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4"/>
  </p:notesMasterIdLst>
  <p:sldIdLst>
    <p:sldId id="583" r:id="rId3"/>
    <p:sldId id="2007577189" r:id="rId4"/>
    <p:sldId id="2007577142" r:id="rId5"/>
    <p:sldId id="2007577161" r:id="rId6"/>
    <p:sldId id="2007577190" r:id="rId7"/>
    <p:sldId id="2007577181" r:id="rId8"/>
    <p:sldId id="395" r:id="rId9"/>
    <p:sldId id="402" r:id="rId10"/>
    <p:sldId id="2007577191" r:id="rId11"/>
    <p:sldId id="417" r:id="rId12"/>
    <p:sldId id="25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CCFF99"/>
    <a:srgbClr val="33CCFF"/>
    <a:srgbClr val="0099FF"/>
    <a:srgbClr val="0099CC"/>
    <a:srgbClr val="99FF66"/>
    <a:srgbClr val="00FF00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0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69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27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36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12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79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EA814241-98AD-438B-B05C-328ECD8A087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E9786B0-13C4-4A31-AE1E-DF7FFAD47FF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19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87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14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3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8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2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02/05/2024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49" r:id="rId6"/>
    <p:sldLayoutId id="2147483655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142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21.png"/><Relationship Id="rId4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2.xml"/><Relationship Id="rId7" Type="http://schemas.openxmlformats.org/officeDocument/2006/relationships/image" Target="../media/image13.png"/><Relationship Id="rId12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7.png"/><Relationship Id="rId5" Type="http://schemas.openxmlformats.org/officeDocument/2006/relationships/control" Target="../activeX/activeX4.xml"/><Relationship Id="rId10" Type="http://schemas.openxmlformats.org/officeDocument/2006/relationships/image" Target="../media/image16.png"/><Relationship Id="rId4" Type="http://schemas.openxmlformats.org/officeDocument/2006/relationships/control" Target="../activeX/activeX3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6.xml"/><Relationship Id="rId7" Type="http://schemas.openxmlformats.org/officeDocument/2006/relationships/image" Target="../media/image18.png"/><Relationship Id="rId12" Type="http://schemas.openxmlformats.org/officeDocument/2006/relationships/image" Target="../media/image12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5" Type="http://schemas.openxmlformats.org/officeDocument/2006/relationships/control" Target="../activeX/activeX8.xml"/><Relationship Id="rId10" Type="http://schemas.openxmlformats.org/officeDocument/2006/relationships/image" Target="../media/image16.png"/><Relationship Id="rId4" Type="http://schemas.openxmlformats.org/officeDocument/2006/relationships/control" Target="../activeX/activeX7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602297"/>
            <a:ext cx="13235781" cy="353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84: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vi 1000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9" y="2549586"/>
            <a:ext cx="54556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06800" y="1130300"/>
            <a:ext cx="790291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674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E71FD-F67E-4342-879B-8752486F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" y="2110"/>
            <a:ext cx="12192000" cy="64135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50195" y="234056"/>
            <a:ext cx="11556460" cy="611594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r="2760" b="45072"/>
          <a:stretch/>
        </p:blipFill>
        <p:spPr>
          <a:xfrm>
            <a:off x="1182441" y="1232711"/>
            <a:ext cx="10522662" cy="418615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80474" y="134293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719 + 234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E6CEE-0436-420A-8F07-F03B5122C545}"/>
              </a:ext>
            </a:extLst>
          </p:cNvPr>
          <p:cNvSpPr txBox="1"/>
          <p:nvPr/>
        </p:nvSpPr>
        <p:spPr>
          <a:xfrm>
            <a:off x="2877359" y="614185"/>
            <a:ext cx="559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3772" b="44031"/>
          <a:stretch/>
        </p:blipFill>
        <p:spPr>
          <a:xfrm>
            <a:off x="486897" y="1232711"/>
            <a:ext cx="10412722" cy="42655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179094" y="1617955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71 9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86754" y="2273818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234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21115" y="18053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091441" y="2774525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968175" y="3658220"/>
            <a:ext cx="146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53032" y="1608103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21688" y="2278056"/>
            <a:ext cx="673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54035" y="18053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21861" y="27838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19157" y="159013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14163" y="2272974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384715" y="29527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854424" y="3548736"/>
            <a:ext cx="2800840" cy="116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9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13,</a:t>
            </a:r>
          </a:p>
          <a:p>
            <a:pPr>
              <a:lnSpc>
                <a:spcPct val="185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67363" y="16125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76179" y="226820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43325" y="18053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41599" y="161795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19539" y="227805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82411" y="29318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16669" y="27745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16649" y="29247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5976326" y="3546567"/>
            <a:ext cx="2659545" cy="186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  <a:p>
            <a:pPr>
              <a:lnSpc>
                <a:spcPct val="185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  <a:p>
            <a:pPr>
              <a:lnSpc>
                <a:spcPct val="18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792674" y="37786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714186" y="37786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803061" y="37786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65035" y="16081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668195" y="2273769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35306" y="16125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44122" y="227793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11268" y="18053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20560" y="161075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39697" y="2278272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50354" y="29318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84612" y="27745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36357" y="29318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705292" y="160326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706229" y="227779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691757" y="29318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8963959" y="3480742"/>
            <a:ext cx="2659545" cy="127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5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7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>
              <a:lnSpc>
                <a:spcPct val="175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8786240" y="37786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3892687" y="5632273"/>
            <a:ext cx="4167277" cy="582468"/>
            <a:chOff x="168283" y="3630697"/>
            <a:chExt cx="3488333" cy="865245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91697" y="3630697"/>
              <a:ext cx="3264919" cy="68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719 + 234 = 953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624BBF8B-6020-442A-B4F8-1250AAC94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" y="2110"/>
            <a:ext cx="12192000" cy="64135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50195" y="234056"/>
            <a:ext cx="11556460" cy="611594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r="2760" b="45072"/>
          <a:stretch/>
        </p:blipFill>
        <p:spPr>
          <a:xfrm>
            <a:off x="1182441" y="1131111"/>
            <a:ext cx="10522662" cy="418615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76365" y="388399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457 + 381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3772" b="44031"/>
          <a:stretch/>
        </p:blipFill>
        <p:spPr>
          <a:xfrm>
            <a:off x="486897" y="1131111"/>
            <a:ext cx="10412722" cy="42655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179094" y="1516355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457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86754" y="2172218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381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21115" y="17037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091441" y="2672925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968175" y="3571134"/>
            <a:ext cx="146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53032" y="1506503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21688" y="2176456"/>
            <a:ext cx="673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54035" y="17037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21861" y="26822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19157" y="148853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14163" y="2171374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384715" y="28511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854424" y="3455698"/>
            <a:ext cx="2800840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7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8,</a:t>
            </a:r>
          </a:p>
          <a:p>
            <a:pPr>
              <a:lnSpc>
                <a:spcPct val="18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67363" y="15109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76179" y="216660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43325" y="17037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41599" y="151635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20134" y="2176530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82411" y="28302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16669" y="26729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16649" y="28231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6048896" y="3458425"/>
            <a:ext cx="2659545" cy="116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>
              <a:lnSpc>
                <a:spcPct val="185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792674" y="36770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714186" y="36770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803061" y="36770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65035" y="150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667327" y="2171374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35306" y="15109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42107" y="217619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11268" y="17037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20560" y="150915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39697" y="2176672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50354" y="28302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84612" y="26729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69650" y="28302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705292" y="150166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706229" y="217619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691757" y="28302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8963959" y="3460084"/>
            <a:ext cx="2659545" cy="185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>
              <a:lnSpc>
                <a:spcPct val="185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>
              <a:lnSpc>
                <a:spcPct val="18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8786240" y="36770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3892687" y="5632273"/>
            <a:ext cx="4167277" cy="582468"/>
            <a:chOff x="168283" y="3630697"/>
            <a:chExt cx="3488333" cy="865245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91697" y="3630697"/>
              <a:ext cx="3264919" cy="68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719 + 234 = 953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FCBB8-5411-4858-BF4D-D61DCD6E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2369127" y="1855163"/>
            <a:ext cx="1743226" cy="20205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2498315" y="230996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2845004" y="313894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3309444" y="2041985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3309442" y="2596820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3309444" y="31668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659562" y="1823777"/>
            <a:ext cx="6251113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5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12,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nhớ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3040786" y="2041985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659562" y="2441156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8,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thêm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9,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4439361" y="2111739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4439361" y="2733197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601252" y="4387949"/>
            <a:ext cx="4740491" cy="658835"/>
            <a:chOff x="168284" y="3517256"/>
            <a:chExt cx="3257812" cy="978686"/>
          </a:xfrm>
          <a:solidFill>
            <a:schemeClr val="accent6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Vậy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: 367 + 25 = 392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3040786" y="31668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2776242" y="3166899"/>
            <a:ext cx="42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2BF75-73E5-4993-890A-10B7DE44E391}"/>
              </a:ext>
            </a:extLst>
          </p:cNvPr>
          <p:cNvSpPr txBox="1"/>
          <p:nvPr/>
        </p:nvSpPr>
        <p:spPr>
          <a:xfrm>
            <a:off x="2746063" y="2041985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C5156-C4A0-4D47-8BC6-E0C163A4392F}"/>
              </a:ext>
            </a:extLst>
          </p:cNvPr>
          <p:cNvSpPr txBox="1"/>
          <p:nvPr/>
        </p:nvSpPr>
        <p:spPr>
          <a:xfrm>
            <a:off x="3037675" y="2593240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0AE6CF-6540-4006-957C-19BC34654442}"/>
              </a:ext>
            </a:extLst>
          </p:cNvPr>
          <p:cNvSpPr txBox="1"/>
          <p:nvPr/>
        </p:nvSpPr>
        <p:spPr>
          <a:xfrm>
            <a:off x="4659562" y="3062614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3,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BA24-3794-4564-A99B-A654741FBE14}"/>
              </a:ext>
            </a:extLst>
          </p:cNvPr>
          <p:cNvSpPr/>
          <p:nvPr/>
        </p:nvSpPr>
        <p:spPr>
          <a:xfrm>
            <a:off x="4439361" y="3354655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A4CB5C-A92A-4921-AE8D-25912E719F65}"/>
              </a:ext>
            </a:extLst>
          </p:cNvPr>
          <p:cNvSpPr txBox="1"/>
          <p:nvPr/>
        </p:nvSpPr>
        <p:spPr>
          <a:xfrm>
            <a:off x="1134683" y="1782321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03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29" grpId="0"/>
      <p:bldP spid="29" grpId="1"/>
      <p:bldP spid="30" grpId="0"/>
      <p:bldP spid="31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89CA1F1-BCA9-45F4-B9E9-CA476B8FDC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88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261034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69448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196122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69775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15998" y="86469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33CC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68685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316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747898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95980" y="251763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236878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498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216091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3964173" y="251763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798748" y="2265027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77962" y="337052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526044" y="252663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158444" y="2256020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3765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8885739" y="251763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-129676" y="-61399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0728" y="4802004"/>
            <a:ext cx="1672602" cy="1403315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418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9021" y="345267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3914" y="3429000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5657" y="342241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1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37657" y="3422411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F79E9A8-05E7-4314-B886-F40AE5F4A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88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158926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4303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62053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33CC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96730" y="2932623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632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443076" y="398852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43076" y="319423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03532" y="433441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834939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566065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60256" y="157397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632 + 339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187 + 560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19919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402 + 478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979154" y="1547555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593 + 315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703685" y="3443080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339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96731" y="4031143"/>
            <a:ext cx="9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971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3997410" y="31710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5" y="3432707"/>
            <a:ext cx="87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560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264612" y="4021490"/>
            <a:ext cx="99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859661" y="2863531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744929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606006" y="312514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866616" y="3373988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6897761" y="3962051"/>
            <a:ext cx="96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880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590258" y="2878131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593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399639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307021" y="314266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9597213" y="3388588"/>
            <a:ext cx="8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315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609309" y="3976651"/>
            <a:ext cx="86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908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B8D48DBE-B16A-4986-B47D-4D5A533B0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635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27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631062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52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99255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48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661126" y="25503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 85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20821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4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8996" y="3452704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6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50739" y="344611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72739" y="3446115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203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892250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306</Words>
  <Application>Microsoft Office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HP001 4 hàng</vt:lpstr>
      <vt:lpstr>Times New Roman</vt:lpstr>
      <vt:lpstr>UTM Avo</vt:lpstr>
      <vt:lpstr>Office Theme</vt:lpstr>
      <vt:lpstr>1_Office Theme</vt:lpstr>
      <vt:lpstr>Tuần 30 Bài 84: Phép cộng (có nhớ)  trong phạm vi 1000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485</cp:revision>
  <dcterms:created xsi:type="dcterms:W3CDTF">2021-07-12T03:44:38Z</dcterms:created>
  <dcterms:modified xsi:type="dcterms:W3CDTF">2024-05-02T05:31:08Z</dcterms:modified>
</cp:coreProperties>
</file>