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28" r:id="rId4"/>
    <p:sldMasterId id="2147483740" r:id="rId5"/>
    <p:sldMasterId id="2147483753" r:id="rId6"/>
    <p:sldMasterId id="2147483764" r:id="rId7"/>
    <p:sldMasterId id="2147483777" r:id="rId8"/>
    <p:sldMasterId id="2147483790" r:id="rId9"/>
    <p:sldMasterId id="2147483802" r:id="rId10"/>
  </p:sldMasterIdLst>
  <p:notesMasterIdLst>
    <p:notesMasterId r:id="rId30"/>
  </p:notesMasterIdLst>
  <p:sldIdLst>
    <p:sldId id="257" r:id="rId11"/>
    <p:sldId id="258" r:id="rId12"/>
    <p:sldId id="266" r:id="rId13"/>
    <p:sldId id="259" r:id="rId14"/>
    <p:sldId id="26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63" r:id="rId23"/>
    <p:sldId id="274" r:id="rId24"/>
    <p:sldId id="275" r:id="rId25"/>
    <p:sldId id="276" r:id="rId26"/>
    <p:sldId id="278" r:id="rId27"/>
    <p:sldId id="264" r:id="rId28"/>
    <p:sldId id="265" r:id="rId29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54AF2-01B5-444F-B43F-9584F00F57DE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654A-0B3A-4131-9C76-9C02DED4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654A-0B3A-4131-9C76-9C02DED4F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7A0E-515B-4516-9C8C-BD303CAC4CF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654A-0B3A-4131-9C76-9C02DED4F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3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52" tIns="45626" rIns="91252" bIns="4562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52" tIns="45626" rIns="91252" bIns="4562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9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5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1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3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76" y="135603"/>
            <a:ext cx="7613603" cy="486000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6" y="1161351"/>
            <a:ext cx="7613603" cy="2408332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>
            <a:lvl1pPr marL="256862" indent="-256862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2022/1/12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2022/1/12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39"/>
            <a:ext cx="8428434" cy="4181321"/>
          </a:xfrm>
          <a:prstGeom prst="rect">
            <a:avLst/>
          </a:prstGeom>
        </p:spPr>
        <p:txBody>
          <a:bodyPr lIns="68499" tIns="34265" rIns="68499" bIns="34265"/>
          <a:lstStyle>
            <a:lvl1pPr marL="256862" indent="-256862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96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lIns="68499" tIns="34265" rIns="68499" bIns="342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2022/1/12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8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7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38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4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13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7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24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  <a:prstGeom prst="rect">
            <a:avLst/>
          </a:prstGeom>
        </p:spPr>
        <p:txBody>
          <a:bodyPr lIns="91380" tIns="45690" rIns="91380" bIns="456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  <a:prstGeom prst="rect">
            <a:avLst/>
          </a:prstGeom>
        </p:spPr>
        <p:txBody>
          <a:bodyPr lIns="91380" tIns="45690" rIns="91380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1400"/>
            </a:lvl1pPr>
            <a:lvl2pPr marL="456857" indent="0">
              <a:buNone/>
              <a:defRPr sz="1200"/>
            </a:lvl2pPr>
            <a:lvl3pPr marL="913745" indent="0">
              <a:buNone/>
              <a:defRPr sz="1000"/>
            </a:lvl3pPr>
            <a:lvl4pPr marL="1370612" indent="0">
              <a:buNone/>
              <a:defRPr sz="900"/>
            </a:lvl4pPr>
            <a:lvl5pPr marL="1827488" indent="0">
              <a:buNone/>
              <a:defRPr sz="900"/>
            </a:lvl5pPr>
            <a:lvl6pPr marL="2284346" indent="0">
              <a:buNone/>
              <a:defRPr sz="900"/>
            </a:lvl6pPr>
            <a:lvl7pPr marL="2741204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80" tIns="45690" rIns="91380" bIns="456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3200"/>
            </a:lvl1pPr>
            <a:lvl2pPr marL="456857" indent="0">
              <a:buNone/>
              <a:defRPr sz="2800"/>
            </a:lvl2pPr>
            <a:lvl3pPr marL="913745" indent="0">
              <a:buNone/>
              <a:defRPr sz="2400"/>
            </a:lvl3pPr>
            <a:lvl4pPr marL="1370612" indent="0">
              <a:buNone/>
              <a:defRPr sz="2000"/>
            </a:lvl4pPr>
            <a:lvl5pPr marL="1827488" indent="0">
              <a:buNone/>
              <a:defRPr sz="2000"/>
            </a:lvl5pPr>
            <a:lvl6pPr marL="2284346" indent="0">
              <a:buNone/>
              <a:defRPr sz="2000"/>
            </a:lvl6pPr>
            <a:lvl7pPr marL="2741204" indent="0">
              <a:buNone/>
              <a:defRPr sz="2000"/>
            </a:lvl7pPr>
            <a:lvl8pPr marL="3198080" indent="0">
              <a:buNone/>
              <a:defRPr sz="2000"/>
            </a:lvl8pPr>
            <a:lvl9pPr marL="365494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1400"/>
            </a:lvl1pPr>
            <a:lvl2pPr marL="456857" indent="0">
              <a:buNone/>
              <a:defRPr sz="1200"/>
            </a:lvl2pPr>
            <a:lvl3pPr marL="913745" indent="0">
              <a:buNone/>
              <a:defRPr sz="1000"/>
            </a:lvl3pPr>
            <a:lvl4pPr marL="1370612" indent="0">
              <a:buNone/>
              <a:defRPr sz="900"/>
            </a:lvl4pPr>
            <a:lvl5pPr marL="1827488" indent="0">
              <a:buNone/>
              <a:defRPr sz="900"/>
            </a:lvl5pPr>
            <a:lvl6pPr marL="2284346" indent="0">
              <a:buNone/>
              <a:defRPr sz="900"/>
            </a:lvl6pPr>
            <a:lvl7pPr marL="2741204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0" rIns="91380" bIns="456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80" tIns="45690" rIns="91380" bIns="456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9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0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3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81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3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2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2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86" tIns="45643" rIns="91286" bIns="45643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  <a:prstGeom prst="rect">
            <a:avLst/>
          </a:prstGeom>
        </p:spPr>
        <p:txBody>
          <a:bodyPr lIns="91286" tIns="45643" rIns="91286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1400"/>
            </a:lvl1pPr>
            <a:lvl2pPr marL="456389" indent="0">
              <a:buNone/>
              <a:defRPr sz="1200"/>
            </a:lvl2pPr>
            <a:lvl3pPr marL="912807" indent="0">
              <a:buNone/>
              <a:defRPr sz="1000"/>
            </a:lvl3pPr>
            <a:lvl4pPr marL="1369206" indent="0">
              <a:buNone/>
              <a:defRPr sz="900"/>
            </a:lvl4pPr>
            <a:lvl5pPr marL="1825616" indent="0">
              <a:buNone/>
              <a:defRPr sz="900"/>
            </a:lvl5pPr>
            <a:lvl6pPr marL="2282006" indent="0">
              <a:buNone/>
              <a:defRPr sz="900"/>
            </a:lvl6pPr>
            <a:lvl7pPr marL="2738393" indent="0">
              <a:buNone/>
              <a:defRPr sz="900"/>
            </a:lvl7pPr>
            <a:lvl8pPr marL="3194804" indent="0">
              <a:buNone/>
              <a:defRPr sz="900"/>
            </a:lvl8pPr>
            <a:lvl9pPr marL="365121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86" tIns="45643" rIns="91286" bIns="45643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3200"/>
            </a:lvl1pPr>
            <a:lvl2pPr marL="456389" indent="0">
              <a:buNone/>
              <a:defRPr sz="2800"/>
            </a:lvl2pPr>
            <a:lvl3pPr marL="912807" indent="0">
              <a:buNone/>
              <a:defRPr sz="2400"/>
            </a:lvl3pPr>
            <a:lvl4pPr marL="1369206" indent="0">
              <a:buNone/>
              <a:defRPr sz="2000"/>
            </a:lvl4pPr>
            <a:lvl5pPr marL="1825616" indent="0">
              <a:buNone/>
              <a:defRPr sz="2000"/>
            </a:lvl5pPr>
            <a:lvl6pPr marL="2282006" indent="0">
              <a:buNone/>
              <a:defRPr sz="2000"/>
            </a:lvl6pPr>
            <a:lvl7pPr marL="2738393" indent="0">
              <a:buNone/>
              <a:defRPr sz="2000"/>
            </a:lvl7pPr>
            <a:lvl8pPr marL="3194804" indent="0">
              <a:buNone/>
              <a:defRPr sz="2000"/>
            </a:lvl8pPr>
            <a:lvl9pPr marL="365121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1400"/>
            </a:lvl1pPr>
            <a:lvl2pPr marL="456389" indent="0">
              <a:buNone/>
              <a:defRPr sz="1200"/>
            </a:lvl2pPr>
            <a:lvl3pPr marL="912807" indent="0">
              <a:buNone/>
              <a:defRPr sz="1000"/>
            </a:lvl3pPr>
            <a:lvl4pPr marL="1369206" indent="0">
              <a:buNone/>
              <a:defRPr sz="900"/>
            </a:lvl4pPr>
            <a:lvl5pPr marL="1825616" indent="0">
              <a:buNone/>
              <a:defRPr sz="900"/>
            </a:lvl5pPr>
            <a:lvl6pPr marL="2282006" indent="0">
              <a:buNone/>
              <a:defRPr sz="900"/>
            </a:lvl6pPr>
            <a:lvl7pPr marL="2738393" indent="0">
              <a:buNone/>
              <a:defRPr sz="900"/>
            </a:lvl7pPr>
            <a:lvl8pPr marL="3194804" indent="0">
              <a:buNone/>
              <a:defRPr sz="900"/>
            </a:lvl8pPr>
            <a:lvl9pPr marL="365121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4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86" tIns="45643" rIns="91286" bIns="4564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86" tIns="45643" rIns="91286" bIns="4564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1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6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4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7"/>
          <p:cNvSpPr/>
          <p:nvPr/>
        </p:nvSpPr>
        <p:spPr bwMode="auto">
          <a:xfrm>
            <a:off x="1347997" y="433825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75"/>
            <a:ext cx="5739848" cy="47835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81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500" indent="0" algn="ctr">
              <a:buNone/>
              <a:defRPr sz="1500"/>
            </a:lvl2pPr>
            <a:lvl3pPr marL="685014" indent="0" algn="ctr">
              <a:buNone/>
              <a:defRPr sz="1400"/>
            </a:lvl3pPr>
            <a:lvl4pPr marL="1027521" indent="0" algn="ctr">
              <a:buNone/>
              <a:defRPr sz="1200"/>
            </a:lvl4pPr>
            <a:lvl5pPr marL="1370028" indent="0" algn="ctr">
              <a:buNone/>
              <a:defRPr sz="1200"/>
            </a:lvl5pPr>
            <a:lvl6pPr marL="1712543" indent="0" algn="ctr">
              <a:buNone/>
              <a:defRPr sz="1200"/>
            </a:lvl6pPr>
            <a:lvl7pPr marL="2055041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2968649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6" name="五角星 115"/>
          <p:cNvSpPr/>
          <p:nvPr/>
        </p:nvSpPr>
        <p:spPr>
          <a:xfrm>
            <a:off x="1411754" y="2741068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7" name="五角星 116"/>
          <p:cNvSpPr/>
          <p:nvPr/>
        </p:nvSpPr>
        <p:spPr>
          <a:xfrm>
            <a:off x="7449848" y="2741068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6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72" y="135603"/>
            <a:ext cx="7613603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2" y="1161351"/>
            <a:ext cx="7613603" cy="2408332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684692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8495753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65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87000" y="2791800"/>
            <a:ext cx="4770900" cy="577799"/>
          </a:xfrm>
        </p:spPr>
        <p:txBody>
          <a:bodyPr anchor="ctr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32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0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3650568" y="830044"/>
            <a:ext cx="1842868" cy="1699802"/>
            <a:chOff x="4321175" y="4949825"/>
            <a:chExt cx="3271838" cy="3017838"/>
          </a:xfrm>
        </p:grpSpPr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4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5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6" name="Freeform 7"/>
          <p:cNvSpPr>
            <a:spLocks noEditPoints="1"/>
          </p:cNvSpPr>
          <p:nvPr/>
        </p:nvSpPr>
        <p:spPr bwMode="auto">
          <a:xfrm>
            <a:off x="2968649" y="2441743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7" name="五角星 226"/>
          <p:cNvSpPr/>
          <p:nvPr/>
        </p:nvSpPr>
        <p:spPr>
          <a:xfrm>
            <a:off x="1617549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8" name="五角星 227"/>
          <p:cNvSpPr/>
          <p:nvPr/>
        </p:nvSpPr>
        <p:spPr>
          <a:xfrm>
            <a:off x="7251505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9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62"/>
            <a:ext cx="7416146" cy="1394792"/>
          </a:xfrm>
        </p:spPr>
        <p:txBody>
          <a:bodyPr>
            <a:normAutofit/>
          </a:bodyPr>
          <a:lstStyle>
            <a:lvl1pPr marL="214073" indent="-214073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53"/>
            <a:ext cx="7416146" cy="1394792"/>
          </a:xfrm>
        </p:spPr>
        <p:txBody>
          <a:bodyPr>
            <a:normAutofit/>
          </a:bodyPr>
          <a:lstStyle>
            <a:lvl1pPr marL="214073" indent="-214073" algn="l">
              <a:buFont typeface="Arial" panose="020B0604020202020204" pitchFamily="34" charset="0"/>
              <a:buChar char="•"/>
              <a:defRPr sz="1800"/>
            </a:lvl1pPr>
            <a:lvl2pPr marL="599385" indent="-256886" algn="l">
              <a:buFont typeface="Arial" panose="020B0604020202020204" pitchFamily="34" charset="0"/>
              <a:buChar char="•"/>
              <a:defRPr/>
            </a:lvl2pPr>
            <a:lvl3pPr marL="899078" indent="-214073" algn="l">
              <a:buFont typeface="Arial" panose="020B0604020202020204" pitchFamily="34" charset="0"/>
              <a:buChar char="•"/>
              <a:defRPr/>
            </a:lvl3pPr>
            <a:lvl4pPr marL="1241585" indent="-214073" algn="l">
              <a:buFont typeface="Arial" panose="020B0604020202020204" pitchFamily="34" charset="0"/>
              <a:buChar char="•"/>
              <a:defRPr/>
            </a:lvl4pPr>
            <a:lvl5pPr marL="1584101" indent="-214073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60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2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500" indent="0">
              <a:buNone/>
              <a:defRPr sz="1500" b="1"/>
            </a:lvl2pPr>
            <a:lvl3pPr marL="685014" indent="0">
              <a:buNone/>
              <a:defRPr sz="1400" b="1"/>
            </a:lvl3pPr>
            <a:lvl4pPr marL="1027521" indent="0">
              <a:buNone/>
              <a:defRPr sz="1200" b="1"/>
            </a:lvl4pPr>
            <a:lvl5pPr marL="1370028" indent="0">
              <a:buNone/>
              <a:defRPr sz="1200" b="1"/>
            </a:lvl5pPr>
            <a:lvl6pPr marL="1712543" indent="0">
              <a:buNone/>
              <a:defRPr sz="1200" b="1"/>
            </a:lvl6pPr>
            <a:lvl7pPr marL="2055041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4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500" indent="0">
              <a:buNone/>
              <a:defRPr sz="1500" b="1"/>
            </a:lvl2pPr>
            <a:lvl3pPr marL="685014" indent="0">
              <a:buNone/>
              <a:defRPr sz="1400" b="1"/>
            </a:lvl3pPr>
            <a:lvl4pPr marL="1027521" indent="0">
              <a:buNone/>
              <a:defRPr sz="1200" b="1"/>
            </a:lvl4pPr>
            <a:lvl5pPr marL="1370028" indent="0">
              <a:buNone/>
              <a:defRPr sz="1200" b="1"/>
            </a:lvl5pPr>
            <a:lvl6pPr marL="1712543" indent="0">
              <a:buNone/>
              <a:defRPr sz="1200" b="1"/>
            </a:lvl6pPr>
            <a:lvl7pPr marL="2055041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4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6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347997" y="433825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5"/>
            <a:ext cx="5740200" cy="477901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116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2" name="Freeform 7"/>
          <p:cNvSpPr>
            <a:spLocks noEditPoints="1"/>
          </p:cNvSpPr>
          <p:nvPr/>
        </p:nvSpPr>
        <p:spPr bwMode="auto">
          <a:xfrm>
            <a:off x="2968649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90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22"/>
            <a:ext cx="2949178" cy="12001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500" indent="0">
              <a:buNone/>
              <a:defRPr sz="2100"/>
            </a:lvl2pPr>
            <a:lvl3pPr marL="685014" indent="0">
              <a:buNone/>
              <a:defRPr sz="1800"/>
            </a:lvl3pPr>
            <a:lvl4pPr marL="1027521" indent="0">
              <a:buNone/>
              <a:defRPr sz="1500"/>
            </a:lvl4pPr>
            <a:lvl5pPr marL="1370028" indent="0">
              <a:buNone/>
              <a:defRPr sz="1500"/>
            </a:lvl5pPr>
            <a:lvl6pPr marL="1712543" indent="0">
              <a:buNone/>
              <a:defRPr sz="1500"/>
            </a:lvl6pPr>
            <a:lvl7pPr marL="2055041" indent="0">
              <a:buNone/>
              <a:defRPr sz="1500"/>
            </a:lvl7pPr>
            <a:lvl8pPr marL="2397540" indent="0">
              <a:buNone/>
              <a:defRPr sz="1500"/>
            </a:lvl8pPr>
            <a:lvl9pPr marL="274004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500" indent="0">
              <a:buNone/>
              <a:defRPr sz="1100"/>
            </a:lvl2pPr>
            <a:lvl3pPr marL="685014" indent="0">
              <a:buNone/>
              <a:defRPr sz="900"/>
            </a:lvl3pPr>
            <a:lvl4pPr marL="1027521" indent="0">
              <a:buNone/>
              <a:defRPr sz="800"/>
            </a:lvl4pPr>
            <a:lvl5pPr marL="1370028" indent="0">
              <a:buNone/>
              <a:defRPr sz="800"/>
            </a:lvl5pPr>
            <a:lvl6pPr marL="1712543" indent="0">
              <a:buNone/>
              <a:defRPr sz="800"/>
            </a:lvl6pPr>
            <a:lvl7pPr marL="2055041" indent="0">
              <a:buNone/>
              <a:defRPr sz="800"/>
            </a:lvl7pPr>
            <a:lvl8pPr marL="2397540" indent="0">
              <a:buNone/>
              <a:defRPr sz="800"/>
            </a:lvl8pPr>
            <a:lvl9pPr marL="274004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1"/>
            <a:ext cx="5800725" cy="4358879"/>
          </a:xfrm>
        </p:spPr>
        <p:txBody>
          <a:bodyPr vert="eaVert"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35"/>
            <a:ext cx="8428434" cy="4181321"/>
          </a:xfrm>
        </p:spPr>
        <p:txBody>
          <a:bodyPr/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7700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30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2022/1/12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9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8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91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8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10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1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  <a:prstGeom prst="rect">
            <a:avLst/>
          </a:prstGeom>
        </p:spPr>
        <p:txBody>
          <a:bodyPr lIns="91328" tIns="45664" rIns="91328" bIns="45664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  <a:prstGeom prst="rect">
            <a:avLst/>
          </a:prstGeom>
        </p:spPr>
        <p:txBody>
          <a:bodyPr lIns="91328" tIns="45664" rIns="91328" bIns="456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1400"/>
            </a:lvl1pPr>
            <a:lvl2pPr marL="456608" indent="0">
              <a:buNone/>
              <a:defRPr sz="1200"/>
            </a:lvl2pPr>
            <a:lvl3pPr marL="913239" indent="0">
              <a:buNone/>
              <a:defRPr sz="1000"/>
            </a:lvl3pPr>
            <a:lvl4pPr marL="1369856" indent="0">
              <a:buNone/>
              <a:defRPr sz="900"/>
            </a:lvl4pPr>
            <a:lvl5pPr marL="1826480" indent="0">
              <a:buNone/>
              <a:defRPr sz="900"/>
            </a:lvl5pPr>
            <a:lvl6pPr marL="2283089" indent="0">
              <a:buNone/>
              <a:defRPr sz="900"/>
            </a:lvl6pPr>
            <a:lvl7pPr marL="2739698" indent="0">
              <a:buNone/>
              <a:defRPr sz="900"/>
            </a:lvl7pPr>
            <a:lvl8pPr marL="3196321" indent="0">
              <a:buNone/>
              <a:defRPr sz="900"/>
            </a:lvl8pPr>
            <a:lvl9pPr marL="365294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28" tIns="45664" rIns="91328" bIns="45664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3200"/>
            </a:lvl1pPr>
            <a:lvl2pPr marL="456608" indent="0">
              <a:buNone/>
              <a:defRPr sz="2800"/>
            </a:lvl2pPr>
            <a:lvl3pPr marL="913239" indent="0">
              <a:buNone/>
              <a:defRPr sz="2400"/>
            </a:lvl3pPr>
            <a:lvl4pPr marL="1369856" indent="0">
              <a:buNone/>
              <a:defRPr sz="2000"/>
            </a:lvl4pPr>
            <a:lvl5pPr marL="1826480" indent="0">
              <a:buNone/>
              <a:defRPr sz="2000"/>
            </a:lvl5pPr>
            <a:lvl6pPr marL="2283089" indent="0">
              <a:buNone/>
              <a:defRPr sz="2000"/>
            </a:lvl6pPr>
            <a:lvl7pPr marL="2739698" indent="0">
              <a:buNone/>
              <a:defRPr sz="2000"/>
            </a:lvl7pPr>
            <a:lvl8pPr marL="3196321" indent="0">
              <a:buNone/>
              <a:defRPr sz="2000"/>
            </a:lvl8pPr>
            <a:lvl9pPr marL="365294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1400"/>
            </a:lvl1pPr>
            <a:lvl2pPr marL="456608" indent="0">
              <a:buNone/>
              <a:defRPr sz="1200"/>
            </a:lvl2pPr>
            <a:lvl3pPr marL="913239" indent="0">
              <a:buNone/>
              <a:defRPr sz="1000"/>
            </a:lvl3pPr>
            <a:lvl4pPr marL="1369856" indent="0">
              <a:buNone/>
              <a:defRPr sz="900"/>
            </a:lvl4pPr>
            <a:lvl5pPr marL="1826480" indent="0">
              <a:buNone/>
              <a:defRPr sz="900"/>
            </a:lvl5pPr>
            <a:lvl6pPr marL="2283089" indent="0">
              <a:buNone/>
              <a:defRPr sz="900"/>
            </a:lvl6pPr>
            <a:lvl7pPr marL="2739698" indent="0">
              <a:buNone/>
              <a:defRPr sz="900"/>
            </a:lvl7pPr>
            <a:lvl8pPr marL="3196321" indent="0">
              <a:buNone/>
              <a:defRPr sz="900"/>
            </a:lvl8pPr>
            <a:lvl9pPr marL="365294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8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28" tIns="45664" rIns="91328" bIns="4566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28" tIns="45664" rIns="91328" bIns="4566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0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9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6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1870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9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93910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24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5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4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52" tIns="45626" rIns="91252" bIns="4562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  <a:prstGeom prst="rect">
            <a:avLst/>
          </a:prstGeom>
        </p:spPr>
        <p:txBody>
          <a:bodyPr lIns="91252" tIns="45626" rIns="91252" bIns="4562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1400"/>
            </a:lvl1pPr>
            <a:lvl2pPr marL="456218" indent="0">
              <a:buNone/>
              <a:defRPr sz="1200"/>
            </a:lvl2pPr>
            <a:lvl3pPr marL="912467" indent="0">
              <a:buNone/>
              <a:defRPr sz="1000"/>
            </a:lvl3pPr>
            <a:lvl4pPr marL="1368692" indent="0">
              <a:buNone/>
              <a:defRPr sz="900"/>
            </a:lvl4pPr>
            <a:lvl5pPr marL="1824932" indent="0">
              <a:buNone/>
              <a:defRPr sz="900"/>
            </a:lvl5pPr>
            <a:lvl6pPr marL="2281151" indent="0">
              <a:buNone/>
              <a:defRPr sz="900"/>
            </a:lvl6pPr>
            <a:lvl7pPr marL="2737364" indent="0">
              <a:buNone/>
              <a:defRPr sz="900"/>
            </a:lvl7pPr>
            <a:lvl8pPr marL="3193613" indent="0">
              <a:buNone/>
              <a:defRPr sz="900"/>
            </a:lvl8pPr>
            <a:lvl9pPr marL="36498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7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6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3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1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0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52" tIns="45626" rIns="91252" bIns="4562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3200"/>
            </a:lvl1pPr>
            <a:lvl2pPr marL="456218" indent="0">
              <a:buNone/>
              <a:defRPr sz="2800"/>
            </a:lvl2pPr>
            <a:lvl3pPr marL="912467" indent="0">
              <a:buNone/>
              <a:defRPr sz="2400"/>
            </a:lvl3pPr>
            <a:lvl4pPr marL="1368692" indent="0">
              <a:buNone/>
              <a:defRPr sz="2000"/>
            </a:lvl4pPr>
            <a:lvl5pPr marL="1824932" indent="0">
              <a:buNone/>
              <a:defRPr sz="2000"/>
            </a:lvl5pPr>
            <a:lvl6pPr marL="2281151" indent="0">
              <a:buNone/>
              <a:defRPr sz="2000"/>
            </a:lvl6pPr>
            <a:lvl7pPr marL="2737364" indent="0">
              <a:buNone/>
              <a:defRPr sz="2000"/>
            </a:lvl7pPr>
            <a:lvl8pPr marL="3193613" indent="0">
              <a:buNone/>
              <a:defRPr sz="2000"/>
            </a:lvl8pPr>
            <a:lvl9pPr marL="36498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1400"/>
            </a:lvl1pPr>
            <a:lvl2pPr marL="456218" indent="0">
              <a:buNone/>
              <a:defRPr sz="1200"/>
            </a:lvl2pPr>
            <a:lvl3pPr marL="912467" indent="0">
              <a:buNone/>
              <a:defRPr sz="1000"/>
            </a:lvl3pPr>
            <a:lvl4pPr marL="1368692" indent="0">
              <a:buNone/>
              <a:defRPr sz="900"/>
            </a:lvl4pPr>
            <a:lvl5pPr marL="1824932" indent="0">
              <a:buNone/>
              <a:defRPr sz="900"/>
            </a:lvl5pPr>
            <a:lvl6pPr marL="2281151" indent="0">
              <a:buNone/>
              <a:defRPr sz="900"/>
            </a:lvl6pPr>
            <a:lvl7pPr marL="2737364" indent="0">
              <a:buNone/>
              <a:defRPr sz="900"/>
            </a:lvl7pPr>
            <a:lvl8pPr marL="3193613" indent="0">
              <a:buNone/>
              <a:defRPr sz="900"/>
            </a:lvl8pPr>
            <a:lvl9pPr marL="36498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xmlns="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95DCDE-4DE2-45FA-B0F7-3D71AEE75422}"/>
              </a:ext>
            </a:extLst>
          </p:cNvPr>
          <p:cNvSpPr/>
          <p:nvPr userDrawn="1"/>
        </p:nvSpPr>
        <p:spPr>
          <a:xfrm>
            <a:off x="827586" y="41219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24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64" indent="-342164" algn="l" defTabSz="91246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86" indent="-285146" algn="l" defTabSz="91246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5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5" indent="-228108" algn="l" defTabSz="9124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40" indent="-228108" algn="l" defTabSz="9124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59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97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23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1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18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7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2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2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1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64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13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43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xmlns="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95DCDE-4DE2-45FA-B0F7-3D71AEE75422}"/>
              </a:ext>
            </a:extLst>
          </p:cNvPr>
          <p:cNvSpPr/>
          <p:nvPr userDrawn="1"/>
        </p:nvSpPr>
        <p:spPr>
          <a:xfrm>
            <a:off x="827586" y="41219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7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4" indent="-285546" algn="l" defTabSz="9137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28" algn="l" defTabSz="9137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7" indent="-228428" algn="l" defTabSz="9137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5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2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9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6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7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5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2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8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6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4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xmlns="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95DCDE-4DE2-45FA-B0F7-3D71AEE75422}"/>
              </a:ext>
            </a:extLst>
          </p:cNvPr>
          <p:cNvSpPr/>
          <p:nvPr userDrawn="1"/>
        </p:nvSpPr>
        <p:spPr>
          <a:xfrm>
            <a:off x="827586" y="412198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28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3" indent="-342293" algn="l" defTabSz="9128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62" indent="-285253" algn="l" defTabSz="9128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3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3" indent="-228194" algn="l" defTabSz="9128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9" indent="-228194" algn="l" defTabSz="9128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1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9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7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6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9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7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1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93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4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12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" y="1"/>
            <a:ext cx="9143999" cy="5015276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91429"/>
            <a:ext cx="7886700" cy="3641294"/>
          </a:xfrm>
          <a:prstGeom prst="rect">
            <a:avLst/>
          </a:prstGeom>
        </p:spPr>
        <p:txBody>
          <a:bodyPr vert="horz" lIns="68505" tIns="34265" rIns="68505" bIns="3426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014"/>
              <a:t>2022/1/12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014"/>
              <a:t>‹#›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97" y="3843818"/>
            <a:ext cx="3660934" cy="577031"/>
          </a:xfrm>
          <a:prstGeom prst="rect">
            <a:avLst/>
          </a:prstGeom>
          <a:noFill/>
        </p:spPr>
        <p:txBody>
          <a:bodyPr wrap="square" lIns="68505" tIns="34265" rIns="68505" bIns="34265" rtlCol="0" anchor="t">
            <a:spAutoFit/>
          </a:bodyPr>
          <a:lstStyle/>
          <a:p>
            <a:pPr defTabSz="685014"/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 defTabSz="685014"/>
            <a:endParaRPr lang="zh-CN" altLang="en-US" sz="11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2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014" rtl="0" eaLnBrk="1" latinLnBrk="0" hangingPunct="1">
        <a:spcBef>
          <a:spcPct val="0"/>
        </a:spcBef>
        <a:buNone/>
        <a:defRPr sz="2100" b="0" i="0" kern="1200">
          <a:solidFill>
            <a:schemeClr val="accent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56886" indent="-256886" algn="l" defTabSz="685014" rtl="0" eaLnBrk="1" latinLnBrk="0" hangingPunct="1"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3773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6271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198770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1270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3784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91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798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13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0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14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21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28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43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41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4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4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xmlns="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95DCDE-4DE2-45FA-B0F7-3D71AEE75422}"/>
              </a:ext>
            </a:extLst>
          </p:cNvPr>
          <p:cNvSpPr/>
          <p:nvPr userDrawn="1"/>
        </p:nvSpPr>
        <p:spPr>
          <a:xfrm>
            <a:off x="827586" y="412193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58" indent="-342458" algn="l" defTabSz="913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12" indent="-285388" algn="l" defTabSz="913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44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61" indent="-228305" algn="l" defTabSz="913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83" indent="-228305" algn="l" defTabSz="913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93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7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3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50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8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9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6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80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89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8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21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5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69125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4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emf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9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3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hyperlink" Target="mailto:hongvu7219@gmail.com" TargetMode="Externa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46.xml"/><Relationship Id="rId12" Type="http://schemas.openxmlformats.org/officeDocument/2006/relationships/hyperlink" Target="https://www.facebook.com/vuhong1972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5.png"/><Relationship Id="rId5" Type="http://schemas.openxmlformats.org/officeDocument/2006/relationships/tags" Target="../tags/tag8.xml"/><Relationship Id="rId10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image" Target="../media/image33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12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png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3.wdp"/><Relationship Id="rId9" Type="http://schemas.openxmlformats.org/officeDocument/2006/relationships/hyperlink" Target="https://www.facebook.com/vuhong197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hyperlink" Target="https://www.facebook.com/vuhong1972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1.gif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>
            <a:extLst>
              <a:ext uri="{FF2B5EF4-FFF2-40B4-BE49-F238E27FC236}">
                <a16:creationId xmlns:a16="http://schemas.microsoft.com/office/drawing/2014/main" xmlns="" id="{D4A1B922-1F72-47D4-B2EF-34BE7DE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067">
            <a:off x="8149706" y="497513"/>
            <a:ext cx="541101" cy="681166"/>
          </a:xfrm>
          <a:prstGeom prst="rect">
            <a:avLst/>
          </a:prstGeom>
        </p:spPr>
      </p:pic>
      <p:sp>
        <p:nvSpPr>
          <p:cNvPr id="306" name="任意多边形: 形状 305">
            <a:extLst>
              <a:ext uri="{FF2B5EF4-FFF2-40B4-BE49-F238E27FC236}">
                <a16:creationId xmlns:a16="http://schemas.microsoft.com/office/drawing/2014/main" xmlns="" id="{B6C81B64-3DBA-4E2E-A2EF-F1D188958F9D}"/>
              </a:ext>
            </a:extLst>
          </p:cNvPr>
          <p:cNvSpPr/>
          <p:nvPr/>
        </p:nvSpPr>
        <p:spPr>
          <a:xfrm flipH="1">
            <a:off x="3981733" y="1147613"/>
            <a:ext cx="4958456" cy="290209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7" rIns="91234" bIns="45617" rtlCol="0" anchor="ctr"/>
          <a:lstStyle/>
          <a:p>
            <a:pPr algn="ctr" defTabSz="912285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307" name="图片 306">
            <a:extLst>
              <a:ext uri="{FF2B5EF4-FFF2-40B4-BE49-F238E27FC236}">
                <a16:creationId xmlns:a16="http://schemas.microsoft.com/office/drawing/2014/main" xmlns="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75605" y="1588569"/>
            <a:ext cx="3624442" cy="26174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3CD408B-C7EF-4F8E-A3EB-9EECD5681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AF2283CB-309E-4DA7-A9E9-1B18A872C733}"/>
              </a:ext>
            </a:extLst>
          </p:cNvPr>
          <p:cNvSpPr txBox="1"/>
          <p:nvPr/>
        </p:nvSpPr>
        <p:spPr>
          <a:xfrm>
            <a:off x="4272243" y="1691309"/>
            <a:ext cx="4377432" cy="1956303"/>
          </a:xfrm>
          <a:prstGeom prst="rect">
            <a:avLst/>
          </a:prstGeom>
          <a:noFill/>
        </p:spPr>
        <p:txBody>
          <a:bodyPr wrap="square" lIns="51364" tIns="25697" rIns="51364" bIns="2569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3572">
              <a:lnSpc>
                <a:spcPct val="100000"/>
              </a:lnSpc>
              <a:defRPr/>
            </a:pP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1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38" tIns="34277" rIns="68538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4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  <p:bldP spid="1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4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  <p:bldP spid="1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999" y="819150"/>
            <a:ext cx="4800601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9314" y="2048729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4 ô li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89569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1357392"/>
            <a:ext cx="3558495" cy="3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6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5800" y="895636"/>
            <a:ext cx="4416136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06745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1357392"/>
            <a:ext cx="3558495" cy="3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5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33350"/>
            <a:ext cx="8106049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Arial-Rounded"/>
              </a:rPr>
              <a:t>VIDEO HƯỚNG DẪN VIẾT CHỮ HOA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Q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2)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HỮ Q VIẾT HOA (KIỂU 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696342"/>
            <a:ext cx="5867400" cy="42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41" tIns="34277" rIns="68541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042209BE-6887-4D1B-90DF-947CF63C3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78" y="1665997"/>
            <a:ext cx="6164022" cy="1674849"/>
          </a:xfrm>
          <a:prstGeom prst="rect">
            <a:avLst/>
          </a:prstGeom>
        </p:spPr>
      </p:pic>
      <p:sp>
        <p:nvSpPr>
          <p:cNvPr id="10" name="文本框 39">
            <a:extLst>
              <a:ext uri="{FF2B5EF4-FFF2-40B4-BE49-F238E27FC236}">
                <a16:creationId xmlns:a16="http://schemas.microsoft.com/office/drawing/2014/main" xmlns="" id="{1F70942B-9272-45C2-A1F5-56BFFCDE0460}"/>
              </a:ext>
            </a:extLst>
          </p:cNvPr>
          <p:cNvSpPr txBox="1"/>
          <p:nvPr/>
        </p:nvSpPr>
        <p:spPr>
          <a:xfrm>
            <a:off x="3094000" y="2007903"/>
            <a:ext cx="5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b="1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b="1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b="1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85" y1="28125" x2="10000" y2="41875"/>
                        <a14:foregroundMark x1="45769" y1="41875" x2="51923" y2="48438"/>
                        <a14:foregroundMark x1="43846" y1="62187" x2="52308" y2="70313"/>
                        <a14:foregroundMark x1="54231" y1="59375" x2="53077" y2="67813"/>
                        <a14:foregroundMark x1="25000" y1="93438" x2="74231" y2="96250"/>
                        <a14:foregroundMark x1="1538" y1="82500" x2="95385" y2="8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0" y="879362"/>
            <a:ext cx="2590800" cy="3188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66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 defTabSz="914400"/>
            <a:r>
              <a:rPr lang="en-US" sz="3200" b="1" smtClean="0">
                <a:solidFill>
                  <a:srgbClr val="0000FF"/>
                </a:solidFill>
                <a:latin typeface="HP001 4 hàng" pitchFamily="34" charset="0"/>
              </a:rPr>
              <a:t>ZuǬ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Toản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anh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hùng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tuĔ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31742"/>
            <a:ext cx="6567487" cy="40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2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88226"/>
            <a:ext cx="8868406" cy="1442113"/>
          </a:xfrm>
          <a:prstGeom prst="rect">
            <a:avLst/>
          </a:prstGeom>
          <a:noFill/>
        </p:spPr>
        <p:txBody>
          <a:bodyPr wrap="square" lIns="120575" tIns="60287" rIns="120575" bIns="60287" rtlCol="0">
            <a:spAutoFit/>
          </a:bodyPr>
          <a:lstStyle/>
          <a:p>
            <a:pPr defTabSz="792146">
              <a:lnSpc>
                <a:spcPct val="165000"/>
              </a:lnSpc>
            </a:pPr>
            <a:r>
              <a:rPr lang="en-US" sz="2600" dirty="0">
                <a:solidFill>
                  <a:srgbClr val="0070C0"/>
                </a:solidFill>
                <a:latin typeface="NTN02" pitchFamily="34" charset="0"/>
                <a:ea typeface="NTN02" pitchFamily="34" charset="0"/>
              </a:rPr>
              <a:t>11111111111111111111111111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ZuǬ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Toản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anh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hùng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tuĔ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52881" y="2952750"/>
            <a:ext cx="502872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2952750"/>
            <a:ext cx="3362043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b="1" dirty="0" err="1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l,g,h</a:t>
            </a:r>
            <a:r>
              <a:rPr lang="en-US" sz="25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2419350"/>
            <a:ext cx="4628815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2419350"/>
            <a:ext cx="311345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Z,T.</a:t>
            </a:r>
            <a:endParaRPr lang="en-US" sz="25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7620000" y="1178459"/>
            <a:ext cx="228600" cy="525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671318" y="467645"/>
            <a:ext cx="1381501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1,5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13161"/>
            <a:ext cx="4928532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3486150"/>
            <a:ext cx="3775298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76200" y="4117624"/>
            <a:ext cx="5594599" cy="89252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4095750"/>
            <a:ext cx="3581400" cy="969470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3392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517" y="1649739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58674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9514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70616" y="1649739"/>
            <a:ext cx="312857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532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06275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>
                <a:solidFill>
                  <a:prstClr val="white"/>
                </a:solidFill>
                <a:latin typeface="HP001 4 hàng" pitchFamily="34" charset="0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Toản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là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ng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anh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hùng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nhỏ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tuĔ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71553"/>
            <a:ext cx="1447800" cy="11695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5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62014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69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VIẾT VÀO 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1043101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3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20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379169" y="1840043"/>
            <a:ext cx="298957" cy="29895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49" name="Freeform 17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39365" y="2417930"/>
            <a:ext cx="292289" cy="24672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945715" y="3349272"/>
            <a:ext cx="305625" cy="296735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1" name="Freeform 4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75927" y="3289259"/>
            <a:ext cx="343412" cy="372307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2" name="Freeform 17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695680" y="2434601"/>
            <a:ext cx="307849" cy="32451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94298" y="-79056"/>
            <a:ext cx="9363075" cy="1697831"/>
            <a:chOff x="-198" y="-166"/>
            <a:chExt cx="19660" cy="3565"/>
          </a:xfrm>
        </p:grpSpPr>
        <p:pic>
          <p:nvPicPr>
            <p:cNvPr id="21" name="图片 20" descr="576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8" y="-166"/>
              <a:ext cx="8222" cy="3565"/>
            </a:xfrm>
            <a:prstGeom prst="rect">
              <a:avLst/>
            </a:prstGeom>
          </p:spPr>
        </p:pic>
        <p:pic>
          <p:nvPicPr>
            <p:cNvPr id="22" name="图片 21" descr="576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113" y="-166"/>
              <a:ext cx="8349" cy="3565"/>
            </a:xfrm>
            <a:prstGeom prst="rect">
              <a:avLst/>
            </a:prstGeom>
          </p:spPr>
        </p:pic>
      </p:grpSp>
      <p:pic>
        <p:nvPicPr>
          <p:cNvPr id="9" name="图片 8" descr="21cce07ae3fd29fc979ad8c584caf95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92" y="461962"/>
            <a:ext cx="4380548" cy="4380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7492" y="1916486"/>
            <a:ext cx="4086983" cy="669399"/>
          </a:xfrm>
          <a:prstGeom prst="rect">
            <a:avLst/>
          </a:prstGeom>
          <a:noFill/>
        </p:spPr>
        <p:txBody>
          <a:bodyPr wrap="square" lIns="68486" tIns="34259" rIns="68486" bIns="34259" rtlCol="0">
            <a:spAutoFit/>
          </a:bodyPr>
          <a:lstStyle/>
          <a:p>
            <a:pPr defTabSz="342389"/>
            <a:r>
              <a:rPr lang="en-US" sz="39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39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39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9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9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9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44" tIns="34277" rIns="68544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87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7" y="2670880"/>
            <a:ext cx="1973213" cy="247263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" y="3795508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5260"/>
            <a:ext cx="2160240" cy="12066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1687"/>
            <a:ext cx="936104" cy="144194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115617" y="412194"/>
            <a:ext cx="2016224" cy="79184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655" rIns="91310" bIns="45655" rtlCol="0" anchor="ctr"/>
          <a:lstStyle/>
          <a:p>
            <a:pPr algn="ctr" defTabSz="913058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683568" y="628136"/>
            <a:ext cx="2088232" cy="1079787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655" rIns="91310" bIns="45655" rtlCol="0" anchor="ctr"/>
          <a:lstStyle/>
          <a:p>
            <a:pPr algn="ctr" defTabSz="913058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0" y="772108"/>
            <a:ext cx="5480578" cy="2447516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618330" y="2347718"/>
            <a:ext cx="7755358" cy="646300"/>
          </a:xfrm>
          <a:prstGeom prst="rect">
            <a:avLst/>
          </a:prstGeom>
          <a:noFill/>
        </p:spPr>
        <p:txBody>
          <a:bodyPr wrap="square" lIns="91310" tIns="45655" rIns="91310" bIns="45655" rtlCol="0">
            <a:spAutoFit/>
          </a:bodyPr>
          <a:lstStyle/>
          <a:p>
            <a:pPr algn="ctr" defTabSz="6837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biệt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hẹn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gặp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06"/>
            <a:ext cx="1532592" cy="14397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3054"/>
            <a:ext cx="396972" cy="676448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47" tIns="34277" rIns="68547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7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9563076-F391-43C7-9EBF-E8159818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07"/>
            <a:ext cx="936104" cy="879376"/>
          </a:xfrm>
          <a:prstGeom prst="rect">
            <a:avLst/>
          </a:prstGeom>
        </p:spPr>
      </p:pic>
      <p:sp>
        <p:nvSpPr>
          <p:cNvPr id="11" name="文本框 22"/>
          <p:cNvSpPr txBox="1"/>
          <p:nvPr/>
        </p:nvSpPr>
        <p:spPr>
          <a:xfrm>
            <a:off x="3314333" y="97343"/>
            <a:ext cx="3086256" cy="900196"/>
          </a:xfrm>
          <a:prstGeom prst="rect">
            <a:avLst/>
          </a:prstGeom>
          <a:noFill/>
        </p:spPr>
        <p:txBody>
          <a:bodyPr wrap="none" lIns="68498" tIns="34265" rIns="68498" bIns="34265" rtlCol="0">
            <a:spAutoFit/>
          </a:bodyPr>
          <a:lstStyle/>
          <a:p>
            <a:pPr algn="ctr" defTabSz="684929"/>
            <a:r>
              <a:rPr lang="en-US" altLang="zh-CN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</a:t>
            </a:r>
            <a:r>
              <a:rPr lang="en-US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zh-CN" alt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38" tIns="34277" rIns="68538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" y="622462"/>
            <a:ext cx="7653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411712"/>
            <a:ext cx="2133600" cy="286229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  <a:r>
              <a:rPr lang="vi-VN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ƯỜI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08" y="285750"/>
            <a:ext cx="4929292" cy="4593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9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40" tIns="34277" rIns="68540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923" y1="70464" x2="12923" y2="84177"/>
                        <a14:foregroundMark x1="4000" y1="92194" x2="12154" y2="90295"/>
                        <a14:foregroundMark x1="8154" y1="94937" x2="13231" y2="94515"/>
                        <a14:foregroundMark x1="71385" y1="64979" x2="86769" y2="88608"/>
                        <a14:foregroundMark x1="90154" y1="74895" x2="89846" y2="84810"/>
                        <a14:foregroundMark x1="96462" y1="90084" x2="99077" y2="91139"/>
                        <a14:foregroundMark x1="87846" y1="74684" x2="88923" y2="74051"/>
                        <a14:foregroundMark x1="55385" y1="56540" x2="71077" y2="78481"/>
                        <a14:foregroundMark x1="45385" y1="20675" x2="76154" y2="79536"/>
                        <a14:foregroundMark x1="69077" y1="37342" x2="52308" y2="72996"/>
                        <a14:foregroundMark x1="20462" y1="40717" x2="20462" y2="40717"/>
                        <a14:foregroundMark x1="19231" y1="42616" x2="50615" y2="75949"/>
                        <a14:foregroundMark x1="31385" y1="29536" x2="35231" y2="51266"/>
                        <a14:foregroundMark x1="28462" y1="32278" x2="29846" y2="31857"/>
                        <a14:foregroundMark x1="31538" y1="31013" x2="34154" y2="43671"/>
                        <a14:foregroundMark x1="46000" y1="29325" x2="46769" y2="60759"/>
                        <a14:foregroundMark x1="32923" y1="74051" x2="70000" y2="81013"/>
                        <a14:foregroundMark x1="69692" y1="48734" x2="69538" y2="7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4" y="1090828"/>
            <a:ext cx="5203062" cy="3794233"/>
          </a:xfrm>
          <a:prstGeom prst="rect">
            <a:avLst/>
          </a:prstGeom>
        </p:spPr>
      </p:pic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FE7DFFF3-7FFE-47E9-9B6E-B37A3367B7A0}"/>
              </a:ext>
            </a:extLst>
          </p:cNvPr>
          <p:cNvSpPr txBox="1"/>
          <p:nvPr/>
        </p:nvSpPr>
        <p:spPr>
          <a:xfrm>
            <a:off x="1858220" y="781627"/>
            <a:ext cx="2202389" cy="56169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TiếngViệt</a:t>
            </a:r>
            <a:endParaRPr lang="zh-CN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276600" y="83509"/>
            <a:ext cx="5675646" cy="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0" tIns="45630" rIns="91260" bIns="4563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61"/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6209" y="1858844"/>
            <a:ext cx="3179273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1489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791489">
              <a:lnSpc>
                <a:spcPct val="12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Q (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d33595f9f54cbbc15c24a8b83363e7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1" y="787242"/>
            <a:ext cx="7337108" cy="4212431"/>
          </a:xfrm>
          <a:prstGeom prst="rect">
            <a:avLst/>
          </a:prstGeom>
        </p:spPr>
      </p:pic>
      <p:pic>
        <p:nvPicPr>
          <p:cNvPr id="4" name="图片 3" descr="b888b05dc7955278ee2cfcaacf1530f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3135" y="2105978"/>
            <a:ext cx="3055144" cy="2836545"/>
          </a:xfrm>
          <a:prstGeom prst="rect">
            <a:avLst/>
          </a:prstGeom>
        </p:spPr>
      </p:pic>
      <p:sp>
        <p:nvSpPr>
          <p:cNvPr id="7" name="文本框 22"/>
          <p:cNvSpPr txBox="1"/>
          <p:nvPr/>
        </p:nvSpPr>
        <p:spPr>
          <a:xfrm>
            <a:off x="3557105" y="2426021"/>
            <a:ext cx="1916067" cy="1054084"/>
          </a:xfrm>
          <a:prstGeom prst="rect">
            <a:avLst/>
          </a:prstGeom>
          <a:noFill/>
        </p:spPr>
        <p:txBody>
          <a:bodyPr wrap="none" lIns="68499" tIns="34265" rIns="68499" bIns="34265" rtlCol="0">
            <a:spAutoFit/>
          </a:bodyPr>
          <a:lstStyle/>
          <a:p>
            <a:pPr algn="ctr" defTabSz="684946"/>
            <a:r>
              <a:rPr lang="en-US" altLang="zh-CN" sz="6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4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64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1929369" y="377870"/>
            <a:ext cx="1543050" cy="1938990"/>
          </a:xfrm>
          <a:prstGeom prst="rect">
            <a:avLst/>
          </a:prstGeom>
          <a:solidFill>
            <a:schemeClr val="bg1"/>
          </a:solidFill>
        </p:spPr>
        <p:txBody>
          <a:bodyPr wrap="square" lIns="68540" tIns="34277" rIns="68540" bIns="3427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1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1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569" y="2612184"/>
            <a:ext cx="751523" cy="75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89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1755018"/>
            <a:ext cx="3503666" cy="1296561"/>
            <a:chOff x="2744315" y="1595348"/>
            <a:chExt cx="4326579" cy="1598392"/>
          </a:xfrm>
          <a:solidFill>
            <a:srgbClr val="ABDB77"/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rgbClr val="FF7C8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2470" y="1962949"/>
              <a:ext cx="3681126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600" b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6758" y="1867078"/>
            <a:ext cx="1295802" cy="1184501"/>
            <a:chOff x="2210284" y="3447251"/>
            <a:chExt cx="826089" cy="809063"/>
          </a:xfrm>
        </p:grpSpPr>
        <p:sp>
          <p:nvSpPr>
            <p:cNvPr id="8" name="Oval 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8238"/>
            <a:ext cx="4312579" cy="3797765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6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762999" cy="469357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(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UPS PRESENTATION by kkj19691 on Genial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48" y="829916"/>
            <a:ext cx="2228452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3581400" cy="35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8" y="319953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2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46" y="1548476"/>
            <a:ext cx="3506355" cy="35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164357"/>
            <a:ext cx="5486399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6 ô li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3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56055" y="1164357"/>
            <a:ext cx="5203085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3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2 ô li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4" y="1629868"/>
            <a:ext cx="3418670" cy="34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00*137"/>
  <p:tag name="KSO_WM_SLIDE_SIZE" val="755*326"/>
  <p:tag name="KSO_WM_COMBINE_RELATE_SLIDE_ID" val="custom160593_30"/>
  <p:tag name="KSO_WM_TEMPLATE_CATEGORY" val="custom"/>
  <p:tag name="KSO_WM_TEMPLATE_INDEX" val="160310"/>
  <p:tag name="KSO_WM_SLIDE_ID" val="custom20177907_95"/>
  <p:tag name="KSO_WM_SLIDE_INDEX" val="95"/>
  <p:tag name="KSO_WM_DIAGRAM_GROUP_CODE" val="l1-1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6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7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8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9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10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879</Words>
  <Application>Microsoft Office PowerPoint</Application>
  <PresentationFormat>On-screen Show (16:9)</PresentationFormat>
  <Paragraphs>138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Office 主题</vt:lpstr>
      <vt:lpstr>4_Office 主题</vt:lpstr>
      <vt:lpstr>1_Office 主题</vt:lpstr>
      <vt:lpstr>3_Office 主题</vt:lpstr>
      <vt:lpstr>2_Office 主题</vt:lpstr>
      <vt:lpstr>5_Office 主题</vt:lpstr>
      <vt:lpstr>1_Office Theme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7</cp:revision>
  <dcterms:created xsi:type="dcterms:W3CDTF">2022-01-11T15:24:27Z</dcterms:created>
  <dcterms:modified xsi:type="dcterms:W3CDTF">2022-01-12T07:49:04Z</dcterms:modified>
</cp:coreProperties>
</file>