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6.xml" ContentType="application/vnd.openxmlformats-officedocument.presentationml.tags+xml"/>
  <Override PartName="/ppt/notesSlides/notesSlide17.xml" ContentType="application/vnd.openxmlformats-officedocument.presentationml.notesSlide+xml"/>
  <Override PartName="/ppt/tags/tag2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6.xml" ContentType="application/vnd.openxmlformats-officedocument.presentationml.notesSlide+xml"/>
  <Override PartName="/ppt/tags/tag57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719" r:id="rId4"/>
  </p:sldMasterIdLst>
  <p:notesMasterIdLst>
    <p:notesMasterId r:id="rId32"/>
  </p:notesMasterIdLst>
  <p:sldIdLst>
    <p:sldId id="258" r:id="rId5"/>
    <p:sldId id="263" r:id="rId6"/>
    <p:sldId id="256" r:id="rId7"/>
    <p:sldId id="285" r:id="rId8"/>
    <p:sldId id="286" r:id="rId9"/>
    <p:sldId id="287" r:id="rId10"/>
    <p:sldId id="259" r:id="rId11"/>
    <p:sldId id="260" r:id="rId12"/>
    <p:sldId id="288" r:id="rId13"/>
    <p:sldId id="289" r:id="rId14"/>
    <p:sldId id="269" r:id="rId15"/>
    <p:sldId id="290" r:id="rId16"/>
    <p:sldId id="291" r:id="rId17"/>
    <p:sldId id="292" r:id="rId18"/>
    <p:sldId id="261" r:id="rId19"/>
    <p:sldId id="293" r:id="rId20"/>
    <p:sldId id="264" r:id="rId21"/>
    <p:sldId id="266" r:id="rId22"/>
    <p:sldId id="294" r:id="rId23"/>
    <p:sldId id="299" r:id="rId24"/>
    <p:sldId id="275" r:id="rId25"/>
    <p:sldId id="302" r:id="rId26"/>
    <p:sldId id="303" r:id="rId27"/>
    <p:sldId id="304" r:id="rId28"/>
    <p:sldId id="305" r:id="rId29"/>
    <p:sldId id="276" r:id="rId30"/>
    <p:sldId id="277" r:id="rId31"/>
  </p:sldIdLst>
  <p:sldSz cx="9144000" cy="5143500" type="screen16x9"/>
  <p:notesSz cx="6858000" cy="9144000"/>
  <p:defaultTextStyle>
    <a:defPPr>
      <a:defRPr lang="en-US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7C80"/>
    <a:srgbClr val="FF5050"/>
    <a:srgbClr val="FF3300"/>
    <a:srgbClr val="000000"/>
    <a:srgbClr val="CC0099"/>
    <a:srgbClr val="FF0066"/>
    <a:srgbClr val="BCE6E5"/>
    <a:srgbClr val="F6E7E6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53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87635B-A17C-4C63-81B2-E88ADA03A2A0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296B3-C218-43A9-8D87-CF2E45AAB6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937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BF950F-CACE-42B0-A0E9-587D41DEEA7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5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2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96CC7-CC17-4F9B-990F-6C1D0D8C622F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703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488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BFBB7-6C10-49FC-A222-921747CCF71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57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8431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07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6822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47A0E-515B-4516-9C8C-BD303CAC4CFC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962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65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0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01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96CC7-CC17-4F9B-990F-6C1D0D8C622F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96CC7-CC17-4F9B-990F-6C1D0D8C622F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296B3-C218-43A9-8D87-CF2E45AAB6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5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4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3" tIns="34289" rIns="68573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3" tIns="34289" rIns="68573" bIns="34289">
            <a:normAutofit/>
          </a:bodyPr>
          <a:lstStyle>
            <a:lvl1pPr marL="0" indent="0" algn="ctr">
              <a:buNone/>
              <a:defRPr sz="1400"/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2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3" tIns="34289" rIns="68573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9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3" tIns="34289" rIns="68573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5654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3" tIns="34289" rIns="6857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3" tIns="34289" rIns="68573" bIns="34289"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2"/>
            <a:ext cx="3868340" cy="2680541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3" tIns="34289" rIns="68573" bIns="34289" anchor="b"/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2"/>
            <a:ext cx="3887391" cy="2680541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3" tIns="34289" rIns="68573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6"/>
            <a:ext cx="4286250" cy="889453"/>
          </a:xfrm>
        </p:spPr>
        <p:txBody>
          <a:bodyPr lIns="68573" tIns="34289" rIns="68573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29009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5" y="535260"/>
            <a:ext cx="3511241" cy="1071121"/>
          </a:xfrm>
        </p:spPr>
        <p:txBody>
          <a:bodyPr lIns="68573" tIns="34289" rIns="68573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3" tIns="34289" rIns="68573" bIns="34289"/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5" y="1735406"/>
            <a:ext cx="3511241" cy="2858691"/>
          </a:xfrm>
        </p:spPr>
        <p:txBody>
          <a:bodyPr lIns="68573" tIns="34289" rIns="68573" bIns="34289">
            <a:normAutofit/>
          </a:bodyPr>
          <a:lstStyle>
            <a:lvl1pPr marL="0" indent="0">
              <a:buNone/>
              <a:defRPr sz="14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04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5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9"/>
            <a:ext cx="681676" cy="4358879"/>
          </a:xfrm>
        </p:spPr>
        <p:txBody>
          <a:bodyPr vert="eaVert" lIns="68573" tIns="34289" rIns="68573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9"/>
            <a:ext cx="7084832" cy="4358879"/>
          </a:xfrm>
        </p:spPr>
        <p:txBody>
          <a:bodyPr vert="eaVert"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9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15"/>
              <a:t>2024/5/2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3" tIns="34289" rIns="68573" bIns="34289"/>
          <a:lstStyle/>
          <a:p>
            <a:pPr defTabSz="685715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3" tIns="34289" rIns="68573" bIns="34289"/>
          <a:lstStyle/>
          <a:p>
            <a:pPr defTabSz="685715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15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3" tIns="34289" rIns="6857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4955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reeform 7"/>
          <p:cNvSpPr/>
          <p:nvPr/>
        </p:nvSpPr>
        <p:spPr bwMode="auto">
          <a:xfrm>
            <a:off x="1347997" y="433812"/>
            <a:ext cx="6448010" cy="4204913"/>
          </a:xfrm>
          <a:custGeom>
            <a:avLst/>
            <a:gdLst>
              <a:gd name="T0" fmla="*/ 2520 w 2520"/>
              <a:gd name="T1" fmla="*/ 4937 h 5445"/>
              <a:gd name="T2" fmla="*/ 1260 w 2520"/>
              <a:gd name="T3" fmla="*/ 5445 h 5445"/>
              <a:gd name="T4" fmla="*/ 0 w 2520"/>
              <a:gd name="T5" fmla="*/ 4937 h 5445"/>
              <a:gd name="T6" fmla="*/ 0 w 2520"/>
              <a:gd name="T7" fmla="*/ 0 h 5445"/>
              <a:gd name="T8" fmla="*/ 2520 w 2520"/>
              <a:gd name="T9" fmla="*/ 0 h 5445"/>
              <a:gd name="T10" fmla="*/ 2520 w 2520"/>
              <a:gd name="T11" fmla="*/ 4937 h 5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0" h="5445">
                <a:moveTo>
                  <a:pt x="2520" y="4937"/>
                </a:moveTo>
                <a:lnTo>
                  <a:pt x="1260" y="5445"/>
                </a:lnTo>
                <a:lnTo>
                  <a:pt x="0" y="4937"/>
                </a:lnTo>
                <a:lnTo>
                  <a:pt x="0" y="0"/>
                </a:lnTo>
                <a:lnTo>
                  <a:pt x="2520" y="0"/>
                </a:lnTo>
                <a:lnTo>
                  <a:pt x="2520" y="49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73" tIns="34289" rIns="68573" bIns="34289" numCol="1" anchor="t" anchorCtr="0" compatLnSpc="1">
            <a:normAutofit/>
          </a:bodyPr>
          <a:lstStyle/>
          <a:p>
            <a:pPr defTabSz="685715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702078" y="2635079"/>
            <a:ext cx="5739848" cy="478351"/>
          </a:xfrm>
        </p:spPr>
        <p:txBody>
          <a:bodyPr anchor="ctr" anchorCtr="0">
            <a:normAutofit/>
          </a:bodyPr>
          <a:lstStyle>
            <a:lvl1pPr algn="ctr"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702078" y="3548464"/>
            <a:ext cx="5747750" cy="394891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6"/>
                </a:solidFill>
              </a:defRPr>
            </a:lvl1pPr>
            <a:lvl2pPr marL="342857" indent="0" algn="ctr">
              <a:buNone/>
              <a:defRPr sz="1500"/>
            </a:lvl2pPr>
            <a:lvl3pPr marL="685715" indent="0" algn="ctr">
              <a:buNone/>
              <a:defRPr sz="1400"/>
            </a:lvl3pPr>
            <a:lvl4pPr marL="1028573" indent="0" algn="ctr">
              <a:buNone/>
              <a:defRPr sz="1200"/>
            </a:lvl4pPr>
            <a:lvl5pPr marL="1371430" indent="0" algn="ctr">
              <a:buNone/>
              <a:defRPr sz="1200"/>
            </a:lvl5pPr>
            <a:lvl6pPr marL="1714289" indent="0" algn="ctr">
              <a:buNone/>
              <a:defRPr sz="1200"/>
            </a:lvl6pPr>
            <a:lvl7pPr marL="2057144" indent="0" algn="ctr">
              <a:buNone/>
              <a:defRPr sz="1200"/>
            </a:lvl7pPr>
            <a:lvl8pPr marL="2400000" indent="0" algn="ctr">
              <a:buNone/>
              <a:defRPr sz="1200"/>
            </a:lvl8pPr>
            <a:lvl9pPr marL="2742857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650568" y="623752"/>
            <a:ext cx="1842868" cy="1699802"/>
            <a:chOff x="4321175" y="4949825"/>
            <a:chExt cx="3271838" cy="3017838"/>
          </a:xfrm>
        </p:grpSpPr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4551363" y="4949825"/>
              <a:ext cx="2814638" cy="28162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" name="Freeform 10"/>
            <p:cNvSpPr/>
            <p:nvPr/>
          </p:nvSpPr>
          <p:spPr bwMode="auto">
            <a:xfrm>
              <a:off x="5903913" y="6702425"/>
              <a:ext cx="1128713" cy="1074738"/>
            </a:xfrm>
            <a:custGeom>
              <a:avLst/>
              <a:gdLst>
                <a:gd name="T0" fmla="*/ 300 w 300"/>
                <a:gd name="T1" fmla="*/ 61 h 286"/>
                <a:gd name="T2" fmla="*/ 44 w 300"/>
                <a:gd name="T3" fmla="*/ 0 h 286"/>
                <a:gd name="T4" fmla="*/ 0 w 300"/>
                <a:gd name="T5" fmla="*/ 230 h 286"/>
                <a:gd name="T6" fmla="*/ 235 w 300"/>
                <a:gd name="T7" fmla="*/ 286 h 286"/>
                <a:gd name="T8" fmla="*/ 300 w 300"/>
                <a:gd name="T9" fmla="*/ 6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86">
                  <a:moveTo>
                    <a:pt x="300" y="61"/>
                  </a:moveTo>
                  <a:cubicBezTo>
                    <a:pt x="214" y="41"/>
                    <a:pt x="129" y="21"/>
                    <a:pt x="44" y="0"/>
                  </a:cubicBezTo>
                  <a:cubicBezTo>
                    <a:pt x="29" y="76"/>
                    <a:pt x="15" y="153"/>
                    <a:pt x="0" y="230"/>
                  </a:cubicBezTo>
                  <a:cubicBezTo>
                    <a:pt x="76" y="259"/>
                    <a:pt x="155" y="277"/>
                    <a:pt x="235" y="286"/>
                  </a:cubicBezTo>
                  <a:cubicBezTo>
                    <a:pt x="257" y="210"/>
                    <a:pt x="278" y="136"/>
                    <a:pt x="300" y="61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505575" y="6804025"/>
              <a:ext cx="527050" cy="127000"/>
            </a:xfrm>
            <a:custGeom>
              <a:avLst/>
              <a:gdLst>
                <a:gd name="T0" fmla="*/ 1 w 140"/>
                <a:gd name="T1" fmla="*/ 0 h 34"/>
                <a:gd name="T2" fmla="*/ 0 w 140"/>
                <a:gd name="T3" fmla="*/ 1 h 34"/>
                <a:gd name="T4" fmla="*/ 140 w 140"/>
                <a:gd name="T5" fmla="*/ 34 h 34"/>
                <a:gd name="T6" fmla="*/ 140 w 140"/>
                <a:gd name="T7" fmla="*/ 34 h 34"/>
                <a:gd name="T8" fmla="*/ 1 w 140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4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7" y="12"/>
                    <a:pt x="93" y="23"/>
                    <a:pt x="140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34"/>
                    <a:pt x="68" y="15"/>
                    <a:pt x="1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6461125" y="6807200"/>
              <a:ext cx="571500" cy="304800"/>
            </a:xfrm>
            <a:custGeom>
              <a:avLst/>
              <a:gdLst>
                <a:gd name="T0" fmla="*/ 12 w 152"/>
                <a:gd name="T1" fmla="*/ 0 h 81"/>
                <a:gd name="T2" fmla="*/ 0 w 152"/>
                <a:gd name="T3" fmla="*/ 22 h 81"/>
                <a:gd name="T4" fmla="*/ 8 w 152"/>
                <a:gd name="T5" fmla="*/ 18 h 81"/>
                <a:gd name="T6" fmla="*/ 9 w 152"/>
                <a:gd name="T7" fmla="*/ 17 h 81"/>
                <a:gd name="T8" fmla="*/ 13 w 152"/>
                <a:gd name="T9" fmla="*/ 19 h 81"/>
                <a:gd name="T10" fmla="*/ 11 w 152"/>
                <a:gd name="T11" fmla="*/ 25 h 81"/>
                <a:gd name="T12" fmla="*/ 9 w 152"/>
                <a:gd name="T13" fmla="*/ 26 h 81"/>
                <a:gd name="T14" fmla="*/ 51 w 152"/>
                <a:gd name="T15" fmla="*/ 43 h 81"/>
                <a:gd name="T16" fmla="*/ 65 w 152"/>
                <a:gd name="T17" fmla="*/ 35 h 81"/>
                <a:gd name="T18" fmla="*/ 66 w 152"/>
                <a:gd name="T19" fmla="*/ 35 h 81"/>
                <a:gd name="T20" fmla="*/ 70 w 152"/>
                <a:gd name="T21" fmla="*/ 37 h 81"/>
                <a:gd name="T22" fmla="*/ 68 w 152"/>
                <a:gd name="T23" fmla="*/ 42 h 81"/>
                <a:gd name="T24" fmla="*/ 60 w 152"/>
                <a:gd name="T25" fmla="*/ 47 h 81"/>
                <a:gd name="T26" fmla="*/ 138 w 152"/>
                <a:gd name="T27" fmla="*/ 81 h 81"/>
                <a:gd name="T28" fmla="*/ 152 w 152"/>
                <a:gd name="T29" fmla="*/ 33 h 81"/>
                <a:gd name="T30" fmla="*/ 12 w 152"/>
                <a:gd name="T3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81">
                  <a:moveTo>
                    <a:pt x="12" y="0"/>
                  </a:moveTo>
                  <a:cubicBezTo>
                    <a:pt x="9" y="7"/>
                    <a:pt x="5" y="14"/>
                    <a:pt x="0" y="22"/>
                  </a:cubicBezTo>
                  <a:cubicBezTo>
                    <a:pt x="3" y="20"/>
                    <a:pt x="5" y="19"/>
                    <a:pt x="8" y="18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4" y="21"/>
                    <a:pt x="13" y="24"/>
                    <a:pt x="11" y="25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23" y="31"/>
                    <a:pt x="36" y="37"/>
                    <a:pt x="51" y="43"/>
                  </a:cubicBezTo>
                  <a:cubicBezTo>
                    <a:pt x="55" y="40"/>
                    <a:pt x="60" y="38"/>
                    <a:pt x="65" y="35"/>
                  </a:cubicBezTo>
                  <a:cubicBezTo>
                    <a:pt x="65" y="35"/>
                    <a:pt x="66" y="35"/>
                    <a:pt x="66" y="35"/>
                  </a:cubicBezTo>
                  <a:cubicBezTo>
                    <a:pt x="68" y="35"/>
                    <a:pt x="69" y="35"/>
                    <a:pt x="70" y="37"/>
                  </a:cubicBezTo>
                  <a:cubicBezTo>
                    <a:pt x="71" y="38"/>
                    <a:pt x="70" y="41"/>
                    <a:pt x="68" y="42"/>
                  </a:cubicBezTo>
                  <a:cubicBezTo>
                    <a:pt x="65" y="43"/>
                    <a:pt x="62" y="45"/>
                    <a:pt x="60" y="47"/>
                  </a:cubicBezTo>
                  <a:cubicBezTo>
                    <a:pt x="86" y="58"/>
                    <a:pt x="113" y="69"/>
                    <a:pt x="138" y="81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05" y="22"/>
                    <a:pt x="59" y="11"/>
                    <a:pt x="12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5997575" y="6240463"/>
              <a:ext cx="1225550" cy="649288"/>
            </a:xfrm>
            <a:custGeom>
              <a:avLst/>
              <a:gdLst>
                <a:gd name="T0" fmla="*/ 326 w 326"/>
                <a:gd name="T1" fmla="*/ 55 h 173"/>
                <a:gd name="T2" fmla="*/ 49 w 326"/>
                <a:gd name="T3" fmla="*/ 0 h 173"/>
                <a:gd name="T4" fmla="*/ 0 w 326"/>
                <a:gd name="T5" fmla="*/ 118 h 173"/>
                <a:gd name="T6" fmla="*/ 276 w 326"/>
                <a:gd name="T7" fmla="*/ 173 h 173"/>
                <a:gd name="T8" fmla="*/ 326 w 326"/>
                <a:gd name="T9" fmla="*/ 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173">
                  <a:moveTo>
                    <a:pt x="326" y="55"/>
                  </a:moveTo>
                  <a:cubicBezTo>
                    <a:pt x="225" y="41"/>
                    <a:pt x="127" y="33"/>
                    <a:pt x="49" y="0"/>
                  </a:cubicBezTo>
                  <a:cubicBezTo>
                    <a:pt x="23" y="37"/>
                    <a:pt x="4" y="76"/>
                    <a:pt x="0" y="118"/>
                  </a:cubicBezTo>
                  <a:cubicBezTo>
                    <a:pt x="101" y="132"/>
                    <a:pt x="199" y="140"/>
                    <a:pt x="276" y="173"/>
                  </a:cubicBezTo>
                  <a:cubicBezTo>
                    <a:pt x="302" y="136"/>
                    <a:pt x="321" y="97"/>
                    <a:pt x="326" y="55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6115050" y="6300788"/>
              <a:ext cx="1066800" cy="379413"/>
            </a:xfrm>
            <a:custGeom>
              <a:avLst/>
              <a:gdLst>
                <a:gd name="T0" fmla="*/ 284 w 284"/>
                <a:gd name="T1" fmla="*/ 85 h 101"/>
                <a:gd name="T2" fmla="*/ 278 w 284"/>
                <a:gd name="T3" fmla="*/ 99 h 101"/>
                <a:gd name="T4" fmla="*/ 282 w 284"/>
                <a:gd name="T5" fmla="*/ 101 h 101"/>
                <a:gd name="T6" fmla="*/ 284 w 284"/>
                <a:gd name="T7" fmla="*/ 85 h 101"/>
                <a:gd name="T8" fmla="*/ 0 w 284"/>
                <a:gd name="T9" fmla="*/ 0 h 101"/>
                <a:gd name="T10" fmla="*/ 6 w 284"/>
                <a:gd name="T11" fmla="*/ 2 h 101"/>
                <a:gd name="T12" fmla="*/ 7 w 284"/>
                <a:gd name="T13" fmla="*/ 1 h 101"/>
                <a:gd name="T14" fmla="*/ 0 w 284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101">
                  <a:moveTo>
                    <a:pt x="284" y="85"/>
                  </a:moveTo>
                  <a:cubicBezTo>
                    <a:pt x="282" y="90"/>
                    <a:pt x="280" y="94"/>
                    <a:pt x="278" y="99"/>
                  </a:cubicBezTo>
                  <a:cubicBezTo>
                    <a:pt x="280" y="100"/>
                    <a:pt x="281" y="100"/>
                    <a:pt x="282" y="101"/>
                  </a:cubicBezTo>
                  <a:cubicBezTo>
                    <a:pt x="282" y="101"/>
                    <a:pt x="284" y="95"/>
                    <a:pt x="284" y="85"/>
                  </a:cubicBezTo>
                  <a:moveTo>
                    <a:pt x="0" y="0"/>
                  </a:moveTo>
                  <a:cubicBezTo>
                    <a:pt x="0" y="0"/>
                    <a:pt x="2" y="0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" name="Freeform 15"/>
            <p:cNvSpPr>
              <a:spLocks noEditPoints="1"/>
            </p:cNvSpPr>
            <p:nvPr/>
          </p:nvSpPr>
          <p:spPr bwMode="auto">
            <a:xfrm>
              <a:off x="6137275" y="6303963"/>
              <a:ext cx="1044575" cy="368300"/>
            </a:xfrm>
            <a:custGeom>
              <a:avLst/>
              <a:gdLst>
                <a:gd name="T0" fmla="*/ 86 w 278"/>
                <a:gd name="T1" fmla="*/ 18 h 98"/>
                <a:gd name="T2" fmla="*/ 92 w 278"/>
                <a:gd name="T3" fmla="*/ 28 h 98"/>
                <a:gd name="T4" fmla="*/ 128 w 278"/>
                <a:gd name="T5" fmla="*/ 41 h 98"/>
                <a:gd name="T6" fmla="*/ 130 w 278"/>
                <a:gd name="T7" fmla="*/ 39 h 98"/>
                <a:gd name="T8" fmla="*/ 132 w 278"/>
                <a:gd name="T9" fmla="*/ 38 h 98"/>
                <a:gd name="T10" fmla="*/ 135 w 278"/>
                <a:gd name="T11" fmla="*/ 40 h 98"/>
                <a:gd name="T12" fmla="*/ 136 w 278"/>
                <a:gd name="T13" fmla="*/ 43 h 98"/>
                <a:gd name="T14" fmla="*/ 272 w 278"/>
                <a:gd name="T15" fmla="*/ 98 h 98"/>
                <a:gd name="T16" fmla="*/ 278 w 278"/>
                <a:gd name="T17" fmla="*/ 84 h 98"/>
                <a:gd name="T18" fmla="*/ 270 w 278"/>
                <a:gd name="T19" fmla="*/ 57 h 98"/>
                <a:gd name="T20" fmla="*/ 86 w 278"/>
                <a:gd name="T21" fmla="*/ 18 h 98"/>
                <a:gd name="T22" fmla="*/ 1 w 278"/>
                <a:gd name="T23" fmla="*/ 0 h 98"/>
                <a:gd name="T24" fmla="*/ 0 w 278"/>
                <a:gd name="T25" fmla="*/ 1 h 98"/>
                <a:gd name="T26" fmla="*/ 60 w 278"/>
                <a:gd name="T27" fmla="*/ 18 h 98"/>
                <a:gd name="T28" fmla="*/ 76 w 278"/>
                <a:gd name="T29" fmla="*/ 16 h 98"/>
                <a:gd name="T30" fmla="*/ 1 w 278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" h="98">
                  <a:moveTo>
                    <a:pt x="86" y="18"/>
                  </a:moveTo>
                  <a:cubicBezTo>
                    <a:pt x="88" y="22"/>
                    <a:pt x="90" y="25"/>
                    <a:pt x="92" y="28"/>
                  </a:cubicBezTo>
                  <a:cubicBezTo>
                    <a:pt x="104" y="32"/>
                    <a:pt x="116" y="36"/>
                    <a:pt x="128" y="41"/>
                  </a:cubicBezTo>
                  <a:cubicBezTo>
                    <a:pt x="130" y="39"/>
                    <a:pt x="130" y="39"/>
                    <a:pt x="130" y="39"/>
                  </a:cubicBezTo>
                  <a:cubicBezTo>
                    <a:pt x="131" y="39"/>
                    <a:pt x="131" y="38"/>
                    <a:pt x="132" y="38"/>
                  </a:cubicBezTo>
                  <a:cubicBezTo>
                    <a:pt x="133" y="38"/>
                    <a:pt x="134" y="39"/>
                    <a:pt x="135" y="40"/>
                  </a:cubicBezTo>
                  <a:cubicBezTo>
                    <a:pt x="136" y="41"/>
                    <a:pt x="136" y="42"/>
                    <a:pt x="136" y="43"/>
                  </a:cubicBezTo>
                  <a:cubicBezTo>
                    <a:pt x="182" y="59"/>
                    <a:pt x="231" y="78"/>
                    <a:pt x="272" y="98"/>
                  </a:cubicBezTo>
                  <a:cubicBezTo>
                    <a:pt x="274" y="93"/>
                    <a:pt x="276" y="89"/>
                    <a:pt x="278" y="84"/>
                  </a:cubicBezTo>
                  <a:cubicBezTo>
                    <a:pt x="278" y="77"/>
                    <a:pt x="276" y="67"/>
                    <a:pt x="270" y="57"/>
                  </a:cubicBezTo>
                  <a:cubicBezTo>
                    <a:pt x="86" y="18"/>
                    <a:pt x="86" y="18"/>
                    <a:pt x="86" y="1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0" y="3"/>
                    <a:pt x="32" y="10"/>
                    <a:pt x="60" y="18"/>
                  </a:cubicBezTo>
                  <a:cubicBezTo>
                    <a:pt x="65" y="18"/>
                    <a:pt x="71" y="17"/>
                    <a:pt x="76" y="1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5937250" y="6635750"/>
              <a:ext cx="1233488" cy="322263"/>
            </a:xfrm>
            <a:custGeom>
              <a:avLst/>
              <a:gdLst>
                <a:gd name="T0" fmla="*/ 328 w 328"/>
                <a:gd name="T1" fmla="*/ 68 h 86"/>
                <a:gd name="T2" fmla="*/ 39 w 328"/>
                <a:gd name="T3" fmla="*/ 0 h 86"/>
                <a:gd name="T4" fmla="*/ 0 w 328"/>
                <a:gd name="T5" fmla="*/ 19 h 86"/>
                <a:gd name="T6" fmla="*/ 289 w 328"/>
                <a:gd name="T7" fmla="*/ 86 h 86"/>
                <a:gd name="T8" fmla="*/ 328 w 328"/>
                <a:gd name="T9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86">
                  <a:moveTo>
                    <a:pt x="328" y="68"/>
                  </a:moveTo>
                  <a:cubicBezTo>
                    <a:pt x="237" y="43"/>
                    <a:pt x="88" y="3"/>
                    <a:pt x="39" y="0"/>
                  </a:cubicBezTo>
                  <a:cubicBezTo>
                    <a:pt x="22" y="2"/>
                    <a:pt x="9" y="9"/>
                    <a:pt x="0" y="19"/>
                  </a:cubicBezTo>
                  <a:cubicBezTo>
                    <a:pt x="91" y="43"/>
                    <a:pt x="240" y="83"/>
                    <a:pt x="289" y="86"/>
                  </a:cubicBezTo>
                  <a:cubicBezTo>
                    <a:pt x="306" y="85"/>
                    <a:pt x="319" y="78"/>
                    <a:pt x="328" y="68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" name="Freeform 17"/>
            <p:cNvSpPr/>
            <p:nvPr/>
          </p:nvSpPr>
          <p:spPr bwMode="auto">
            <a:xfrm>
              <a:off x="5922963" y="6191250"/>
              <a:ext cx="1462088" cy="376238"/>
            </a:xfrm>
            <a:custGeom>
              <a:avLst/>
              <a:gdLst>
                <a:gd name="T0" fmla="*/ 389 w 389"/>
                <a:gd name="T1" fmla="*/ 83 h 100"/>
                <a:gd name="T2" fmla="*/ 40 w 389"/>
                <a:gd name="T3" fmla="*/ 0 h 100"/>
                <a:gd name="T4" fmla="*/ 0 w 389"/>
                <a:gd name="T5" fmla="*/ 17 h 100"/>
                <a:gd name="T6" fmla="*/ 349 w 389"/>
                <a:gd name="T7" fmla="*/ 100 h 100"/>
                <a:gd name="T8" fmla="*/ 389 w 389"/>
                <a:gd name="T9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100">
                  <a:moveTo>
                    <a:pt x="389" y="83"/>
                  </a:moveTo>
                  <a:cubicBezTo>
                    <a:pt x="285" y="55"/>
                    <a:pt x="101" y="4"/>
                    <a:pt x="40" y="0"/>
                  </a:cubicBezTo>
                  <a:cubicBezTo>
                    <a:pt x="23" y="1"/>
                    <a:pt x="10" y="8"/>
                    <a:pt x="0" y="17"/>
                  </a:cubicBezTo>
                  <a:cubicBezTo>
                    <a:pt x="104" y="44"/>
                    <a:pt x="288" y="96"/>
                    <a:pt x="349" y="100"/>
                  </a:cubicBezTo>
                  <a:cubicBezTo>
                    <a:pt x="366" y="99"/>
                    <a:pt x="379" y="92"/>
                    <a:pt x="389" y="83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6753225" y="6924675"/>
              <a:ext cx="161925" cy="214313"/>
            </a:xfrm>
            <a:custGeom>
              <a:avLst/>
              <a:gdLst>
                <a:gd name="T0" fmla="*/ 38 w 43"/>
                <a:gd name="T1" fmla="*/ 56 h 57"/>
                <a:gd name="T2" fmla="*/ 36 w 43"/>
                <a:gd name="T3" fmla="*/ 55 h 57"/>
                <a:gd name="T4" fmla="*/ 1 w 43"/>
                <a:gd name="T5" fmla="*/ 6 h 57"/>
                <a:gd name="T6" fmla="*/ 2 w 43"/>
                <a:gd name="T7" fmla="*/ 1 h 57"/>
                <a:gd name="T8" fmla="*/ 7 w 43"/>
                <a:gd name="T9" fmla="*/ 2 h 57"/>
                <a:gd name="T10" fmla="*/ 42 w 43"/>
                <a:gd name="T11" fmla="*/ 50 h 57"/>
                <a:gd name="T12" fmla="*/ 41 w 43"/>
                <a:gd name="T13" fmla="*/ 56 h 57"/>
                <a:gd name="T14" fmla="*/ 38 w 43"/>
                <a:gd name="T1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38" y="56"/>
                  </a:moveTo>
                  <a:cubicBezTo>
                    <a:pt x="37" y="56"/>
                    <a:pt x="36" y="56"/>
                    <a:pt x="36" y="55"/>
                  </a:cubicBezTo>
                  <a:cubicBezTo>
                    <a:pt x="24" y="39"/>
                    <a:pt x="12" y="23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9" y="18"/>
                    <a:pt x="30" y="34"/>
                    <a:pt x="42" y="50"/>
                  </a:cubicBezTo>
                  <a:cubicBezTo>
                    <a:pt x="43" y="52"/>
                    <a:pt x="43" y="54"/>
                    <a:pt x="41" y="56"/>
                  </a:cubicBezTo>
                  <a:cubicBezTo>
                    <a:pt x="40" y="56"/>
                    <a:pt x="39" y="57"/>
                    <a:pt x="38" y="5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6532563" y="6883400"/>
              <a:ext cx="333375" cy="457200"/>
            </a:xfrm>
            <a:custGeom>
              <a:avLst/>
              <a:gdLst>
                <a:gd name="T0" fmla="*/ 83 w 89"/>
                <a:gd name="T1" fmla="*/ 121 h 122"/>
                <a:gd name="T2" fmla="*/ 81 w 89"/>
                <a:gd name="T3" fmla="*/ 120 h 122"/>
                <a:gd name="T4" fmla="*/ 1 w 89"/>
                <a:gd name="T5" fmla="*/ 7 h 122"/>
                <a:gd name="T6" fmla="*/ 2 w 89"/>
                <a:gd name="T7" fmla="*/ 1 h 122"/>
                <a:gd name="T8" fmla="*/ 7 w 89"/>
                <a:gd name="T9" fmla="*/ 2 h 122"/>
                <a:gd name="T10" fmla="*/ 87 w 89"/>
                <a:gd name="T11" fmla="*/ 115 h 122"/>
                <a:gd name="T12" fmla="*/ 86 w 89"/>
                <a:gd name="T13" fmla="*/ 121 h 122"/>
                <a:gd name="T14" fmla="*/ 83 w 89"/>
                <a:gd name="T15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122">
                  <a:moveTo>
                    <a:pt x="83" y="121"/>
                  </a:moveTo>
                  <a:cubicBezTo>
                    <a:pt x="83" y="121"/>
                    <a:pt x="82" y="121"/>
                    <a:pt x="81" y="120"/>
                  </a:cubicBezTo>
                  <a:cubicBezTo>
                    <a:pt x="55" y="84"/>
                    <a:pt x="28" y="46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34" y="41"/>
                    <a:pt x="61" y="79"/>
                    <a:pt x="87" y="115"/>
                  </a:cubicBezTo>
                  <a:cubicBezTo>
                    <a:pt x="89" y="117"/>
                    <a:pt x="88" y="119"/>
                    <a:pt x="86" y="121"/>
                  </a:cubicBezTo>
                  <a:cubicBezTo>
                    <a:pt x="86" y="121"/>
                    <a:pt x="84" y="122"/>
                    <a:pt x="83" y="12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6310313" y="6842125"/>
              <a:ext cx="503238" cy="701675"/>
            </a:xfrm>
            <a:custGeom>
              <a:avLst/>
              <a:gdLst>
                <a:gd name="T0" fmla="*/ 129 w 134"/>
                <a:gd name="T1" fmla="*/ 187 h 187"/>
                <a:gd name="T2" fmla="*/ 127 w 134"/>
                <a:gd name="T3" fmla="*/ 186 h 187"/>
                <a:gd name="T4" fmla="*/ 1 w 134"/>
                <a:gd name="T5" fmla="*/ 7 h 187"/>
                <a:gd name="T6" fmla="*/ 2 w 134"/>
                <a:gd name="T7" fmla="*/ 1 h 187"/>
                <a:gd name="T8" fmla="*/ 8 w 134"/>
                <a:gd name="T9" fmla="*/ 2 h 187"/>
                <a:gd name="T10" fmla="*/ 133 w 134"/>
                <a:gd name="T11" fmla="*/ 181 h 187"/>
                <a:gd name="T12" fmla="*/ 132 w 134"/>
                <a:gd name="T13" fmla="*/ 186 h 187"/>
                <a:gd name="T14" fmla="*/ 129 w 134"/>
                <a:gd name="T1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87">
                  <a:moveTo>
                    <a:pt x="129" y="187"/>
                  </a:moveTo>
                  <a:cubicBezTo>
                    <a:pt x="128" y="187"/>
                    <a:pt x="127" y="186"/>
                    <a:pt x="127" y="186"/>
                  </a:cubicBezTo>
                  <a:cubicBezTo>
                    <a:pt x="85" y="129"/>
                    <a:pt x="43" y="68"/>
                    <a:pt x="1" y="7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4" y="0"/>
                    <a:pt x="6" y="1"/>
                    <a:pt x="8" y="2"/>
                  </a:cubicBezTo>
                  <a:cubicBezTo>
                    <a:pt x="49" y="63"/>
                    <a:pt x="91" y="125"/>
                    <a:pt x="133" y="181"/>
                  </a:cubicBezTo>
                  <a:cubicBezTo>
                    <a:pt x="134" y="182"/>
                    <a:pt x="134" y="185"/>
                    <a:pt x="132" y="186"/>
                  </a:cubicBezTo>
                  <a:cubicBezTo>
                    <a:pt x="131" y="187"/>
                    <a:pt x="130" y="187"/>
                    <a:pt x="129" y="18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6092825" y="6800850"/>
              <a:ext cx="673100" cy="949325"/>
            </a:xfrm>
            <a:custGeom>
              <a:avLst/>
              <a:gdLst>
                <a:gd name="T0" fmla="*/ 174 w 179"/>
                <a:gd name="T1" fmla="*/ 253 h 253"/>
                <a:gd name="T2" fmla="*/ 171 w 179"/>
                <a:gd name="T3" fmla="*/ 252 h 253"/>
                <a:gd name="T4" fmla="*/ 1 w 179"/>
                <a:gd name="T5" fmla="*/ 7 h 253"/>
                <a:gd name="T6" fmla="*/ 2 w 179"/>
                <a:gd name="T7" fmla="*/ 1 h 253"/>
                <a:gd name="T8" fmla="*/ 7 w 179"/>
                <a:gd name="T9" fmla="*/ 2 h 253"/>
                <a:gd name="T10" fmla="*/ 178 w 179"/>
                <a:gd name="T11" fmla="*/ 247 h 253"/>
                <a:gd name="T12" fmla="*/ 177 w 179"/>
                <a:gd name="T13" fmla="*/ 252 h 253"/>
                <a:gd name="T14" fmla="*/ 174 w 179"/>
                <a:gd name="T1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53">
                  <a:moveTo>
                    <a:pt x="174" y="253"/>
                  </a:moveTo>
                  <a:cubicBezTo>
                    <a:pt x="173" y="253"/>
                    <a:pt x="172" y="252"/>
                    <a:pt x="171" y="252"/>
                  </a:cubicBezTo>
                  <a:cubicBezTo>
                    <a:pt x="115" y="175"/>
                    <a:pt x="58" y="88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1"/>
                    <a:pt x="7" y="2"/>
                  </a:cubicBezTo>
                  <a:cubicBezTo>
                    <a:pt x="64" y="84"/>
                    <a:pt x="121" y="170"/>
                    <a:pt x="178" y="247"/>
                  </a:cubicBezTo>
                  <a:cubicBezTo>
                    <a:pt x="179" y="248"/>
                    <a:pt x="178" y="251"/>
                    <a:pt x="177" y="252"/>
                  </a:cubicBezTo>
                  <a:cubicBezTo>
                    <a:pt x="176" y="253"/>
                    <a:pt x="175" y="253"/>
                    <a:pt x="174" y="25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6051550" y="6988175"/>
              <a:ext cx="503238" cy="720725"/>
            </a:xfrm>
            <a:custGeom>
              <a:avLst/>
              <a:gdLst>
                <a:gd name="T0" fmla="*/ 129 w 134"/>
                <a:gd name="T1" fmla="*/ 192 h 192"/>
                <a:gd name="T2" fmla="*/ 126 w 134"/>
                <a:gd name="T3" fmla="*/ 190 h 192"/>
                <a:gd name="T4" fmla="*/ 1 w 134"/>
                <a:gd name="T5" fmla="*/ 7 h 192"/>
                <a:gd name="T6" fmla="*/ 2 w 134"/>
                <a:gd name="T7" fmla="*/ 2 h 192"/>
                <a:gd name="T8" fmla="*/ 7 w 134"/>
                <a:gd name="T9" fmla="*/ 3 h 192"/>
                <a:gd name="T10" fmla="*/ 132 w 134"/>
                <a:gd name="T11" fmla="*/ 185 h 192"/>
                <a:gd name="T12" fmla="*/ 132 w 134"/>
                <a:gd name="T13" fmla="*/ 191 h 192"/>
                <a:gd name="T14" fmla="*/ 129 w 134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92">
                  <a:moveTo>
                    <a:pt x="129" y="192"/>
                  </a:moveTo>
                  <a:cubicBezTo>
                    <a:pt x="128" y="191"/>
                    <a:pt x="127" y="191"/>
                    <a:pt x="126" y="190"/>
                  </a:cubicBezTo>
                  <a:cubicBezTo>
                    <a:pt x="84" y="130"/>
                    <a:pt x="43" y="67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49" y="63"/>
                    <a:pt x="91" y="126"/>
                    <a:pt x="132" y="185"/>
                  </a:cubicBezTo>
                  <a:cubicBezTo>
                    <a:pt x="134" y="187"/>
                    <a:pt x="133" y="190"/>
                    <a:pt x="132" y="191"/>
                  </a:cubicBezTo>
                  <a:cubicBezTo>
                    <a:pt x="131" y="192"/>
                    <a:pt x="130" y="192"/>
                    <a:pt x="129" y="19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6008688" y="7175500"/>
              <a:ext cx="331788" cy="477838"/>
            </a:xfrm>
            <a:custGeom>
              <a:avLst/>
              <a:gdLst>
                <a:gd name="T0" fmla="*/ 83 w 88"/>
                <a:gd name="T1" fmla="*/ 127 h 127"/>
                <a:gd name="T2" fmla="*/ 81 w 88"/>
                <a:gd name="T3" fmla="*/ 125 h 127"/>
                <a:gd name="T4" fmla="*/ 1 w 88"/>
                <a:gd name="T5" fmla="*/ 6 h 127"/>
                <a:gd name="T6" fmla="*/ 2 w 88"/>
                <a:gd name="T7" fmla="*/ 1 h 127"/>
                <a:gd name="T8" fmla="*/ 7 w 88"/>
                <a:gd name="T9" fmla="*/ 2 h 127"/>
                <a:gd name="T10" fmla="*/ 87 w 88"/>
                <a:gd name="T11" fmla="*/ 121 h 127"/>
                <a:gd name="T12" fmla="*/ 86 w 88"/>
                <a:gd name="T13" fmla="*/ 126 h 127"/>
                <a:gd name="T14" fmla="*/ 83 w 88"/>
                <a:gd name="T1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27">
                  <a:moveTo>
                    <a:pt x="83" y="127"/>
                  </a:moveTo>
                  <a:cubicBezTo>
                    <a:pt x="82" y="127"/>
                    <a:pt x="82" y="126"/>
                    <a:pt x="81" y="125"/>
                  </a:cubicBezTo>
                  <a:cubicBezTo>
                    <a:pt x="54" y="86"/>
                    <a:pt x="28" y="4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4" y="41"/>
                    <a:pt x="61" y="81"/>
                    <a:pt x="87" y="121"/>
                  </a:cubicBezTo>
                  <a:cubicBezTo>
                    <a:pt x="88" y="123"/>
                    <a:pt x="88" y="125"/>
                    <a:pt x="86" y="126"/>
                  </a:cubicBezTo>
                  <a:cubicBezTo>
                    <a:pt x="85" y="127"/>
                    <a:pt x="84" y="127"/>
                    <a:pt x="83" y="12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967413" y="7359650"/>
              <a:ext cx="161925" cy="228600"/>
            </a:xfrm>
            <a:custGeom>
              <a:avLst/>
              <a:gdLst>
                <a:gd name="T0" fmla="*/ 38 w 43"/>
                <a:gd name="T1" fmla="*/ 60 h 61"/>
                <a:gd name="T2" fmla="*/ 36 w 43"/>
                <a:gd name="T3" fmla="*/ 59 h 61"/>
                <a:gd name="T4" fmla="*/ 1 w 43"/>
                <a:gd name="T5" fmla="*/ 6 h 61"/>
                <a:gd name="T6" fmla="*/ 2 w 43"/>
                <a:gd name="T7" fmla="*/ 1 h 61"/>
                <a:gd name="T8" fmla="*/ 7 w 43"/>
                <a:gd name="T9" fmla="*/ 2 h 61"/>
                <a:gd name="T10" fmla="*/ 42 w 43"/>
                <a:gd name="T11" fmla="*/ 55 h 61"/>
                <a:gd name="T12" fmla="*/ 41 w 43"/>
                <a:gd name="T13" fmla="*/ 60 h 61"/>
                <a:gd name="T14" fmla="*/ 38 w 43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61">
                  <a:moveTo>
                    <a:pt x="38" y="60"/>
                  </a:moveTo>
                  <a:cubicBezTo>
                    <a:pt x="37" y="60"/>
                    <a:pt x="37" y="60"/>
                    <a:pt x="36" y="59"/>
                  </a:cubicBezTo>
                  <a:cubicBezTo>
                    <a:pt x="24" y="41"/>
                    <a:pt x="13" y="24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19" y="20"/>
                    <a:pt x="31" y="37"/>
                    <a:pt x="42" y="55"/>
                  </a:cubicBezTo>
                  <a:cubicBezTo>
                    <a:pt x="43" y="56"/>
                    <a:pt x="43" y="59"/>
                    <a:pt x="41" y="60"/>
                  </a:cubicBezTo>
                  <a:cubicBezTo>
                    <a:pt x="40" y="61"/>
                    <a:pt x="39" y="61"/>
                    <a:pt x="38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6065838" y="6804025"/>
              <a:ext cx="233363" cy="139700"/>
            </a:xfrm>
            <a:custGeom>
              <a:avLst/>
              <a:gdLst>
                <a:gd name="T0" fmla="*/ 3 w 62"/>
                <a:gd name="T1" fmla="*/ 37 h 37"/>
                <a:gd name="T2" fmla="*/ 1 w 62"/>
                <a:gd name="T3" fmla="*/ 35 h 37"/>
                <a:gd name="T4" fmla="*/ 2 w 62"/>
                <a:gd name="T5" fmla="*/ 30 h 37"/>
                <a:gd name="T6" fmla="*/ 55 w 62"/>
                <a:gd name="T7" fmla="*/ 1 h 37"/>
                <a:gd name="T8" fmla="*/ 61 w 62"/>
                <a:gd name="T9" fmla="*/ 3 h 37"/>
                <a:gd name="T10" fmla="*/ 59 w 62"/>
                <a:gd name="T11" fmla="*/ 8 h 37"/>
                <a:gd name="T12" fmla="*/ 6 w 62"/>
                <a:gd name="T13" fmla="*/ 36 h 37"/>
                <a:gd name="T14" fmla="*/ 3 w 62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7">
                  <a:moveTo>
                    <a:pt x="3" y="37"/>
                  </a:moveTo>
                  <a:cubicBezTo>
                    <a:pt x="2" y="36"/>
                    <a:pt x="1" y="36"/>
                    <a:pt x="1" y="35"/>
                  </a:cubicBezTo>
                  <a:cubicBezTo>
                    <a:pt x="0" y="33"/>
                    <a:pt x="0" y="30"/>
                    <a:pt x="2" y="30"/>
                  </a:cubicBezTo>
                  <a:cubicBezTo>
                    <a:pt x="20" y="20"/>
                    <a:pt x="38" y="11"/>
                    <a:pt x="55" y="1"/>
                  </a:cubicBezTo>
                  <a:cubicBezTo>
                    <a:pt x="57" y="0"/>
                    <a:pt x="60" y="1"/>
                    <a:pt x="61" y="3"/>
                  </a:cubicBezTo>
                  <a:cubicBezTo>
                    <a:pt x="62" y="5"/>
                    <a:pt x="61" y="7"/>
                    <a:pt x="59" y="8"/>
                  </a:cubicBezTo>
                  <a:cubicBezTo>
                    <a:pt x="41" y="18"/>
                    <a:pt x="23" y="27"/>
                    <a:pt x="6" y="36"/>
                  </a:cubicBezTo>
                  <a:cubicBezTo>
                    <a:pt x="5" y="37"/>
                    <a:pt x="4" y="37"/>
                    <a:pt x="3" y="3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021388" y="6872288"/>
              <a:ext cx="492125" cy="273050"/>
            </a:xfrm>
            <a:custGeom>
              <a:avLst/>
              <a:gdLst>
                <a:gd name="T0" fmla="*/ 3 w 131"/>
                <a:gd name="T1" fmla="*/ 72 h 73"/>
                <a:gd name="T2" fmla="*/ 1 w 131"/>
                <a:gd name="T3" fmla="*/ 70 h 73"/>
                <a:gd name="T4" fmla="*/ 2 w 131"/>
                <a:gd name="T5" fmla="*/ 65 h 73"/>
                <a:gd name="T6" fmla="*/ 125 w 131"/>
                <a:gd name="T7" fmla="*/ 1 h 73"/>
                <a:gd name="T8" fmla="*/ 130 w 131"/>
                <a:gd name="T9" fmla="*/ 2 h 73"/>
                <a:gd name="T10" fmla="*/ 128 w 131"/>
                <a:gd name="T11" fmla="*/ 8 h 73"/>
                <a:gd name="T12" fmla="*/ 6 w 131"/>
                <a:gd name="T13" fmla="*/ 72 h 73"/>
                <a:gd name="T14" fmla="*/ 3 w 131"/>
                <a:gd name="T1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3">
                  <a:moveTo>
                    <a:pt x="3" y="72"/>
                  </a:moveTo>
                  <a:cubicBezTo>
                    <a:pt x="2" y="72"/>
                    <a:pt x="1" y="71"/>
                    <a:pt x="1" y="70"/>
                  </a:cubicBezTo>
                  <a:cubicBezTo>
                    <a:pt x="0" y="68"/>
                    <a:pt x="1" y="66"/>
                    <a:pt x="2" y="65"/>
                  </a:cubicBezTo>
                  <a:cubicBezTo>
                    <a:pt x="43" y="45"/>
                    <a:pt x="84" y="23"/>
                    <a:pt x="125" y="1"/>
                  </a:cubicBezTo>
                  <a:cubicBezTo>
                    <a:pt x="126" y="0"/>
                    <a:pt x="129" y="0"/>
                    <a:pt x="130" y="2"/>
                  </a:cubicBezTo>
                  <a:cubicBezTo>
                    <a:pt x="131" y="4"/>
                    <a:pt x="130" y="7"/>
                    <a:pt x="128" y="8"/>
                  </a:cubicBezTo>
                  <a:cubicBezTo>
                    <a:pt x="87" y="30"/>
                    <a:pt x="47" y="52"/>
                    <a:pt x="6" y="72"/>
                  </a:cubicBezTo>
                  <a:cubicBezTo>
                    <a:pt x="5" y="73"/>
                    <a:pt x="4" y="73"/>
                    <a:pt x="3" y="7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5975350" y="6935788"/>
              <a:ext cx="752475" cy="409575"/>
            </a:xfrm>
            <a:custGeom>
              <a:avLst/>
              <a:gdLst>
                <a:gd name="T0" fmla="*/ 4 w 200"/>
                <a:gd name="T1" fmla="*/ 108 h 109"/>
                <a:gd name="T2" fmla="*/ 1 w 200"/>
                <a:gd name="T3" fmla="*/ 106 h 109"/>
                <a:gd name="T4" fmla="*/ 3 w 200"/>
                <a:gd name="T5" fmla="*/ 101 h 109"/>
                <a:gd name="T6" fmla="*/ 194 w 200"/>
                <a:gd name="T7" fmla="*/ 1 h 109"/>
                <a:gd name="T8" fmla="*/ 199 w 200"/>
                <a:gd name="T9" fmla="*/ 3 h 109"/>
                <a:gd name="T10" fmla="*/ 197 w 200"/>
                <a:gd name="T11" fmla="*/ 8 h 109"/>
                <a:gd name="T12" fmla="*/ 6 w 200"/>
                <a:gd name="T13" fmla="*/ 108 h 109"/>
                <a:gd name="T14" fmla="*/ 4 w 200"/>
                <a:gd name="T15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09">
                  <a:moveTo>
                    <a:pt x="4" y="108"/>
                  </a:moveTo>
                  <a:cubicBezTo>
                    <a:pt x="3" y="108"/>
                    <a:pt x="2" y="107"/>
                    <a:pt x="1" y="106"/>
                  </a:cubicBezTo>
                  <a:cubicBezTo>
                    <a:pt x="0" y="104"/>
                    <a:pt x="1" y="102"/>
                    <a:pt x="3" y="101"/>
                  </a:cubicBezTo>
                  <a:cubicBezTo>
                    <a:pt x="66" y="72"/>
                    <a:pt x="130" y="36"/>
                    <a:pt x="194" y="1"/>
                  </a:cubicBezTo>
                  <a:cubicBezTo>
                    <a:pt x="196" y="0"/>
                    <a:pt x="198" y="1"/>
                    <a:pt x="199" y="3"/>
                  </a:cubicBezTo>
                  <a:cubicBezTo>
                    <a:pt x="200" y="4"/>
                    <a:pt x="199" y="7"/>
                    <a:pt x="197" y="8"/>
                  </a:cubicBezTo>
                  <a:cubicBezTo>
                    <a:pt x="134" y="43"/>
                    <a:pt x="70" y="79"/>
                    <a:pt x="6" y="108"/>
                  </a:cubicBezTo>
                  <a:cubicBezTo>
                    <a:pt x="5" y="109"/>
                    <a:pt x="4" y="109"/>
                    <a:pt x="4" y="10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5930900" y="6996113"/>
              <a:ext cx="1011238" cy="544513"/>
            </a:xfrm>
            <a:custGeom>
              <a:avLst/>
              <a:gdLst>
                <a:gd name="T0" fmla="*/ 4 w 269"/>
                <a:gd name="T1" fmla="*/ 145 h 145"/>
                <a:gd name="T2" fmla="*/ 1 w 269"/>
                <a:gd name="T3" fmla="*/ 143 h 145"/>
                <a:gd name="T4" fmla="*/ 3 w 269"/>
                <a:gd name="T5" fmla="*/ 138 h 145"/>
                <a:gd name="T6" fmla="*/ 263 w 269"/>
                <a:gd name="T7" fmla="*/ 1 h 145"/>
                <a:gd name="T8" fmla="*/ 268 w 269"/>
                <a:gd name="T9" fmla="*/ 3 h 145"/>
                <a:gd name="T10" fmla="*/ 266 w 269"/>
                <a:gd name="T11" fmla="*/ 8 h 145"/>
                <a:gd name="T12" fmla="*/ 6 w 269"/>
                <a:gd name="T13" fmla="*/ 145 h 145"/>
                <a:gd name="T14" fmla="*/ 4 w 269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9" h="145">
                  <a:moveTo>
                    <a:pt x="4" y="145"/>
                  </a:moveTo>
                  <a:cubicBezTo>
                    <a:pt x="3" y="144"/>
                    <a:pt x="2" y="144"/>
                    <a:pt x="1" y="143"/>
                  </a:cubicBezTo>
                  <a:cubicBezTo>
                    <a:pt x="0" y="141"/>
                    <a:pt x="1" y="138"/>
                    <a:pt x="3" y="138"/>
                  </a:cubicBezTo>
                  <a:cubicBezTo>
                    <a:pt x="89" y="101"/>
                    <a:pt x="176" y="49"/>
                    <a:pt x="263" y="1"/>
                  </a:cubicBezTo>
                  <a:cubicBezTo>
                    <a:pt x="265" y="0"/>
                    <a:pt x="267" y="1"/>
                    <a:pt x="268" y="3"/>
                  </a:cubicBezTo>
                  <a:cubicBezTo>
                    <a:pt x="269" y="4"/>
                    <a:pt x="268" y="7"/>
                    <a:pt x="266" y="8"/>
                  </a:cubicBezTo>
                  <a:cubicBezTo>
                    <a:pt x="180" y="56"/>
                    <a:pt x="93" y="108"/>
                    <a:pt x="6" y="145"/>
                  </a:cubicBezTo>
                  <a:cubicBezTo>
                    <a:pt x="6" y="145"/>
                    <a:pt x="5" y="145"/>
                    <a:pt x="4" y="14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145213" y="7183438"/>
              <a:ext cx="747713" cy="423863"/>
            </a:xfrm>
            <a:custGeom>
              <a:avLst/>
              <a:gdLst>
                <a:gd name="T0" fmla="*/ 3 w 199"/>
                <a:gd name="T1" fmla="*/ 113 h 113"/>
                <a:gd name="T2" fmla="*/ 1 w 199"/>
                <a:gd name="T3" fmla="*/ 111 h 113"/>
                <a:gd name="T4" fmla="*/ 2 w 199"/>
                <a:gd name="T5" fmla="*/ 105 h 113"/>
                <a:gd name="T6" fmla="*/ 193 w 199"/>
                <a:gd name="T7" fmla="*/ 1 h 113"/>
                <a:gd name="T8" fmla="*/ 198 w 199"/>
                <a:gd name="T9" fmla="*/ 2 h 113"/>
                <a:gd name="T10" fmla="*/ 197 w 199"/>
                <a:gd name="T11" fmla="*/ 7 h 113"/>
                <a:gd name="T12" fmla="*/ 6 w 199"/>
                <a:gd name="T13" fmla="*/ 112 h 113"/>
                <a:gd name="T14" fmla="*/ 3 w 19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3">
                  <a:moveTo>
                    <a:pt x="3" y="113"/>
                  </a:moveTo>
                  <a:cubicBezTo>
                    <a:pt x="2" y="112"/>
                    <a:pt x="1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66" y="75"/>
                    <a:pt x="130" y="38"/>
                    <a:pt x="193" y="1"/>
                  </a:cubicBezTo>
                  <a:cubicBezTo>
                    <a:pt x="195" y="0"/>
                    <a:pt x="197" y="0"/>
                    <a:pt x="198" y="2"/>
                  </a:cubicBezTo>
                  <a:cubicBezTo>
                    <a:pt x="199" y="4"/>
                    <a:pt x="199" y="6"/>
                    <a:pt x="197" y="7"/>
                  </a:cubicBezTo>
                  <a:cubicBezTo>
                    <a:pt x="133" y="45"/>
                    <a:pt x="69" y="82"/>
                    <a:pt x="6" y="112"/>
                  </a:cubicBezTo>
                  <a:cubicBezTo>
                    <a:pt x="5" y="113"/>
                    <a:pt x="4" y="113"/>
                    <a:pt x="3" y="113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6354763" y="7370763"/>
              <a:ext cx="493713" cy="293688"/>
            </a:xfrm>
            <a:custGeom>
              <a:avLst/>
              <a:gdLst>
                <a:gd name="T0" fmla="*/ 4 w 131"/>
                <a:gd name="T1" fmla="*/ 78 h 78"/>
                <a:gd name="T2" fmla="*/ 1 w 131"/>
                <a:gd name="T3" fmla="*/ 76 h 78"/>
                <a:gd name="T4" fmla="*/ 3 w 131"/>
                <a:gd name="T5" fmla="*/ 71 h 78"/>
                <a:gd name="T6" fmla="*/ 125 w 131"/>
                <a:gd name="T7" fmla="*/ 1 h 78"/>
                <a:gd name="T8" fmla="*/ 130 w 131"/>
                <a:gd name="T9" fmla="*/ 2 h 78"/>
                <a:gd name="T10" fmla="*/ 128 w 131"/>
                <a:gd name="T11" fmla="*/ 8 h 78"/>
                <a:gd name="T12" fmla="*/ 6 w 131"/>
                <a:gd name="T13" fmla="*/ 78 h 78"/>
                <a:gd name="T14" fmla="*/ 4 w 131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8">
                  <a:moveTo>
                    <a:pt x="4" y="78"/>
                  </a:moveTo>
                  <a:cubicBezTo>
                    <a:pt x="3" y="78"/>
                    <a:pt x="2" y="77"/>
                    <a:pt x="1" y="76"/>
                  </a:cubicBezTo>
                  <a:cubicBezTo>
                    <a:pt x="0" y="74"/>
                    <a:pt x="1" y="72"/>
                    <a:pt x="3" y="71"/>
                  </a:cubicBezTo>
                  <a:cubicBezTo>
                    <a:pt x="43" y="49"/>
                    <a:pt x="84" y="25"/>
                    <a:pt x="125" y="1"/>
                  </a:cubicBezTo>
                  <a:cubicBezTo>
                    <a:pt x="127" y="0"/>
                    <a:pt x="129" y="1"/>
                    <a:pt x="130" y="2"/>
                  </a:cubicBezTo>
                  <a:cubicBezTo>
                    <a:pt x="131" y="4"/>
                    <a:pt x="130" y="6"/>
                    <a:pt x="128" y="8"/>
                  </a:cubicBezTo>
                  <a:cubicBezTo>
                    <a:pt x="88" y="32"/>
                    <a:pt x="47" y="56"/>
                    <a:pt x="6" y="78"/>
                  </a:cubicBezTo>
                  <a:cubicBezTo>
                    <a:pt x="5" y="78"/>
                    <a:pt x="4" y="78"/>
                    <a:pt x="4" y="7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569075" y="7562850"/>
              <a:ext cx="230188" cy="149225"/>
            </a:xfrm>
            <a:custGeom>
              <a:avLst/>
              <a:gdLst>
                <a:gd name="T0" fmla="*/ 3 w 61"/>
                <a:gd name="T1" fmla="*/ 40 h 40"/>
                <a:gd name="T2" fmla="*/ 1 w 61"/>
                <a:gd name="T3" fmla="*/ 38 h 40"/>
                <a:gd name="T4" fmla="*/ 2 w 61"/>
                <a:gd name="T5" fmla="*/ 33 h 40"/>
                <a:gd name="T6" fmla="*/ 55 w 61"/>
                <a:gd name="T7" fmla="*/ 1 h 40"/>
                <a:gd name="T8" fmla="*/ 60 w 61"/>
                <a:gd name="T9" fmla="*/ 2 h 40"/>
                <a:gd name="T10" fmla="*/ 59 w 61"/>
                <a:gd name="T11" fmla="*/ 7 h 40"/>
                <a:gd name="T12" fmla="*/ 6 w 61"/>
                <a:gd name="T13" fmla="*/ 39 h 40"/>
                <a:gd name="T14" fmla="*/ 3 w 61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0">
                  <a:moveTo>
                    <a:pt x="3" y="40"/>
                  </a:moveTo>
                  <a:cubicBezTo>
                    <a:pt x="2" y="40"/>
                    <a:pt x="1" y="39"/>
                    <a:pt x="1" y="38"/>
                  </a:cubicBezTo>
                  <a:cubicBezTo>
                    <a:pt x="0" y="36"/>
                    <a:pt x="0" y="34"/>
                    <a:pt x="2" y="33"/>
                  </a:cubicBezTo>
                  <a:cubicBezTo>
                    <a:pt x="20" y="22"/>
                    <a:pt x="38" y="12"/>
                    <a:pt x="55" y="1"/>
                  </a:cubicBezTo>
                  <a:cubicBezTo>
                    <a:pt x="57" y="0"/>
                    <a:pt x="60" y="0"/>
                    <a:pt x="60" y="2"/>
                  </a:cubicBezTo>
                  <a:cubicBezTo>
                    <a:pt x="61" y="4"/>
                    <a:pt x="61" y="6"/>
                    <a:pt x="59" y="7"/>
                  </a:cubicBezTo>
                  <a:cubicBezTo>
                    <a:pt x="41" y="18"/>
                    <a:pt x="23" y="29"/>
                    <a:pt x="6" y="39"/>
                  </a:cubicBezTo>
                  <a:cubicBezTo>
                    <a:pt x="5" y="40"/>
                    <a:pt x="4" y="40"/>
                    <a:pt x="3" y="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6230938" y="6353175"/>
              <a:ext cx="169863" cy="323850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3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6175375" y="6402388"/>
              <a:ext cx="280988" cy="228600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3 w 75"/>
                <a:gd name="T11" fmla="*/ 7 h 61"/>
                <a:gd name="T12" fmla="*/ 6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0"/>
                    <a:pt x="72" y="0"/>
                    <a:pt x="74" y="2"/>
                  </a:cubicBezTo>
                  <a:cubicBezTo>
                    <a:pt x="75" y="3"/>
                    <a:pt x="75" y="6"/>
                    <a:pt x="73" y="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6426200" y="6402388"/>
              <a:ext cx="166688" cy="319088"/>
            </a:xfrm>
            <a:custGeom>
              <a:avLst/>
              <a:gdLst>
                <a:gd name="T0" fmla="*/ 39 w 44"/>
                <a:gd name="T1" fmla="*/ 85 h 85"/>
                <a:gd name="T2" fmla="*/ 36 w 44"/>
                <a:gd name="T3" fmla="*/ 83 h 85"/>
                <a:gd name="T4" fmla="*/ 0 w 44"/>
                <a:gd name="T5" fmla="*/ 6 h 85"/>
                <a:gd name="T6" fmla="*/ 2 w 44"/>
                <a:gd name="T7" fmla="*/ 1 h 85"/>
                <a:gd name="T8" fmla="*/ 7 w 44"/>
                <a:gd name="T9" fmla="*/ 2 h 85"/>
                <a:gd name="T10" fmla="*/ 43 w 44"/>
                <a:gd name="T11" fmla="*/ 80 h 85"/>
                <a:gd name="T12" fmla="*/ 41 w 44"/>
                <a:gd name="T13" fmla="*/ 85 h 85"/>
                <a:gd name="T14" fmla="*/ 39 w 44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5">
                  <a:moveTo>
                    <a:pt x="39" y="85"/>
                  </a:moveTo>
                  <a:cubicBezTo>
                    <a:pt x="38" y="85"/>
                    <a:pt x="37" y="84"/>
                    <a:pt x="36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1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1" y="85"/>
                  </a:cubicBezTo>
                  <a:cubicBezTo>
                    <a:pt x="40" y="85"/>
                    <a:pt x="40" y="85"/>
                    <a:pt x="39" y="8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365875" y="6446838"/>
              <a:ext cx="282575" cy="230188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4 w 75"/>
                <a:gd name="T11" fmla="*/ 7 h 61"/>
                <a:gd name="T12" fmla="*/ 7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3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4" y="2"/>
                  </a:cubicBezTo>
                  <a:cubicBezTo>
                    <a:pt x="75" y="4"/>
                    <a:pt x="75" y="6"/>
                    <a:pt x="74" y="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6618288" y="6446838"/>
              <a:ext cx="165100" cy="323850"/>
            </a:xfrm>
            <a:custGeom>
              <a:avLst/>
              <a:gdLst>
                <a:gd name="T0" fmla="*/ 39 w 44"/>
                <a:gd name="T1" fmla="*/ 86 h 86"/>
                <a:gd name="T2" fmla="*/ 37 w 44"/>
                <a:gd name="T3" fmla="*/ 83 h 86"/>
                <a:gd name="T4" fmla="*/ 1 w 44"/>
                <a:gd name="T5" fmla="*/ 6 h 86"/>
                <a:gd name="T6" fmla="*/ 3 w 44"/>
                <a:gd name="T7" fmla="*/ 1 h 86"/>
                <a:gd name="T8" fmla="*/ 8 w 44"/>
                <a:gd name="T9" fmla="*/ 3 h 86"/>
                <a:gd name="T10" fmla="*/ 43 w 44"/>
                <a:gd name="T11" fmla="*/ 80 h 86"/>
                <a:gd name="T12" fmla="*/ 42 w 44"/>
                <a:gd name="T13" fmla="*/ 85 h 86"/>
                <a:gd name="T14" fmla="*/ 39 w 44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6">
                  <a:moveTo>
                    <a:pt x="39" y="86"/>
                  </a:moveTo>
                  <a:cubicBezTo>
                    <a:pt x="38" y="85"/>
                    <a:pt x="37" y="85"/>
                    <a:pt x="37" y="8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2" y="85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557963" y="6492875"/>
              <a:ext cx="285750" cy="231775"/>
            </a:xfrm>
            <a:custGeom>
              <a:avLst/>
              <a:gdLst>
                <a:gd name="T0" fmla="*/ 4 w 76"/>
                <a:gd name="T1" fmla="*/ 61 h 62"/>
                <a:gd name="T2" fmla="*/ 2 w 76"/>
                <a:gd name="T3" fmla="*/ 60 h 62"/>
                <a:gd name="T4" fmla="*/ 2 w 76"/>
                <a:gd name="T5" fmla="*/ 55 h 62"/>
                <a:gd name="T6" fmla="*/ 69 w 76"/>
                <a:gd name="T7" fmla="*/ 2 h 62"/>
                <a:gd name="T8" fmla="*/ 75 w 76"/>
                <a:gd name="T9" fmla="*/ 2 h 62"/>
                <a:gd name="T10" fmla="*/ 74 w 76"/>
                <a:gd name="T11" fmla="*/ 7 h 62"/>
                <a:gd name="T12" fmla="*/ 7 w 76"/>
                <a:gd name="T13" fmla="*/ 61 h 62"/>
                <a:gd name="T14" fmla="*/ 4 w 76"/>
                <a:gd name="T15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2">
                  <a:moveTo>
                    <a:pt x="4" y="61"/>
                  </a:moveTo>
                  <a:cubicBezTo>
                    <a:pt x="3" y="61"/>
                    <a:pt x="2" y="61"/>
                    <a:pt x="2" y="60"/>
                  </a:cubicBezTo>
                  <a:cubicBezTo>
                    <a:pt x="0" y="58"/>
                    <a:pt x="1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1" y="0"/>
                    <a:pt x="73" y="1"/>
                    <a:pt x="75" y="2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6" y="61"/>
                    <a:pt x="5" y="62"/>
                    <a:pt x="4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6810375" y="6492875"/>
              <a:ext cx="169863" cy="322263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2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6753225" y="6537325"/>
              <a:ext cx="282575" cy="233363"/>
            </a:xfrm>
            <a:custGeom>
              <a:avLst/>
              <a:gdLst>
                <a:gd name="T0" fmla="*/ 3 w 75"/>
                <a:gd name="T1" fmla="*/ 62 h 62"/>
                <a:gd name="T2" fmla="*/ 1 w 75"/>
                <a:gd name="T3" fmla="*/ 60 h 62"/>
                <a:gd name="T4" fmla="*/ 2 w 75"/>
                <a:gd name="T5" fmla="*/ 55 h 62"/>
                <a:gd name="T6" fmla="*/ 69 w 75"/>
                <a:gd name="T7" fmla="*/ 2 h 62"/>
                <a:gd name="T8" fmla="*/ 74 w 75"/>
                <a:gd name="T9" fmla="*/ 2 h 62"/>
                <a:gd name="T10" fmla="*/ 73 w 75"/>
                <a:gd name="T11" fmla="*/ 8 h 62"/>
                <a:gd name="T12" fmla="*/ 6 w 75"/>
                <a:gd name="T13" fmla="*/ 61 h 62"/>
                <a:gd name="T14" fmla="*/ 3 w 75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2">
                  <a:moveTo>
                    <a:pt x="3" y="62"/>
                  </a:moveTo>
                  <a:cubicBezTo>
                    <a:pt x="2" y="61"/>
                    <a:pt x="2" y="61"/>
                    <a:pt x="1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0" y="0"/>
                    <a:pt x="73" y="1"/>
                    <a:pt x="74" y="2"/>
                  </a:cubicBezTo>
                  <a:cubicBezTo>
                    <a:pt x="75" y="4"/>
                    <a:pt x="75" y="6"/>
                    <a:pt x="73" y="8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2"/>
                    <a:pt x="4" y="62"/>
                    <a:pt x="3" y="6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5818188" y="5200650"/>
              <a:ext cx="1774825" cy="1325563"/>
            </a:xfrm>
            <a:custGeom>
              <a:avLst/>
              <a:gdLst>
                <a:gd name="T0" fmla="*/ 437 w 472"/>
                <a:gd name="T1" fmla="*/ 252 h 353"/>
                <a:gd name="T2" fmla="*/ 437 w 472"/>
                <a:gd name="T3" fmla="*/ 252 h 353"/>
                <a:gd name="T4" fmla="*/ 291 w 472"/>
                <a:gd name="T5" fmla="*/ 25 h 353"/>
                <a:gd name="T6" fmla="*/ 59 w 472"/>
                <a:gd name="T7" fmla="*/ 162 h 353"/>
                <a:gd name="T8" fmla="*/ 59 w 472"/>
                <a:gd name="T9" fmla="*/ 162 h 353"/>
                <a:gd name="T10" fmla="*/ 7 w 472"/>
                <a:gd name="T11" fmla="*/ 200 h 353"/>
                <a:gd name="T12" fmla="*/ 44 w 472"/>
                <a:gd name="T13" fmla="*/ 260 h 353"/>
                <a:gd name="T14" fmla="*/ 406 w 472"/>
                <a:gd name="T15" fmla="*/ 347 h 353"/>
                <a:gd name="T16" fmla="*/ 466 w 472"/>
                <a:gd name="T17" fmla="*/ 310 h 353"/>
                <a:gd name="T18" fmla="*/ 437 w 472"/>
                <a:gd name="T19" fmla="*/ 25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353">
                  <a:moveTo>
                    <a:pt x="437" y="252"/>
                  </a:moveTo>
                  <a:cubicBezTo>
                    <a:pt x="437" y="252"/>
                    <a:pt x="437" y="252"/>
                    <a:pt x="437" y="252"/>
                  </a:cubicBezTo>
                  <a:cubicBezTo>
                    <a:pt x="461" y="151"/>
                    <a:pt x="396" y="50"/>
                    <a:pt x="291" y="25"/>
                  </a:cubicBezTo>
                  <a:cubicBezTo>
                    <a:pt x="187" y="0"/>
                    <a:pt x="83" y="61"/>
                    <a:pt x="59" y="162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35" y="160"/>
                    <a:pt x="13" y="176"/>
                    <a:pt x="7" y="200"/>
                  </a:cubicBezTo>
                  <a:cubicBezTo>
                    <a:pt x="0" y="227"/>
                    <a:pt x="17" y="254"/>
                    <a:pt x="44" y="260"/>
                  </a:cubicBezTo>
                  <a:cubicBezTo>
                    <a:pt x="406" y="347"/>
                    <a:pt x="406" y="347"/>
                    <a:pt x="406" y="347"/>
                  </a:cubicBezTo>
                  <a:cubicBezTo>
                    <a:pt x="433" y="353"/>
                    <a:pt x="460" y="336"/>
                    <a:pt x="466" y="310"/>
                  </a:cubicBezTo>
                  <a:cubicBezTo>
                    <a:pt x="472" y="286"/>
                    <a:pt x="459" y="262"/>
                    <a:pt x="437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4892675" y="6707188"/>
              <a:ext cx="1135063" cy="1084263"/>
            </a:xfrm>
            <a:custGeom>
              <a:avLst/>
              <a:gdLst>
                <a:gd name="T0" fmla="*/ 255 w 302"/>
                <a:gd name="T1" fmla="*/ 0 h 289"/>
                <a:gd name="T2" fmla="*/ 0 w 302"/>
                <a:gd name="T3" fmla="*/ 65 h 289"/>
                <a:gd name="T4" fmla="*/ 69 w 302"/>
                <a:gd name="T5" fmla="*/ 289 h 289"/>
                <a:gd name="T6" fmla="*/ 302 w 302"/>
                <a:gd name="T7" fmla="*/ 229 h 289"/>
                <a:gd name="T8" fmla="*/ 255 w 302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89">
                  <a:moveTo>
                    <a:pt x="255" y="0"/>
                  </a:moveTo>
                  <a:cubicBezTo>
                    <a:pt x="170" y="22"/>
                    <a:pt x="85" y="44"/>
                    <a:pt x="0" y="65"/>
                  </a:cubicBezTo>
                  <a:cubicBezTo>
                    <a:pt x="23" y="139"/>
                    <a:pt x="46" y="214"/>
                    <a:pt x="69" y="289"/>
                  </a:cubicBezTo>
                  <a:cubicBezTo>
                    <a:pt x="148" y="279"/>
                    <a:pt x="227" y="259"/>
                    <a:pt x="302" y="229"/>
                  </a:cubicBezTo>
                  <a:cubicBezTo>
                    <a:pt x="286" y="152"/>
                    <a:pt x="271" y="76"/>
                    <a:pt x="255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2" name="Freeform 42"/>
            <p:cNvSpPr>
              <a:spLocks noEditPoints="1"/>
            </p:cNvSpPr>
            <p:nvPr/>
          </p:nvSpPr>
          <p:spPr bwMode="auto">
            <a:xfrm>
              <a:off x="4900613" y="6842125"/>
              <a:ext cx="398463" cy="134938"/>
            </a:xfrm>
            <a:custGeom>
              <a:avLst/>
              <a:gdLst>
                <a:gd name="T0" fmla="*/ 0 w 106"/>
                <a:gd name="T1" fmla="*/ 35 h 36"/>
                <a:gd name="T2" fmla="*/ 0 w 106"/>
                <a:gd name="T3" fmla="*/ 36 h 36"/>
                <a:gd name="T4" fmla="*/ 0 w 106"/>
                <a:gd name="T5" fmla="*/ 36 h 36"/>
                <a:gd name="T6" fmla="*/ 0 w 106"/>
                <a:gd name="T7" fmla="*/ 35 h 36"/>
                <a:gd name="T8" fmla="*/ 105 w 106"/>
                <a:gd name="T9" fmla="*/ 0 h 36"/>
                <a:gd name="T10" fmla="*/ 42 w 106"/>
                <a:gd name="T11" fmla="*/ 18 h 36"/>
                <a:gd name="T12" fmla="*/ 106 w 106"/>
                <a:gd name="T13" fmla="*/ 2 h 36"/>
                <a:gd name="T14" fmla="*/ 105 w 106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36"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105" y="0"/>
                  </a:moveTo>
                  <a:cubicBezTo>
                    <a:pt x="82" y="7"/>
                    <a:pt x="60" y="13"/>
                    <a:pt x="42" y="18"/>
                  </a:cubicBezTo>
                  <a:cubicBezTo>
                    <a:pt x="63" y="13"/>
                    <a:pt x="84" y="7"/>
                    <a:pt x="106" y="2"/>
                  </a:cubicBezTo>
                  <a:cubicBezTo>
                    <a:pt x="105" y="1"/>
                    <a:pt x="105" y="1"/>
                    <a:pt x="105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3" name="Freeform 43"/>
            <p:cNvSpPr>
              <a:spLocks noEditPoints="1"/>
            </p:cNvSpPr>
            <p:nvPr/>
          </p:nvSpPr>
          <p:spPr bwMode="auto">
            <a:xfrm>
              <a:off x="4900613" y="6848475"/>
              <a:ext cx="989013" cy="128588"/>
            </a:xfrm>
            <a:custGeom>
              <a:avLst/>
              <a:gdLst>
                <a:gd name="T0" fmla="*/ 174 w 263"/>
                <a:gd name="T1" fmla="*/ 7 h 34"/>
                <a:gd name="T2" fmla="*/ 137 w 263"/>
                <a:gd name="T3" fmla="*/ 11 h 34"/>
                <a:gd name="T4" fmla="*/ 152 w 263"/>
                <a:gd name="T5" fmla="*/ 19 h 34"/>
                <a:gd name="T6" fmla="*/ 167 w 263"/>
                <a:gd name="T7" fmla="*/ 18 h 34"/>
                <a:gd name="T8" fmla="*/ 174 w 263"/>
                <a:gd name="T9" fmla="*/ 7 h 34"/>
                <a:gd name="T10" fmla="*/ 201 w 263"/>
                <a:gd name="T11" fmla="*/ 5 h 34"/>
                <a:gd name="T12" fmla="*/ 183 w 263"/>
                <a:gd name="T13" fmla="*/ 6 h 34"/>
                <a:gd name="T14" fmla="*/ 183 w 263"/>
                <a:gd name="T15" fmla="*/ 8 h 34"/>
                <a:gd name="T16" fmla="*/ 177 w 263"/>
                <a:gd name="T17" fmla="*/ 17 h 34"/>
                <a:gd name="T18" fmla="*/ 218 w 263"/>
                <a:gd name="T19" fmla="*/ 14 h 34"/>
                <a:gd name="T20" fmla="*/ 201 w 263"/>
                <a:gd name="T21" fmla="*/ 5 h 34"/>
                <a:gd name="T22" fmla="*/ 227 w 263"/>
                <a:gd name="T23" fmla="*/ 3 h 34"/>
                <a:gd name="T24" fmla="*/ 216 w 263"/>
                <a:gd name="T25" fmla="*/ 4 h 34"/>
                <a:gd name="T26" fmla="*/ 224 w 263"/>
                <a:gd name="T27" fmla="*/ 8 h 34"/>
                <a:gd name="T28" fmla="*/ 227 w 263"/>
                <a:gd name="T29" fmla="*/ 3 h 34"/>
                <a:gd name="T30" fmla="*/ 262 w 263"/>
                <a:gd name="T31" fmla="*/ 3 h 34"/>
                <a:gd name="T32" fmla="*/ 237 w 263"/>
                <a:gd name="T33" fmla="*/ 3 h 34"/>
                <a:gd name="T34" fmla="*/ 231 w 263"/>
                <a:gd name="T35" fmla="*/ 12 h 34"/>
                <a:gd name="T36" fmla="*/ 233 w 263"/>
                <a:gd name="T37" fmla="*/ 12 h 34"/>
                <a:gd name="T38" fmla="*/ 263 w 263"/>
                <a:gd name="T39" fmla="*/ 10 h 34"/>
                <a:gd name="T40" fmla="*/ 262 w 263"/>
                <a:gd name="T41" fmla="*/ 3 h 34"/>
                <a:gd name="T42" fmla="*/ 106 w 263"/>
                <a:gd name="T43" fmla="*/ 0 h 34"/>
                <a:gd name="T44" fmla="*/ 42 w 263"/>
                <a:gd name="T45" fmla="*/ 16 h 34"/>
                <a:gd name="T46" fmla="*/ 0 w 263"/>
                <a:gd name="T47" fmla="*/ 33 h 34"/>
                <a:gd name="T48" fmla="*/ 0 w 263"/>
                <a:gd name="T49" fmla="*/ 34 h 34"/>
                <a:gd name="T50" fmla="*/ 113 w 263"/>
                <a:gd name="T51" fmla="*/ 23 h 34"/>
                <a:gd name="T52" fmla="*/ 114 w 263"/>
                <a:gd name="T53" fmla="*/ 21 h 34"/>
                <a:gd name="T54" fmla="*/ 114 w 263"/>
                <a:gd name="T55" fmla="*/ 21 h 34"/>
                <a:gd name="T56" fmla="*/ 115 w 263"/>
                <a:gd name="T57" fmla="*/ 21 h 34"/>
                <a:gd name="T58" fmla="*/ 118 w 263"/>
                <a:gd name="T59" fmla="*/ 16 h 34"/>
                <a:gd name="T60" fmla="*/ 121 w 263"/>
                <a:gd name="T61" fmla="*/ 14 h 34"/>
                <a:gd name="T62" fmla="*/ 123 w 263"/>
                <a:gd name="T63" fmla="*/ 15 h 34"/>
                <a:gd name="T64" fmla="*/ 124 w 263"/>
                <a:gd name="T65" fmla="*/ 20 h 34"/>
                <a:gd name="T66" fmla="*/ 124 w 263"/>
                <a:gd name="T67" fmla="*/ 21 h 34"/>
                <a:gd name="T68" fmla="*/ 132 w 263"/>
                <a:gd name="T69" fmla="*/ 21 h 34"/>
                <a:gd name="T70" fmla="*/ 138 w 263"/>
                <a:gd name="T71" fmla="*/ 20 h 34"/>
                <a:gd name="T72" fmla="*/ 133 w 263"/>
                <a:gd name="T73" fmla="*/ 18 h 34"/>
                <a:gd name="T74" fmla="*/ 132 w 263"/>
                <a:gd name="T75" fmla="*/ 12 h 34"/>
                <a:gd name="T76" fmla="*/ 132 w 263"/>
                <a:gd name="T77" fmla="*/ 12 h 34"/>
                <a:gd name="T78" fmla="*/ 114 w 263"/>
                <a:gd name="T79" fmla="*/ 14 h 34"/>
                <a:gd name="T80" fmla="*/ 106 w 263"/>
                <a:gd name="T8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3" h="34">
                  <a:moveTo>
                    <a:pt x="174" y="7"/>
                  </a:moveTo>
                  <a:cubicBezTo>
                    <a:pt x="162" y="8"/>
                    <a:pt x="150" y="9"/>
                    <a:pt x="137" y="11"/>
                  </a:cubicBezTo>
                  <a:cubicBezTo>
                    <a:pt x="142" y="14"/>
                    <a:pt x="147" y="16"/>
                    <a:pt x="152" y="19"/>
                  </a:cubicBezTo>
                  <a:cubicBezTo>
                    <a:pt x="157" y="19"/>
                    <a:pt x="162" y="18"/>
                    <a:pt x="167" y="18"/>
                  </a:cubicBezTo>
                  <a:cubicBezTo>
                    <a:pt x="170" y="14"/>
                    <a:pt x="172" y="11"/>
                    <a:pt x="174" y="7"/>
                  </a:cubicBezTo>
                  <a:moveTo>
                    <a:pt x="201" y="5"/>
                  </a:moveTo>
                  <a:cubicBezTo>
                    <a:pt x="195" y="5"/>
                    <a:pt x="189" y="6"/>
                    <a:pt x="183" y="6"/>
                  </a:cubicBezTo>
                  <a:cubicBezTo>
                    <a:pt x="183" y="7"/>
                    <a:pt x="183" y="8"/>
                    <a:pt x="183" y="8"/>
                  </a:cubicBezTo>
                  <a:cubicBezTo>
                    <a:pt x="181" y="11"/>
                    <a:pt x="179" y="14"/>
                    <a:pt x="177" y="17"/>
                  </a:cubicBezTo>
                  <a:cubicBezTo>
                    <a:pt x="191" y="16"/>
                    <a:pt x="204" y="15"/>
                    <a:pt x="218" y="14"/>
                  </a:cubicBezTo>
                  <a:cubicBezTo>
                    <a:pt x="212" y="11"/>
                    <a:pt x="207" y="8"/>
                    <a:pt x="201" y="5"/>
                  </a:cubicBezTo>
                  <a:moveTo>
                    <a:pt x="227" y="3"/>
                  </a:moveTo>
                  <a:cubicBezTo>
                    <a:pt x="224" y="4"/>
                    <a:pt x="220" y="4"/>
                    <a:pt x="216" y="4"/>
                  </a:cubicBezTo>
                  <a:cubicBezTo>
                    <a:pt x="219" y="5"/>
                    <a:pt x="221" y="7"/>
                    <a:pt x="224" y="8"/>
                  </a:cubicBezTo>
                  <a:cubicBezTo>
                    <a:pt x="225" y="7"/>
                    <a:pt x="226" y="5"/>
                    <a:pt x="227" y="3"/>
                  </a:cubicBezTo>
                  <a:moveTo>
                    <a:pt x="262" y="3"/>
                  </a:moveTo>
                  <a:cubicBezTo>
                    <a:pt x="253" y="3"/>
                    <a:pt x="245" y="3"/>
                    <a:pt x="237" y="3"/>
                  </a:cubicBezTo>
                  <a:cubicBezTo>
                    <a:pt x="235" y="6"/>
                    <a:pt x="233" y="9"/>
                    <a:pt x="231" y="12"/>
                  </a:cubicBezTo>
                  <a:cubicBezTo>
                    <a:pt x="231" y="12"/>
                    <a:pt x="232" y="12"/>
                    <a:pt x="233" y="12"/>
                  </a:cubicBezTo>
                  <a:cubicBezTo>
                    <a:pt x="243" y="12"/>
                    <a:pt x="253" y="11"/>
                    <a:pt x="263" y="10"/>
                  </a:cubicBezTo>
                  <a:cubicBezTo>
                    <a:pt x="262" y="3"/>
                    <a:pt x="262" y="3"/>
                    <a:pt x="262" y="3"/>
                  </a:cubicBezTo>
                  <a:moveTo>
                    <a:pt x="106" y="0"/>
                  </a:moveTo>
                  <a:cubicBezTo>
                    <a:pt x="84" y="5"/>
                    <a:pt x="63" y="11"/>
                    <a:pt x="42" y="16"/>
                  </a:cubicBezTo>
                  <a:cubicBezTo>
                    <a:pt x="18" y="23"/>
                    <a:pt x="2" y="30"/>
                    <a:pt x="0" y="33"/>
                  </a:cubicBezTo>
                  <a:cubicBezTo>
                    <a:pt x="0" y="33"/>
                    <a:pt x="0" y="34"/>
                    <a:pt x="0" y="34"/>
                  </a:cubicBezTo>
                  <a:cubicBezTo>
                    <a:pt x="5" y="34"/>
                    <a:pt x="52" y="28"/>
                    <a:pt x="113" y="23"/>
                  </a:cubicBezTo>
                  <a:cubicBezTo>
                    <a:pt x="114" y="22"/>
                    <a:pt x="114" y="22"/>
                    <a:pt x="114" y="21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1"/>
                    <a:pt x="114" y="21"/>
                    <a:pt x="115" y="21"/>
                  </a:cubicBezTo>
                  <a:cubicBezTo>
                    <a:pt x="116" y="19"/>
                    <a:pt x="117" y="17"/>
                    <a:pt x="118" y="16"/>
                  </a:cubicBezTo>
                  <a:cubicBezTo>
                    <a:pt x="119" y="15"/>
                    <a:pt x="120" y="14"/>
                    <a:pt x="121" y="14"/>
                  </a:cubicBezTo>
                  <a:cubicBezTo>
                    <a:pt x="122" y="14"/>
                    <a:pt x="123" y="14"/>
                    <a:pt x="123" y="15"/>
                  </a:cubicBezTo>
                  <a:cubicBezTo>
                    <a:pt x="125" y="16"/>
                    <a:pt x="125" y="18"/>
                    <a:pt x="124" y="20"/>
                  </a:cubicBezTo>
                  <a:cubicBezTo>
                    <a:pt x="124" y="20"/>
                    <a:pt x="124" y="21"/>
                    <a:pt x="124" y="21"/>
                  </a:cubicBezTo>
                  <a:cubicBezTo>
                    <a:pt x="127" y="21"/>
                    <a:pt x="129" y="21"/>
                    <a:pt x="132" y="21"/>
                  </a:cubicBezTo>
                  <a:cubicBezTo>
                    <a:pt x="134" y="21"/>
                    <a:pt x="136" y="20"/>
                    <a:pt x="138" y="20"/>
                  </a:cubicBezTo>
                  <a:cubicBezTo>
                    <a:pt x="136" y="19"/>
                    <a:pt x="135" y="19"/>
                    <a:pt x="133" y="18"/>
                  </a:cubicBezTo>
                  <a:cubicBezTo>
                    <a:pt x="131" y="17"/>
                    <a:pt x="131" y="14"/>
                    <a:pt x="132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26" y="13"/>
                    <a:pt x="120" y="13"/>
                    <a:pt x="114" y="14"/>
                  </a:cubicBezTo>
                  <a:cubicBezTo>
                    <a:pt x="111" y="10"/>
                    <a:pt x="108" y="5"/>
                    <a:pt x="106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4" name="Freeform 44"/>
            <p:cNvSpPr/>
            <p:nvPr/>
          </p:nvSpPr>
          <p:spPr bwMode="auto">
            <a:xfrm>
              <a:off x="4694238" y="6245225"/>
              <a:ext cx="1231900" cy="663575"/>
            </a:xfrm>
            <a:custGeom>
              <a:avLst/>
              <a:gdLst>
                <a:gd name="T0" fmla="*/ 276 w 328"/>
                <a:gd name="T1" fmla="*/ 0 h 177"/>
                <a:gd name="T2" fmla="*/ 0 w 328"/>
                <a:gd name="T3" fmla="*/ 59 h 177"/>
                <a:gd name="T4" fmla="*/ 52 w 328"/>
                <a:gd name="T5" fmla="*/ 177 h 177"/>
                <a:gd name="T6" fmla="*/ 328 w 328"/>
                <a:gd name="T7" fmla="*/ 118 h 177"/>
                <a:gd name="T8" fmla="*/ 276 w 328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77">
                  <a:moveTo>
                    <a:pt x="276" y="0"/>
                  </a:moveTo>
                  <a:cubicBezTo>
                    <a:pt x="199" y="35"/>
                    <a:pt x="100" y="43"/>
                    <a:pt x="0" y="59"/>
                  </a:cubicBezTo>
                  <a:cubicBezTo>
                    <a:pt x="5" y="101"/>
                    <a:pt x="26" y="140"/>
                    <a:pt x="52" y="177"/>
                  </a:cubicBezTo>
                  <a:cubicBezTo>
                    <a:pt x="129" y="143"/>
                    <a:pt x="227" y="134"/>
                    <a:pt x="328" y="118"/>
                  </a:cubicBezTo>
                  <a:cubicBezTo>
                    <a:pt x="322" y="76"/>
                    <a:pt x="302" y="37"/>
                    <a:pt x="276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5757863" y="6281738"/>
              <a:ext cx="101600" cy="120650"/>
            </a:xfrm>
            <a:custGeom>
              <a:avLst/>
              <a:gdLst>
                <a:gd name="T0" fmla="*/ 3 w 27"/>
                <a:gd name="T1" fmla="*/ 0 h 32"/>
                <a:gd name="T2" fmla="*/ 0 w 27"/>
                <a:gd name="T3" fmla="*/ 1 h 32"/>
                <a:gd name="T4" fmla="*/ 19 w 27"/>
                <a:gd name="T5" fmla="*/ 32 h 32"/>
                <a:gd name="T6" fmla="*/ 27 w 27"/>
                <a:gd name="T7" fmla="*/ 32 h 32"/>
                <a:gd name="T8" fmla="*/ 3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1"/>
                    <a:pt x="13" y="22"/>
                    <a:pt x="19" y="32"/>
                  </a:cubicBezTo>
                  <a:cubicBezTo>
                    <a:pt x="22" y="32"/>
                    <a:pt x="24" y="32"/>
                    <a:pt x="27" y="32"/>
                  </a:cubicBezTo>
                  <a:cubicBezTo>
                    <a:pt x="26" y="26"/>
                    <a:pt x="21" y="12"/>
                    <a:pt x="3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6" name="Freeform 46"/>
            <p:cNvSpPr>
              <a:spLocks noEditPoints="1"/>
            </p:cNvSpPr>
            <p:nvPr/>
          </p:nvSpPr>
          <p:spPr bwMode="auto">
            <a:xfrm>
              <a:off x="4749800" y="6286500"/>
              <a:ext cx="1079500" cy="284163"/>
            </a:xfrm>
            <a:custGeom>
              <a:avLst/>
              <a:gdLst>
                <a:gd name="T0" fmla="*/ 145 w 287"/>
                <a:gd name="T1" fmla="*/ 35 h 76"/>
                <a:gd name="T2" fmla="*/ 0 w 287"/>
                <a:gd name="T3" fmla="*/ 76 h 76"/>
                <a:gd name="T4" fmla="*/ 138 w 287"/>
                <a:gd name="T5" fmla="*/ 51 h 76"/>
                <a:gd name="T6" fmla="*/ 138 w 287"/>
                <a:gd name="T7" fmla="*/ 49 h 76"/>
                <a:gd name="T8" fmla="*/ 139 w 287"/>
                <a:gd name="T9" fmla="*/ 48 h 76"/>
                <a:gd name="T10" fmla="*/ 139 w 287"/>
                <a:gd name="T11" fmla="*/ 48 h 76"/>
                <a:gd name="T12" fmla="*/ 145 w 287"/>
                <a:gd name="T13" fmla="*/ 35 h 76"/>
                <a:gd name="T14" fmla="*/ 268 w 287"/>
                <a:gd name="T15" fmla="*/ 0 h 76"/>
                <a:gd name="T16" fmla="*/ 184 w 287"/>
                <a:gd name="T17" fmla="*/ 24 h 76"/>
                <a:gd name="T18" fmla="*/ 238 w 287"/>
                <a:gd name="T19" fmla="*/ 29 h 76"/>
                <a:gd name="T20" fmla="*/ 241 w 287"/>
                <a:gd name="T21" fmla="*/ 23 h 76"/>
                <a:gd name="T22" fmla="*/ 244 w 287"/>
                <a:gd name="T23" fmla="*/ 21 h 76"/>
                <a:gd name="T24" fmla="*/ 246 w 287"/>
                <a:gd name="T25" fmla="*/ 21 h 76"/>
                <a:gd name="T26" fmla="*/ 248 w 287"/>
                <a:gd name="T27" fmla="*/ 26 h 76"/>
                <a:gd name="T28" fmla="*/ 246 w 287"/>
                <a:gd name="T29" fmla="*/ 30 h 76"/>
                <a:gd name="T30" fmla="*/ 287 w 287"/>
                <a:gd name="T31" fmla="*/ 31 h 76"/>
                <a:gd name="T32" fmla="*/ 268 w 2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7" h="76">
                  <a:moveTo>
                    <a:pt x="145" y="3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62" y="62"/>
                    <a:pt x="138" y="51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9" y="48"/>
                    <a:pt x="139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41" y="43"/>
                    <a:pt x="143" y="39"/>
                    <a:pt x="145" y="35"/>
                  </a:cubicBezTo>
                  <a:moveTo>
                    <a:pt x="268" y="0"/>
                  </a:moveTo>
                  <a:cubicBezTo>
                    <a:pt x="184" y="24"/>
                    <a:pt x="184" y="24"/>
                    <a:pt x="184" y="24"/>
                  </a:cubicBezTo>
                  <a:cubicBezTo>
                    <a:pt x="202" y="26"/>
                    <a:pt x="220" y="28"/>
                    <a:pt x="238" y="29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1" y="21"/>
                    <a:pt x="243" y="21"/>
                    <a:pt x="244" y="21"/>
                  </a:cubicBezTo>
                  <a:cubicBezTo>
                    <a:pt x="245" y="21"/>
                    <a:pt x="245" y="21"/>
                    <a:pt x="246" y="21"/>
                  </a:cubicBezTo>
                  <a:cubicBezTo>
                    <a:pt x="248" y="22"/>
                    <a:pt x="248" y="24"/>
                    <a:pt x="248" y="26"/>
                  </a:cubicBezTo>
                  <a:cubicBezTo>
                    <a:pt x="246" y="30"/>
                    <a:pt x="246" y="30"/>
                    <a:pt x="246" y="30"/>
                  </a:cubicBezTo>
                  <a:cubicBezTo>
                    <a:pt x="259" y="31"/>
                    <a:pt x="273" y="31"/>
                    <a:pt x="287" y="31"/>
                  </a:cubicBezTo>
                  <a:cubicBezTo>
                    <a:pt x="281" y="21"/>
                    <a:pt x="275" y="10"/>
                    <a:pt x="26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4752975" y="6638925"/>
              <a:ext cx="1230313" cy="338138"/>
            </a:xfrm>
            <a:custGeom>
              <a:avLst/>
              <a:gdLst>
                <a:gd name="T0" fmla="*/ 288 w 327"/>
                <a:gd name="T1" fmla="*/ 0 h 90"/>
                <a:gd name="T2" fmla="*/ 0 w 327"/>
                <a:gd name="T3" fmla="*/ 72 h 90"/>
                <a:gd name="T4" fmla="*/ 39 w 327"/>
                <a:gd name="T5" fmla="*/ 90 h 90"/>
                <a:gd name="T6" fmla="*/ 327 w 327"/>
                <a:gd name="T7" fmla="*/ 18 h 90"/>
                <a:gd name="T8" fmla="*/ 288 w 32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90">
                  <a:moveTo>
                    <a:pt x="288" y="0"/>
                  </a:moveTo>
                  <a:cubicBezTo>
                    <a:pt x="241" y="4"/>
                    <a:pt x="88" y="47"/>
                    <a:pt x="0" y="72"/>
                  </a:cubicBezTo>
                  <a:cubicBezTo>
                    <a:pt x="9" y="82"/>
                    <a:pt x="22" y="89"/>
                    <a:pt x="39" y="90"/>
                  </a:cubicBezTo>
                  <a:cubicBezTo>
                    <a:pt x="86" y="87"/>
                    <a:pt x="239" y="43"/>
                    <a:pt x="327" y="18"/>
                  </a:cubicBezTo>
                  <a:cubicBezTo>
                    <a:pt x="318" y="9"/>
                    <a:pt x="304" y="2"/>
                    <a:pt x="288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4527550" y="6196013"/>
              <a:ext cx="1466850" cy="393700"/>
            </a:xfrm>
            <a:custGeom>
              <a:avLst/>
              <a:gdLst>
                <a:gd name="T0" fmla="*/ 349 w 390"/>
                <a:gd name="T1" fmla="*/ 0 h 105"/>
                <a:gd name="T2" fmla="*/ 0 w 390"/>
                <a:gd name="T3" fmla="*/ 88 h 105"/>
                <a:gd name="T4" fmla="*/ 42 w 390"/>
                <a:gd name="T5" fmla="*/ 105 h 105"/>
                <a:gd name="T6" fmla="*/ 390 w 390"/>
                <a:gd name="T7" fmla="*/ 16 h 105"/>
                <a:gd name="T8" fmla="*/ 349 w 39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05">
                  <a:moveTo>
                    <a:pt x="349" y="0"/>
                  </a:moveTo>
                  <a:cubicBezTo>
                    <a:pt x="291" y="4"/>
                    <a:pt x="102" y="60"/>
                    <a:pt x="0" y="88"/>
                  </a:cubicBezTo>
                  <a:cubicBezTo>
                    <a:pt x="11" y="97"/>
                    <a:pt x="25" y="103"/>
                    <a:pt x="42" y="105"/>
                  </a:cubicBezTo>
                  <a:cubicBezTo>
                    <a:pt x="99" y="101"/>
                    <a:pt x="289" y="45"/>
                    <a:pt x="390" y="16"/>
                  </a:cubicBezTo>
                  <a:cubicBezTo>
                    <a:pt x="379" y="7"/>
                    <a:pt x="365" y="1"/>
                    <a:pt x="349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5607050" y="6815138"/>
              <a:ext cx="233363" cy="134938"/>
            </a:xfrm>
            <a:custGeom>
              <a:avLst/>
              <a:gdLst>
                <a:gd name="T0" fmla="*/ 58 w 62"/>
                <a:gd name="T1" fmla="*/ 36 h 36"/>
                <a:gd name="T2" fmla="*/ 56 w 62"/>
                <a:gd name="T3" fmla="*/ 36 h 36"/>
                <a:gd name="T4" fmla="*/ 2 w 62"/>
                <a:gd name="T5" fmla="*/ 8 h 36"/>
                <a:gd name="T6" fmla="*/ 0 w 62"/>
                <a:gd name="T7" fmla="*/ 3 h 36"/>
                <a:gd name="T8" fmla="*/ 6 w 62"/>
                <a:gd name="T9" fmla="*/ 1 h 36"/>
                <a:gd name="T10" fmla="*/ 59 w 62"/>
                <a:gd name="T11" fmla="*/ 29 h 36"/>
                <a:gd name="T12" fmla="*/ 61 w 62"/>
                <a:gd name="T13" fmla="*/ 34 h 36"/>
                <a:gd name="T14" fmla="*/ 58 w 62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6">
                  <a:moveTo>
                    <a:pt x="58" y="36"/>
                  </a:moveTo>
                  <a:cubicBezTo>
                    <a:pt x="58" y="36"/>
                    <a:pt x="57" y="36"/>
                    <a:pt x="56" y="36"/>
                  </a:cubicBezTo>
                  <a:cubicBezTo>
                    <a:pt x="38" y="27"/>
                    <a:pt x="20" y="17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6" y="1"/>
                  </a:cubicBezTo>
                  <a:cubicBezTo>
                    <a:pt x="23" y="11"/>
                    <a:pt x="41" y="20"/>
                    <a:pt x="59" y="29"/>
                  </a:cubicBezTo>
                  <a:cubicBezTo>
                    <a:pt x="61" y="30"/>
                    <a:pt x="62" y="32"/>
                    <a:pt x="61" y="34"/>
                  </a:cubicBezTo>
                  <a:cubicBezTo>
                    <a:pt x="60" y="35"/>
                    <a:pt x="59" y="36"/>
                    <a:pt x="58" y="3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5392738" y="6886575"/>
              <a:ext cx="492125" cy="266700"/>
            </a:xfrm>
            <a:custGeom>
              <a:avLst/>
              <a:gdLst>
                <a:gd name="T0" fmla="*/ 128 w 131"/>
                <a:gd name="T1" fmla="*/ 70 h 71"/>
                <a:gd name="T2" fmla="*/ 125 w 131"/>
                <a:gd name="T3" fmla="*/ 70 h 71"/>
                <a:gd name="T4" fmla="*/ 2 w 131"/>
                <a:gd name="T5" fmla="*/ 8 h 71"/>
                <a:gd name="T6" fmla="*/ 1 w 131"/>
                <a:gd name="T7" fmla="*/ 2 h 71"/>
                <a:gd name="T8" fmla="*/ 6 w 131"/>
                <a:gd name="T9" fmla="*/ 1 h 71"/>
                <a:gd name="T10" fmla="*/ 129 w 131"/>
                <a:gd name="T11" fmla="*/ 63 h 71"/>
                <a:gd name="T12" fmla="*/ 130 w 131"/>
                <a:gd name="T13" fmla="*/ 68 h 71"/>
                <a:gd name="T14" fmla="*/ 128 w 131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1">
                  <a:moveTo>
                    <a:pt x="128" y="70"/>
                  </a:moveTo>
                  <a:cubicBezTo>
                    <a:pt x="127" y="71"/>
                    <a:pt x="126" y="71"/>
                    <a:pt x="125" y="70"/>
                  </a:cubicBezTo>
                  <a:cubicBezTo>
                    <a:pt x="84" y="51"/>
                    <a:pt x="43" y="29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47" y="22"/>
                    <a:pt x="88" y="44"/>
                    <a:pt x="129" y="63"/>
                  </a:cubicBezTo>
                  <a:cubicBezTo>
                    <a:pt x="131" y="64"/>
                    <a:pt x="131" y="66"/>
                    <a:pt x="130" y="68"/>
                  </a:cubicBezTo>
                  <a:cubicBezTo>
                    <a:pt x="130" y="69"/>
                    <a:pt x="129" y="70"/>
                    <a:pt x="128" y="7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5178425" y="6954838"/>
              <a:ext cx="755650" cy="396875"/>
            </a:xfrm>
            <a:custGeom>
              <a:avLst/>
              <a:gdLst>
                <a:gd name="T0" fmla="*/ 198 w 201"/>
                <a:gd name="T1" fmla="*/ 105 h 106"/>
                <a:gd name="T2" fmla="*/ 195 w 201"/>
                <a:gd name="T3" fmla="*/ 105 h 106"/>
                <a:gd name="T4" fmla="*/ 2 w 201"/>
                <a:gd name="T5" fmla="*/ 8 h 106"/>
                <a:gd name="T6" fmla="*/ 1 w 201"/>
                <a:gd name="T7" fmla="*/ 3 h 106"/>
                <a:gd name="T8" fmla="*/ 6 w 201"/>
                <a:gd name="T9" fmla="*/ 1 h 106"/>
                <a:gd name="T10" fmla="*/ 198 w 201"/>
                <a:gd name="T11" fmla="*/ 98 h 106"/>
                <a:gd name="T12" fmla="*/ 200 w 201"/>
                <a:gd name="T13" fmla="*/ 103 h 106"/>
                <a:gd name="T14" fmla="*/ 198 w 201"/>
                <a:gd name="T15" fmla="*/ 10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106">
                  <a:moveTo>
                    <a:pt x="198" y="105"/>
                  </a:moveTo>
                  <a:cubicBezTo>
                    <a:pt x="197" y="106"/>
                    <a:pt x="196" y="106"/>
                    <a:pt x="195" y="105"/>
                  </a:cubicBezTo>
                  <a:cubicBezTo>
                    <a:pt x="131" y="77"/>
                    <a:pt x="67" y="42"/>
                    <a:pt x="2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5"/>
                    <a:pt x="134" y="70"/>
                    <a:pt x="198" y="98"/>
                  </a:cubicBezTo>
                  <a:cubicBezTo>
                    <a:pt x="200" y="99"/>
                    <a:pt x="201" y="101"/>
                    <a:pt x="200" y="103"/>
                  </a:cubicBezTo>
                  <a:cubicBezTo>
                    <a:pt x="200" y="104"/>
                    <a:pt x="199" y="105"/>
                    <a:pt x="198" y="10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2" name="Freeform 52"/>
            <p:cNvSpPr/>
            <p:nvPr/>
          </p:nvSpPr>
          <p:spPr bwMode="auto">
            <a:xfrm>
              <a:off x="4964113" y="7018338"/>
              <a:ext cx="1019175" cy="528638"/>
            </a:xfrm>
            <a:custGeom>
              <a:avLst/>
              <a:gdLst>
                <a:gd name="T0" fmla="*/ 267 w 271"/>
                <a:gd name="T1" fmla="*/ 140 h 141"/>
                <a:gd name="T2" fmla="*/ 265 w 271"/>
                <a:gd name="T3" fmla="*/ 140 h 141"/>
                <a:gd name="T4" fmla="*/ 3 w 271"/>
                <a:gd name="T5" fmla="*/ 8 h 141"/>
                <a:gd name="T6" fmla="*/ 1 w 271"/>
                <a:gd name="T7" fmla="*/ 2 h 141"/>
                <a:gd name="T8" fmla="*/ 6 w 271"/>
                <a:gd name="T9" fmla="*/ 1 h 141"/>
                <a:gd name="T10" fmla="*/ 268 w 271"/>
                <a:gd name="T11" fmla="*/ 133 h 141"/>
                <a:gd name="T12" fmla="*/ 270 w 271"/>
                <a:gd name="T13" fmla="*/ 138 h 141"/>
                <a:gd name="T14" fmla="*/ 267 w 271"/>
                <a:gd name="T15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141">
                  <a:moveTo>
                    <a:pt x="267" y="140"/>
                  </a:moveTo>
                  <a:cubicBezTo>
                    <a:pt x="266" y="141"/>
                    <a:pt x="265" y="141"/>
                    <a:pt x="265" y="140"/>
                  </a:cubicBezTo>
                  <a:cubicBezTo>
                    <a:pt x="178" y="105"/>
                    <a:pt x="90" y="55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3" y="48"/>
                    <a:pt x="181" y="98"/>
                    <a:pt x="268" y="133"/>
                  </a:cubicBezTo>
                  <a:cubicBezTo>
                    <a:pt x="270" y="134"/>
                    <a:pt x="271" y="136"/>
                    <a:pt x="270" y="138"/>
                  </a:cubicBezTo>
                  <a:cubicBezTo>
                    <a:pt x="269" y="139"/>
                    <a:pt x="268" y="140"/>
                    <a:pt x="267" y="1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5013325" y="7202488"/>
              <a:ext cx="758825" cy="412750"/>
            </a:xfrm>
            <a:custGeom>
              <a:avLst/>
              <a:gdLst>
                <a:gd name="T0" fmla="*/ 198 w 202"/>
                <a:gd name="T1" fmla="*/ 110 h 110"/>
                <a:gd name="T2" fmla="*/ 196 w 202"/>
                <a:gd name="T3" fmla="*/ 110 h 110"/>
                <a:gd name="T4" fmla="*/ 3 w 202"/>
                <a:gd name="T5" fmla="*/ 8 h 110"/>
                <a:gd name="T6" fmla="*/ 1 w 202"/>
                <a:gd name="T7" fmla="*/ 3 h 110"/>
                <a:gd name="T8" fmla="*/ 6 w 202"/>
                <a:gd name="T9" fmla="*/ 1 h 110"/>
                <a:gd name="T10" fmla="*/ 199 w 202"/>
                <a:gd name="T11" fmla="*/ 103 h 110"/>
                <a:gd name="T12" fmla="*/ 201 w 202"/>
                <a:gd name="T13" fmla="*/ 108 h 110"/>
                <a:gd name="T14" fmla="*/ 198 w 202"/>
                <a:gd name="T1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10">
                  <a:moveTo>
                    <a:pt x="198" y="110"/>
                  </a:moveTo>
                  <a:cubicBezTo>
                    <a:pt x="197" y="110"/>
                    <a:pt x="196" y="110"/>
                    <a:pt x="196" y="110"/>
                  </a:cubicBezTo>
                  <a:cubicBezTo>
                    <a:pt x="131" y="81"/>
                    <a:pt x="67" y="44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7"/>
                    <a:pt x="135" y="74"/>
                    <a:pt x="199" y="103"/>
                  </a:cubicBezTo>
                  <a:cubicBezTo>
                    <a:pt x="201" y="104"/>
                    <a:pt x="202" y="106"/>
                    <a:pt x="201" y="108"/>
                  </a:cubicBezTo>
                  <a:cubicBezTo>
                    <a:pt x="200" y="109"/>
                    <a:pt x="199" y="110"/>
                    <a:pt x="198" y="11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5065713" y="7389813"/>
              <a:ext cx="492125" cy="288925"/>
            </a:xfrm>
            <a:custGeom>
              <a:avLst/>
              <a:gdLst>
                <a:gd name="T0" fmla="*/ 128 w 131"/>
                <a:gd name="T1" fmla="*/ 77 h 77"/>
                <a:gd name="T2" fmla="*/ 125 w 131"/>
                <a:gd name="T3" fmla="*/ 76 h 77"/>
                <a:gd name="T4" fmla="*/ 2 w 131"/>
                <a:gd name="T5" fmla="*/ 8 h 77"/>
                <a:gd name="T6" fmla="*/ 0 w 131"/>
                <a:gd name="T7" fmla="*/ 3 h 77"/>
                <a:gd name="T8" fmla="*/ 5 w 131"/>
                <a:gd name="T9" fmla="*/ 2 h 77"/>
                <a:gd name="T10" fmla="*/ 129 w 131"/>
                <a:gd name="T11" fmla="*/ 69 h 77"/>
                <a:gd name="T12" fmla="*/ 130 w 131"/>
                <a:gd name="T13" fmla="*/ 75 h 77"/>
                <a:gd name="T14" fmla="*/ 128 w 131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7">
                  <a:moveTo>
                    <a:pt x="128" y="77"/>
                  </a:moveTo>
                  <a:cubicBezTo>
                    <a:pt x="127" y="77"/>
                    <a:pt x="126" y="77"/>
                    <a:pt x="125" y="76"/>
                  </a:cubicBezTo>
                  <a:cubicBezTo>
                    <a:pt x="84" y="55"/>
                    <a:pt x="43" y="32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5" y="2"/>
                  </a:cubicBezTo>
                  <a:cubicBezTo>
                    <a:pt x="46" y="25"/>
                    <a:pt x="88" y="49"/>
                    <a:pt x="129" y="69"/>
                  </a:cubicBezTo>
                  <a:cubicBezTo>
                    <a:pt x="131" y="70"/>
                    <a:pt x="131" y="73"/>
                    <a:pt x="130" y="75"/>
                  </a:cubicBezTo>
                  <a:cubicBezTo>
                    <a:pt x="130" y="76"/>
                    <a:pt x="129" y="76"/>
                    <a:pt x="128" y="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5114925" y="7581900"/>
              <a:ext cx="233363" cy="146050"/>
            </a:xfrm>
            <a:custGeom>
              <a:avLst/>
              <a:gdLst>
                <a:gd name="T0" fmla="*/ 59 w 62"/>
                <a:gd name="T1" fmla="*/ 39 h 39"/>
                <a:gd name="T2" fmla="*/ 56 w 62"/>
                <a:gd name="T3" fmla="*/ 39 h 39"/>
                <a:gd name="T4" fmla="*/ 2 w 62"/>
                <a:gd name="T5" fmla="*/ 8 h 39"/>
                <a:gd name="T6" fmla="*/ 1 w 62"/>
                <a:gd name="T7" fmla="*/ 2 h 39"/>
                <a:gd name="T8" fmla="*/ 6 w 62"/>
                <a:gd name="T9" fmla="*/ 1 h 39"/>
                <a:gd name="T10" fmla="*/ 59 w 62"/>
                <a:gd name="T11" fmla="*/ 32 h 39"/>
                <a:gd name="T12" fmla="*/ 61 w 62"/>
                <a:gd name="T13" fmla="*/ 37 h 39"/>
                <a:gd name="T14" fmla="*/ 59 w 62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9">
                  <a:moveTo>
                    <a:pt x="59" y="39"/>
                  </a:moveTo>
                  <a:cubicBezTo>
                    <a:pt x="58" y="39"/>
                    <a:pt x="57" y="39"/>
                    <a:pt x="56" y="39"/>
                  </a:cubicBezTo>
                  <a:cubicBezTo>
                    <a:pt x="38" y="29"/>
                    <a:pt x="20" y="18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24" y="12"/>
                    <a:pt x="41" y="22"/>
                    <a:pt x="59" y="32"/>
                  </a:cubicBezTo>
                  <a:cubicBezTo>
                    <a:pt x="61" y="33"/>
                    <a:pt x="62" y="35"/>
                    <a:pt x="61" y="37"/>
                  </a:cubicBezTo>
                  <a:cubicBezTo>
                    <a:pt x="60" y="38"/>
                    <a:pt x="60" y="39"/>
                    <a:pt x="59" y="3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4991100" y="6943725"/>
              <a:ext cx="160338" cy="212725"/>
            </a:xfrm>
            <a:custGeom>
              <a:avLst/>
              <a:gdLst>
                <a:gd name="T0" fmla="*/ 6 w 43"/>
                <a:gd name="T1" fmla="*/ 57 h 57"/>
                <a:gd name="T2" fmla="*/ 2 w 43"/>
                <a:gd name="T3" fmla="*/ 56 h 57"/>
                <a:gd name="T4" fmla="*/ 2 w 43"/>
                <a:gd name="T5" fmla="*/ 51 h 57"/>
                <a:gd name="T6" fmla="*/ 36 w 43"/>
                <a:gd name="T7" fmla="*/ 2 h 57"/>
                <a:gd name="T8" fmla="*/ 41 w 43"/>
                <a:gd name="T9" fmla="*/ 1 h 57"/>
                <a:gd name="T10" fmla="*/ 42 w 43"/>
                <a:gd name="T11" fmla="*/ 6 h 57"/>
                <a:gd name="T12" fmla="*/ 8 w 43"/>
                <a:gd name="T13" fmla="*/ 56 h 57"/>
                <a:gd name="T14" fmla="*/ 6 w 43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6" y="57"/>
                  </a:moveTo>
                  <a:cubicBezTo>
                    <a:pt x="5" y="57"/>
                    <a:pt x="3" y="57"/>
                    <a:pt x="2" y="56"/>
                  </a:cubicBezTo>
                  <a:cubicBezTo>
                    <a:pt x="1" y="55"/>
                    <a:pt x="0" y="53"/>
                    <a:pt x="2" y="51"/>
                  </a:cubicBezTo>
                  <a:cubicBezTo>
                    <a:pt x="13" y="35"/>
                    <a:pt x="24" y="19"/>
                    <a:pt x="36" y="2"/>
                  </a:cubicBezTo>
                  <a:cubicBezTo>
                    <a:pt x="37" y="0"/>
                    <a:pt x="39" y="0"/>
                    <a:pt x="41" y="1"/>
                  </a:cubicBezTo>
                  <a:cubicBezTo>
                    <a:pt x="43" y="2"/>
                    <a:pt x="43" y="5"/>
                    <a:pt x="42" y="6"/>
                  </a:cubicBezTo>
                  <a:cubicBezTo>
                    <a:pt x="30" y="23"/>
                    <a:pt x="19" y="40"/>
                    <a:pt x="8" y="56"/>
                  </a:cubicBezTo>
                  <a:cubicBezTo>
                    <a:pt x="7" y="56"/>
                    <a:pt x="6" y="57"/>
                    <a:pt x="6" y="5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5046663" y="6897688"/>
              <a:ext cx="323850" cy="461963"/>
            </a:xfrm>
            <a:custGeom>
              <a:avLst/>
              <a:gdLst>
                <a:gd name="T0" fmla="*/ 5 w 86"/>
                <a:gd name="T1" fmla="*/ 123 h 123"/>
                <a:gd name="T2" fmla="*/ 2 w 86"/>
                <a:gd name="T3" fmla="*/ 122 h 123"/>
                <a:gd name="T4" fmla="*/ 1 w 86"/>
                <a:gd name="T5" fmla="*/ 117 h 123"/>
                <a:gd name="T6" fmla="*/ 79 w 86"/>
                <a:gd name="T7" fmla="*/ 3 h 123"/>
                <a:gd name="T8" fmla="*/ 84 w 86"/>
                <a:gd name="T9" fmla="*/ 2 h 123"/>
                <a:gd name="T10" fmla="*/ 85 w 86"/>
                <a:gd name="T11" fmla="*/ 7 h 123"/>
                <a:gd name="T12" fmla="*/ 7 w 86"/>
                <a:gd name="T13" fmla="*/ 122 h 123"/>
                <a:gd name="T14" fmla="*/ 5 w 86"/>
                <a:gd name="T1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5" y="123"/>
                  </a:moveTo>
                  <a:cubicBezTo>
                    <a:pt x="4" y="123"/>
                    <a:pt x="3" y="123"/>
                    <a:pt x="2" y="122"/>
                  </a:cubicBezTo>
                  <a:cubicBezTo>
                    <a:pt x="0" y="121"/>
                    <a:pt x="0" y="118"/>
                    <a:pt x="1" y="117"/>
                  </a:cubicBezTo>
                  <a:cubicBezTo>
                    <a:pt x="27" y="80"/>
                    <a:pt x="53" y="42"/>
                    <a:pt x="79" y="3"/>
                  </a:cubicBezTo>
                  <a:cubicBezTo>
                    <a:pt x="80" y="1"/>
                    <a:pt x="83" y="0"/>
                    <a:pt x="84" y="2"/>
                  </a:cubicBezTo>
                  <a:cubicBezTo>
                    <a:pt x="86" y="3"/>
                    <a:pt x="86" y="5"/>
                    <a:pt x="85" y="7"/>
                  </a:cubicBezTo>
                  <a:cubicBezTo>
                    <a:pt x="59" y="46"/>
                    <a:pt x="33" y="85"/>
                    <a:pt x="7" y="122"/>
                  </a:cubicBezTo>
                  <a:cubicBezTo>
                    <a:pt x="6" y="122"/>
                    <a:pt x="6" y="123"/>
                    <a:pt x="5" y="12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5099050" y="6856413"/>
              <a:ext cx="493713" cy="709613"/>
            </a:xfrm>
            <a:custGeom>
              <a:avLst/>
              <a:gdLst>
                <a:gd name="T0" fmla="*/ 5 w 131"/>
                <a:gd name="T1" fmla="*/ 188 h 189"/>
                <a:gd name="T2" fmla="*/ 2 w 131"/>
                <a:gd name="T3" fmla="*/ 188 h 189"/>
                <a:gd name="T4" fmla="*/ 1 w 131"/>
                <a:gd name="T5" fmla="*/ 182 h 189"/>
                <a:gd name="T6" fmla="*/ 124 w 131"/>
                <a:gd name="T7" fmla="*/ 2 h 189"/>
                <a:gd name="T8" fmla="*/ 129 w 131"/>
                <a:gd name="T9" fmla="*/ 1 h 189"/>
                <a:gd name="T10" fmla="*/ 130 w 131"/>
                <a:gd name="T11" fmla="*/ 6 h 189"/>
                <a:gd name="T12" fmla="*/ 7 w 131"/>
                <a:gd name="T13" fmla="*/ 187 h 189"/>
                <a:gd name="T14" fmla="*/ 5 w 131"/>
                <a:gd name="T15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89">
                  <a:moveTo>
                    <a:pt x="5" y="188"/>
                  </a:moveTo>
                  <a:cubicBezTo>
                    <a:pt x="4" y="189"/>
                    <a:pt x="3" y="188"/>
                    <a:pt x="2" y="188"/>
                  </a:cubicBezTo>
                  <a:cubicBezTo>
                    <a:pt x="0" y="186"/>
                    <a:pt x="0" y="184"/>
                    <a:pt x="1" y="182"/>
                  </a:cubicBezTo>
                  <a:cubicBezTo>
                    <a:pt x="42" y="125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8"/>
                    <a:pt x="48" y="130"/>
                    <a:pt x="7" y="187"/>
                  </a:cubicBezTo>
                  <a:cubicBezTo>
                    <a:pt x="7" y="188"/>
                    <a:pt x="6" y="188"/>
                    <a:pt x="5" y="18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5151438" y="6811963"/>
              <a:ext cx="658813" cy="957263"/>
            </a:xfrm>
            <a:custGeom>
              <a:avLst/>
              <a:gdLst>
                <a:gd name="T0" fmla="*/ 5 w 175"/>
                <a:gd name="T1" fmla="*/ 255 h 255"/>
                <a:gd name="T2" fmla="*/ 2 w 175"/>
                <a:gd name="T3" fmla="*/ 254 h 255"/>
                <a:gd name="T4" fmla="*/ 1 w 175"/>
                <a:gd name="T5" fmla="*/ 249 h 255"/>
                <a:gd name="T6" fmla="*/ 168 w 175"/>
                <a:gd name="T7" fmla="*/ 2 h 255"/>
                <a:gd name="T8" fmla="*/ 173 w 175"/>
                <a:gd name="T9" fmla="*/ 1 h 255"/>
                <a:gd name="T10" fmla="*/ 174 w 175"/>
                <a:gd name="T11" fmla="*/ 6 h 255"/>
                <a:gd name="T12" fmla="*/ 7 w 175"/>
                <a:gd name="T13" fmla="*/ 254 h 255"/>
                <a:gd name="T14" fmla="*/ 5 w 175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55">
                  <a:moveTo>
                    <a:pt x="5" y="255"/>
                  </a:moveTo>
                  <a:cubicBezTo>
                    <a:pt x="4" y="255"/>
                    <a:pt x="3" y="255"/>
                    <a:pt x="2" y="254"/>
                  </a:cubicBezTo>
                  <a:cubicBezTo>
                    <a:pt x="0" y="253"/>
                    <a:pt x="0" y="251"/>
                    <a:pt x="1" y="249"/>
                  </a:cubicBezTo>
                  <a:cubicBezTo>
                    <a:pt x="57" y="171"/>
                    <a:pt x="113" y="84"/>
                    <a:pt x="168" y="2"/>
                  </a:cubicBezTo>
                  <a:cubicBezTo>
                    <a:pt x="169" y="0"/>
                    <a:pt x="172" y="0"/>
                    <a:pt x="173" y="1"/>
                  </a:cubicBezTo>
                  <a:cubicBezTo>
                    <a:pt x="175" y="2"/>
                    <a:pt x="175" y="4"/>
                    <a:pt x="174" y="6"/>
                  </a:cubicBezTo>
                  <a:cubicBezTo>
                    <a:pt x="119" y="89"/>
                    <a:pt x="63" y="176"/>
                    <a:pt x="7" y="254"/>
                  </a:cubicBezTo>
                  <a:cubicBezTo>
                    <a:pt x="7" y="255"/>
                    <a:pt x="6" y="255"/>
                    <a:pt x="5" y="25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5362575" y="6999288"/>
              <a:ext cx="492125" cy="725488"/>
            </a:xfrm>
            <a:custGeom>
              <a:avLst/>
              <a:gdLst>
                <a:gd name="T0" fmla="*/ 5 w 131"/>
                <a:gd name="T1" fmla="*/ 193 h 193"/>
                <a:gd name="T2" fmla="*/ 2 w 131"/>
                <a:gd name="T3" fmla="*/ 192 h 193"/>
                <a:gd name="T4" fmla="*/ 1 w 131"/>
                <a:gd name="T5" fmla="*/ 187 h 193"/>
                <a:gd name="T6" fmla="*/ 124 w 131"/>
                <a:gd name="T7" fmla="*/ 2 h 193"/>
                <a:gd name="T8" fmla="*/ 129 w 131"/>
                <a:gd name="T9" fmla="*/ 1 h 193"/>
                <a:gd name="T10" fmla="*/ 130 w 131"/>
                <a:gd name="T11" fmla="*/ 6 h 193"/>
                <a:gd name="T12" fmla="*/ 7 w 131"/>
                <a:gd name="T13" fmla="*/ 191 h 193"/>
                <a:gd name="T14" fmla="*/ 5 w 131"/>
                <a:gd name="T1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93">
                  <a:moveTo>
                    <a:pt x="5" y="193"/>
                  </a:moveTo>
                  <a:cubicBezTo>
                    <a:pt x="4" y="193"/>
                    <a:pt x="3" y="193"/>
                    <a:pt x="2" y="192"/>
                  </a:cubicBezTo>
                  <a:cubicBezTo>
                    <a:pt x="0" y="191"/>
                    <a:pt x="0" y="188"/>
                    <a:pt x="1" y="187"/>
                  </a:cubicBezTo>
                  <a:cubicBezTo>
                    <a:pt x="42" y="126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7"/>
                    <a:pt x="48" y="131"/>
                    <a:pt x="7" y="191"/>
                  </a:cubicBezTo>
                  <a:cubicBezTo>
                    <a:pt x="7" y="192"/>
                    <a:pt x="6" y="193"/>
                    <a:pt x="5" y="19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5573713" y="7183438"/>
              <a:ext cx="327025" cy="481013"/>
            </a:xfrm>
            <a:custGeom>
              <a:avLst/>
              <a:gdLst>
                <a:gd name="T0" fmla="*/ 5 w 87"/>
                <a:gd name="T1" fmla="*/ 128 h 128"/>
                <a:gd name="T2" fmla="*/ 2 w 87"/>
                <a:gd name="T3" fmla="*/ 128 h 128"/>
                <a:gd name="T4" fmla="*/ 1 w 87"/>
                <a:gd name="T5" fmla="*/ 122 h 128"/>
                <a:gd name="T6" fmla="*/ 79 w 87"/>
                <a:gd name="T7" fmla="*/ 2 h 128"/>
                <a:gd name="T8" fmla="*/ 85 w 87"/>
                <a:gd name="T9" fmla="*/ 1 h 128"/>
                <a:gd name="T10" fmla="*/ 86 w 87"/>
                <a:gd name="T11" fmla="*/ 6 h 128"/>
                <a:gd name="T12" fmla="*/ 7 w 87"/>
                <a:gd name="T13" fmla="*/ 126 h 128"/>
                <a:gd name="T14" fmla="*/ 5 w 87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5" y="128"/>
                  </a:moveTo>
                  <a:cubicBezTo>
                    <a:pt x="4" y="128"/>
                    <a:pt x="3" y="128"/>
                    <a:pt x="2" y="128"/>
                  </a:cubicBezTo>
                  <a:cubicBezTo>
                    <a:pt x="0" y="126"/>
                    <a:pt x="0" y="124"/>
                    <a:pt x="1" y="122"/>
                  </a:cubicBezTo>
                  <a:cubicBezTo>
                    <a:pt x="27" y="82"/>
                    <a:pt x="53" y="42"/>
                    <a:pt x="79" y="2"/>
                  </a:cubicBezTo>
                  <a:cubicBezTo>
                    <a:pt x="81" y="1"/>
                    <a:pt x="83" y="0"/>
                    <a:pt x="85" y="1"/>
                  </a:cubicBezTo>
                  <a:cubicBezTo>
                    <a:pt x="86" y="2"/>
                    <a:pt x="87" y="5"/>
                    <a:pt x="86" y="6"/>
                  </a:cubicBezTo>
                  <a:cubicBezTo>
                    <a:pt x="59" y="46"/>
                    <a:pt x="33" y="86"/>
                    <a:pt x="7" y="126"/>
                  </a:cubicBezTo>
                  <a:cubicBezTo>
                    <a:pt x="7" y="127"/>
                    <a:pt x="6" y="128"/>
                    <a:pt x="5" y="12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5783263" y="7367588"/>
              <a:ext cx="158750" cy="228600"/>
            </a:xfrm>
            <a:custGeom>
              <a:avLst/>
              <a:gdLst>
                <a:gd name="T0" fmla="*/ 5 w 42"/>
                <a:gd name="T1" fmla="*/ 61 h 61"/>
                <a:gd name="T2" fmla="*/ 2 w 42"/>
                <a:gd name="T3" fmla="*/ 60 h 61"/>
                <a:gd name="T4" fmla="*/ 1 w 42"/>
                <a:gd name="T5" fmla="*/ 55 h 61"/>
                <a:gd name="T6" fmla="*/ 35 w 42"/>
                <a:gd name="T7" fmla="*/ 2 h 61"/>
                <a:gd name="T8" fmla="*/ 40 w 42"/>
                <a:gd name="T9" fmla="*/ 1 h 61"/>
                <a:gd name="T10" fmla="*/ 41 w 42"/>
                <a:gd name="T11" fmla="*/ 6 h 61"/>
                <a:gd name="T12" fmla="*/ 7 w 42"/>
                <a:gd name="T13" fmla="*/ 59 h 61"/>
                <a:gd name="T14" fmla="*/ 5 w 42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61">
                  <a:moveTo>
                    <a:pt x="5" y="61"/>
                  </a:moveTo>
                  <a:cubicBezTo>
                    <a:pt x="4" y="61"/>
                    <a:pt x="3" y="61"/>
                    <a:pt x="2" y="60"/>
                  </a:cubicBezTo>
                  <a:cubicBezTo>
                    <a:pt x="0" y="59"/>
                    <a:pt x="0" y="57"/>
                    <a:pt x="1" y="55"/>
                  </a:cubicBezTo>
                  <a:cubicBezTo>
                    <a:pt x="12" y="37"/>
                    <a:pt x="24" y="20"/>
                    <a:pt x="35" y="2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2" y="4"/>
                    <a:pt x="41" y="6"/>
                  </a:cubicBezTo>
                  <a:cubicBezTo>
                    <a:pt x="30" y="24"/>
                    <a:pt x="18" y="41"/>
                    <a:pt x="7" y="59"/>
                  </a:cubicBezTo>
                  <a:cubicBezTo>
                    <a:pt x="7" y="60"/>
                    <a:pt x="6" y="60"/>
                    <a:pt x="5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4881563" y="6556375"/>
              <a:ext cx="285750" cy="228600"/>
            </a:xfrm>
            <a:custGeom>
              <a:avLst/>
              <a:gdLst>
                <a:gd name="T0" fmla="*/ 73 w 76"/>
                <a:gd name="T1" fmla="*/ 60 h 61"/>
                <a:gd name="T2" fmla="*/ 70 w 76"/>
                <a:gd name="T3" fmla="*/ 60 h 61"/>
                <a:gd name="T4" fmla="*/ 2 w 76"/>
                <a:gd name="T5" fmla="*/ 8 h 61"/>
                <a:gd name="T6" fmla="*/ 1 w 76"/>
                <a:gd name="T7" fmla="*/ 2 h 61"/>
                <a:gd name="T8" fmla="*/ 7 w 76"/>
                <a:gd name="T9" fmla="*/ 2 h 61"/>
                <a:gd name="T10" fmla="*/ 74 w 76"/>
                <a:gd name="T11" fmla="*/ 54 h 61"/>
                <a:gd name="T12" fmla="*/ 75 w 76"/>
                <a:gd name="T13" fmla="*/ 59 h 61"/>
                <a:gd name="T14" fmla="*/ 73 w 76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4945063" y="6507163"/>
              <a:ext cx="161925" cy="327025"/>
            </a:xfrm>
            <a:custGeom>
              <a:avLst/>
              <a:gdLst>
                <a:gd name="T0" fmla="*/ 5 w 43"/>
                <a:gd name="T1" fmla="*/ 86 h 87"/>
                <a:gd name="T2" fmla="*/ 2 w 43"/>
                <a:gd name="T3" fmla="*/ 86 h 87"/>
                <a:gd name="T4" fmla="*/ 1 w 43"/>
                <a:gd name="T5" fmla="*/ 81 h 87"/>
                <a:gd name="T6" fmla="*/ 35 w 43"/>
                <a:gd name="T7" fmla="*/ 3 h 87"/>
                <a:gd name="T8" fmla="*/ 40 w 43"/>
                <a:gd name="T9" fmla="*/ 1 h 87"/>
                <a:gd name="T10" fmla="*/ 42 w 43"/>
                <a:gd name="T11" fmla="*/ 6 h 87"/>
                <a:gd name="T12" fmla="*/ 7 w 43"/>
                <a:gd name="T13" fmla="*/ 84 h 87"/>
                <a:gd name="T14" fmla="*/ 5 w 43"/>
                <a:gd name="T15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7">
                  <a:moveTo>
                    <a:pt x="5" y="86"/>
                  </a:moveTo>
                  <a:cubicBezTo>
                    <a:pt x="4" y="87"/>
                    <a:pt x="3" y="86"/>
                    <a:pt x="2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5"/>
                    <a:pt x="6" y="86"/>
                    <a:pt x="5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5" name="Freeform 65"/>
            <p:cNvSpPr/>
            <p:nvPr/>
          </p:nvSpPr>
          <p:spPr bwMode="auto">
            <a:xfrm>
              <a:off x="5073650" y="6507163"/>
              <a:ext cx="288925" cy="228600"/>
            </a:xfrm>
            <a:custGeom>
              <a:avLst/>
              <a:gdLst>
                <a:gd name="T0" fmla="*/ 73 w 77"/>
                <a:gd name="T1" fmla="*/ 60 h 61"/>
                <a:gd name="T2" fmla="*/ 70 w 77"/>
                <a:gd name="T3" fmla="*/ 60 h 61"/>
                <a:gd name="T4" fmla="*/ 2 w 77"/>
                <a:gd name="T5" fmla="*/ 7 h 61"/>
                <a:gd name="T6" fmla="*/ 2 w 77"/>
                <a:gd name="T7" fmla="*/ 2 h 61"/>
                <a:gd name="T8" fmla="*/ 7 w 77"/>
                <a:gd name="T9" fmla="*/ 2 h 61"/>
                <a:gd name="T10" fmla="*/ 75 w 77"/>
                <a:gd name="T11" fmla="*/ 54 h 61"/>
                <a:gd name="T12" fmla="*/ 75 w 77"/>
                <a:gd name="T13" fmla="*/ 59 h 61"/>
                <a:gd name="T14" fmla="*/ 73 w 77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4"/>
                    <a:pt x="2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6" y="55"/>
                    <a:pt x="77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6" name="Freeform 66"/>
            <p:cNvSpPr/>
            <p:nvPr/>
          </p:nvSpPr>
          <p:spPr bwMode="auto">
            <a:xfrm>
              <a:off x="5137150" y="6457950"/>
              <a:ext cx="161925" cy="323850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3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7" name="Freeform 67"/>
            <p:cNvSpPr/>
            <p:nvPr/>
          </p:nvSpPr>
          <p:spPr bwMode="auto">
            <a:xfrm>
              <a:off x="5268913" y="6457950"/>
              <a:ext cx="285750" cy="225425"/>
            </a:xfrm>
            <a:custGeom>
              <a:avLst/>
              <a:gdLst>
                <a:gd name="T0" fmla="*/ 72 w 76"/>
                <a:gd name="T1" fmla="*/ 60 h 60"/>
                <a:gd name="T2" fmla="*/ 69 w 76"/>
                <a:gd name="T3" fmla="*/ 60 h 60"/>
                <a:gd name="T4" fmla="*/ 1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2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2" y="60"/>
                  </a:moveTo>
                  <a:cubicBezTo>
                    <a:pt x="71" y="60"/>
                    <a:pt x="70" y="60"/>
                    <a:pt x="69" y="6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5"/>
                    <a:pt x="76" y="57"/>
                    <a:pt x="75" y="59"/>
                  </a:cubicBezTo>
                  <a:cubicBezTo>
                    <a:pt x="74" y="60"/>
                    <a:pt x="73" y="60"/>
                    <a:pt x="72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8" name="Freeform 68"/>
            <p:cNvSpPr/>
            <p:nvPr/>
          </p:nvSpPr>
          <p:spPr bwMode="auto">
            <a:xfrm>
              <a:off x="5329238" y="6410325"/>
              <a:ext cx="161925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69" name="Freeform 69"/>
            <p:cNvSpPr/>
            <p:nvPr/>
          </p:nvSpPr>
          <p:spPr bwMode="auto">
            <a:xfrm>
              <a:off x="5461000" y="6410325"/>
              <a:ext cx="285750" cy="225425"/>
            </a:xfrm>
            <a:custGeom>
              <a:avLst/>
              <a:gdLst>
                <a:gd name="T0" fmla="*/ 73 w 76"/>
                <a:gd name="T1" fmla="*/ 60 h 60"/>
                <a:gd name="T2" fmla="*/ 69 w 76"/>
                <a:gd name="T3" fmla="*/ 60 h 60"/>
                <a:gd name="T4" fmla="*/ 2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3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3" y="60"/>
                  </a:moveTo>
                  <a:cubicBezTo>
                    <a:pt x="72" y="60"/>
                    <a:pt x="70" y="60"/>
                    <a:pt x="69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4" y="60"/>
                    <a:pt x="73" y="60"/>
                    <a:pt x="73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0" name="Freeform 70"/>
            <p:cNvSpPr/>
            <p:nvPr/>
          </p:nvSpPr>
          <p:spPr bwMode="auto">
            <a:xfrm>
              <a:off x="5521325" y="6361113"/>
              <a:ext cx="160338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6 w 43"/>
                <a:gd name="T7" fmla="*/ 3 h 86"/>
                <a:gd name="T8" fmla="*/ 41 w 43"/>
                <a:gd name="T9" fmla="*/ 1 h 86"/>
                <a:gd name="T10" fmla="*/ 43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5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9" y="0"/>
                    <a:pt x="41" y="1"/>
                  </a:cubicBezTo>
                  <a:cubicBezTo>
                    <a:pt x="43" y="2"/>
                    <a:pt x="43" y="4"/>
                    <a:pt x="43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1" name="Freeform 71"/>
            <p:cNvSpPr/>
            <p:nvPr/>
          </p:nvSpPr>
          <p:spPr bwMode="auto">
            <a:xfrm>
              <a:off x="4321175" y="5211763"/>
              <a:ext cx="1771650" cy="1341438"/>
            </a:xfrm>
            <a:custGeom>
              <a:avLst/>
              <a:gdLst>
                <a:gd name="T0" fmla="*/ 411 w 471"/>
                <a:gd name="T1" fmla="*/ 160 h 357"/>
                <a:gd name="T2" fmla="*/ 411 w 471"/>
                <a:gd name="T3" fmla="*/ 159 h 357"/>
                <a:gd name="T4" fmla="*/ 177 w 471"/>
                <a:gd name="T5" fmla="*/ 26 h 357"/>
                <a:gd name="T6" fmla="*/ 35 w 471"/>
                <a:gd name="T7" fmla="*/ 255 h 357"/>
                <a:gd name="T8" fmla="*/ 35 w 471"/>
                <a:gd name="T9" fmla="*/ 256 h 357"/>
                <a:gd name="T10" fmla="*/ 6 w 471"/>
                <a:gd name="T11" fmla="*/ 314 h 357"/>
                <a:gd name="T12" fmla="*/ 67 w 471"/>
                <a:gd name="T13" fmla="*/ 350 h 357"/>
                <a:gd name="T14" fmla="*/ 428 w 471"/>
                <a:gd name="T15" fmla="*/ 258 h 357"/>
                <a:gd name="T16" fmla="*/ 464 w 471"/>
                <a:gd name="T17" fmla="*/ 197 h 357"/>
                <a:gd name="T18" fmla="*/ 411 w 471"/>
                <a:gd name="T19" fmla="*/ 16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357">
                  <a:moveTo>
                    <a:pt x="411" y="160"/>
                  </a:moveTo>
                  <a:cubicBezTo>
                    <a:pt x="411" y="159"/>
                    <a:pt x="411" y="159"/>
                    <a:pt x="411" y="159"/>
                  </a:cubicBezTo>
                  <a:cubicBezTo>
                    <a:pt x="386" y="59"/>
                    <a:pt x="281" y="0"/>
                    <a:pt x="177" y="26"/>
                  </a:cubicBezTo>
                  <a:cubicBezTo>
                    <a:pt x="73" y="53"/>
                    <a:pt x="9" y="155"/>
                    <a:pt x="35" y="255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13" y="266"/>
                    <a:pt x="0" y="290"/>
                    <a:pt x="6" y="314"/>
                  </a:cubicBezTo>
                  <a:cubicBezTo>
                    <a:pt x="13" y="340"/>
                    <a:pt x="40" y="357"/>
                    <a:pt x="67" y="350"/>
                  </a:cubicBezTo>
                  <a:cubicBezTo>
                    <a:pt x="428" y="258"/>
                    <a:pt x="428" y="258"/>
                    <a:pt x="428" y="258"/>
                  </a:cubicBezTo>
                  <a:cubicBezTo>
                    <a:pt x="455" y="251"/>
                    <a:pt x="471" y="224"/>
                    <a:pt x="464" y="197"/>
                  </a:cubicBezTo>
                  <a:cubicBezTo>
                    <a:pt x="458" y="173"/>
                    <a:pt x="435" y="158"/>
                    <a:pt x="411" y="1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2" name="Freeform 72"/>
            <p:cNvSpPr/>
            <p:nvPr/>
          </p:nvSpPr>
          <p:spPr bwMode="auto">
            <a:xfrm>
              <a:off x="5329238" y="6927850"/>
              <a:ext cx="1123950" cy="1039813"/>
            </a:xfrm>
            <a:custGeom>
              <a:avLst/>
              <a:gdLst>
                <a:gd name="T0" fmla="*/ 299 w 299"/>
                <a:gd name="T1" fmla="*/ 0 h 277"/>
                <a:gd name="T2" fmla="*/ 0 w 299"/>
                <a:gd name="T3" fmla="*/ 0 h 277"/>
                <a:gd name="T4" fmla="*/ 13 w 299"/>
                <a:gd name="T5" fmla="*/ 265 h 277"/>
                <a:gd name="T6" fmla="*/ 286 w 299"/>
                <a:gd name="T7" fmla="*/ 265 h 277"/>
                <a:gd name="T8" fmla="*/ 299 w 299"/>
                <a:gd name="T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77">
                  <a:moveTo>
                    <a:pt x="299" y="0"/>
                  </a:moveTo>
                  <a:cubicBezTo>
                    <a:pt x="199" y="0"/>
                    <a:pt x="100" y="0"/>
                    <a:pt x="0" y="0"/>
                  </a:cubicBezTo>
                  <a:cubicBezTo>
                    <a:pt x="4" y="88"/>
                    <a:pt x="9" y="176"/>
                    <a:pt x="13" y="265"/>
                  </a:cubicBezTo>
                  <a:cubicBezTo>
                    <a:pt x="103" y="277"/>
                    <a:pt x="196" y="277"/>
                    <a:pt x="286" y="265"/>
                  </a:cubicBezTo>
                  <a:cubicBezTo>
                    <a:pt x="291" y="176"/>
                    <a:pt x="295" y="88"/>
                    <a:pt x="299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3" name="Freeform 73"/>
            <p:cNvSpPr/>
            <p:nvPr/>
          </p:nvSpPr>
          <p:spPr bwMode="auto">
            <a:xfrm>
              <a:off x="5895975" y="6919913"/>
              <a:ext cx="131763" cy="7938"/>
            </a:xfrm>
            <a:custGeom>
              <a:avLst/>
              <a:gdLst>
                <a:gd name="T0" fmla="*/ 2 w 35"/>
                <a:gd name="T1" fmla="*/ 0 h 2"/>
                <a:gd name="T2" fmla="*/ 0 w 35"/>
                <a:gd name="T3" fmla="*/ 0 h 2"/>
                <a:gd name="T4" fmla="*/ 0 w 35"/>
                <a:gd name="T5" fmla="*/ 2 h 2"/>
                <a:gd name="T6" fmla="*/ 34 w 35"/>
                <a:gd name="T7" fmla="*/ 2 h 2"/>
                <a:gd name="T8" fmla="*/ 35 w 35"/>
                <a:gd name="T9" fmla="*/ 0 h 2"/>
                <a:gd name="T10" fmla="*/ 2 w 3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2" y="2"/>
                    <a:pt x="23" y="2"/>
                    <a:pt x="34" y="2"/>
                  </a:cubicBezTo>
                  <a:cubicBezTo>
                    <a:pt x="35" y="1"/>
                    <a:pt x="35" y="1"/>
                    <a:pt x="35" y="0"/>
                  </a:cubicBezTo>
                  <a:cubicBezTo>
                    <a:pt x="24" y="0"/>
                    <a:pt x="13" y="0"/>
                    <a:pt x="2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4" name="Freeform 74"/>
            <p:cNvSpPr>
              <a:spLocks noEditPoints="1"/>
            </p:cNvSpPr>
            <p:nvPr/>
          </p:nvSpPr>
          <p:spPr bwMode="auto">
            <a:xfrm>
              <a:off x="6024563" y="6919913"/>
              <a:ext cx="428625" cy="7938"/>
            </a:xfrm>
            <a:custGeom>
              <a:avLst/>
              <a:gdLst>
                <a:gd name="T0" fmla="*/ 114 w 114"/>
                <a:gd name="T1" fmla="*/ 2 h 2"/>
                <a:gd name="T2" fmla="*/ 114 w 114"/>
                <a:gd name="T3" fmla="*/ 2 h 2"/>
                <a:gd name="T4" fmla="*/ 114 w 114"/>
                <a:gd name="T5" fmla="*/ 2 h 2"/>
                <a:gd name="T6" fmla="*/ 114 w 114"/>
                <a:gd name="T7" fmla="*/ 2 h 2"/>
                <a:gd name="T8" fmla="*/ 114 w 114"/>
                <a:gd name="T9" fmla="*/ 2 h 2"/>
                <a:gd name="T10" fmla="*/ 97 w 114"/>
                <a:gd name="T11" fmla="*/ 1 h 2"/>
                <a:gd name="T12" fmla="*/ 98 w 114"/>
                <a:gd name="T13" fmla="*/ 2 h 2"/>
                <a:gd name="T14" fmla="*/ 98 w 114"/>
                <a:gd name="T15" fmla="*/ 2 h 2"/>
                <a:gd name="T16" fmla="*/ 98 w 114"/>
                <a:gd name="T17" fmla="*/ 1 h 2"/>
                <a:gd name="T18" fmla="*/ 97 w 114"/>
                <a:gd name="T19" fmla="*/ 1 h 2"/>
                <a:gd name="T20" fmla="*/ 46 w 114"/>
                <a:gd name="T21" fmla="*/ 1 h 2"/>
                <a:gd name="T22" fmla="*/ 47 w 114"/>
                <a:gd name="T23" fmla="*/ 2 h 2"/>
                <a:gd name="T24" fmla="*/ 88 w 114"/>
                <a:gd name="T25" fmla="*/ 2 h 2"/>
                <a:gd name="T26" fmla="*/ 88 w 114"/>
                <a:gd name="T27" fmla="*/ 1 h 2"/>
                <a:gd name="T28" fmla="*/ 46 w 114"/>
                <a:gd name="T29" fmla="*/ 1 h 2"/>
                <a:gd name="T30" fmla="*/ 26 w 114"/>
                <a:gd name="T31" fmla="*/ 0 h 2"/>
                <a:gd name="T32" fmla="*/ 24 w 114"/>
                <a:gd name="T33" fmla="*/ 2 h 2"/>
                <a:gd name="T34" fmla="*/ 37 w 114"/>
                <a:gd name="T35" fmla="*/ 2 h 2"/>
                <a:gd name="T36" fmla="*/ 37 w 114"/>
                <a:gd name="T37" fmla="*/ 0 h 2"/>
                <a:gd name="T38" fmla="*/ 26 w 114"/>
                <a:gd name="T39" fmla="*/ 0 h 2"/>
                <a:gd name="T40" fmla="*/ 1 w 114"/>
                <a:gd name="T41" fmla="*/ 0 h 2"/>
                <a:gd name="T42" fmla="*/ 0 w 114"/>
                <a:gd name="T43" fmla="*/ 2 h 2"/>
                <a:gd name="T44" fmla="*/ 11 w 114"/>
                <a:gd name="T45" fmla="*/ 2 h 2"/>
                <a:gd name="T46" fmla="*/ 12 w 114"/>
                <a:gd name="T47" fmla="*/ 0 h 2"/>
                <a:gd name="T48" fmla="*/ 1 w 114"/>
                <a:gd name="T4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" h="2">
                  <a:moveTo>
                    <a:pt x="114" y="2"/>
                  </a:move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moveTo>
                    <a:pt x="97" y="1"/>
                  </a:moveTo>
                  <a:cubicBezTo>
                    <a:pt x="97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1"/>
                  </a:cubicBezTo>
                  <a:cubicBezTo>
                    <a:pt x="98" y="1"/>
                    <a:pt x="98" y="1"/>
                    <a:pt x="97" y="1"/>
                  </a:cubicBezTo>
                  <a:moveTo>
                    <a:pt x="46" y="1"/>
                  </a:moveTo>
                  <a:cubicBezTo>
                    <a:pt x="46" y="1"/>
                    <a:pt x="46" y="1"/>
                    <a:pt x="47" y="2"/>
                  </a:cubicBezTo>
                  <a:cubicBezTo>
                    <a:pt x="61" y="2"/>
                    <a:pt x="74" y="2"/>
                    <a:pt x="88" y="2"/>
                  </a:cubicBezTo>
                  <a:cubicBezTo>
                    <a:pt x="88" y="2"/>
                    <a:pt x="88" y="1"/>
                    <a:pt x="88" y="1"/>
                  </a:cubicBezTo>
                  <a:cubicBezTo>
                    <a:pt x="77" y="1"/>
                    <a:pt x="62" y="1"/>
                    <a:pt x="46" y="1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4" y="2"/>
                  </a:cubicBezTo>
                  <a:cubicBezTo>
                    <a:pt x="28" y="2"/>
                    <a:pt x="33" y="2"/>
                    <a:pt x="37" y="2"/>
                  </a:cubicBezTo>
                  <a:cubicBezTo>
                    <a:pt x="37" y="1"/>
                    <a:pt x="37" y="1"/>
                    <a:pt x="37" y="0"/>
                  </a:cubicBezTo>
                  <a:cubicBezTo>
                    <a:pt x="33" y="0"/>
                    <a:pt x="30" y="0"/>
                    <a:pt x="26" y="0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4" y="2"/>
                    <a:pt x="8" y="2"/>
                    <a:pt x="11" y="2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8" y="0"/>
                    <a:pt x="4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5" name="Freeform 75"/>
            <p:cNvSpPr/>
            <p:nvPr/>
          </p:nvSpPr>
          <p:spPr bwMode="auto">
            <a:xfrm>
              <a:off x="6354763" y="6924675"/>
              <a:ext cx="3810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1 h 1"/>
                <a:gd name="T4" fmla="*/ 10 w 10"/>
                <a:gd name="T5" fmla="*/ 1 h 1"/>
                <a:gd name="T6" fmla="*/ 9 w 10"/>
                <a:gd name="T7" fmla="*/ 0 h 1"/>
                <a:gd name="T8" fmla="*/ 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3" y="1"/>
                    <a:pt x="7" y="1"/>
                    <a:pt x="10" y="1"/>
                  </a:cubicBezTo>
                  <a:cubicBezTo>
                    <a:pt x="10" y="1"/>
                    <a:pt x="9" y="1"/>
                    <a:pt x="9" y="0"/>
                  </a:cubicBezTo>
                  <a:cubicBezTo>
                    <a:pt x="7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6" name="Freeform 76"/>
            <p:cNvSpPr/>
            <p:nvPr/>
          </p:nvSpPr>
          <p:spPr bwMode="auto">
            <a:xfrm>
              <a:off x="6164263" y="6919913"/>
              <a:ext cx="36513" cy="7938"/>
            </a:xfrm>
            <a:custGeom>
              <a:avLst/>
              <a:gdLst>
                <a:gd name="T0" fmla="*/ 0 w 10"/>
                <a:gd name="T1" fmla="*/ 0 h 2"/>
                <a:gd name="T2" fmla="*/ 0 w 10"/>
                <a:gd name="T3" fmla="*/ 2 h 2"/>
                <a:gd name="T4" fmla="*/ 10 w 10"/>
                <a:gd name="T5" fmla="*/ 2 h 2"/>
                <a:gd name="T6" fmla="*/ 9 w 10"/>
                <a:gd name="T7" fmla="*/ 1 h 2"/>
                <a:gd name="T8" fmla="*/ 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7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7" name="Freeform 77"/>
            <p:cNvSpPr/>
            <p:nvPr/>
          </p:nvSpPr>
          <p:spPr bwMode="auto">
            <a:xfrm>
              <a:off x="6065838" y="6919913"/>
              <a:ext cx="57150" cy="7938"/>
            </a:xfrm>
            <a:custGeom>
              <a:avLst/>
              <a:gdLst>
                <a:gd name="T0" fmla="*/ 1 w 15"/>
                <a:gd name="T1" fmla="*/ 0 h 2"/>
                <a:gd name="T2" fmla="*/ 0 w 15"/>
                <a:gd name="T3" fmla="*/ 2 h 2"/>
                <a:gd name="T4" fmla="*/ 13 w 15"/>
                <a:gd name="T5" fmla="*/ 2 h 2"/>
                <a:gd name="T6" fmla="*/ 15 w 15"/>
                <a:gd name="T7" fmla="*/ 0 h 2"/>
                <a:gd name="T8" fmla="*/ 1 w 1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8" y="2"/>
                    <a:pt x="13" y="2"/>
                  </a:cubicBezTo>
                  <a:cubicBezTo>
                    <a:pt x="14" y="1"/>
                    <a:pt x="14" y="1"/>
                    <a:pt x="15" y="0"/>
                  </a:cubicBezTo>
                  <a:cubicBezTo>
                    <a:pt x="11" y="0"/>
                    <a:pt x="6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8" name="Freeform 78"/>
            <p:cNvSpPr/>
            <p:nvPr/>
          </p:nvSpPr>
          <p:spPr bwMode="auto">
            <a:xfrm>
              <a:off x="6392863" y="6924675"/>
              <a:ext cx="60325" cy="3175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1 h 1"/>
                <a:gd name="T4" fmla="*/ 16 w 16"/>
                <a:gd name="T5" fmla="*/ 1 h 1"/>
                <a:gd name="T6" fmla="*/ 16 w 16"/>
                <a:gd name="T7" fmla="*/ 1 h 1"/>
                <a:gd name="T8" fmla="*/ 0 w 1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0" y="1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79" name="Freeform 79"/>
            <p:cNvSpPr>
              <a:spLocks noEditPoints="1"/>
            </p:cNvSpPr>
            <p:nvPr/>
          </p:nvSpPr>
          <p:spPr bwMode="auto">
            <a:xfrm>
              <a:off x="5521325" y="6919913"/>
              <a:ext cx="374650" cy="7938"/>
            </a:xfrm>
            <a:custGeom>
              <a:avLst/>
              <a:gdLst>
                <a:gd name="T0" fmla="*/ 0 w 100"/>
                <a:gd name="T1" fmla="*/ 2 h 2"/>
                <a:gd name="T2" fmla="*/ 0 w 100"/>
                <a:gd name="T3" fmla="*/ 2 h 2"/>
                <a:gd name="T4" fmla="*/ 0 w 100"/>
                <a:gd name="T5" fmla="*/ 2 h 2"/>
                <a:gd name="T6" fmla="*/ 0 w 100"/>
                <a:gd name="T7" fmla="*/ 2 h 2"/>
                <a:gd name="T8" fmla="*/ 52 w 100"/>
                <a:gd name="T9" fmla="*/ 0 h 2"/>
                <a:gd name="T10" fmla="*/ 10 w 100"/>
                <a:gd name="T11" fmla="*/ 1 h 2"/>
                <a:gd name="T12" fmla="*/ 9 w 100"/>
                <a:gd name="T13" fmla="*/ 2 h 2"/>
                <a:gd name="T14" fmla="*/ 51 w 100"/>
                <a:gd name="T15" fmla="*/ 2 h 2"/>
                <a:gd name="T16" fmla="*/ 52 w 100"/>
                <a:gd name="T17" fmla="*/ 0 h 2"/>
                <a:gd name="T18" fmla="*/ 64 w 100"/>
                <a:gd name="T19" fmla="*/ 0 h 2"/>
                <a:gd name="T20" fmla="*/ 61 w 100"/>
                <a:gd name="T21" fmla="*/ 0 h 2"/>
                <a:gd name="T22" fmla="*/ 60 w 100"/>
                <a:gd name="T23" fmla="*/ 2 h 2"/>
                <a:gd name="T24" fmla="*/ 67 w 100"/>
                <a:gd name="T25" fmla="*/ 2 h 2"/>
                <a:gd name="T26" fmla="*/ 64 w 100"/>
                <a:gd name="T27" fmla="*/ 0 h 2"/>
                <a:gd name="T28" fmla="*/ 100 w 100"/>
                <a:gd name="T29" fmla="*/ 0 h 2"/>
                <a:gd name="T30" fmla="*/ 81 w 100"/>
                <a:gd name="T31" fmla="*/ 0 h 2"/>
                <a:gd name="T32" fmla="*/ 82 w 100"/>
                <a:gd name="T33" fmla="*/ 1 h 2"/>
                <a:gd name="T34" fmla="*/ 83 w 100"/>
                <a:gd name="T35" fmla="*/ 2 h 2"/>
                <a:gd name="T36" fmla="*/ 100 w 100"/>
                <a:gd name="T37" fmla="*/ 2 h 2"/>
                <a:gd name="T38" fmla="*/ 100 w 100"/>
                <a:gd name="T3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52" y="0"/>
                  </a:moveTo>
                  <a:cubicBezTo>
                    <a:pt x="37" y="1"/>
                    <a:pt x="22" y="1"/>
                    <a:pt x="10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23" y="2"/>
                    <a:pt x="37" y="2"/>
                    <a:pt x="51" y="2"/>
                  </a:cubicBezTo>
                  <a:cubicBezTo>
                    <a:pt x="51" y="1"/>
                    <a:pt x="51" y="1"/>
                    <a:pt x="52" y="0"/>
                  </a:cubicBezTo>
                  <a:moveTo>
                    <a:pt x="64" y="0"/>
                  </a:moveTo>
                  <a:cubicBezTo>
                    <a:pt x="63" y="0"/>
                    <a:pt x="62" y="0"/>
                    <a:pt x="61" y="0"/>
                  </a:cubicBezTo>
                  <a:cubicBezTo>
                    <a:pt x="60" y="1"/>
                    <a:pt x="60" y="1"/>
                    <a:pt x="60" y="2"/>
                  </a:cubicBezTo>
                  <a:cubicBezTo>
                    <a:pt x="62" y="2"/>
                    <a:pt x="65" y="2"/>
                    <a:pt x="67" y="2"/>
                  </a:cubicBezTo>
                  <a:cubicBezTo>
                    <a:pt x="66" y="1"/>
                    <a:pt x="65" y="1"/>
                    <a:pt x="64" y="0"/>
                  </a:cubicBezTo>
                  <a:moveTo>
                    <a:pt x="100" y="0"/>
                  </a:moveTo>
                  <a:cubicBezTo>
                    <a:pt x="93" y="0"/>
                    <a:pt x="87" y="0"/>
                    <a:pt x="81" y="0"/>
                  </a:cubicBezTo>
                  <a:cubicBezTo>
                    <a:pt x="81" y="0"/>
                    <a:pt x="82" y="1"/>
                    <a:pt x="82" y="1"/>
                  </a:cubicBezTo>
                  <a:cubicBezTo>
                    <a:pt x="83" y="1"/>
                    <a:pt x="83" y="1"/>
                    <a:pt x="83" y="2"/>
                  </a:cubicBezTo>
                  <a:cubicBezTo>
                    <a:pt x="89" y="2"/>
                    <a:pt x="95" y="2"/>
                    <a:pt x="100" y="2"/>
                  </a:cubicBezTo>
                  <a:cubicBezTo>
                    <a:pt x="100" y="1"/>
                    <a:pt x="100" y="1"/>
                    <a:pt x="10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0" name="Freeform 80"/>
            <p:cNvSpPr/>
            <p:nvPr/>
          </p:nvSpPr>
          <p:spPr bwMode="auto">
            <a:xfrm>
              <a:off x="5761038" y="6919913"/>
              <a:ext cx="71438" cy="7938"/>
            </a:xfrm>
            <a:custGeom>
              <a:avLst/>
              <a:gdLst>
                <a:gd name="T0" fmla="*/ 17 w 19"/>
                <a:gd name="T1" fmla="*/ 0 h 2"/>
                <a:gd name="T2" fmla="*/ 0 w 19"/>
                <a:gd name="T3" fmla="*/ 0 h 2"/>
                <a:gd name="T4" fmla="*/ 3 w 19"/>
                <a:gd name="T5" fmla="*/ 2 h 2"/>
                <a:gd name="T6" fmla="*/ 19 w 19"/>
                <a:gd name="T7" fmla="*/ 2 h 2"/>
                <a:gd name="T8" fmla="*/ 18 w 19"/>
                <a:gd name="T9" fmla="*/ 1 h 2"/>
                <a:gd name="T10" fmla="*/ 17 w 1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">
                  <a:moveTo>
                    <a:pt x="17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9" y="2"/>
                    <a:pt x="14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1" name="Freeform 81"/>
            <p:cNvSpPr/>
            <p:nvPr/>
          </p:nvSpPr>
          <p:spPr bwMode="auto">
            <a:xfrm>
              <a:off x="5521325" y="6924675"/>
              <a:ext cx="36513" cy="3175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1 h 1"/>
                <a:gd name="T4" fmla="*/ 0 w 10"/>
                <a:gd name="T5" fmla="*/ 1 h 1"/>
                <a:gd name="T6" fmla="*/ 9 w 10"/>
                <a:gd name="T7" fmla="*/ 1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6" y="0"/>
                    <a:pt x="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9" y="1"/>
                    <a:pt x="10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2" name="Freeform 82"/>
            <p:cNvSpPr/>
            <p:nvPr/>
          </p:nvSpPr>
          <p:spPr bwMode="auto">
            <a:xfrm>
              <a:off x="5711825" y="6919913"/>
              <a:ext cx="38100" cy="7938"/>
            </a:xfrm>
            <a:custGeom>
              <a:avLst/>
              <a:gdLst>
                <a:gd name="T0" fmla="*/ 10 w 10"/>
                <a:gd name="T1" fmla="*/ 0 h 2"/>
                <a:gd name="T2" fmla="*/ 1 w 10"/>
                <a:gd name="T3" fmla="*/ 0 h 2"/>
                <a:gd name="T4" fmla="*/ 0 w 10"/>
                <a:gd name="T5" fmla="*/ 2 h 2"/>
                <a:gd name="T6" fmla="*/ 9 w 10"/>
                <a:gd name="T7" fmla="*/ 2 h 2"/>
                <a:gd name="T8" fmla="*/ 1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6" y="2"/>
                    <a:pt x="9" y="2"/>
                  </a:cubicBezTo>
                  <a:cubicBezTo>
                    <a:pt x="9" y="1"/>
                    <a:pt x="9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3" name="Freeform 83"/>
            <p:cNvSpPr/>
            <p:nvPr/>
          </p:nvSpPr>
          <p:spPr bwMode="auto">
            <a:xfrm>
              <a:off x="5329238" y="69548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4" name="Freeform 84"/>
            <p:cNvSpPr/>
            <p:nvPr/>
          </p:nvSpPr>
          <p:spPr bwMode="auto">
            <a:xfrm>
              <a:off x="5332413" y="6927850"/>
              <a:ext cx="1120775" cy="206375"/>
            </a:xfrm>
            <a:custGeom>
              <a:avLst/>
              <a:gdLst>
                <a:gd name="T0" fmla="*/ 298 w 298"/>
                <a:gd name="T1" fmla="*/ 0 h 55"/>
                <a:gd name="T2" fmla="*/ 298 w 298"/>
                <a:gd name="T3" fmla="*/ 0 h 55"/>
                <a:gd name="T4" fmla="*/ 282 w 298"/>
                <a:gd name="T5" fmla="*/ 0 h 55"/>
                <a:gd name="T6" fmla="*/ 282 w 298"/>
                <a:gd name="T7" fmla="*/ 0 h 55"/>
                <a:gd name="T8" fmla="*/ 272 w 298"/>
                <a:gd name="T9" fmla="*/ 0 h 55"/>
                <a:gd name="T10" fmla="*/ 231 w 298"/>
                <a:gd name="T11" fmla="*/ 0 h 55"/>
                <a:gd name="T12" fmla="*/ 221 w 298"/>
                <a:gd name="T13" fmla="*/ 0 h 55"/>
                <a:gd name="T14" fmla="*/ 208 w 298"/>
                <a:gd name="T15" fmla="*/ 0 h 55"/>
                <a:gd name="T16" fmla="*/ 195 w 298"/>
                <a:gd name="T17" fmla="*/ 0 h 55"/>
                <a:gd name="T18" fmla="*/ 184 w 298"/>
                <a:gd name="T19" fmla="*/ 0 h 55"/>
                <a:gd name="T20" fmla="*/ 150 w 298"/>
                <a:gd name="T21" fmla="*/ 0 h 55"/>
                <a:gd name="T22" fmla="*/ 133 w 298"/>
                <a:gd name="T23" fmla="*/ 0 h 55"/>
                <a:gd name="T24" fmla="*/ 117 w 298"/>
                <a:gd name="T25" fmla="*/ 0 h 55"/>
                <a:gd name="T26" fmla="*/ 110 w 298"/>
                <a:gd name="T27" fmla="*/ 0 h 55"/>
                <a:gd name="T28" fmla="*/ 101 w 298"/>
                <a:gd name="T29" fmla="*/ 0 h 55"/>
                <a:gd name="T30" fmla="*/ 59 w 298"/>
                <a:gd name="T31" fmla="*/ 0 h 55"/>
                <a:gd name="T32" fmla="*/ 50 w 298"/>
                <a:gd name="T33" fmla="*/ 0 h 55"/>
                <a:gd name="T34" fmla="*/ 50 w 298"/>
                <a:gd name="T35" fmla="*/ 0 h 55"/>
                <a:gd name="T36" fmla="*/ 0 w 298"/>
                <a:gd name="T37" fmla="*/ 7 h 55"/>
                <a:gd name="T38" fmla="*/ 0 w 298"/>
                <a:gd name="T39" fmla="*/ 8 h 55"/>
                <a:gd name="T40" fmla="*/ 295 w 298"/>
                <a:gd name="T41" fmla="*/ 55 h 55"/>
                <a:gd name="T42" fmla="*/ 298 w 298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8" h="55">
                  <a:moveTo>
                    <a:pt x="298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293" y="0"/>
                    <a:pt x="287" y="0"/>
                    <a:pt x="28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58" y="0"/>
                    <a:pt x="245" y="0"/>
                    <a:pt x="231" y="0"/>
                  </a:cubicBezTo>
                  <a:cubicBezTo>
                    <a:pt x="228" y="0"/>
                    <a:pt x="225" y="0"/>
                    <a:pt x="221" y="0"/>
                  </a:cubicBezTo>
                  <a:cubicBezTo>
                    <a:pt x="217" y="0"/>
                    <a:pt x="212" y="0"/>
                    <a:pt x="208" y="0"/>
                  </a:cubicBezTo>
                  <a:cubicBezTo>
                    <a:pt x="203" y="0"/>
                    <a:pt x="199" y="0"/>
                    <a:pt x="195" y="0"/>
                  </a:cubicBezTo>
                  <a:cubicBezTo>
                    <a:pt x="192" y="0"/>
                    <a:pt x="188" y="0"/>
                    <a:pt x="184" y="0"/>
                  </a:cubicBezTo>
                  <a:cubicBezTo>
                    <a:pt x="173" y="0"/>
                    <a:pt x="162" y="0"/>
                    <a:pt x="150" y="0"/>
                  </a:cubicBezTo>
                  <a:cubicBezTo>
                    <a:pt x="145" y="0"/>
                    <a:pt x="139" y="0"/>
                    <a:pt x="133" y="0"/>
                  </a:cubicBezTo>
                  <a:cubicBezTo>
                    <a:pt x="128" y="0"/>
                    <a:pt x="123" y="0"/>
                    <a:pt x="117" y="0"/>
                  </a:cubicBezTo>
                  <a:cubicBezTo>
                    <a:pt x="115" y="0"/>
                    <a:pt x="112" y="0"/>
                    <a:pt x="110" y="0"/>
                  </a:cubicBezTo>
                  <a:cubicBezTo>
                    <a:pt x="107" y="0"/>
                    <a:pt x="104" y="0"/>
                    <a:pt x="101" y="0"/>
                  </a:cubicBezTo>
                  <a:cubicBezTo>
                    <a:pt x="87" y="0"/>
                    <a:pt x="73" y="0"/>
                    <a:pt x="59" y="0"/>
                  </a:cubicBezTo>
                  <a:cubicBezTo>
                    <a:pt x="56" y="0"/>
                    <a:pt x="53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2" y="1"/>
                    <a:pt x="2" y="3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9" y="9"/>
                    <a:pt x="168" y="32"/>
                    <a:pt x="295" y="55"/>
                  </a:cubicBezTo>
                  <a:cubicBezTo>
                    <a:pt x="298" y="0"/>
                    <a:pt x="298" y="0"/>
                    <a:pt x="29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5" name="Freeform 85"/>
            <p:cNvSpPr/>
            <p:nvPr/>
          </p:nvSpPr>
          <p:spPr bwMode="auto">
            <a:xfrm>
              <a:off x="5208588" y="6361113"/>
              <a:ext cx="1365250" cy="541338"/>
            </a:xfrm>
            <a:custGeom>
              <a:avLst/>
              <a:gdLst>
                <a:gd name="T0" fmla="*/ 331 w 363"/>
                <a:gd name="T1" fmla="*/ 0 h 144"/>
                <a:gd name="T2" fmla="*/ 32 w 363"/>
                <a:gd name="T3" fmla="*/ 0 h 144"/>
                <a:gd name="T4" fmla="*/ 32 w 363"/>
                <a:gd name="T5" fmla="*/ 144 h 144"/>
                <a:gd name="T6" fmla="*/ 331 w 363"/>
                <a:gd name="T7" fmla="*/ 144 h 144"/>
                <a:gd name="T8" fmla="*/ 331 w 363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44">
                  <a:moveTo>
                    <a:pt x="331" y="0"/>
                  </a:moveTo>
                  <a:cubicBezTo>
                    <a:pt x="231" y="15"/>
                    <a:pt x="132" y="15"/>
                    <a:pt x="32" y="0"/>
                  </a:cubicBezTo>
                  <a:cubicBezTo>
                    <a:pt x="0" y="48"/>
                    <a:pt x="0" y="96"/>
                    <a:pt x="32" y="144"/>
                  </a:cubicBezTo>
                  <a:cubicBezTo>
                    <a:pt x="132" y="129"/>
                    <a:pt x="231" y="129"/>
                    <a:pt x="331" y="144"/>
                  </a:cubicBezTo>
                  <a:cubicBezTo>
                    <a:pt x="363" y="96"/>
                    <a:pt x="363" y="48"/>
                    <a:pt x="331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6" name="Freeform 86"/>
            <p:cNvSpPr>
              <a:spLocks noEditPoints="1"/>
            </p:cNvSpPr>
            <p:nvPr/>
          </p:nvSpPr>
          <p:spPr bwMode="auto">
            <a:xfrm>
              <a:off x="6521450" y="6496050"/>
              <a:ext cx="25400" cy="112713"/>
            </a:xfrm>
            <a:custGeom>
              <a:avLst/>
              <a:gdLst>
                <a:gd name="T0" fmla="*/ 6 w 7"/>
                <a:gd name="T1" fmla="*/ 16 h 30"/>
                <a:gd name="T2" fmla="*/ 4 w 7"/>
                <a:gd name="T3" fmla="*/ 17 h 30"/>
                <a:gd name="T4" fmla="*/ 6 w 7"/>
                <a:gd name="T5" fmla="*/ 28 h 30"/>
                <a:gd name="T6" fmla="*/ 6 w 7"/>
                <a:gd name="T7" fmla="*/ 30 h 30"/>
                <a:gd name="T8" fmla="*/ 6 w 7"/>
                <a:gd name="T9" fmla="*/ 16 h 30"/>
                <a:gd name="T10" fmla="*/ 0 w 7"/>
                <a:gd name="T11" fmla="*/ 0 h 30"/>
                <a:gd name="T12" fmla="*/ 2 w 7"/>
                <a:gd name="T13" fmla="*/ 8 h 30"/>
                <a:gd name="T14" fmla="*/ 3 w 7"/>
                <a:gd name="T15" fmla="*/ 8 h 30"/>
                <a:gd name="T16" fmla="*/ 0 w 7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6" y="16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1"/>
                    <a:pt x="5" y="24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28"/>
                    <a:pt x="7" y="23"/>
                    <a:pt x="6" y="16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5"/>
                    <a:pt x="1" y="3"/>
                    <a:pt x="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7" name="Freeform 87"/>
            <p:cNvSpPr/>
            <p:nvPr/>
          </p:nvSpPr>
          <p:spPr bwMode="auto">
            <a:xfrm>
              <a:off x="6543675" y="6600825"/>
              <a:ext cx="0" cy="793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8" name="Freeform 88"/>
            <p:cNvSpPr/>
            <p:nvPr/>
          </p:nvSpPr>
          <p:spPr bwMode="auto">
            <a:xfrm>
              <a:off x="6527800" y="6526213"/>
              <a:ext cx="15875" cy="33338"/>
            </a:xfrm>
            <a:custGeom>
              <a:avLst/>
              <a:gdLst>
                <a:gd name="T0" fmla="*/ 1 w 4"/>
                <a:gd name="T1" fmla="*/ 0 h 9"/>
                <a:gd name="T2" fmla="*/ 0 w 4"/>
                <a:gd name="T3" fmla="*/ 0 h 9"/>
                <a:gd name="T4" fmla="*/ 2 w 4"/>
                <a:gd name="T5" fmla="*/ 9 h 9"/>
                <a:gd name="T6" fmla="*/ 4 w 4"/>
                <a:gd name="T7" fmla="*/ 8 h 9"/>
                <a:gd name="T8" fmla="*/ 1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2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2" y="3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89" name="Freeform 89"/>
            <p:cNvSpPr/>
            <p:nvPr/>
          </p:nvSpPr>
          <p:spPr bwMode="auto">
            <a:xfrm>
              <a:off x="5276850" y="6435725"/>
              <a:ext cx="1266825" cy="173038"/>
            </a:xfrm>
            <a:custGeom>
              <a:avLst/>
              <a:gdLst>
                <a:gd name="T0" fmla="*/ 320 w 337"/>
                <a:gd name="T1" fmla="*/ 0 h 46"/>
                <a:gd name="T2" fmla="*/ 0 w 337"/>
                <a:gd name="T3" fmla="*/ 9 h 46"/>
                <a:gd name="T4" fmla="*/ 337 w 337"/>
                <a:gd name="T5" fmla="*/ 46 h 46"/>
                <a:gd name="T6" fmla="*/ 337 w 337"/>
                <a:gd name="T7" fmla="*/ 44 h 46"/>
                <a:gd name="T8" fmla="*/ 335 w 337"/>
                <a:gd name="T9" fmla="*/ 33 h 46"/>
                <a:gd name="T10" fmla="*/ 333 w 337"/>
                <a:gd name="T11" fmla="*/ 24 h 46"/>
                <a:gd name="T12" fmla="*/ 331 w 337"/>
                <a:gd name="T13" fmla="*/ 16 h 46"/>
                <a:gd name="T14" fmla="*/ 320 w 337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46">
                  <a:moveTo>
                    <a:pt x="32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02" y="15"/>
                    <a:pt x="337" y="46"/>
                  </a:cubicBezTo>
                  <a:cubicBezTo>
                    <a:pt x="337" y="46"/>
                    <a:pt x="337" y="45"/>
                    <a:pt x="337" y="44"/>
                  </a:cubicBezTo>
                  <a:cubicBezTo>
                    <a:pt x="336" y="40"/>
                    <a:pt x="336" y="37"/>
                    <a:pt x="335" y="33"/>
                  </a:cubicBezTo>
                  <a:cubicBezTo>
                    <a:pt x="335" y="30"/>
                    <a:pt x="334" y="27"/>
                    <a:pt x="333" y="24"/>
                  </a:cubicBezTo>
                  <a:cubicBezTo>
                    <a:pt x="333" y="22"/>
                    <a:pt x="332" y="19"/>
                    <a:pt x="331" y="16"/>
                  </a:cubicBezTo>
                  <a:cubicBezTo>
                    <a:pt x="328" y="11"/>
                    <a:pt x="325" y="6"/>
                    <a:pt x="32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0" name="Freeform 90"/>
            <p:cNvSpPr/>
            <p:nvPr/>
          </p:nvSpPr>
          <p:spPr bwMode="auto">
            <a:xfrm>
              <a:off x="5260975" y="6848475"/>
              <a:ext cx="1260475" cy="109538"/>
            </a:xfrm>
            <a:custGeom>
              <a:avLst/>
              <a:gdLst>
                <a:gd name="T0" fmla="*/ 317 w 335"/>
                <a:gd name="T1" fmla="*/ 0 h 29"/>
                <a:gd name="T2" fmla="*/ 18 w 335"/>
                <a:gd name="T3" fmla="*/ 0 h 29"/>
                <a:gd name="T4" fmla="*/ 18 w 335"/>
                <a:gd name="T5" fmla="*/ 29 h 29"/>
                <a:gd name="T6" fmla="*/ 317 w 335"/>
                <a:gd name="T7" fmla="*/ 29 h 29"/>
                <a:gd name="T8" fmla="*/ 317 w 33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29">
                  <a:moveTo>
                    <a:pt x="317" y="0"/>
                  </a:moveTo>
                  <a:cubicBezTo>
                    <a:pt x="217" y="0"/>
                    <a:pt x="118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18" y="29"/>
                    <a:pt x="217" y="29"/>
                    <a:pt x="317" y="29"/>
                  </a:cubicBezTo>
                  <a:cubicBezTo>
                    <a:pt x="335" y="27"/>
                    <a:pt x="335" y="1"/>
                    <a:pt x="317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1" name="Freeform 91"/>
            <p:cNvSpPr/>
            <p:nvPr/>
          </p:nvSpPr>
          <p:spPr bwMode="auto">
            <a:xfrm>
              <a:off x="5133975" y="6361113"/>
              <a:ext cx="1514475" cy="109538"/>
            </a:xfrm>
            <a:custGeom>
              <a:avLst/>
              <a:gdLst>
                <a:gd name="T0" fmla="*/ 385 w 403"/>
                <a:gd name="T1" fmla="*/ 0 h 29"/>
                <a:gd name="T2" fmla="*/ 18 w 403"/>
                <a:gd name="T3" fmla="*/ 0 h 29"/>
                <a:gd name="T4" fmla="*/ 18 w 403"/>
                <a:gd name="T5" fmla="*/ 29 h 29"/>
                <a:gd name="T6" fmla="*/ 385 w 403"/>
                <a:gd name="T7" fmla="*/ 29 h 29"/>
                <a:gd name="T8" fmla="*/ 385 w 403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29">
                  <a:moveTo>
                    <a:pt x="385" y="0"/>
                  </a:moveTo>
                  <a:cubicBezTo>
                    <a:pt x="263" y="0"/>
                    <a:pt x="140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40" y="29"/>
                    <a:pt x="263" y="29"/>
                    <a:pt x="385" y="29"/>
                  </a:cubicBezTo>
                  <a:cubicBezTo>
                    <a:pt x="403" y="27"/>
                    <a:pt x="403" y="1"/>
                    <a:pt x="385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2" name="Freeform 92"/>
            <p:cNvSpPr/>
            <p:nvPr/>
          </p:nvSpPr>
          <p:spPr bwMode="auto">
            <a:xfrm>
              <a:off x="6145213" y="6980238"/>
              <a:ext cx="228600" cy="203200"/>
            </a:xfrm>
            <a:custGeom>
              <a:avLst/>
              <a:gdLst>
                <a:gd name="T0" fmla="*/ 56 w 61"/>
                <a:gd name="T1" fmla="*/ 54 h 54"/>
                <a:gd name="T2" fmla="*/ 54 w 61"/>
                <a:gd name="T3" fmla="*/ 53 h 54"/>
                <a:gd name="T4" fmla="*/ 2 w 61"/>
                <a:gd name="T5" fmla="*/ 9 h 54"/>
                <a:gd name="T6" fmla="*/ 2 w 61"/>
                <a:gd name="T7" fmla="*/ 2 h 54"/>
                <a:gd name="T8" fmla="*/ 8 w 61"/>
                <a:gd name="T9" fmla="*/ 2 h 54"/>
                <a:gd name="T10" fmla="*/ 59 w 61"/>
                <a:gd name="T11" fmla="*/ 47 h 54"/>
                <a:gd name="T12" fmla="*/ 60 w 61"/>
                <a:gd name="T13" fmla="*/ 53 h 54"/>
                <a:gd name="T14" fmla="*/ 56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56" y="54"/>
                  </a:moveTo>
                  <a:cubicBezTo>
                    <a:pt x="55" y="54"/>
                    <a:pt x="54" y="54"/>
                    <a:pt x="54" y="53"/>
                  </a:cubicBezTo>
                  <a:cubicBezTo>
                    <a:pt x="37" y="39"/>
                    <a:pt x="19" y="2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5" y="17"/>
                    <a:pt x="42" y="32"/>
                    <a:pt x="59" y="47"/>
                  </a:cubicBezTo>
                  <a:cubicBezTo>
                    <a:pt x="61" y="48"/>
                    <a:pt x="61" y="51"/>
                    <a:pt x="60" y="53"/>
                  </a:cubicBezTo>
                  <a:cubicBezTo>
                    <a:pt x="59" y="54"/>
                    <a:pt x="58" y="54"/>
                    <a:pt x="56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3" name="Freeform 93"/>
            <p:cNvSpPr/>
            <p:nvPr/>
          </p:nvSpPr>
          <p:spPr bwMode="auto">
            <a:xfrm>
              <a:off x="5892800" y="6996113"/>
              <a:ext cx="477838" cy="423863"/>
            </a:xfrm>
            <a:custGeom>
              <a:avLst/>
              <a:gdLst>
                <a:gd name="T0" fmla="*/ 123 w 127"/>
                <a:gd name="T1" fmla="*/ 112 h 113"/>
                <a:gd name="T2" fmla="*/ 120 w 127"/>
                <a:gd name="T3" fmla="*/ 112 h 113"/>
                <a:gd name="T4" fmla="*/ 2 w 127"/>
                <a:gd name="T5" fmla="*/ 9 h 113"/>
                <a:gd name="T6" fmla="*/ 1 w 127"/>
                <a:gd name="T7" fmla="*/ 2 h 113"/>
                <a:gd name="T8" fmla="*/ 7 w 127"/>
                <a:gd name="T9" fmla="*/ 2 h 113"/>
                <a:gd name="T10" fmla="*/ 125 w 127"/>
                <a:gd name="T11" fmla="*/ 105 h 113"/>
                <a:gd name="T12" fmla="*/ 126 w 127"/>
                <a:gd name="T13" fmla="*/ 111 h 113"/>
                <a:gd name="T14" fmla="*/ 123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123" y="112"/>
                  </a:moveTo>
                  <a:cubicBezTo>
                    <a:pt x="122" y="113"/>
                    <a:pt x="121" y="112"/>
                    <a:pt x="120" y="112"/>
                  </a:cubicBezTo>
                  <a:cubicBezTo>
                    <a:pt x="80" y="80"/>
                    <a:pt x="41" y="44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47" y="38"/>
                    <a:pt x="86" y="73"/>
                    <a:pt x="125" y="105"/>
                  </a:cubicBezTo>
                  <a:cubicBezTo>
                    <a:pt x="127" y="106"/>
                    <a:pt x="127" y="109"/>
                    <a:pt x="126" y="111"/>
                  </a:cubicBezTo>
                  <a:cubicBezTo>
                    <a:pt x="125" y="112"/>
                    <a:pt x="124" y="112"/>
                    <a:pt x="123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4" name="Freeform 94"/>
            <p:cNvSpPr/>
            <p:nvPr/>
          </p:nvSpPr>
          <p:spPr bwMode="auto">
            <a:xfrm>
              <a:off x="5637213" y="7010400"/>
              <a:ext cx="728663" cy="642938"/>
            </a:xfrm>
            <a:custGeom>
              <a:avLst/>
              <a:gdLst>
                <a:gd name="T0" fmla="*/ 190 w 194"/>
                <a:gd name="T1" fmla="*/ 171 h 171"/>
                <a:gd name="T2" fmla="*/ 187 w 194"/>
                <a:gd name="T3" fmla="*/ 170 h 171"/>
                <a:gd name="T4" fmla="*/ 2 w 194"/>
                <a:gd name="T5" fmla="*/ 8 h 171"/>
                <a:gd name="T6" fmla="*/ 2 w 194"/>
                <a:gd name="T7" fmla="*/ 2 h 171"/>
                <a:gd name="T8" fmla="*/ 8 w 194"/>
                <a:gd name="T9" fmla="*/ 2 h 171"/>
                <a:gd name="T10" fmla="*/ 192 w 194"/>
                <a:gd name="T11" fmla="*/ 163 h 171"/>
                <a:gd name="T12" fmla="*/ 193 w 194"/>
                <a:gd name="T13" fmla="*/ 169 h 171"/>
                <a:gd name="T14" fmla="*/ 190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190" y="171"/>
                  </a:moveTo>
                  <a:cubicBezTo>
                    <a:pt x="189" y="171"/>
                    <a:pt x="188" y="170"/>
                    <a:pt x="187" y="170"/>
                  </a:cubicBezTo>
                  <a:cubicBezTo>
                    <a:pt x="125" y="122"/>
                    <a:pt x="64" y="64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69" y="57"/>
                    <a:pt x="131" y="115"/>
                    <a:pt x="192" y="163"/>
                  </a:cubicBezTo>
                  <a:cubicBezTo>
                    <a:pt x="194" y="164"/>
                    <a:pt x="194" y="167"/>
                    <a:pt x="193" y="169"/>
                  </a:cubicBezTo>
                  <a:cubicBezTo>
                    <a:pt x="192" y="170"/>
                    <a:pt x="191" y="170"/>
                    <a:pt x="190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5" name="Freeform 95"/>
            <p:cNvSpPr/>
            <p:nvPr/>
          </p:nvSpPr>
          <p:spPr bwMode="auto">
            <a:xfrm>
              <a:off x="5384800" y="7026275"/>
              <a:ext cx="977900" cy="858838"/>
            </a:xfrm>
            <a:custGeom>
              <a:avLst/>
              <a:gdLst>
                <a:gd name="T0" fmla="*/ 256 w 260"/>
                <a:gd name="T1" fmla="*/ 229 h 229"/>
                <a:gd name="T2" fmla="*/ 253 w 260"/>
                <a:gd name="T3" fmla="*/ 228 h 229"/>
                <a:gd name="T4" fmla="*/ 2 w 260"/>
                <a:gd name="T5" fmla="*/ 8 h 229"/>
                <a:gd name="T6" fmla="*/ 1 w 260"/>
                <a:gd name="T7" fmla="*/ 2 h 229"/>
                <a:gd name="T8" fmla="*/ 7 w 260"/>
                <a:gd name="T9" fmla="*/ 1 h 229"/>
                <a:gd name="T10" fmla="*/ 258 w 260"/>
                <a:gd name="T11" fmla="*/ 221 h 229"/>
                <a:gd name="T12" fmla="*/ 259 w 260"/>
                <a:gd name="T13" fmla="*/ 227 h 229"/>
                <a:gd name="T14" fmla="*/ 256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256" y="229"/>
                  </a:moveTo>
                  <a:cubicBezTo>
                    <a:pt x="255" y="229"/>
                    <a:pt x="254" y="229"/>
                    <a:pt x="253" y="228"/>
                  </a:cubicBezTo>
                  <a:cubicBezTo>
                    <a:pt x="169" y="165"/>
                    <a:pt x="85" y="82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6" y="0"/>
                    <a:pt x="7" y="1"/>
                  </a:cubicBezTo>
                  <a:cubicBezTo>
                    <a:pt x="91" y="75"/>
                    <a:pt x="175" y="159"/>
                    <a:pt x="258" y="221"/>
                  </a:cubicBezTo>
                  <a:cubicBezTo>
                    <a:pt x="260" y="222"/>
                    <a:pt x="260" y="225"/>
                    <a:pt x="259" y="227"/>
                  </a:cubicBezTo>
                  <a:cubicBezTo>
                    <a:pt x="258" y="228"/>
                    <a:pt x="257" y="229"/>
                    <a:pt x="256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6" name="Freeform 96"/>
            <p:cNvSpPr/>
            <p:nvPr/>
          </p:nvSpPr>
          <p:spPr bwMode="auto">
            <a:xfrm>
              <a:off x="5389563" y="7239000"/>
              <a:ext cx="728663" cy="665163"/>
            </a:xfrm>
            <a:custGeom>
              <a:avLst/>
              <a:gdLst>
                <a:gd name="T0" fmla="*/ 189 w 194"/>
                <a:gd name="T1" fmla="*/ 177 h 177"/>
                <a:gd name="T2" fmla="*/ 186 w 194"/>
                <a:gd name="T3" fmla="*/ 176 h 177"/>
                <a:gd name="T4" fmla="*/ 2 w 194"/>
                <a:gd name="T5" fmla="*/ 8 h 177"/>
                <a:gd name="T6" fmla="*/ 1 w 194"/>
                <a:gd name="T7" fmla="*/ 2 h 177"/>
                <a:gd name="T8" fmla="*/ 7 w 194"/>
                <a:gd name="T9" fmla="*/ 2 h 177"/>
                <a:gd name="T10" fmla="*/ 192 w 194"/>
                <a:gd name="T11" fmla="*/ 169 h 177"/>
                <a:gd name="T12" fmla="*/ 192 w 194"/>
                <a:gd name="T13" fmla="*/ 176 h 177"/>
                <a:gd name="T14" fmla="*/ 189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189" y="177"/>
                  </a:moveTo>
                  <a:cubicBezTo>
                    <a:pt x="188" y="177"/>
                    <a:pt x="187" y="177"/>
                    <a:pt x="186" y="176"/>
                  </a:cubicBezTo>
                  <a:cubicBezTo>
                    <a:pt x="125" y="125"/>
                    <a:pt x="63" y="64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69" y="58"/>
                    <a:pt x="130" y="118"/>
                    <a:pt x="192" y="169"/>
                  </a:cubicBezTo>
                  <a:cubicBezTo>
                    <a:pt x="194" y="171"/>
                    <a:pt x="194" y="174"/>
                    <a:pt x="192" y="176"/>
                  </a:cubicBezTo>
                  <a:cubicBezTo>
                    <a:pt x="191" y="177"/>
                    <a:pt x="190" y="177"/>
                    <a:pt x="189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7" name="Freeform 97"/>
            <p:cNvSpPr/>
            <p:nvPr/>
          </p:nvSpPr>
          <p:spPr bwMode="auto">
            <a:xfrm>
              <a:off x="5392738" y="7458075"/>
              <a:ext cx="477838" cy="449263"/>
            </a:xfrm>
            <a:custGeom>
              <a:avLst/>
              <a:gdLst>
                <a:gd name="T0" fmla="*/ 122 w 127"/>
                <a:gd name="T1" fmla="*/ 120 h 120"/>
                <a:gd name="T2" fmla="*/ 120 w 127"/>
                <a:gd name="T3" fmla="*/ 119 h 120"/>
                <a:gd name="T4" fmla="*/ 2 w 127"/>
                <a:gd name="T5" fmla="*/ 7 h 120"/>
                <a:gd name="T6" fmla="*/ 1 w 127"/>
                <a:gd name="T7" fmla="*/ 1 h 120"/>
                <a:gd name="T8" fmla="*/ 7 w 127"/>
                <a:gd name="T9" fmla="*/ 1 h 120"/>
                <a:gd name="T10" fmla="*/ 125 w 127"/>
                <a:gd name="T11" fmla="*/ 113 h 120"/>
                <a:gd name="T12" fmla="*/ 126 w 127"/>
                <a:gd name="T13" fmla="*/ 119 h 120"/>
                <a:gd name="T14" fmla="*/ 122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122" y="120"/>
                  </a:moveTo>
                  <a:cubicBezTo>
                    <a:pt x="121" y="120"/>
                    <a:pt x="120" y="120"/>
                    <a:pt x="120" y="119"/>
                  </a:cubicBezTo>
                  <a:cubicBezTo>
                    <a:pt x="80" y="83"/>
                    <a:pt x="41" y="45"/>
                    <a:pt x="2" y="7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46" y="39"/>
                    <a:pt x="86" y="77"/>
                    <a:pt x="125" y="113"/>
                  </a:cubicBezTo>
                  <a:cubicBezTo>
                    <a:pt x="127" y="114"/>
                    <a:pt x="127" y="117"/>
                    <a:pt x="126" y="119"/>
                  </a:cubicBezTo>
                  <a:cubicBezTo>
                    <a:pt x="125" y="120"/>
                    <a:pt x="124" y="120"/>
                    <a:pt x="122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8" name="Freeform 98"/>
            <p:cNvSpPr/>
            <p:nvPr/>
          </p:nvSpPr>
          <p:spPr bwMode="auto">
            <a:xfrm>
              <a:off x="5395913" y="7670800"/>
              <a:ext cx="227013" cy="225425"/>
            </a:xfrm>
            <a:custGeom>
              <a:avLst/>
              <a:gdLst>
                <a:gd name="T0" fmla="*/ 56 w 60"/>
                <a:gd name="T1" fmla="*/ 60 h 60"/>
                <a:gd name="T2" fmla="*/ 53 w 60"/>
                <a:gd name="T3" fmla="*/ 58 h 60"/>
                <a:gd name="T4" fmla="*/ 2 w 60"/>
                <a:gd name="T5" fmla="*/ 8 h 60"/>
                <a:gd name="T6" fmla="*/ 1 w 60"/>
                <a:gd name="T7" fmla="*/ 2 h 60"/>
                <a:gd name="T8" fmla="*/ 7 w 60"/>
                <a:gd name="T9" fmla="*/ 2 h 60"/>
                <a:gd name="T10" fmla="*/ 58 w 60"/>
                <a:gd name="T11" fmla="*/ 52 h 60"/>
                <a:gd name="T12" fmla="*/ 59 w 60"/>
                <a:gd name="T13" fmla="*/ 58 h 60"/>
                <a:gd name="T14" fmla="*/ 56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56" y="60"/>
                  </a:moveTo>
                  <a:cubicBezTo>
                    <a:pt x="55" y="60"/>
                    <a:pt x="54" y="59"/>
                    <a:pt x="53" y="58"/>
                  </a:cubicBezTo>
                  <a:cubicBezTo>
                    <a:pt x="36" y="42"/>
                    <a:pt x="19" y="25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24" y="19"/>
                    <a:pt x="41" y="36"/>
                    <a:pt x="58" y="52"/>
                  </a:cubicBezTo>
                  <a:cubicBezTo>
                    <a:pt x="60" y="54"/>
                    <a:pt x="60" y="57"/>
                    <a:pt x="59" y="58"/>
                  </a:cubicBezTo>
                  <a:cubicBezTo>
                    <a:pt x="58" y="59"/>
                    <a:pt x="57" y="60"/>
                    <a:pt x="56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9" name="Freeform 99"/>
            <p:cNvSpPr/>
            <p:nvPr/>
          </p:nvSpPr>
          <p:spPr bwMode="auto">
            <a:xfrm>
              <a:off x="5384800" y="6980238"/>
              <a:ext cx="230188" cy="203200"/>
            </a:xfrm>
            <a:custGeom>
              <a:avLst/>
              <a:gdLst>
                <a:gd name="T0" fmla="*/ 4 w 61"/>
                <a:gd name="T1" fmla="*/ 54 h 54"/>
                <a:gd name="T2" fmla="*/ 1 w 61"/>
                <a:gd name="T3" fmla="*/ 53 h 54"/>
                <a:gd name="T4" fmla="*/ 2 w 61"/>
                <a:gd name="T5" fmla="*/ 47 h 54"/>
                <a:gd name="T6" fmla="*/ 53 w 61"/>
                <a:gd name="T7" fmla="*/ 2 h 54"/>
                <a:gd name="T8" fmla="*/ 59 w 61"/>
                <a:gd name="T9" fmla="*/ 2 h 54"/>
                <a:gd name="T10" fmla="*/ 59 w 61"/>
                <a:gd name="T11" fmla="*/ 9 h 54"/>
                <a:gd name="T12" fmla="*/ 7 w 61"/>
                <a:gd name="T13" fmla="*/ 53 h 54"/>
                <a:gd name="T14" fmla="*/ 4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4" y="54"/>
                  </a:moveTo>
                  <a:cubicBezTo>
                    <a:pt x="3" y="54"/>
                    <a:pt x="2" y="54"/>
                    <a:pt x="1" y="53"/>
                  </a:cubicBezTo>
                  <a:cubicBezTo>
                    <a:pt x="0" y="51"/>
                    <a:pt x="0" y="48"/>
                    <a:pt x="2" y="47"/>
                  </a:cubicBezTo>
                  <a:cubicBezTo>
                    <a:pt x="19" y="32"/>
                    <a:pt x="36" y="17"/>
                    <a:pt x="53" y="2"/>
                  </a:cubicBezTo>
                  <a:cubicBezTo>
                    <a:pt x="55" y="0"/>
                    <a:pt x="58" y="1"/>
                    <a:pt x="59" y="2"/>
                  </a:cubicBezTo>
                  <a:cubicBezTo>
                    <a:pt x="61" y="4"/>
                    <a:pt x="60" y="7"/>
                    <a:pt x="59" y="9"/>
                  </a:cubicBezTo>
                  <a:cubicBezTo>
                    <a:pt x="42" y="24"/>
                    <a:pt x="24" y="39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0" name="Freeform 100"/>
            <p:cNvSpPr/>
            <p:nvPr/>
          </p:nvSpPr>
          <p:spPr bwMode="auto">
            <a:xfrm>
              <a:off x="5389563" y="6996113"/>
              <a:ext cx="476250" cy="423863"/>
            </a:xfrm>
            <a:custGeom>
              <a:avLst/>
              <a:gdLst>
                <a:gd name="T0" fmla="*/ 4 w 127"/>
                <a:gd name="T1" fmla="*/ 112 h 113"/>
                <a:gd name="T2" fmla="*/ 1 w 127"/>
                <a:gd name="T3" fmla="*/ 111 h 113"/>
                <a:gd name="T4" fmla="*/ 2 w 127"/>
                <a:gd name="T5" fmla="*/ 105 h 113"/>
                <a:gd name="T6" fmla="*/ 120 w 127"/>
                <a:gd name="T7" fmla="*/ 2 h 113"/>
                <a:gd name="T8" fmla="*/ 126 w 127"/>
                <a:gd name="T9" fmla="*/ 2 h 113"/>
                <a:gd name="T10" fmla="*/ 125 w 127"/>
                <a:gd name="T11" fmla="*/ 9 h 113"/>
                <a:gd name="T12" fmla="*/ 7 w 127"/>
                <a:gd name="T13" fmla="*/ 112 h 113"/>
                <a:gd name="T14" fmla="*/ 4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4" y="112"/>
                  </a:moveTo>
                  <a:cubicBezTo>
                    <a:pt x="3" y="112"/>
                    <a:pt x="2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41" y="73"/>
                    <a:pt x="80" y="38"/>
                    <a:pt x="120" y="2"/>
                  </a:cubicBezTo>
                  <a:cubicBezTo>
                    <a:pt x="121" y="0"/>
                    <a:pt x="124" y="0"/>
                    <a:pt x="126" y="2"/>
                  </a:cubicBezTo>
                  <a:cubicBezTo>
                    <a:pt x="127" y="4"/>
                    <a:pt x="127" y="7"/>
                    <a:pt x="125" y="9"/>
                  </a:cubicBezTo>
                  <a:cubicBezTo>
                    <a:pt x="86" y="44"/>
                    <a:pt x="46" y="80"/>
                    <a:pt x="7" y="112"/>
                  </a:cubicBezTo>
                  <a:cubicBezTo>
                    <a:pt x="6" y="112"/>
                    <a:pt x="5" y="113"/>
                    <a:pt x="4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1" name="Freeform 101"/>
            <p:cNvSpPr/>
            <p:nvPr/>
          </p:nvSpPr>
          <p:spPr bwMode="auto">
            <a:xfrm>
              <a:off x="5392738" y="7010400"/>
              <a:ext cx="730250" cy="642938"/>
            </a:xfrm>
            <a:custGeom>
              <a:avLst/>
              <a:gdLst>
                <a:gd name="T0" fmla="*/ 4 w 194"/>
                <a:gd name="T1" fmla="*/ 171 h 171"/>
                <a:gd name="T2" fmla="*/ 1 w 194"/>
                <a:gd name="T3" fmla="*/ 169 h 171"/>
                <a:gd name="T4" fmla="*/ 2 w 194"/>
                <a:gd name="T5" fmla="*/ 163 h 171"/>
                <a:gd name="T6" fmla="*/ 186 w 194"/>
                <a:gd name="T7" fmla="*/ 2 h 171"/>
                <a:gd name="T8" fmla="*/ 192 w 194"/>
                <a:gd name="T9" fmla="*/ 2 h 171"/>
                <a:gd name="T10" fmla="*/ 192 w 194"/>
                <a:gd name="T11" fmla="*/ 8 h 171"/>
                <a:gd name="T12" fmla="*/ 7 w 194"/>
                <a:gd name="T13" fmla="*/ 170 h 171"/>
                <a:gd name="T14" fmla="*/ 4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4" y="171"/>
                  </a:moveTo>
                  <a:cubicBezTo>
                    <a:pt x="3" y="170"/>
                    <a:pt x="2" y="170"/>
                    <a:pt x="1" y="169"/>
                  </a:cubicBezTo>
                  <a:cubicBezTo>
                    <a:pt x="0" y="167"/>
                    <a:pt x="0" y="164"/>
                    <a:pt x="2" y="163"/>
                  </a:cubicBezTo>
                  <a:cubicBezTo>
                    <a:pt x="63" y="115"/>
                    <a:pt x="125" y="57"/>
                    <a:pt x="186" y="2"/>
                  </a:cubicBezTo>
                  <a:cubicBezTo>
                    <a:pt x="188" y="0"/>
                    <a:pt x="191" y="0"/>
                    <a:pt x="192" y="2"/>
                  </a:cubicBezTo>
                  <a:cubicBezTo>
                    <a:pt x="194" y="4"/>
                    <a:pt x="194" y="7"/>
                    <a:pt x="192" y="8"/>
                  </a:cubicBezTo>
                  <a:cubicBezTo>
                    <a:pt x="130" y="64"/>
                    <a:pt x="69" y="122"/>
                    <a:pt x="7" y="170"/>
                  </a:cubicBezTo>
                  <a:cubicBezTo>
                    <a:pt x="6" y="170"/>
                    <a:pt x="5" y="171"/>
                    <a:pt x="4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2" name="Freeform 102"/>
            <p:cNvSpPr/>
            <p:nvPr/>
          </p:nvSpPr>
          <p:spPr bwMode="auto">
            <a:xfrm>
              <a:off x="5395913" y="7026275"/>
              <a:ext cx="977900" cy="858838"/>
            </a:xfrm>
            <a:custGeom>
              <a:avLst/>
              <a:gdLst>
                <a:gd name="T0" fmla="*/ 4 w 260"/>
                <a:gd name="T1" fmla="*/ 229 h 229"/>
                <a:gd name="T2" fmla="*/ 1 w 260"/>
                <a:gd name="T3" fmla="*/ 227 h 229"/>
                <a:gd name="T4" fmla="*/ 1 w 260"/>
                <a:gd name="T5" fmla="*/ 221 h 229"/>
                <a:gd name="T6" fmla="*/ 253 w 260"/>
                <a:gd name="T7" fmla="*/ 1 h 229"/>
                <a:gd name="T8" fmla="*/ 259 w 260"/>
                <a:gd name="T9" fmla="*/ 2 h 229"/>
                <a:gd name="T10" fmla="*/ 258 w 260"/>
                <a:gd name="T11" fmla="*/ 8 h 229"/>
                <a:gd name="T12" fmla="*/ 7 w 260"/>
                <a:gd name="T13" fmla="*/ 228 h 229"/>
                <a:gd name="T14" fmla="*/ 4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4" y="229"/>
                  </a:moveTo>
                  <a:cubicBezTo>
                    <a:pt x="3" y="229"/>
                    <a:pt x="2" y="228"/>
                    <a:pt x="1" y="227"/>
                  </a:cubicBezTo>
                  <a:cubicBezTo>
                    <a:pt x="0" y="225"/>
                    <a:pt x="0" y="222"/>
                    <a:pt x="1" y="221"/>
                  </a:cubicBezTo>
                  <a:cubicBezTo>
                    <a:pt x="85" y="159"/>
                    <a:pt x="169" y="75"/>
                    <a:pt x="253" y="1"/>
                  </a:cubicBezTo>
                  <a:cubicBezTo>
                    <a:pt x="254" y="0"/>
                    <a:pt x="257" y="0"/>
                    <a:pt x="259" y="2"/>
                  </a:cubicBezTo>
                  <a:cubicBezTo>
                    <a:pt x="260" y="3"/>
                    <a:pt x="260" y="6"/>
                    <a:pt x="258" y="8"/>
                  </a:cubicBezTo>
                  <a:cubicBezTo>
                    <a:pt x="175" y="82"/>
                    <a:pt x="91" y="165"/>
                    <a:pt x="7" y="228"/>
                  </a:cubicBezTo>
                  <a:cubicBezTo>
                    <a:pt x="6" y="229"/>
                    <a:pt x="5" y="229"/>
                    <a:pt x="4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3" name="Freeform 103"/>
            <p:cNvSpPr/>
            <p:nvPr/>
          </p:nvSpPr>
          <p:spPr bwMode="auto">
            <a:xfrm>
              <a:off x="5640388" y="7239000"/>
              <a:ext cx="730250" cy="665163"/>
            </a:xfrm>
            <a:custGeom>
              <a:avLst/>
              <a:gdLst>
                <a:gd name="T0" fmla="*/ 5 w 194"/>
                <a:gd name="T1" fmla="*/ 177 h 177"/>
                <a:gd name="T2" fmla="*/ 2 w 194"/>
                <a:gd name="T3" fmla="*/ 176 h 177"/>
                <a:gd name="T4" fmla="*/ 2 w 194"/>
                <a:gd name="T5" fmla="*/ 169 h 177"/>
                <a:gd name="T6" fmla="*/ 187 w 194"/>
                <a:gd name="T7" fmla="*/ 2 h 177"/>
                <a:gd name="T8" fmla="*/ 193 w 194"/>
                <a:gd name="T9" fmla="*/ 2 h 177"/>
                <a:gd name="T10" fmla="*/ 192 w 194"/>
                <a:gd name="T11" fmla="*/ 8 h 177"/>
                <a:gd name="T12" fmla="*/ 8 w 194"/>
                <a:gd name="T13" fmla="*/ 176 h 177"/>
                <a:gd name="T14" fmla="*/ 5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5" y="177"/>
                  </a:moveTo>
                  <a:cubicBezTo>
                    <a:pt x="4" y="177"/>
                    <a:pt x="2" y="177"/>
                    <a:pt x="2" y="176"/>
                  </a:cubicBezTo>
                  <a:cubicBezTo>
                    <a:pt x="0" y="174"/>
                    <a:pt x="0" y="171"/>
                    <a:pt x="2" y="169"/>
                  </a:cubicBezTo>
                  <a:cubicBezTo>
                    <a:pt x="64" y="118"/>
                    <a:pt x="125" y="58"/>
                    <a:pt x="187" y="2"/>
                  </a:cubicBezTo>
                  <a:cubicBezTo>
                    <a:pt x="188" y="0"/>
                    <a:pt x="191" y="0"/>
                    <a:pt x="193" y="2"/>
                  </a:cubicBezTo>
                  <a:cubicBezTo>
                    <a:pt x="194" y="4"/>
                    <a:pt x="194" y="6"/>
                    <a:pt x="192" y="8"/>
                  </a:cubicBezTo>
                  <a:cubicBezTo>
                    <a:pt x="131" y="64"/>
                    <a:pt x="69" y="125"/>
                    <a:pt x="8" y="176"/>
                  </a:cubicBezTo>
                  <a:cubicBezTo>
                    <a:pt x="7" y="177"/>
                    <a:pt x="6" y="177"/>
                    <a:pt x="5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4" name="Freeform 104"/>
            <p:cNvSpPr/>
            <p:nvPr/>
          </p:nvSpPr>
          <p:spPr bwMode="auto">
            <a:xfrm>
              <a:off x="5889625" y="7458075"/>
              <a:ext cx="476250" cy="449263"/>
            </a:xfrm>
            <a:custGeom>
              <a:avLst/>
              <a:gdLst>
                <a:gd name="T0" fmla="*/ 5 w 127"/>
                <a:gd name="T1" fmla="*/ 120 h 120"/>
                <a:gd name="T2" fmla="*/ 1 w 127"/>
                <a:gd name="T3" fmla="*/ 119 h 120"/>
                <a:gd name="T4" fmla="*/ 2 w 127"/>
                <a:gd name="T5" fmla="*/ 113 h 120"/>
                <a:gd name="T6" fmla="*/ 120 w 127"/>
                <a:gd name="T7" fmla="*/ 1 h 120"/>
                <a:gd name="T8" fmla="*/ 126 w 127"/>
                <a:gd name="T9" fmla="*/ 1 h 120"/>
                <a:gd name="T10" fmla="*/ 125 w 127"/>
                <a:gd name="T11" fmla="*/ 7 h 120"/>
                <a:gd name="T12" fmla="*/ 7 w 127"/>
                <a:gd name="T13" fmla="*/ 119 h 120"/>
                <a:gd name="T14" fmla="*/ 5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5" y="120"/>
                  </a:moveTo>
                  <a:cubicBezTo>
                    <a:pt x="3" y="120"/>
                    <a:pt x="2" y="120"/>
                    <a:pt x="1" y="119"/>
                  </a:cubicBezTo>
                  <a:cubicBezTo>
                    <a:pt x="0" y="117"/>
                    <a:pt x="0" y="114"/>
                    <a:pt x="2" y="113"/>
                  </a:cubicBezTo>
                  <a:cubicBezTo>
                    <a:pt x="41" y="77"/>
                    <a:pt x="81" y="39"/>
                    <a:pt x="120" y="1"/>
                  </a:cubicBezTo>
                  <a:cubicBezTo>
                    <a:pt x="122" y="0"/>
                    <a:pt x="124" y="0"/>
                    <a:pt x="126" y="1"/>
                  </a:cubicBezTo>
                  <a:cubicBezTo>
                    <a:pt x="127" y="3"/>
                    <a:pt x="127" y="6"/>
                    <a:pt x="125" y="7"/>
                  </a:cubicBezTo>
                  <a:cubicBezTo>
                    <a:pt x="86" y="45"/>
                    <a:pt x="47" y="83"/>
                    <a:pt x="7" y="119"/>
                  </a:cubicBezTo>
                  <a:cubicBezTo>
                    <a:pt x="7" y="120"/>
                    <a:pt x="6" y="120"/>
                    <a:pt x="5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5" name="Freeform 105"/>
            <p:cNvSpPr/>
            <p:nvPr/>
          </p:nvSpPr>
          <p:spPr bwMode="auto">
            <a:xfrm>
              <a:off x="6137275" y="7670800"/>
              <a:ext cx="225425" cy="225425"/>
            </a:xfrm>
            <a:custGeom>
              <a:avLst/>
              <a:gdLst>
                <a:gd name="T0" fmla="*/ 4 w 60"/>
                <a:gd name="T1" fmla="*/ 60 h 60"/>
                <a:gd name="T2" fmla="*/ 1 w 60"/>
                <a:gd name="T3" fmla="*/ 58 h 60"/>
                <a:gd name="T4" fmla="*/ 2 w 60"/>
                <a:gd name="T5" fmla="*/ 52 h 60"/>
                <a:gd name="T6" fmla="*/ 53 w 60"/>
                <a:gd name="T7" fmla="*/ 2 h 60"/>
                <a:gd name="T8" fmla="*/ 59 w 60"/>
                <a:gd name="T9" fmla="*/ 2 h 60"/>
                <a:gd name="T10" fmla="*/ 58 w 60"/>
                <a:gd name="T11" fmla="*/ 8 h 60"/>
                <a:gd name="T12" fmla="*/ 7 w 60"/>
                <a:gd name="T13" fmla="*/ 58 h 60"/>
                <a:gd name="T14" fmla="*/ 4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4" y="60"/>
                  </a:moveTo>
                  <a:cubicBezTo>
                    <a:pt x="3" y="60"/>
                    <a:pt x="2" y="59"/>
                    <a:pt x="1" y="58"/>
                  </a:cubicBezTo>
                  <a:cubicBezTo>
                    <a:pt x="0" y="57"/>
                    <a:pt x="0" y="54"/>
                    <a:pt x="2" y="52"/>
                  </a:cubicBezTo>
                  <a:cubicBezTo>
                    <a:pt x="19" y="36"/>
                    <a:pt x="36" y="19"/>
                    <a:pt x="53" y="2"/>
                  </a:cubicBezTo>
                  <a:cubicBezTo>
                    <a:pt x="55" y="0"/>
                    <a:pt x="57" y="0"/>
                    <a:pt x="59" y="2"/>
                  </a:cubicBezTo>
                  <a:cubicBezTo>
                    <a:pt x="60" y="3"/>
                    <a:pt x="60" y="6"/>
                    <a:pt x="58" y="8"/>
                  </a:cubicBezTo>
                  <a:cubicBezTo>
                    <a:pt x="41" y="25"/>
                    <a:pt x="24" y="42"/>
                    <a:pt x="7" y="58"/>
                  </a:cubicBezTo>
                  <a:cubicBezTo>
                    <a:pt x="6" y="59"/>
                    <a:pt x="5" y="60"/>
                    <a:pt x="4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6" name="Freeform 106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65 w 70"/>
                <a:gd name="T1" fmla="*/ 85 h 85"/>
                <a:gd name="T2" fmla="*/ 61 w 70"/>
                <a:gd name="T3" fmla="*/ 83 h 85"/>
                <a:gd name="T4" fmla="*/ 1 w 70"/>
                <a:gd name="T5" fmla="*/ 7 h 85"/>
                <a:gd name="T6" fmla="*/ 2 w 70"/>
                <a:gd name="T7" fmla="*/ 1 h 85"/>
                <a:gd name="T8" fmla="*/ 8 w 70"/>
                <a:gd name="T9" fmla="*/ 2 h 85"/>
                <a:gd name="T10" fmla="*/ 68 w 70"/>
                <a:gd name="T11" fmla="*/ 78 h 85"/>
                <a:gd name="T12" fmla="*/ 67 w 70"/>
                <a:gd name="T13" fmla="*/ 84 h 85"/>
                <a:gd name="T14" fmla="*/ 6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0" y="80"/>
                    <a:pt x="69" y="83"/>
                    <a:pt x="67" y="84"/>
                  </a:cubicBezTo>
                  <a:cubicBezTo>
                    <a:pt x="67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7" name="Freeform 107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5 w 70"/>
                <a:gd name="T1" fmla="*/ 85 h 85"/>
                <a:gd name="T2" fmla="*/ 2 w 70"/>
                <a:gd name="T3" fmla="*/ 84 h 85"/>
                <a:gd name="T4" fmla="*/ 1 w 70"/>
                <a:gd name="T5" fmla="*/ 78 h 85"/>
                <a:gd name="T6" fmla="*/ 61 w 70"/>
                <a:gd name="T7" fmla="*/ 2 h 85"/>
                <a:gd name="T8" fmla="*/ 67 w 70"/>
                <a:gd name="T9" fmla="*/ 1 h 85"/>
                <a:gd name="T10" fmla="*/ 68 w 70"/>
                <a:gd name="T11" fmla="*/ 7 h 85"/>
                <a:gd name="T12" fmla="*/ 8 w 70"/>
                <a:gd name="T13" fmla="*/ 83 h 85"/>
                <a:gd name="T14" fmla="*/ 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70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8" name="Freeform 108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09" name="Freeform 109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0" name="Freeform 110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1" name="Freeform 111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2" name="Freeform 112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5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3" name="Freeform 113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4" name="Freeform 114"/>
            <p:cNvSpPr/>
            <p:nvPr/>
          </p:nvSpPr>
          <p:spPr bwMode="auto">
            <a:xfrm>
              <a:off x="4884738" y="5148263"/>
              <a:ext cx="2016125" cy="1220788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115" name="Freeform 7"/>
          <p:cNvSpPr>
            <a:spLocks noEditPoints="1"/>
          </p:cNvSpPr>
          <p:nvPr/>
        </p:nvSpPr>
        <p:spPr bwMode="auto">
          <a:xfrm>
            <a:off x="2968632" y="2235448"/>
            <a:ext cx="3206747" cy="1277606"/>
          </a:xfrm>
          <a:custGeom>
            <a:avLst/>
            <a:gdLst>
              <a:gd name="T0" fmla="*/ 258 w 318"/>
              <a:gd name="T1" fmla="*/ 100 h 127"/>
              <a:gd name="T2" fmla="*/ 184 w 318"/>
              <a:gd name="T3" fmla="*/ 100 h 127"/>
              <a:gd name="T4" fmla="*/ 110 w 318"/>
              <a:gd name="T5" fmla="*/ 100 h 127"/>
              <a:gd name="T6" fmla="*/ 36 w 318"/>
              <a:gd name="T7" fmla="*/ 100 h 127"/>
              <a:gd name="T8" fmla="*/ 14 w 318"/>
              <a:gd name="T9" fmla="*/ 127 h 127"/>
              <a:gd name="T10" fmla="*/ 19 w 318"/>
              <a:gd name="T11" fmla="*/ 124 h 127"/>
              <a:gd name="T12" fmla="*/ 14 w 318"/>
              <a:gd name="T13" fmla="*/ 122 h 127"/>
              <a:gd name="T14" fmla="*/ 35 w 318"/>
              <a:gd name="T15" fmla="*/ 117 h 127"/>
              <a:gd name="T16" fmla="*/ 48 w 318"/>
              <a:gd name="T17" fmla="*/ 111 h 127"/>
              <a:gd name="T18" fmla="*/ 61 w 318"/>
              <a:gd name="T19" fmla="*/ 117 h 127"/>
              <a:gd name="T20" fmla="*/ 85 w 318"/>
              <a:gd name="T21" fmla="*/ 117 h 127"/>
              <a:gd name="T22" fmla="*/ 109 w 318"/>
              <a:gd name="T23" fmla="*/ 117 h 127"/>
              <a:gd name="T24" fmla="*/ 122 w 318"/>
              <a:gd name="T25" fmla="*/ 111 h 127"/>
              <a:gd name="T26" fmla="*/ 135 w 318"/>
              <a:gd name="T27" fmla="*/ 117 h 127"/>
              <a:gd name="T28" fmla="*/ 159 w 318"/>
              <a:gd name="T29" fmla="*/ 117 h 127"/>
              <a:gd name="T30" fmla="*/ 183 w 318"/>
              <a:gd name="T31" fmla="*/ 117 h 127"/>
              <a:gd name="T32" fmla="*/ 196 w 318"/>
              <a:gd name="T33" fmla="*/ 111 h 127"/>
              <a:gd name="T34" fmla="*/ 209 w 318"/>
              <a:gd name="T35" fmla="*/ 117 h 127"/>
              <a:gd name="T36" fmla="*/ 233 w 318"/>
              <a:gd name="T37" fmla="*/ 117 h 127"/>
              <a:gd name="T38" fmla="*/ 257 w 318"/>
              <a:gd name="T39" fmla="*/ 117 h 127"/>
              <a:gd name="T40" fmla="*/ 270 w 318"/>
              <a:gd name="T41" fmla="*/ 111 h 127"/>
              <a:gd name="T42" fmla="*/ 283 w 318"/>
              <a:gd name="T43" fmla="*/ 117 h 127"/>
              <a:gd name="T44" fmla="*/ 304 w 318"/>
              <a:gd name="T45" fmla="*/ 122 h 127"/>
              <a:gd name="T46" fmla="*/ 299 w 318"/>
              <a:gd name="T47" fmla="*/ 124 h 127"/>
              <a:gd name="T48" fmla="*/ 304 w 318"/>
              <a:gd name="T49" fmla="*/ 127 h 127"/>
              <a:gd name="T50" fmla="*/ 304 w 318"/>
              <a:gd name="T51" fmla="*/ 0 h 127"/>
              <a:gd name="T52" fmla="*/ 299 w 318"/>
              <a:gd name="T53" fmla="*/ 3 h 127"/>
              <a:gd name="T54" fmla="*/ 304 w 318"/>
              <a:gd name="T55" fmla="*/ 4 h 127"/>
              <a:gd name="T56" fmla="*/ 283 w 318"/>
              <a:gd name="T57" fmla="*/ 10 h 127"/>
              <a:gd name="T58" fmla="*/ 270 w 318"/>
              <a:gd name="T59" fmla="*/ 16 h 127"/>
              <a:gd name="T60" fmla="*/ 257 w 318"/>
              <a:gd name="T61" fmla="*/ 10 h 127"/>
              <a:gd name="T62" fmla="*/ 233 w 318"/>
              <a:gd name="T63" fmla="*/ 9 h 127"/>
              <a:gd name="T64" fmla="*/ 209 w 318"/>
              <a:gd name="T65" fmla="*/ 10 h 127"/>
              <a:gd name="T66" fmla="*/ 196 w 318"/>
              <a:gd name="T67" fmla="*/ 16 h 127"/>
              <a:gd name="T68" fmla="*/ 183 w 318"/>
              <a:gd name="T69" fmla="*/ 10 h 127"/>
              <a:gd name="T70" fmla="*/ 159 w 318"/>
              <a:gd name="T71" fmla="*/ 9 h 127"/>
              <a:gd name="T72" fmla="*/ 135 w 318"/>
              <a:gd name="T73" fmla="*/ 10 h 127"/>
              <a:gd name="T74" fmla="*/ 122 w 318"/>
              <a:gd name="T75" fmla="*/ 16 h 127"/>
              <a:gd name="T76" fmla="*/ 109 w 318"/>
              <a:gd name="T77" fmla="*/ 10 h 127"/>
              <a:gd name="T78" fmla="*/ 85 w 318"/>
              <a:gd name="T79" fmla="*/ 9 h 127"/>
              <a:gd name="T80" fmla="*/ 61 w 318"/>
              <a:gd name="T81" fmla="*/ 10 h 127"/>
              <a:gd name="T82" fmla="*/ 48 w 318"/>
              <a:gd name="T83" fmla="*/ 16 h 127"/>
              <a:gd name="T84" fmla="*/ 35 w 318"/>
              <a:gd name="T85" fmla="*/ 10 h 127"/>
              <a:gd name="T86" fmla="*/ 14 w 318"/>
              <a:gd name="T87" fmla="*/ 4 h 127"/>
              <a:gd name="T88" fmla="*/ 19 w 318"/>
              <a:gd name="T89" fmla="*/ 3 h 127"/>
              <a:gd name="T90" fmla="*/ 14 w 318"/>
              <a:gd name="T91" fmla="*/ 0 h 127"/>
              <a:gd name="T92" fmla="*/ 36 w 318"/>
              <a:gd name="T93" fmla="*/ 26 h 127"/>
              <a:gd name="T94" fmla="*/ 110 w 318"/>
              <a:gd name="T95" fmla="*/ 26 h 127"/>
              <a:gd name="T96" fmla="*/ 184 w 318"/>
              <a:gd name="T97" fmla="*/ 26 h 127"/>
              <a:gd name="T98" fmla="*/ 258 w 318"/>
              <a:gd name="T99" fmla="*/ 26 h 127"/>
              <a:gd name="T100" fmla="*/ 315 w 318"/>
              <a:gd name="T101" fmla="*/ 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127">
                <a:moveTo>
                  <a:pt x="307" y="100"/>
                </a:moveTo>
                <a:cubicBezTo>
                  <a:pt x="282" y="100"/>
                  <a:pt x="282" y="100"/>
                  <a:pt x="282" y="100"/>
                </a:cubicBezTo>
                <a:cubicBezTo>
                  <a:pt x="258" y="100"/>
                  <a:pt x="258" y="100"/>
                  <a:pt x="258" y="100"/>
                </a:cubicBezTo>
                <a:cubicBezTo>
                  <a:pt x="233" y="100"/>
                  <a:pt x="233" y="100"/>
                  <a:pt x="233" y="100"/>
                </a:cubicBezTo>
                <a:cubicBezTo>
                  <a:pt x="208" y="100"/>
                  <a:pt x="208" y="100"/>
                  <a:pt x="208" y="100"/>
                </a:cubicBezTo>
                <a:cubicBezTo>
                  <a:pt x="184" y="100"/>
                  <a:pt x="184" y="100"/>
                  <a:pt x="184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" y="105"/>
                  <a:pt x="0" y="114"/>
                  <a:pt x="3" y="120"/>
                </a:cubicBezTo>
                <a:cubicBezTo>
                  <a:pt x="5" y="123"/>
                  <a:pt x="10" y="127"/>
                  <a:pt x="14" y="127"/>
                </a:cubicBezTo>
                <a:cubicBezTo>
                  <a:pt x="14" y="127"/>
                  <a:pt x="15" y="126"/>
                  <a:pt x="16" y="126"/>
                </a:cubicBezTo>
                <a:cubicBezTo>
                  <a:pt x="17" y="126"/>
                  <a:pt x="18" y="125"/>
                  <a:pt x="19" y="124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7" y="124"/>
                  <a:pt x="17" y="124"/>
                </a:cubicBezTo>
                <a:cubicBezTo>
                  <a:pt x="16" y="124"/>
                  <a:pt x="15" y="123"/>
                  <a:pt x="14" y="122"/>
                </a:cubicBezTo>
                <a:cubicBezTo>
                  <a:pt x="11" y="119"/>
                  <a:pt x="14" y="114"/>
                  <a:pt x="17" y="113"/>
                </a:cubicBezTo>
                <a:cubicBezTo>
                  <a:pt x="19" y="112"/>
                  <a:pt x="21" y="111"/>
                  <a:pt x="24" y="111"/>
                </a:cubicBezTo>
                <a:cubicBezTo>
                  <a:pt x="28" y="111"/>
                  <a:pt x="32" y="113"/>
                  <a:pt x="35" y="11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9" y="113"/>
                  <a:pt x="43" y="111"/>
                  <a:pt x="48" y="111"/>
                </a:cubicBezTo>
                <a:cubicBezTo>
                  <a:pt x="53" y="111"/>
                  <a:pt x="57" y="113"/>
                  <a:pt x="60" y="117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4" y="113"/>
                  <a:pt x="68" y="111"/>
                  <a:pt x="73" y="111"/>
                </a:cubicBezTo>
                <a:cubicBezTo>
                  <a:pt x="78" y="111"/>
                  <a:pt x="82" y="113"/>
                  <a:pt x="84" y="117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6" y="117"/>
                  <a:pt x="86" y="117"/>
                </a:cubicBezTo>
                <a:cubicBezTo>
                  <a:pt x="89" y="113"/>
                  <a:pt x="93" y="111"/>
                  <a:pt x="97" y="111"/>
                </a:cubicBezTo>
                <a:cubicBezTo>
                  <a:pt x="102" y="111"/>
                  <a:pt x="106" y="113"/>
                  <a:pt x="109" y="117"/>
                </a:cubicBezTo>
                <a:cubicBezTo>
                  <a:pt x="110" y="117"/>
                  <a:pt x="110" y="117"/>
                  <a:pt x="110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3" y="113"/>
                  <a:pt x="117" y="111"/>
                  <a:pt x="122" y="111"/>
                </a:cubicBezTo>
                <a:cubicBezTo>
                  <a:pt x="127" y="111"/>
                  <a:pt x="131" y="113"/>
                  <a:pt x="134" y="117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38" y="113"/>
                  <a:pt x="142" y="111"/>
                  <a:pt x="147" y="111"/>
                </a:cubicBezTo>
                <a:cubicBezTo>
                  <a:pt x="151" y="111"/>
                  <a:pt x="156" y="113"/>
                  <a:pt x="158" y="117"/>
                </a:cubicBezTo>
                <a:cubicBezTo>
                  <a:pt x="159" y="117"/>
                  <a:pt x="159" y="117"/>
                  <a:pt x="159" y="117"/>
                </a:cubicBezTo>
                <a:cubicBezTo>
                  <a:pt x="160" y="117"/>
                  <a:pt x="160" y="117"/>
                  <a:pt x="160" y="117"/>
                </a:cubicBezTo>
                <a:cubicBezTo>
                  <a:pt x="163" y="113"/>
                  <a:pt x="167" y="111"/>
                  <a:pt x="171" y="111"/>
                </a:cubicBezTo>
                <a:cubicBezTo>
                  <a:pt x="176" y="111"/>
                  <a:pt x="180" y="113"/>
                  <a:pt x="183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85" y="117"/>
                  <a:pt x="185" y="117"/>
                  <a:pt x="185" y="117"/>
                </a:cubicBezTo>
                <a:cubicBezTo>
                  <a:pt x="187" y="113"/>
                  <a:pt x="191" y="111"/>
                  <a:pt x="196" y="111"/>
                </a:cubicBezTo>
                <a:cubicBezTo>
                  <a:pt x="201" y="111"/>
                  <a:pt x="205" y="113"/>
                  <a:pt x="208" y="117"/>
                </a:cubicBezTo>
                <a:cubicBezTo>
                  <a:pt x="208" y="117"/>
                  <a:pt x="208" y="117"/>
                  <a:pt x="208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3"/>
                  <a:pt x="216" y="111"/>
                  <a:pt x="221" y="111"/>
                </a:cubicBezTo>
                <a:cubicBezTo>
                  <a:pt x="225" y="111"/>
                  <a:pt x="230" y="113"/>
                  <a:pt x="232" y="117"/>
                </a:cubicBezTo>
                <a:cubicBezTo>
                  <a:pt x="233" y="117"/>
                  <a:pt x="233" y="117"/>
                  <a:pt x="233" y="117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36" y="113"/>
                  <a:pt x="241" y="111"/>
                  <a:pt x="245" y="111"/>
                </a:cubicBezTo>
                <a:cubicBezTo>
                  <a:pt x="250" y="111"/>
                  <a:pt x="254" y="113"/>
                  <a:pt x="257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61" y="113"/>
                  <a:pt x="265" y="111"/>
                  <a:pt x="270" y="111"/>
                </a:cubicBezTo>
                <a:cubicBezTo>
                  <a:pt x="275" y="111"/>
                  <a:pt x="279" y="113"/>
                  <a:pt x="282" y="117"/>
                </a:cubicBezTo>
                <a:cubicBezTo>
                  <a:pt x="282" y="117"/>
                  <a:pt x="282" y="117"/>
                  <a:pt x="282" y="117"/>
                </a:cubicBezTo>
                <a:cubicBezTo>
                  <a:pt x="283" y="117"/>
                  <a:pt x="283" y="117"/>
                  <a:pt x="283" y="117"/>
                </a:cubicBezTo>
                <a:cubicBezTo>
                  <a:pt x="286" y="113"/>
                  <a:pt x="290" y="111"/>
                  <a:pt x="295" y="111"/>
                </a:cubicBezTo>
                <a:cubicBezTo>
                  <a:pt x="297" y="111"/>
                  <a:pt x="299" y="112"/>
                  <a:pt x="301" y="113"/>
                </a:cubicBezTo>
                <a:cubicBezTo>
                  <a:pt x="304" y="114"/>
                  <a:pt x="307" y="119"/>
                  <a:pt x="304" y="122"/>
                </a:cubicBezTo>
                <a:cubicBezTo>
                  <a:pt x="304" y="123"/>
                  <a:pt x="303" y="124"/>
                  <a:pt x="301" y="124"/>
                </a:cubicBezTo>
                <a:cubicBezTo>
                  <a:pt x="301" y="124"/>
                  <a:pt x="300" y="123"/>
                  <a:pt x="300" y="123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300" y="125"/>
                  <a:pt x="301" y="126"/>
                  <a:pt x="303" y="126"/>
                </a:cubicBezTo>
                <a:cubicBezTo>
                  <a:pt x="303" y="126"/>
                  <a:pt x="304" y="127"/>
                  <a:pt x="304" y="127"/>
                </a:cubicBezTo>
                <a:cubicBezTo>
                  <a:pt x="309" y="127"/>
                  <a:pt x="313" y="123"/>
                  <a:pt x="315" y="120"/>
                </a:cubicBezTo>
                <a:cubicBezTo>
                  <a:pt x="318" y="114"/>
                  <a:pt x="317" y="105"/>
                  <a:pt x="307" y="100"/>
                </a:cubicBezTo>
                <a:moveTo>
                  <a:pt x="304" y="0"/>
                </a:moveTo>
                <a:cubicBezTo>
                  <a:pt x="304" y="0"/>
                  <a:pt x="303" y="0"/>
                  <a:pt x="303" y="0"/>
                </a:cubicBezTo>
                <a:cubicBezTo>
                  <a:pt x="301" y="1"/>
                  <a:pt x="300" y="1"/>
                  <a:pt x="299" y="2"/>
                </a:cubicBezTo>
                <a:cubicBezTo>
                  <a:pt x="299" y="3"/>
                  <a:pt x="299" y="3"/>
                  <a:pt x="299" y="3"/>
                </a:cubicBezTo>
                <a:cubicBezTo>
                  <a:pt x="300" y="3"/>
                  <a:pt x="300" y="3"/>
                  <a:pt x="300" y="3"/>
                </a:cubicBezTo>
                <a:cubicBezTo>
                  <a:pt x="300" y="3"/>
                  <a:pt x="301" y="3"/>
                  <a:pt x="301" y="3"/>
                </a:cubicBezTo>
                <a:cubicBezTo>
                  <a:pt x="303" y="3"/>
                  <a:pt x="304" y="4"/>
                  <a:pt x="304" y="4"/>
                </a:cubicBezTo>
                <a:cubicBezTo>
                  <a:pt x="307" y="7"/>
                  <a:pt x="304" y="12"/>
                  <a:pt x="301" y="14"/>
                </a:cubicBezTo>
                <a:cubicBezTo>
                  <a:pt x="299" y="15"/>
                  <a:pt x="297" y="16"/>
                  <a:pt x="295" y="16"/>
                </a:cubicBezTo>
                <a:cubicBezTo>
                  <a:pt x="290" y="16"/>
                  <a:pt x="286" y="13"/>
                  <a:pt x="283" y="10"/>
                </a:cubicBezTo>
                <a:cubicBezTo>
                  <a:pt x="282" y="9"/>
                  <a:pt x="282" y="9"/>
                  <a:pt x="282" y="9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79" y="13"/>
                  <a:pt x="275" y="16"/>
                  <a:pt x="270" y="16"/>
                </a:cubicBezTo>
                <a:cubicBezTo>
                  <a:pt x="265" y="16"/>
                  <a:pt x="261" y="13"/>
                  <a:pt x="258" y="10"/>
                </a:cubicBezTo>
                <a:cubicBezTo>
                  <a:pt x="258" y="9"/>
                  <a:pt x="258" y="9"/>
                  <a:pt x="258" y="9"/>
                </a:cubicBezTo>
                <a:cubicBezTo>
                  <a:pt x="257" y="10"/>
                  <a:pt x="257" y="10"/>
                  <a:pt x="257" y="10"/>
                </a:cubicBezTo>
                <a:cubicBezTo>
                  <a:pt x="254" y="13"/>
                  <a:pt x="250" y="16"/>
                  <a:pt x="245" y="16"/>
                </a:cubicBezTo>
                <a:cubicBezTo>
                  <a:pt x="241" y="16"/>
                  <a:pt x="236" y="13"/>
                  <a:pt x="234" y="10"/>
                </a:cubicBezTo>
                <a:cubicBezTo>
                  <a:pt x="233" y="9"/>
                  <a:pt x="233" y="9"/>
                  <a:pt x="233" y="9"/>
                </a:cubicBezTo>
                <a:cubicBezTo>
                  <a:pt x="232" y="10"/>
                  <a:pt x="232" y="10"/>
                  <a:pt x="232" y="10"/>
                </a:cubicBezTo>
                <a:cubicBezTo>
                  <a:pt x="230" y="13"/>
                  <a:pt x="225" y="16"/>
                  <a:pt x="221" y="16"/>
                </a:cubicBezTo>
                <a:cubicBezTo>
                  <a:pt x="216" y="16"/>
                  <a:pt x="212" y="13"/>
                  <a:pt x="209" y="10"/>
                </a:cubicBezTo>
                <a:cubicBezTo>
                  <a:pt x="208" y="9"/>
                  <a:pt x="208" y="9"/>
                  <a:pt x="208" y="9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205" y="13"/>
                  <a:pt x="201" y="16"/>
                  <a:pt x="196" y="16"/>
                </a:cubicBezTo>
                <a:cubicBezTo>
                  <a:pt x="191" y="16"/>
                  <a:pt x="187" y="13"/>
                  <a:pt x="185" y="10"/>
                </a:cubicBezTo>
                <a:cubicBezTo>
                  <a:pt x="184" y="9"/>
                  <a:pt x="184" y="9"/>
                  <a:pt x="184" y="9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3"/>
                  <a:pt x="176" y="16"/>
                  <a:pt x="171" y="16"/>
                </a:cubicBezTo>
                <a:cubicBezTo>
                  <a:pt x="167" y="16"/>
                  <a:pt x="163" y="13"/>
                  <a:pt x="160" y="10"/>
                </a:cubicBezTo>
                <a:cubicBezTo>
                  <a:pt x="159" y="9"/>
                  <a:pt x="159" y="9"/>
                  <a:pt x="159" y="9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6" y="13"/>
                  <a:pt x="151" y="16"/>
                  <a:pt x="147" y="16"/>
                </a:cubicBezTo>
                <a:cubicBezTo>
                  <a:pt x="142" y="16"/>
                  <a:pt x="138" y="13"/>
                  <a:pt x="135" y="1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1" y="13"/>
                  <a:pt x="127" y="16"/>
                  <a:pt x="122" y="16"/>
                </a:cubicBezTo>
                <a:cubicBezTo>
                  <a:pt x="117" y="16"/>
                  <a:pt x="113" y="13"/>
                  <a:pt x="111" y="10"/>
                </a:cubicBezTo>
                <a:cubicBezTo>
                  <a:pt x="110" y="9"/>
                  <a:pt x="110" y="9"/>
                  <a:pt x="110" y="9"/>
                </a:cubicBezTo>
                <a:cubicBezTo>
                  <a:pt x="109" y="10"/>
                  <a:pt x="109" y="10"/>
                  <a:pt x="109" y="10"/>
                </a:cubicBezTo>
                <a:cubicBezTo>
                  <a:pt x="106" y="13"/>
                  <a:pt x="102" y="16"/>
                  <a:pt x="97" y="16"/>
                </a:cubicBezTo>
                <a:cubicBezTo>
                  <a:pt x="93" y="16"/>
                  <a:pt x="89" y="13"/>
                  <a:pt x="86" y="10"/>
                </a:cubicBezTo>
                <a:cubicBezTo>
                  <a:pt x="85" y="9"/>
                  <a:pt x="85" y="9"/>
                  <a:pt x="85" y="9"/>
                </a:cubicBezTo>
                <a:cubicBezTo>
                  <a:pt x="84" y="10"/>
                  <a:pt x="84" y="10"/>
                  <a:pt x="84" y="10"/>
                </a:cubicBezTo>
                <a:cubicBezTo>
                  <a:pt x="82" y="13"/>
                  <a:pt x="78" y="16"/>
                  <a:pt x="73" y="16"/>
                </a:cubicBezTo>
                <a:cubicBezTo>
                  <a:pt x="68" y="16"/>
                  <a:pt x="64" y="13"/>
                  <a:pt x="61" y="10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10"/>
                  <a:pt x="60" y="10"/>
                  <a:pt x="60" y="10"/>
                </a:cubicBezTo>
                <a:cubicBezTo>
                  <a:pt x="57" y="13"/>
                  <a:pt x="53" y="16"/>
                  <a:pt x="48" y="16"/>
                </a:cubicBezTo>
                <a:cubicBezTo>
                  <a:pt x="43" y="16"/>
                  <a:pt x="39" y="13"/>
                  <a:pt x="37" y="10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2" y="13"/>
                  <a:pt x="28" y="16"/>
                  <a:pt x="24" y="16"/>
                </a:cubicBezTo>
                <a:cubicBezTo>
                  <a:pt x="21" y="16"/>
                  <a:pt x="19" y="15"/>
                  <a:pt x="17" y="14"/>
                </a:cubicBezTo>
                <a:cubicBezTo>
                  <a:pt x="14" y="12"/>
                  <a:pt x="11" y="7"/>
                  <a:pt x="14" y="4"/>
                </a:cubicBezTo>
                <a:cubicBezTo>
                  <a:pt x="15" y="4"/>
                  <a:pt x="16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7" y="1"/>
                  <a:pt x="16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0" y="0"/>
                  <a:pt x="5" y="3"/>
                  <a:pt x="3" y="7"/>
                </a:cubicBezTo>
                <a:cubicBezTo>
                  <a:pt x="0" y="13"/>
                  <a:pt x="1" y="22"/>
                  <a:pt x="11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208" y="26"/>
                  <a:pt x="208" y="26"/>
                  <a:pt x="208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82" y="26"/>
                  <a:pt x="282" y="26"/>
                  <a:pt x="282" y="26"/>
                </a:cubicBezTo>
                <a:cubicBezTo>
                  <a:pt x="307" y="26"/>
                  <a:pt x="307" y="26"/>
                  <a:pt x="307" y="26"/>
                </a:cubicBezTo>
                <a:cubicBezTo>
                  <a:pt x="317" y="22"/>
                  <a:pt x="318" y="13"/>
                  <a:pt x="315" y="7"/>
                </a:cubicBezTo>
                <a:cubicBezTo>
                  <a:pt x="313" y="3"/>
                  <a:pt x="309" y="0"/>
                  <a:pt x="304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73" tIns="34289" rIns="68573" bIns="34289" numCol="1" anchor="t" anchorCtr="0" compatLnSpc="1">
            <a:normAutofit/>
          </a:bodyPr>
          <a:lstStyle/>
          <a:p>
            <a:pPr defTabSz="685715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116" name="五角星 115"/>
          <p:cNvSpPr/>
          <p:nvPr/>
        </p:nvSpPr>
        <p:spPr>
          <a:xfrm>
            <a:off x="1411737" y="2741055"/>
            <a:ext cx="274991" cy="27499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117" name="五角星 116"/>
          <p:cNvSpPr/>
          <p:nvPr/>
        </p:nvSpPr>
        <p:spPr>
          <a:xfrm>
            <a:off x="7449831" y="2741055"/>
            <a:ext cx="274991" cy="274991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0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7855" y="135603"/>
            <a:ext cx="7613603" cy="48600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7855" y="1161347"/>
            <a:ext cx="7613603" cy="2408331"/>
          </a:xfrm>
        </p:spPr>
        <p:txBody>
          <a:bodyPr>
            <a:normAutofit/>
          </a:bodyPr>
          <a:lstStyle>
            <a:lvl1pPr marL="257144" indent="-257144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五角星 8"/>
          <p:cNvSpPr/>
          <p:nvPr/>
        </p:nvSpPr>
        <p:spPr>
          <a:xfrm>
            <a:off x="570392" y="279875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10" name="五角星 9"/>
          <p:cNvSpPr/>
          <p:nvPr/>
        </p:nvSpPr>
        <p:spPr>
          <a:xfrm>
            <a:off x="8381453" y="279875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11" name="五角星 10"/>
          <p:cNvSpPr/>
          <p:nvPr/>
        </p:nvSpPr>
        <p:spPr>
          <a:xfrm>
            <a:off x="684692" y="394174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8495753" y="394174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21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87000" y="2791800"/>
            <a:ext cx="4770900" cy="577800"/>
          </a:xfrm>
        </p:spPr>
        <p:txBody>
          <a:bodyPr anchor="ctr" anchorCtr="0">
            <a:normAutofit/>
          </a:bodyPr>
          <a:lstStyle>
            <a:lvl1pPr algn="ctr">
              <a:defRPr sz="4500"/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885015"/>
            <a:ext cx="7886700" cy="38665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grpSp>
        <p:nvGrpSpPr>
          <p:cNvPr id="119" name="组合 118"/>
          <p:cNvGrpSpPr/>
          <p:nvPr/>
        </p:nvGrpSpPr>
        <p:grpSpPr>
          <a:xfrm>
            <a:off x="3650568" y="830044"/>
            <a:ext cx="1842868" cy="1699802"/>
            <a:chOff x="4321175" y="4949825"/>
            <a:chExt cx="3271838" cy="3017838"/>
          </a:xfrm>
        </p:grpSpPr>
        <p:sp>
          <p:nvSpPr>
            <p:cNvPr id="120" name="Oval 9"/>
            <p:cNvSpPr>
              <a:spLocks noChangeArrowheads="1"/>
            </p:cNvSpPr>
            <p:nvPr/>
          </p:nvSpPr>
          <p:spPr bwMode="auto">
            <a:xfrm>
              <a:off x="4551363" y="4949825"/>
              <a:ext cx="2814638" cy="281622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1" name="Freeform 10"/>
            <p:cNvSpPr/>
            <p:nvPr/>
          </p:nvSpPr>
          <p:spPr bwMode="auto">
            <a:xfrm>
              <a:off x="5903913" y="6702425"/>
              <a:ext cx="1128713" cy="1074738"/>
            </a:xfrm>
            <a:custGeom>
              <a:avLst/>
              <a:gdLst>
                <a:gd name="T0" fmla="*/ 300 w 300"/>
                <a:gd name="T1" fmla="*/ 61 h 286"/>
                <a:gd name="T2" fmla="*/ 44 w 300"/>
                <a:gd name="T3" fmla="*/ 0 h 286"/>
                <a:gd name="T4" fmla="*/ 0 w 300"/>
                <a:gd name="T5" fmla="*/ 230 h 286"/>
                <a:gd name="T6" fmla="*/ 235 w 300"/>
                <a:gd name="T7" fmla="*/ 286 h 286"/>
                <a:gd name="T8" fmla="*/ 300 w 300"/>
                <a:gd name="T9" fmla="*/ 6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86">
                  <a:moveTo>
                    <a:pt x="300" y="61"/>
                  </a:moveTo>
                  <a:cubicBezTo>
                    <a:pt x="214" y="41"/>
                    <a:pt x="129" y="21"/>
                    <a:pt x="44" y="0"/>
                  </a:cubicBezTo>
                  <a:cubicBezTo>
                    <a:pt x="29" y="76"/>
                    <a:pt x="15" y="153"/>
                    <a:pt x="0" y="230"/>
                  </a:cubicBezTo>
                  <a:cubicBezTo>
                    <a:pt x="76" y="259"/>
                    <a:pt x="155" y="277"/>
                    <a:pt x="235" y="286"/>
                  </a:cubicBezTo>
                  <a:cubicBezTo>
                    <a:pt x="257" y="210"/>
                    <a:pt x="278" y="136"/>
                    <a:pt x="300" y="61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2" name="Freeform 11"/>
            <p:cNvSpPr/>
            <p:nvPr/>
          </p:nvSpPr>
          <p:spPr bwMode="auto">
            <a:xfrm>
              <a:off x="6505575" y="6804025"/>
              <a:ext cx="527050" cy="127000"/>
            </a:xfrm>
            <a:custGeom>
              <a:avLst/>
              <a:gdLst>
                <a:gd name="T0" fmla="*/ 1 w 140"/>
                <a:gd name="T1" fmla="*/ 0 h 34"/>
                <a:gd name="T2" fmla="*/ 0 w 140"/>
                <a:gd name="T3" fmla="*/ 1 h 34"/>
                <a:gd name="T4" fmla="*/ 140 w 140"/>
                <a:gd name="T5" fmla="*/ 34 h 34"/>
                <a:gd name="T6" fmla="*/ 140 w 140"/>
                <a:gd name="T7" fmla="*/ 34 h 34"/>
                <a:gd name="T8" fmla="*/ 1 w 140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4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7" y="12"/>
                    <a:pt x="93" y="23"/>
                    <a:pt x="140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34"/>
                    <a:pt x="68" y="15"/>
                    <a:pt x="1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3" name="Freeform 12"/>
            <p:cNvSpPr/>
            <p:nvPr/>
          </p:nvSpPr>
          <p:spPr bwMode="auto">
            <a:xfrm>
              <a:off x="6461125" y="6807200"/>
              <a:ext cx="571500" cy="304800"/>
            </a:xfrm>
            <a:custGeom>
              <a:avLst/>
              <a:gdLst>
                <a:gd name="T0" fmla="*/ 12 w 152"/>
                <a:gd name="T1" fmla="*/ 0 h 81"/>
                <a:gd name="T2" fmla="*/ 0 w 152"/>
                <a:gd name="T3" fmla="*/ 22 h 81"/>
                <a:gd name="T4" fmla="*/ 8 w 152"/>
                <a:gd name="T5" fmla="*/ 18 h 81"/>
                <a:gd name="T6" fmla="*/ 9 w 152"/>
                <a:gd name="T7" fmla="*/ 17 h 81"/>
                <a:gd name="T8" fmla="*/ 13 w 152"/>
                <a:gd name="T9" fmla="*/ 19 h 81"/>
                <a:gd name="T10" fmla="*/ 11 w 152"/>
                <a:gd name="T11" fmla="*/ 25 h 81"/>
                <a:gd name="T12" fmla="*/ 9 w 152"/>
                <a:gd name="T13" fmla="*/ 26 h 81"/>
                <a:gd name="T14" fmla="*/ 51 w 152"/>
                <a:gd name="T15" fmla="*/ 43 h 81"/>
                <a:gd name="T16" fmla="*/ 65 w 152"/>
                <a:gd name="T17" fmla="*/ 35 h 81"/>
                <a:gd name="T18" fmla="*/ 66 w 152"/>
                <a:gd name="T19" fmla="*/ 35 h 81"/>
                <a:gd name="T20" fmla="*/ 70 w 152"/>
                <a:gd name="T21" fmla="*/ 37 h 81"/>
                <a:gd name="T22" fmla="*/ 68 w 152"/>
                <a:gd name="T23" fmla="*/ 42 h 81"/>
                <a:gd name="T24" fmla="*/ 60 w 152"/>
                <a:gd name="T25" fmla="*/ 47 h 81"/>
                <a:gd name="T26" fmla="*/ 138 w 152"/>
                <a:gd name="T27" fmla="*/ 81 h 81"/>
                <a:gd name="T28" fmla="*/ 152 w 152"/>
                <a:gd name="T29" fmla="*/ 33 h 81"/>
                <a:gd name="T30" fmla="*/ 12 w 152"/>
                <a:gd name="T3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81">
                  <a:moveTo>
                    <a:pt x="12" y="0"/>
                  </a:moveTo>
                  <a:cubicBezTo>
                    <a:pt x="9" y="7"/>
                    <a:pt x="5" y="14"/>
                    <a:pt x="0" y="22"/>
                  </a:cubicBezTo>
                  <a:cubicBezTo>
                    <a:pt x="3" y="20"/>
                    <a:pt x="5" y="19"/>
                    <a:pt x="8" y="18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4" y="21"/>
                    <a:pt x="13" y="24"/>
                    <a:pt x="11" y="25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23" y="31"/>
                    <a:pt x="36" y="37"/>
                    <a:pt x="51" y="43"/>
                  </a:cubicBezTo>
                  <a:cubicBezTo>
                    <a:pt x="55" y="40"/>
                    <a:pt x="60" y="38"/>
                    <a:pt x="65" y="35"/>
                  </a:cubicBezTo>
                  <a:cubicBezTo>
                    <a:pt x="65" y="35"/>
                    <a:pt x="66" y="35"/>
                    <a:pt x="66" y="35"/>
                  </a:cubicBezTo>
                  <a:cubicBezTo>
                    <a:pt x="68" y="35"/>
                    <a:pt x="69" y="35"/>
                    <a:pt x="70" y="37"/>
                  </a:cubicBezTo>
                  <a:cubicBezTo>
                    <a:pt x="71" y="38"/>
                    <a:pt x="70" y="41"/>
                    <a:pt x="68" y="42"/>
                  </a:cubicBezTo>
                  <a:cubicBezTo>
                    <a:pt x="65" y="43"/>
                    <a:pt x="62" y="45"/>
                    <a:pt x="60" y="47"/>
                  </a:cubicBezTo>
                  <a:cubicBezTo>
                    <a:pt x="86" y="58"/>
                    <a:pt x="113" y="69"/>
                    <a:pt x="138" y="81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05" y="22"/>
                    <a:pt x="59" y="11"/>
                    <a:pt x="12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4" name="Freeform 13"/>
            <p:cNvSpPr/>
            <p:nvPr/>
          </p:nvSpPr>
          <p:spPr bwMode="auto">
            <a:xfrm>
              <a:off x="5997575" y="6240463"/>
              <a:ext cx="1225550" cy="649288"/>
            </a:xfrm>
            <a:custGeom>
              <a:avLst/>
              <a:gdLst>
                <a:gd name="T0" fmla="*/ 326 w 326"/>
                <a:gd name="T1" fmla="*/ 55 h 173"/>
                <a:gd name="T2" fmla="*/ 49 w 326"/>
                <a:gd name="T3" fmla="*/ 0 h 173"/>
                <a:gd name="T4" fmla="*/ 0 w 326"/>
                <a:gd name="T5" fmla="*/ 118 h 173"/>
                <a:gd name="T6" fmla="*/ 276 w 326"/>
                <a:gd name="T7" fmla="*/ 173 h 173"/>
                <a:gd name="T8" fmla="*/ 326 w 326"/>
                <a:gd name="T9" fmla="*/ 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173">
                  <a:moveTo>
                    <a:pt x="326" y="55"/>
                  </a:moveTo>
                  <a:cubicBezTo>
                    <a:pt x="225" y="41"/>
                    <a:pt x="127" y="33"/>
                    <a:pt x="49" y="0"/>
                  </a:cubicBezTo>
                  <a:cubicBezTo>
                    <a:pt x="23" y="37"/>
                    <a:pt x="4" y="76"/>
                    <a:pt x="0" y="118"/>
                  </a:cubicBezTo>
                  <a:cubicBezTo>
                    <a:pt x="101" y="132"/>
                    <a:pt x="199" y="140"/>
                    <a:pt x="276" y="173"/>
                  </a:cubicBezTo>
                  <a:cubicBezTo>
                    <a:pt x="302" y="136"/>
                    <a:pt x="321" y="97"/>
                    <a:pt x="326" y="55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5" name="Freeform 14"/>
            <p:cNvSpPr>
              <a:spLocks noEditPoints="1"/>
            </p:cNvSpPr>
            <p:nvPr/>
          </p:nvSpPr>
          <p:spPr bwMode="auto">
            <a:xfrm>
              <a:off x="6115050" y="6300788"/>
              <a:ext cx="1066800" cy="379413"/>
            </a:xfrm>
            <a:custGeom>
              <a:avLst/>
              <a:gdLst>
                <a:gd name="T0" fmla="*/ 284 w 284"/>
                <a:gd name="T1" fmla="*/ 85 h 101"/>
                <a:gd name="T2" fmla="*/ 278 w 284"/>
                <a:gd name="T3" fmla="*/ 99 h 101"/>
                <a:gd name="T4" fmla="*/ 282 w 284"/>
                <a:gd name="T5" fmla="*/ 101 h 101"/>
                <a:gd name="T6" fmla="*/ 284 w 284"/>
                <a:gd name="T7" fmla="*/ 85 h 101"/>
                <a:gd name="T8" fmla="*/ 0 w 284"/>
                <a:gd name="T9" fmla="*/ 0 h 101"/>
                <a:gd name="T10" fmla="*/ 6 w 284"/>
                <a:gd name="T11" fmla="*/ 2 h 101"/>
                <a:gd name="T12" fmla="*/ 7 w 284"/>
                <a:gd name="T13" fmla="*/ 1 h 101"/>
                <a:gd name="T14" fmla="*/ 0 w 284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101">
                  <a:moveTo>
                    <a:pt x="284" y="85"/>
                  </a:moveTo>
                  <a:cubicBezTo>
                    <a:pt x="282" y="90"/>
                    <a:pt x="280" y="94"/>
                    <a:pt x="278" y="99"/>
                  </a:cubicBezTo>
                  <a:cubicBezTo>
                    <a:pt x="280" y="100"/>
                    <a:pt x="281" y="100"/>
                    <a:pt x="282" y="101"/>
                  </a:cubicBezTo>
                  <a:cubicBezTo>
                    <a:pt x="282" y="101"/>
                    <a:pt x="284" y="95"/>
                    <a:pt x="284" y="85"/>
                  </a:cubicBezTo>
                  <a:moveTo>
                    <a:pt x="0" y="0"/>
                  </a:moveTo>
                  <a:cubicBezTo>
                    <a:pt x="0" y="0"/>
                    <a:pt x="2" y="0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6" name="Freeform 15"/>
            <p:cNvSpPr>
              <a:spLocks noEditPoints="1"/>
            </p:cNvSpPr>
            <p:nvPr/>
          </p:nvSpPr>
          <p:spPr bwMode="auto">
            <a:xfrm>
              <a:off x="6137275" y="6303963"/>
              <a:ext cx="1044575" cy="368300"/>
            </a:xfrm>
            <a:custGeom>
              <a:avLst/>
              <a:gdLst>
                <a:gd name="T0" fmla="*/ 86 w 278"/>
                <a:gd name="T1" fmla="*/ 18 h 98"/>
                <a:gd name="T2" fmla="*/ 92 w 278"/>
                <a:gd name="T3" fmla="*/ 28 h 98"/>
                <a:gd name="T4" fmla="*/ 128 w 278"/>
                <a:gd name="T5" fmla="*/ 41 h 98"/>
                <a:gd name="T6" fmla="*/ 130 w 278"/>
                <a:gd name="T7" fmla="*/ 39 h 98"/>
                <a:gd name="T8" fmla="*/ 132 w 278"/>
                <a:gd name="T9" fmla="*/ 38 h 98"/>
                <a:gd name="T10" fmla="*/ 135 w 278"/>
                <a:gd name="T11" fmla="*/ 40 h 98"/>
                <a:gd name="T12" fmla="*/ 136 w 278"/>
                <a:gd name="T13" fmla="*/ 43 h 98"/>
                <a:gd name="T14" fmla="*/ 272 w 278"/>
                <a:gd name="T15" fmla="*/ 98 h 98"/>
                <a:gd name="T16" fmla="*/ 278 w 278"/>
                <a:gd name="T17" fmla="*/ 84 h 98"/>
                <a:gd name="T18" fmla="*/ 270 w 278"/>
                <a:gd name="T19" fmla="*/ 57 h 98"/>
                <a:gd name="T20" fmla="*/ 86 w 278"/>
                <a:gd name="T21" fmla="*/ 18 h 98"/>
                <a:gd name="T22" fmla="*/ 1 w 278"/>
                <a:gd name="T23" fmla="*/ 0 h 98"/>
                <a:gd name="T24" fmla="*/ 0 w 278"/>
                <a:gd name="T25" fmla="*/ 1 h 98"/>
                <a:gd name="T26" fmla="*/ 60 w 278"/>
                <a:gd name="T27" fmla="*/ 18 h 98"/>
                <a:gd name="T28" fmla="*/ 76 w 278"/>
                <a:gd name="T29" fmla="*/ 16 h 98"/>
                <a:gd name="T30" fmla="*/ 1 w 278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" h="98">
                  <a:moveTo>
                    <a:pt x="86" y="18"/>
                  </a:moveTo>
                  <a:cubicBezTo>
                    <a:pt x="88" y="22"/>
                    <a:pt x="90" y="25"/>
                    <a:pt x="92" y="28"/>
                  </a:cubicBezTo>
                  <a:cubicBezTo>
                    <a:pt x="104" y="32"/>
                    <a:pt x="116" y="36"/>
                    <a:pt x="128" y="41"/>
                  </a:cubicBezTo>
                  <a:cubicBezTo>
                    <a:pt x="130" y="39"/>
                    <a:pt x="130" y="39"/>
                    <a:pt x="130" y="39"/>
                  </a:cubicBezTo>
                  <a:cubicBezTo>
                    <a:pt x="131" y="39"/>
                    <a:pt x="131" y="38"/>
                    <a:pt x="132" y="38"/>
                  </a:cubicBezTo>
                  <a:cubicBezTo>
                    <a:pt x="133" y="38"/>
                    <a:pt x="134" y="39"/>
                    <a:pt x="135" y="40"/>
                  </a:cubicBezTo>
                  <a:cubicBezTo>
                    <a:pt x="136" y="41"/>
                    <a:pt x="136" y="42"/>
                    <a:pt x="136" y="43"/>
                  </a:cubicBezTo>
                  <a:cubicBezTo>
                    <a:pt x="182" y="59"/>
                    <a:pt x="231" y="78"/>
                    <a:pt x="272" y="98"/>
                  </a:cubicBezTo>
                  <a:cubicBezTo>
                    <a:pt x="274" y="93"/>
                    <a:pt x="276" y="89"/>
                    <a:pt x="278" y="84"/>
                  </a:cubicBezTo>
                  <a:cubicBezTo>
                    <a:pt x="278" y="77"/>
                    <a:pt x="276" y="67"/>
                    <a:pt x="270" y="57"/>
                  </a:cubicBezTo>
                  <a:cubicBezTo>
                    <a:pt x="86" y="18"/>
                    <a:pt x="86" y="18"/>
                    <a:pt x="86" y="1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0" y="3"/>
                    <a:pt x="32" y="10"/>
                    <a:pt x="60" y="18"/>
                  </a:cubicBezTo>
                  <a:cubicBezTo>
                    <a:pt x="65" y="18"/>
                    <a:pt x="71" y="17"/>
                    <a:pt x="76" y="1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7" name="Freeform 16"/>
            <p:cNvSpPr/>
            <p:nvPr/>
          </p:nvSpPr>
          <p:spPr bwMode="auto">
            <a:xfrm>
              <a:off x="5937250" y="6635750"/>
              <a:ext cx="1233488" cy="322263"/>
            </a:xfrm>
            <a:custGeom>
              <a:avLst/>
              <a:gdLst>
                <a:gd name="T0" fmla="*/ 328 w 328"/>
                <a:gd name="T1" fmla="*/ 68 h 86"/>
                <a:gd name="T2" fmla="*/ 39 w 328"/>
                <a:gd name="T3" fmla="*/ 0 h 86"/>
                <a:gd name="T4" fmla="*/ 0 w 328"/>
                <a:gd name="T5" fmla="*/ 19 h 86"/>
                <a:gd name="T6" fmla="*/ 289 w 328"/>
                <a:gd name="T7" fmla="*/ 86 h 86"/>
                <a:gd name="T8" fmla="*/ 328 w 328"/>
                <a:gd name="T9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86">
                  <a:moveTo>
                    <a:pt x="328" y="68"/>
                  </a:moveTo>
                  <a:cubicBezTo>
                    <a:pt x="237" y="43"/>
                    <a:pt x="88" y="3"/>
                    <a:pt x="39" y="0"/>
                  </a:cubicBezTo>
                  <a:cubicBezTo>
                    <a:pt x="22" y="2"/>
                    <a:pt x="9" y="9"/>
                    <a:pt x="0" y="19"/>
                  </a:cubicBezTo>
                  <a:cubicBezTo>
                    <a:pt x="91" y="43"/>
                    <a:pt x="240" y="83"/>
                    <a:pt x="289" y="86"/>
                  </a:cubicBezTo>
                  <a:cubicBezTo>
                    <a:pt x="306" y="85"/>
                    <a:pt x="319" y="78"/>
                    <a:pt x="328" y="68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8" name="Freeform 17"/>
            <p:cNvSpPr/>
            <p:nvPr/>
          </p:nvSpPr>
          <p:spPr bwMode="auto">
            <a:xfrm>
              <a:off x="5922963" y="6191250"/>
              <a:ext cx="1462088" cy="376238"/>
            </a:xfrm>
            <a:custGeom>
              <a:avLst/>
              <a:gdLst>
                <a:gd name="T0" fmla="*/ 389 w 389"/>
                <a:gd name="T1" fmla="*/ 83 h 100"/>
                <a:gd name="T2" fmla="*/ 40 w 389"/>
                <a:gd name="T3" fmla="*/ 0 h 100"/>
                <a:gd name="T4" fmla="*/ 0 w 389"/>
                <a:gd name="T5" fmla="*/ 17 h 100"/>
                <a:gd name="T6" fmla="*/ 349 w 389"/>
                <a:gd name="T7" fmla="*/ 100 h 100"/>
                <a:gd name="T8" fmla="*/ 389 w 389"/>
                <a:gd name="T9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100">
                  <a:moveTo>
                    <a:pt x="389" y="83"/>
                  </a:moveTo>
                  <a:cubicBezTo>
                    <a:pt x="285" y="55"/>
                    <a:pt x="101" y="4"/>
                    <a:pt x="40" y="0"/>
                  </a:cubicBezTo>
                  <a:cubicBezTo>
                    <a:pt x="23" y="1"/>
                    <a:pt x="10" y="8"/>
                    <a:pt x="0" y="17"/>
                  </a:cubicBezTo>
                  <a:cubicBezTo>
                    <a:pt x="104" y="44"/>
                    <a:pt x="288" y="96"/>
                    <a:pt x="349" y="100"/>
                  </a:cubicBezTo>
                  <a:cubicBezTo>
                    <a:pt x="366" y="99"/>
                    <a:pt x="379" y="92"/>
                    <a:pt x="389" y="83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9" name="Freeform 18"/>
            <p:cNvSpPr/>
            <p:nvPr/>
          </p:nvSpPr>
          <p:spPr bwMode="auto">
            <a:xfrm>
              <a:off x="6753225" y="6924675"/>
              <a:ext cx="161925" cy="214313"/>
            </a:xfrm>
            <a:custGeom>
              <a:avLst/>
              <a:gdLst>
                <a:gd name="T0" fmla="*/ 38 w 43"/>
                <a:gd name="T1" fmla="*/ 56 h 57"/>
                <a:gd name="T2" fmla="*/ 36 w 43"/>
                <a:gd name="T3" fmla="*/ 55 h 57"/>
                <a:gd name="T4" fmla="*/ 1 w 43"/>
                <a:gd name="T5" fmla="*/ 6 h 57"/>
                <a:gd name="T6" fmla="*/ 2 w 43"/>
                <a:gd name="T7" fmla="*/ 1 h 57"/>
                <a:gd name="T8" fmla="*/ 7 w 43"/>
                <a:gd name="T9" fmla="*/ 2 h 57"/>
                <a:gd name="T10" fmla="*/ 42 w 43"/>
                <a:gd name="T11" fmla="*/ 50 h 57"/>
                <a:gd name="T12" fmla="*/ 41 w 43"/>
                <a:gd name="T13" fmla="*/ 56 h 57"/>
                <a:gd name="T14" fmla="*/ 38 w 43"/>
                <a:gd name="T1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38" y="56"/>
                  </a:moveTo>
                  <a:cubicBezTo>
                    <a:pt x="37" y="56"/>
                    <a:pt x="36" y="56"/>
                    <a:pt x="36" y="55"/>
                  </a:cubicBezTo>
                  <a:cubicBezTo>
                    <a:pt x="24" y="39"/>
                    <a:pt x="12" y="23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9" y="18"/>
                    <a:pt x="30" y="34"/>
                    <a:pt x="42" y="50"/>
                  </a:cubicBezTo>
                  <a:cubicBezTo>
                    <a:pt x="43" y="52"/>
                    <a:pt x="43" y="54"/>
                    <a:pt x="41" y="56"/>
                  </a:cubicBezTo>
                  <a:cubicBezTo>
                    <a:pt x="40" y="56"/>
                    <a:pt x="39" y="57"/>
                    <a:pt x="38" y="5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0" name="Freeform 19"/>
            <p:cNvSpPr/>
            <p:nvPr/>
          </p:nvSpPr>
          <p:spPr bwMode="auto">
            <a:xfrm>
              <a:off x="6532563" y="6883400"/>
              <a:ext cx="333375" cy="457200"/>
            </a:xfrm>
            <a:custGeom>
              <a:avLst/>
              <a:gdLst>
                <a:gd name="T0" fmla="*/ 83 w 89"/>
                <a:gd name="T1" fmla="*/ 121 h 122"/>
                <a:gd name="T2" fmla="*/ 81 w 89"/>
                <a:gd name="T3" fmla="*/ 120 h 122"/>
                <a:gd name="T4" fmla="*/ 1 w 89"/>
                <a:gd name="T5" fmla="*/ 7 h 122"/>
                <a:gd name="T6" fmla="*/ 2 w 89"/>
                <a:gd name="T7" fmla="*/ 1 h 122"/>
                <a:gd name="T8" fmla="*/ 7 w 89"/>
                <a:gd name="T9" fmla="*/ 2 h 122"/>
                <a:gd name="T10" fmla="*/ 87 w 89"/>
                <a:gd name="T11" fmla="*/ 115 h 122"/>
                <a:gd name="T12" fmla="*/ 86 w 89"/>
                <a:gd name="T13" fmla="*/ 121 h 122"/>
                <a:gd name="T14" fmla="*/ 83 w 89"/>
                <a:gd name="T15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122">
                  <a:moveTo>
                    <a:pt x="83" y="121"/>
                  </a:moveTo>
                  <a:cubicBezTo>
                    <a:pt x="83" y="121"/>
                    <a:pt x="82" y="121"/>
                    <a:pt x="81" y="120"/>
                  </a:cubicBezTo>
                  <a:cubicBezTo>
                    <a:pt x="55" y="84"/>
                    <a:pt x="28" y="46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34" y="41"/>
                    <a:pt x="61" y="79"/>
                    <a:pt x="87" y="115"/>
                  </a:cubicBezTo>
                  <a:cubicBezTo>
                    <a:pt x="89" y="117"/>
                    <a:pt x="88" y="119"/>
                    <a:pt x="86" y="121"/>
                  </a:cubicBezTo>
                  <a:cubicBezTo>
                    <a:pt x="86" y="121"/>
                    <a:pt x="84" y="122"/>
                    <a:pt x="83" y="12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1" name="Freeform 20"/>
            <p:cNvSpPr/>
            <p:nvPr/>
          </p:nvSpPr>
          <p:spPr bwMode="auto">
            <a:xfrm>
              <a:off x="6310313" y="6842125"/>
              <a:ext cx="503238" cy="701675"/>
            </a:xfrm>
            <a:custGeom>
              <a:avLst/>
              <a:gdLst>
                <a:gd name="T0" fmla="*/ 129 w 134"/>
                <a:gd name="T1" fmla="*/ 187 h 187"/>
                <a:gd name="T2" fmla="*/ 127 w 134"/>
                <a:gd name="T3" fmla="*/ 186 h 187"/>
                <a:gd name="T4" fmla="*/ 1 w 134"/>
                <a:gd name="T5" fmla="*/ 7 h 187"/>
                <a:gd name="T6" fmla="*/ 2 w 134"/>
                <a:gd name="T7" fmla="*/ 1 h 187"/>
                <a:gd name="T8" fmla="*/ 8 w 134"/>
                <a:gd name="T9" fmla="*/ 2 h 187"/>
                <a:gd name="T10" fmla="*/ 133 w 134"/>
                <a:gd name="T11" fmla="*/ 181 h 187"/>
                <a:gd name="T12" fmla="*/ 132 w 134"/>
                <a:gd name="T13" fmla="*/ 186 h 187"/>
                <a:gd name="T14" fmla="*/ 129 w 134"/>
                <a:gd name="T1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87">
                  <a:moveTo>
                    <a:pt x="129" y="187"/>
                  </a:moveTo>
                  <a:cubicBezTo>
                    <a:pt x="128" y="187"/>
                    <a:pt x="127" y="186"/>
                    <a:pt x="127" y="186"/>
                  </a:cubicBezTo>
                  <a:cubicBezTo>
                    <a:pt x="85" y="129"/>
                    <a:pt x="43" y="68"/>
                    <a:pt x="1" y="7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4" y="0"/>
                    <a:pt x="6" y="1"/>
                    <a:pt x="8" y="2"/>
                  </a:cubicBezTo>
                  <a:cubicBezTo>
                    <a:pt x="49" y="63"/>
                    <a:pt x="91" y="125"/>
                    <a:pt x="133" y="181"/>
                  </a:cubicBezTo>
                  <a:cubicBezTo>
                    <a:pt x="134" y="182"/>
                    <a:pt x="134" y="185"/>
                    <a:pt x="132" y="186"/>
                  </a:cubicBezTo>
                  <a:cubicBezTo>
                    <a:pt x="131" y="187"/>
                    <a:pt x="130" y="187"/>
                    <a:pt x="129" y="18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2" name="Freeform 21"/>
            <p:cNvSpPr/>
            <p:nvPr/>
          </p:nvSpPr>
          <p:spPr bwMode="auto">
            <a:xfrm>
              <a:off x="6092825" y="6800850"/>
              <a:ext cx="673100" cy="949325"/>
            </a:xfrm>
            <a:custGeom>
              <a:avLst/>
              <a:gdLst>
                <a:gd name="T0" fmla="*/ 174 w 179"/>
                <a:gd name="T1" fmla="*/ 253 h 253"/>
                <a:gd name="T2" fmla="*/ 171 w 179"/>
                <a:gd name="T3" fmla="*/ 252 h 253"/>
                <a:gd name="T4" fmla="*/ 1 w 179"/>
                <a:gd name="T5" fmla="*/ 7 h 253"/>
                <a:gd name="T6" fmla="*/ 2 w 179"/>
                <a:gd name="T7" fmla="*/ 1 h 253"/>
                <a:gd name="T8" fmla="*/ 7 w 179"/>
                <a:gd name="T9" fmla="*/ 2 h 253"/>
                <a:gd name="T10" fmla="*/ 178 w 179"/>
                <a:gd name="T11" fmla="*/ 247 h 253"/>
                <a:gd name="T12" fmla="*/ 177 w 179"/>
                <a:gd name="T13" fmla="*/ 252 h 253"/>
                <a:gd name="T14" fmla="*/ 174 w 179"/>
                <a:gd name="T1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53">
                  <a:moveTo>
                    <a:pt x="174" y="253"/>
                  </a:moveTo>
                  <a:cubicBezTo>
                    <a:pt x="173" y="253"/>
                    <a:pt x="172" y="252"/>
                    <a:pt x="171" y="252"/>
                  </a:cubicBezTo>
                  <a:cubicBezTo>
                    <a:pt x="115" y="175"/>
                    <a:pt x="58" y="88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1"/>
                    <a:pt x="7" y="2"/>
                  </a:cubicBezTo>
                  <a:cubicBezTo>
                    <a:pt x="64" y="84"/>
                    <a:pt x="121" y="170"/>
                    <a:pt x="178" y="247"/>
                  </a:cubicBezTo>
                  <a:cubicBezTo>
                    <a:pt x="179" y="248"/>
                    <a:pt x="178" y="251"/>
                    <a:pt x="177" y="252"/>
                  </a:cubicBezTo>
                  <a:cubicBezTo>
                    <a:pt x="176" y="253"/>
                    <a:pt x="175" y="253"/>
                    <a:pt x="174" y="25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3" name="Freeform 22"/>
            <p:cNvSpPr/>
            <p:nvPr/>
          </p:nvSpPr>
          <p:spPr bwMode="auto">
            <a:xfrm>
              <a:off x="6051550" y="6988175"/>
              <a:ext cx="503238" cy="720725"/>
            </a:xfrm>
            <a:custGeom>
              <a:avLst/>
              <a:gdLst>
                <a:gd name="T0" fmla="*/ 129 w 134"/>
                <a:gd name="T1" fmla="*/ 192 h 192"/>
                <a:gd name="T2" fmla="*/ 126 w 134"/>
                <a:gd name="T3" fmla="*/ 190 h 192"/>
                <a:gd name="T4" fmla="*/ 1 w 134"/>
                <a:gd name="T5" fmla="*/ 7 h 192"/>
                <a:gd name="T6" fmla="*/ 2 w 134"/>
                <a:gd name="T7" fmla="*/ 2 h 192"/>
                <a:gd name="T8" fmla="*/ 7 w 134"/>
                <a:gd name="T9" fmla="*/ 3 h 192"/>
                <a:gd name="T10" fmla="*/ 132 w 134"/>
                <a:gd name="T11" fmla="*/ 185 h 192"/>
                <a:gd name="T12" fmla="*/ 132 w 134"/>
                <a:gd name="T13" fmla="*/ 191 h 192"/>
                <a:gd name="T14" fmla="*/ 129 w 134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92">
                  <a:moveTo>
                    <a:pt x="129" y="192"/>
                  </a:moveTo>
                  <a:cubicBezTo>
                    <a:pt x="128" y="191"/>
                    <a:pt x="127" y="191"/>
                    <a:pt x="126" y="190"/>
                  </a:cubicBezTo>
                  <a:cubicBezTo>
                    <a:pt x="84" y="130"/>
                    <a:pt x="43" y="67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49" y="63"/>
                    <a:pt x="91" y="126"/>
                    <a:pt x="132" y="185"/>
                  </a:cubicBezTo>
                  <a:cubicBezTo>
                    <a:pt x="134" y="187"/>
                    <a:pt x="133" y="190"/>
                    <a:pt x="132" y="191"/>
                  </a:cubicBezTo>
                  <a:cubicBezTo>
                    <a:pt x="131" y="192"/>
                    <a:pt x="130" y="192"/>
                    <a:pt x="129" y="19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4" name="Freeform 23"/>
            <p:cNvSpPr/>
            <p:nvPr/>
          </p:nvSpPr>
          <p:spPr bwMode="auto">
            <a:xfrm>
              <a:off x="6008688" y="7175500"/>
              <a:ext cx="331788" cy="477838"/>
            </a:xfrm>
            <a:custGeom>
              <a:avLst/>
              <a:gdLst>
                <a:gd name="T0" fmla="*/ 83 w 88"/>
                <a:gd name="T1" fmla="*/ 127 h 127"/>
                <a:gd name="T2" fmla="*/ 81 w 88"/>
                <a:gd name="T3" fmla="*/ 125 h 127"/>
                <a:gd name="T4" fmla="*/ 1 w 88"/>
                <a:gd name="T5" fmla="*/ 6 h 127"/>
                <a:gd name="T6" fmla="*/ 2 w 88"/>
                <a:gd name="T7" fmla="*/ 1 h 127"/>
                <a:gd name="T8" fmla="*/ 7 w 88"/>
                <a:gd name="T9" fmla="*/ 2 h 127"/>
                <a:gd name="T10" fmla="*/ 87 w 88"/>
                <a:gd name="T11" fmla="*/ 121 h 127"/>
                <a:gd name="T12" fmla="*/ 86 w 88"/>
                <a:gd name="T13" fmla="*/ 126 h 127"/>
                <a:gd name="T14" fmla="*/ 83 w 88"/>
                <a:gd name="T1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27">
                  <a:moveTo>
                    <a:pt x="83" y="127"/>
                  </a:moveTo>
                  <a:cubicBezTo>
                    <a:pt x="82" y="127"/>
                    <a:pt x="82" y="126"/>
                    <a:pt x="81" y="125"/>
                  </a:cubicBezTo>
                  <a:cubicBezTo>
                    <a:pt x="54" y="86"/>
                    <a:pt x="28" y="4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4" y="41"/>
                    <a:pt x="61" y="81"/>
                    <a:pt x="87" y="121"/>
                  </a:cubicBezTo>
                  <a:cubicBezTo>
                    <a:pt x="88" y="123"/>
                    <a:pt x="88" y="125"/>
                    <a:pt x="86" y="126"/>
                  </a:cubicBezTo>
                  <a:cubicBezTo>
                    <a:pt x="85" y="127"/>
                    <a:pt x="84" y="127"/>
                    <a:pt x="83" y="12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5" name="Freeform 24"/>
            <p:cNvSpPr/>
            <p:nvPr/>
          </p:nvSpPr>
          <p:spPr bwMode="auto">
            <a:xfrm>
              <a:off x="5967413" y="7359650"/>
              <a:ext cx="161925" cy="228600"/>
            </a:xfrm>
            <a:custGeom>
              <a:avLst/>
              <a:gdLst>
                <a:gd name="T0" fmla="*/ 38 w 43"/>
                <a:gd name="T1" fmla="*/ 60 h 61"/>
                <a:gd name="T2" fmla="*/ 36 w 43"/>
                <a:gd name="T3" fmla="*/ 59 h 61"/>
                <a:gd name="T4" fmla="*/ 1 w 43"/>
                <a:gd name="T5" fmla="*/ 6 h 61"/>
                <a:gd name="T6" fmla="*/ 2 w 43"/>
                <a:gd name="T7" fmla="*/ 1 h 61"/>
                <a:gd name="T8" fmla="*/ 7 w 43"/>
                <a:gd name="T9" fmla="*/ 2 h 61"/>
                <a:gd name="T10" fmla="*/ 42 w 43"/>
                <a:gd name="T11" fmla="*/ 55 h 61"/>
                <a:gd name="T12" fmla="*/ 41 w 43"/>
                <a:gd name="T13" fmla="*/ 60 h 61"/>
                <a:gd name="T14" fmla="*/ 38 w 43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61">
                  <a:moveTo>
                    <a:pt x="38" y="60"/>
                  </a:moveTo>
                  <a:cubicBezTo>
                    <a:pt x="37" y="60"/>
                    <a:pt x="37" y="60"/>
                    <a:pt x="36" y="59"/>
                  </a:cubicBezTo>
                  <a:cubicBezTo>
                    <a:pt x="24" y="41"/>
                    <a:pt x="13" y="24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19" y="20"/>
                    <a:pt x="31" y="37"/>
                    <a:pt x="42" y="55"/>
                  </a:cubicBezTo>
                  <a:cubicBezTo>
                    <a:pt x="43" y="56"/>
                    <a:pt x="43" y="59"/>
                    <a:pt x="41" y="60"/>
                  </a:cubicBezTo>
                  <a:cubicBezTo>
                    <a:pt x="40" y="61"/>
                    <a:pt x="39" y="61"/>
                    <a:pt x="38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6" name="Freeform 25"/>
            <p:cNvSpPr/>
            <p:nvPr/>
          </p:nvSpPr>
          <p:spPr bwMode="auto">
            <a:xfrm>
              <a:off x="6065838" y="6804025"/>
              <a:ext cx="233363" cy="139700"/>
            </a:xfrm>
            <a:custGeom>
              <a:avLst/>
              <a:gdLst>
                <a:gd name="T0" fmla="*/ 3 w 62"/>
                <a:gd name="T1" fmla="*/ 37 h 37"/>
                <a:gd name="T2" fmla="*/ 1 w 62"/>
                <a:gd name="T3" fmla="*/ 35 h 37"/>
                <a:gd name="T4" fmla="*/ 2 w 62"/>
                <a:gd name="T5" fmla="*/ 30 h 37"/>
                <a:gd name="T6" fmla="*/ 55 w 62"/>
                <a:gd name="T7" fmla="*/ 1 h 37"/>
                <a:gd name="T8" fmla="*/ 61 w 62"/>
                <a:gd name="T9" fmla="*/ 3 h 37"/>
                <a:gd name="T10" fmla="*/ 59 w 62"/>
                <a:gd name="T11" fmla="*/ 8 h 37"/>
                <a:gd name="T12" fmla="*/ 6 w 62"/>
                <a:gd name="T13" fmla="*/ 36 h 37"/>
                <a:gd name="T14" fmla="*/ 3 w 62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7">
                  <a:moveTo>
                    <a:pt x="3" y="37"/>
                  </a:moveTo>
                  <a:cubicBezTo>
                    <a:pt x="2" y="36"/>
                    <a:pt x="1" y="36"/>
                    <a:pt x="1" y="35"/>
                  </a:cubicBezTo>
                  <a:cubicBezTo>
                    <a:pt x="0" y="33"/>
                    <a:pt x="0" y="30"/>
                    <a:pt x="2" y="30"/>
                  </a:cubicBezTo>
                  <a:cubicBezTo>
                    <a:pt x="20" y="20"/>
                    <a:pt x="38" y="11"/>
                    <a:pt x="55" y="1"/>
                  </a:cubicBezTo>
                  <a:cubicBezTo>
                    <a:pt x="57" y="0"/>
                    <a:pt x="60" y="1"/>
                    <a:pt x="61" y="3"/>
                  </a:cubicBezTo>
                  <a:cubicBezTo>
                    <a:pt x="62" y="5"/>
                    <a:pt x="61" y="7"/>
                    <a:pt x="59" y="8"/>
                  </a:cubicBezTo>
                  <a:cubicBezTo>
                    <a:pt x="41" y="18"/>
                    <a:pt x="23" y="27"/>
                    <a:pt x="6" y="36"/>
                  </a:cubicBezTo>
                  <a:cubicBezTo>
                    <a:pt x="5" y="37"/>
                    <a:pt x="4" y="37"/>
                    <a:pt x="3" y="3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7" name="Freeform 26"/>
            <p:cNvSpPr/>
            <p:nvPr/>
          </p:nvSpPr>
          <p:spPr bwMode="auto">
            <a:xfrm>
              <a:off x="6021388" y="6872288"/>
              <a:ext cx="492125" cy="273050"/>
            </a:xfrm>
            <a:custGeom>
              <a:avLst/>
              <a:gdLst>
                <a:gd name="T0" fmla="*/ 3 w 131"/>
                <a:gd name="T1" fmla="*/ 72 h 73"/>
                <a:gd name="T2" fmla="*/ 1 w 131"/>
                <a:gd name="T3" fmla="*/ 70 h 73"/>
                <a:gd name="T4" fmla="*/ 2 w 131"/>
                <a:gd name="T5" fmla="*/ 65 h 73"/>
                <a:gd name="T6" fmla="*/ 125 w 131"/>
                <a:gd name="T7" fmla="*/ 1 h 73"/>
                <a:gd name="T8" fmla="*/ 130 w 131"/>
                <a:gd name="T9" fmla="*/ 2 h 73"/>
                <a:gd name="T10" fmla="*/ 128 w 131"/>
                <a:gd name="T11" fmla="*/ 8 h 73"/>
                <a:gd name="T12" fmla="*/ 6 w 131"/>
                <a:gd name="T13" fmla="*/ 72 h 73"/>
                <a:gd name="T14" fmla="*/ 3 w 131"/>
                <a:gd name="T1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3">
                  <a:moveTo>
                    <a:pt x="3" y="72"/>
                  </a:moveTo>
                  <a:cubicBezTo>
                    <a:pt x="2" y="72"/>
                    <a:pt x="1" y="71"/>
                    <a:pt x="1" y="70"/>
                  </a:cubicBezTo>
                  <a:cubicBezTo>
                    <a:pt x="0" y="68"/>
                    <a:pt x="1" y="66"/>
                    <a:pt x="2" y="65"/>
                  </a:cubicBezTo>
                  <a:cubicBezTo>
                    <a:pt x="43" y="45"/>
                    <a:pt x="84" y="23"/>
                    <a:pt x="125" y="1"/>
                  </a:cubicBezTo>
                  <a:cubicBezTo>
                    <a:pt x="126" y="0"/>
                    <a:pt x="129" y="0"/>
                    <a:pt x="130" y="2"/>
                  </a:cubicBezTo>
                  <a:cubicBezTo>
                    <a:pt x="131" y="4"/>
                    <a:pt x="130" y="7"/>
                    <a:pt x="128" y="8"/>
                  </a:cubicBezTo>
                  <a:cubicBezTo>
                    <a:pt x="87" y="30"/>
                    <a:pt x="47" y="52"/>
                    <a:pt x="6" y="72"/>
                  </a:cubicBezTo>
                  <a:cubicBezTo>
                    <a:pt x="5" y="73"/>
                    <a:pt x="4" y="73"/>
                    <a:pt x="3" y="7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8" name="Freeform 27"/>
            <p:cNvSpPr/>
            <p:nvPr/>
          </p:nvSpPr>
          <p:spPr bwMode="auto">
            <a:xfrm>
              <a:off x="5975350" y="6935788"/>
              <a:ext cx="752475" cy="409575"/>
            </a:xfrm>
            <a:custGeom>
              <a:avLst/>
              <a:gdLst>
                <a:gd name="T0" fmla="*/ 4 w 200"/>
                <a:gd name="T1" fmla="*/ 108 h 109"/>
                <a:gd name="T2" fmla="*/ 1 w 200"/>
                <a:gd name="T3" fmla="*/ 106 h 109"/>
                <a:gd name="T4" fmla="*/ 3 w 200"/>
                <a:gd name="T5" fmla="*/ 101 h 109"/>
                <a:gd name="T6" fmla="*/ 194 w 200"/>
                <a:gd name="T7" fmla="*/ 1 h 109"/>
                <a:gd name="T8" fmla="*/ 199 w 200"/>
                <a:gd name="T9" fmla="*/ 3 h 109"/>
                <a:gd name="T10" fmla="*/ 197 w 200"/>
                <a:gd name="T11" fmla="*/ 8 h 109"/>
                <a:gd name="T12" fmla="*/ 6 w 200"/>
                <a:gd name="T13" fmla="*/ 108 h 109"/>
                <a:gd name="T14" fmla="*/ 4 w 200"/>
                <a:gd name="T15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09">
                  <a:moveTo>
                    <a:pt x="4" y="108"/>
                  </a:moveTo>
                  <a:cubicBezTo>
                    <a:pt x="3" y="108"/>
                    <a:pt x="2" y="107"/>
                    <a:pt x="1" y="106"/>
                  </a:cubicBezTo>
                  <a:cubicBezTo>
                    <a:pt x="0" y="104"/>
                    <a:pt x="1" y="102"/>
                    <a:pt x="3" y="101"/>
                  </a:cubicBezTo>
                  <a:cubicBezTo>
                    <a:pt x="66" y="72"/>
                    <a:pt x="130" y="36"/>
                    <a:pt x="194" y="1"/>
                  </a:cubicBezTo>
                  <a:cubicBezTo>
                    <a:pt x="196" y="0"/>
                    <a:pt x="198" y="1"/>
                    <a:pt x="199" y="3"/>
                  </a:cubicBezTo>
                  <a:cubicBezTo>
                    <a:pt x="200" y="4"/>
                    <a:pt x="199" y="7"/>
                    <a:pt x="197" y="8"/>
                  </a:cubicBezTo>
                  <a:cubicBezTo>
                    <a:pt x="134" y="43"/>
                    <a:pt x="70" y="79"/>
                    <a:pt x="6" y="108"/>
                  </a:cubicBezTo>
                  <a:cubicBezTo>
                    <a:pt x="5" y="109"/>
                    <a:pt x="4" y="109"/>
                    <a:pt x="4" y="10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9" name="Freeform 28"/>
            <p:cNvSpPr/>
            <p:nvPr/>
          </p:nvSpPr>
          <p:spPr bwMode="auto">
            <a:xfrm>
              <a:off x="5930900" y="6996113"/>
              <a:ext cx="1011238" cy="544513"/>
            </a:xfrm>
            <a:custGeom>
              <a:avLst/>
              <a:gdLst>
                <a:gd name="T0" fmla="*/ 4 w 269"/>
                <a:gd name="T1" fmla="*/ 145 h 145"/>
                <a:gd name="T2" fmla="*/ 1 w 269"/>
                <a:gd name="T3" fmla="*/ 143 h 145"/>
                <a:gd name="T4" fmla="*/ 3 w 269"/>
                <a:gd name="T5" fmla="*/ 138 h 145"/>
                <a:gd name="T6" fmla="*/ 263 w 269"/>
                <a:gd name="T7" fmla="*/ 1 h 145"/>
                <a:gd name="T8" fmla="*/ 268 w 269"/>
                <a:gd name="T9" fmla="*/ 3 h 145"/>
                <a:gd name="T10" fmla="*/ 266 w 269"/>
                <a:gd name="T11" fmla="*/ 8 h 145"/>
                <a:gd name="T12" fmla="*/ 6 w 269"/>
                <a:gd name="T13" fmla="*/ 145 h 145"/>
                <a:gd name="T14" fmla="*/ 4 w 269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9" h="145">
                  <a:moveTo>
                    <a:pt x="4" y="145"/>
                  </a:moveTo>
                  <a:cubicBezTo>
                    <a:pt x="3" y="144"/>
                    <a:pt x="2" y="144"/>
                    <a:pt x="1" y="143"/>
                  </a:cubicBezTo>
                  <a:cubicBezTo>
                    <a:pt x="0" y="141"/>
                    <a:pt x="1" y="138"/>
                    <a:pt x="3" y="138"/>
                  </a:cubicBezTo>
                  <a:cubicBezTo>
                    <a:pt x="89" y="101"/>
                    <a:pt x="176" y="49"/>
                    <a:pt x="263" y="1"/>
                  </a:cubicBezTo>
                  <a:cubicBezTo>
                    <a:pt x="265" y="0"/>
                    <a:pt x="267" y="1"/>
                    <a:pt x="268" y="3"/>
                  </a:cubicBezTo>
                  <a:cubicBezTo>
                    <a:pt x="269" y="4"/>
                    <a:pt x="268" y="7"/>
                    <a:pt x="266" y="8"/>
                  </a:cubicBezTo>
                  <a:cubicBezTo>
                    <a:pt x="180" y="56"/>
                    <a:pt x="93" y="108"/>
                    <a:pt x="6" y="145"/>
                  </a:cubicBezTo>
                  <a:cubicBezTo>
                    <a:pt x="6" y="145"/>
                    <a:pt x="5" y="145"/>
                    <a:pt x="4" y="14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0" name="Freeform 29"/>
            <p:cNvSpPr/>
            <p:nvPr/>
          </p:nvSpPr>
          <p:spPr bwMode="auto">
            <a:xfrm>
              <a:off x="6145213" y="7183438"/>
              <a:ext cx="747713" cy="423863"/>
            </a:xfrm>
            <a:custGeom>
              <a:avLst/>
              <a:gdLst>
                <a:gd name="T0" fmla="*/ 3 w 199"/>
                <a:gd name="T1" fmla="*/ 113 h 113"/>
                <a:gd name="T2" fmla="*/ 1 w 199"/>
                <a:gd name="T3" fmla="*/ 111 h 113"/>
                <a:gd name="T4" fmla="*/ 2 w 199"/>
                <a:gd name="T5" fmla="*/ 105 h 113"/>
                <a:gd name="T6" fmla="*/ 193 w 199"/>
                <a:gd name="T7" fmla="*/ 1 h 113"/>
                <a:gd name="T8" fmla="*/ 198 w 199"/>
                <a:gd name="T9" fmla="*/ 2 h 113"/>
                <a:gd name="T10" fmla="*/ 197 w 199"/>
                <a:gd name="T11" fmla="*/ 7 h 113"/>
                <a:gd name="T12" fmla="*/ 6 w 199"/>
                <a:gd name="T13" fmla="*/ 112 h 113"/>
                <a:gd name="T14" fmla="*/ 3 w 19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3">
                  <a:moveTo>
                    <a:pt x="3" y="113"/>
                  </a:moveTo>
                  <a:cubicBezTo>
                    <a:pt x="2" y="112"/>
                    <a:pt x="1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66" y="75"/>
                    <a:pt x="130" y="38"/>
                    <a:pt x="193" y="1"/>
                  </a:cubicBezTo>
                  <a:cubicBezTo>
                    <a:pt x="195" y="0"/>
                    <a:pt x="197" y="0"/>
                    <a:pt x="198" y="2"/>
                  </a:cubicBezTo>
                  <a:cubicBezTo>
                    <a:pt x="199" y="4"/>
                    <a:pt x="199" y="6"/>
                    <a:pt x="197" y="7"/>
                  </a:cubicBezTo>
                  <a:cubicBezTo>
                    <a:pt x="133" y="45"/>
                    <a:pt x="69" y="82"/>
                    <a:pt x="6" y="112"/>
                  </a:cubicBezTo>
                  <a:cubicBezTo>
                    <a:pt x="5" y="113"/>
                    <a:pt x="4" y="113"/>
                    <a:pt x="3" y="113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1" name="Freeform 30"/>
            <p:cNvSpPr/>
            <p:nvPr/>
          </p:nvSpPr>
          <p:spPr bwMode="auto">
            <a:xfrm>
              <a:off x="6354763" y="7370763"/>
              <a:ext cx="493713" cy="293688"/>
            </a:xfrm>
            <a:custGeom>
              <a:avLst/>
              <a:gdLst>
                <a:gd name="T0" fmla="*/ 4 w 131"/>
                <a:gd name="T1" fmla="*/ 78 h 78"/>
                <a:gd name="T2" fmla="*/ 1 w 131"/>
                <a:gd name="T3" fmla="*/ 76 h 78"/>
                <a:gd name="T4" fmla="*/ 3 w 131"/>
                <a:gd name="T5" fmla="*/ 71 h 78"/>
                <a:gd name="T6" fmla="*/ 125 w 131"/>
                <a:gd name="T7" fmla="*/ 1 h 78"/>
                <a:gd name="T8" fmla="*/ 130 w 131"/>
                <a:gd name="T9" fmla="*/ 2 h 78"/>
                <a:gd name="T10" fmla="*/ 128 w 131"/>
                <a:gd name="T11" fmla="*/ 8 h 78"/>
                <a:gd name="T12" fmla="*/ 6 w 131"/>
                <a:gd name="T13" fmla="*/ 78 h 78"/>
                <a:gd name="T14" fmla="*/ 4 w 131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8">
                  <a:moveTo>
                    <a:pt x="4" y="78"/>
                  </a:moveTo>
                  <a:cubicBezTo>
                    <a:pt x="3" y="78"/>
                    <a:pt x="2" y="77"/>
                    <a:pt x="1" y="76"/>
                  </a:cubicBezTo>
                  <a:cubicBezTo>
                    <a:pt x="0" y="74"/>
                    <a:pt x="1" y="72"/>
                    <a:pt x="3" y="71"/>
                  </a:cubicBezTo>
                  <a:cubicBezTo>
                    <a:pt x="43" y="49"/>
                    <a:pt x="84" y="25"/>
                    <a:pt x="125" y="1"/>
                  </a:cubicBezTo>
                  <a:cubicBezTo>
                    <a:pt x="127" y="0"/>
                    <a:pt x="129" y="1"/>
                    <a:pt x="130" y="2"/>
                  </a:cubicBezTo>
                  <a:cubicBezTo>
                    <a:pt x="131" y="4"/>
                    <a:pt x="130" y="6"/>
                    <a:pt x="128" y="8"/>
                  </a:cubicBezTo>
                  <a:cubicBezTo>
                    <a:pt x="88" y="32"/>
                    <a:pt x="47" y="56"/>
                    <a:pt x="6" y="78"/>
                  </a:cubicBezTo>
                  <a:cubicBezTo>
                    <a:pt x="5" y="78"/>
                    <a:pt x="4" y="78"/>
                    <a:pt x="4" y="7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2" name="Freeform 31"/>
            <p:cNvSpPr/>
            <p:nvPr/>
          </p:nvSpPr>
          <p:spPr bwMode="auto">
            <a:xfrm>
              <a:off x="6569075" y="7562850"/>
              <a:ext cx="230188" cy="149225"/>
            </a:xfrm>
            <a:custGeom>
              <a:avLst/>
              <a:gdLst>
                <a:gd name="T0" fmla="*/ 3 w 61"/>
                <a:gd name="T1" fmla="*/ 40 h 40"/>
                <a:gd name="T2" fmla="*/ 1 w 61"/>
                <a:gd name="T3" fmla="*/ 38 h 40"/>
                <a:gd name="T4" fmla="*/ 2 w 61"/>
                <a:gd name="T5" fmla="*/ 33 h 40"/>
                <a:gd name="T6" fmla="*/ 55 w 61"/>
                <a:gd name="T7" fmla="*/ 1 h 40"/>
                <a:gd name="T8" fmla="*/ 60 w 61"/>
                <a:gd name="T9" fmla="*/ 2 h 40"/>
                <a:gd name="T10" fmla="*/ 59 w 61"/>
                <a:gd name="T11" fmla="*/ 7 h 40"/>
                <a:gd name="T12" fmla="*/ 6 w 61"/>
                <a:gd name="T13" fmla="*/ 39 h 40"/>
                <a:gd name="T14" fmla="*/ 3 w 61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0">
                  <a:moveTo>
                    <a:pt x="3" y="40"/>
                  </a:moveTo>
                  <a:cubicBezTo>
                    <a:pt x="2" y="40"/>
                    <a:pt x="1" y="39"/>
                    <a:pt x="1" y="38"/>
                  </a:cubicBezTo>
                  <a:cubicBezTo>
                    <a:pt x="0" y="36"/>
                    <a:pt x="0" y="34"/>
                    <a:pt x="2" y="33"/>
                  </a:cubicBezTo>
                  <a:cubicBezTo>
                    <a:pt x="20" y="22"/>
                    <a:pt x="38" y="12"/>
                    <a:pt x="55" y="1"/>
                  </a:cubicBezTo>
                  <a:cubicBezTo>
                    <a:pt x="57" y="0"/>
                    <a:pt x="60" y="0"/>
                    <a:pt x="60" y="2"/>
                  </a:cubicBezTo>
                  <a:cubicBezTo>
                    <a:pt x="61" y="4"/>
                    <a:pt x="61" y="6"/>
                    <a:pt x="59" y="7"/>
                  </a:cubicBezTo>
                  <a:cubicBezTo>
                    <a:pt x="41" y="18"/>
                    <a:pt x="23" y="29"/>
                    <a:pt x="6" y="39"/>
                  </a:cubicBezTo>
                  <a:cubicBezTo>
                    <a:pt x="5" y="40"/>
                    <a:pt x="4" y="40"/>
                    <a:pt x="3" y="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3" name="Freeform 32"/>
            <p:cNvSpPr/>
            <p:nvPr/>
          </p:nvSpPr>
          <p:spPr bwMode="auto">
            <a:xfrm>
              <a:off x="6230938" y="6353175"/>
              <a:ext cx="169863" cy="323850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3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4" name="Freeform 33"/>
            <p:cNvSpPr/>
            <p:nvPr/>
          </p:nvSpPr>
          <p:spPr bwMode="auto">
            <a:xfrm>
              <a:off x="6175375" y="6402388"/>
              <a:ext cx="280988" cy="228600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3 w 75"/>
                <a:gd name="T11" fmla="*/ 7 h 61"/>
                <a:gd name="T12" fmla="*/ 6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0"/>
                    <a:pt x="72" y="0"/>
                    <a:pt x="74" y="2"/>
                  </a:cubicBezTo>
                  <a:cubicBezTo>
                    <a:pt x="75" y="3"/>
                    <a:pt x="75" y="6"/>
                    <a:pt x="73" y="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5" name="Freeform 34"/>
            <p:cNvSpPr/>
            <p:nvPr/>
          </p:nvSpPr>
          <p:spPr bwMode="auto">
            <a:xfrm>
              <a:off x="6426200" y="6402388"/>
              <a:ext cx="166688" cy="319088"/>
            </a:xfrm>
            <a:custGeom>
              <a:avLst/>
              <a:gdLst>
                <a:gd name="T0" fmla="*/ 39 w 44"/>
                <a:gd name="T1" fmla="*/ 85 h 85"/>
                <a:gd name="T2" fmla="*/ 36 w 44"/>
                <a:gd name="T3" fmla="*/ 83 h 85"/>
                <a:gd name="T4" fmla="*/ 0 w 44"/>
                <a:gd name="T5" fmla="*/ 6 h 85"/>
                <a:gd name="T6" fmla="*/ 2 w 44"/>
                <a:gd name="T7" fmla="*/ 1 h 85"/>
                <a:gd name="T8" fmla="*/ 7 w 44"/>
                <a:gd name="T9" fmla="*/ 2 h 85"/>
                <a:gd name="T10" fmla="*/ 43 w 44"/>
                <a:gd name="T11" fmla="*/ 80 h 85"/>
                <a:gd name="T12" fmla="*/ 41 w 44"/>
                <a:gd name="T13" fmla="*/ 85 h 85"/>
                <a:gd name="T14" fmla="*/ 39 w 44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5">
                  <a:moveTo>
                    <a:pt x="39" y="85"/>
                  </a:moveTo>
                  <a:cubicBezTo>
                    <a:pt x="38" y="85"/>
                    <a:pt x="37" y="84"/>
                    <a:pt x="36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1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1" y="85"/>
                  </a:cubicBezTo>
                  <a:cubicBezTo>
                    <a:pt x="40" y="85"/>
                    <a:pt x="40" y="85"/>
                    <a:pt x="39" y="8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6" name="Freeform 35"/>
            <p:cNvSpPr/>
            <p:nvPr/>
          </p:nvSpPr>
          <p:spPr bwMode="auto">
            <a:xfrm>
              <a:off x="6365875" y="6446838"/>
              <a:ext cx="282575" cy="230188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4 w 75"/>
                <a:gd name="T11" fmla="*/ 7 h 61"/>
                <a:gd name="T12" fmla="*/ 7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3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4" y="2"/>
                  </a:cubicBezTo>
                  <a:cubicBezTo>
                    <a:pt x="75" y="4"/>
                    <a:pt x="75" y="6"/>
                    <a:pt x="74" y="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7" name="Freeform 36"/>
            <p:cNvSpPr/>
            <p:nvPr/>
          </p:nvSpPr>
          <p:spPr bwMode="auto">
            <a:xfrm>
              <a:off x="6618288" y="6446838"/>
              <a:ext cx="165100" cy="323850"/>
            </a:xfrm>
            <a:custGeom>
              <a:avLst/>
              <a:gdLst>
                <a:gd name="T0" fmla="*/ 39 w 44"/>
                <a:gd name="T1" fmla="*/ 86 h 86"/>
                <a:gd name="T2" fmla="*/ 37 w 44"/>
                <a:gd name="T3" fmla="*/ 83 h 86"/>
                <a:gd name="T4" fmla="*/ 1 w 44"/>
                <a:gd name="T5" fmla="*/ 6 h 86"/>
                <a:gd name="T6" fmla="*/ 3 w 44"/>
                <a:gd name="T7" fmla="*/ 1 h 86"/>
                <a:gd name="T8" fmla="*/ 8 w 44"/>
                <a:gd name="T9" fmla="*/ 3 h 86"/>
                <a:gd name="T10" fmla="*/ 43 w 44"/>
                <a:gd name="T11" fmla="*/ 80 h 86"/>
                <a:gd name="T12" fmla="*/ 42 w 44"/>
                <a:gd name="T13" fmla="*/ 85 h 86"/>
                <a:gd name="T14" fmla="*/ 39 w 44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6">
                  <a:moveTo>
                    <a:pt x="39" y="86"/>
                  </a:moveTo>
                  <a:cubicBezTo>
                    <a:pt x="38" y="85"/>
                    <a:pt x="37" y="85"/>
                    <a:pt x="37" y="8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2" y="85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8" name="Freeform 37"/>
            <p:cNvSpPr/>
            <p:nvPr/>
          </p:nvSpPr>
          <p:spPr bwMode="auto">
            <a:xfrm>
              <a:off x="6557963" y="6492875"/>
              <a:ext cx="285750" cy="231775"/>
            </a:xfrm>
            <a:custGeom>
              <a:avLst/>
              <a:gdLst>
                <a:gd name="T0" fmla="*/ 4 w 76"/>
                <a:gd name="T1" fmla="*/ 61 h 62"/>
                <a:gd name="T2" fmla="*/ 2 w 76"/>
                <a:gd name="T3" fmla="*/ 60 h 62"/>
                <a:gd name="T4" fmla="*/ 2 w 76"/>
                <a:gd name="T5" fmla="*/ 55 h 62"/>
                <a:gd name="T6" fmla="*/ 69 w 76"/>
                <a:gd name="T7" fmla="*/ 2 h 62"/>
                <a:gd name="T8" fmla="*/ 75 w 76"/>
                <a:gd name="T9" fmla="*/ 2 h 62"/>
                <a:gd name="T10" fmla="*/ 74 w 76"/>
                <a:gd name="T11" fmla="*/ 7 h 62"/>
                <a:gd name="T12" fmla="*/ 7 w 76"/>
                <a:gd name="T13" fmla="*/ 61 h 62"/>
                <a:gd name="T14" fmla="*/ 4 w 76"/>
                <a:gd name="T15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2">
                  <a:moveTo>
                    <a:pt x="4" y="61"/>
                  </a:moveTo>
                  <a:cubicBezTo>
                    <a:pt x="3" y="61"/>
                    <a:pt x="2" y="61"/>
                    <a:pt x="2" y="60"/>
                  </a:cubicBezTo>
                  <a:cubicBezTo>
                    <a:pt x="0" y="58"/>
                    <a:pt x="1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1" y="0"/>
                    <a:pt x="73" y="1"/>
                    <a:pt x="75" y="2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6" y="61"/>
                    <a:pt x="5" y="62"/>
                    <a:pt x="4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9" name="Freeform 38"/>
            <p:cNvSpPr/>
            <p:nvPr/>
          </p:nvSpPr>
          <p:spPr bwMode="auto">
            <a:xfrm>
              <a:off x="6810375" y="6492875"/>
              <a:ext cx="169863" cy="322263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2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0" name="Freeform 39"/>
            <p:cNvSpPr/>
            <p:nvPr/>
          </p:nvSpPr>
          <p:spPr bwMode="auto">
            <a:xfrm>
              <a:off x="6753225" y="6537325"/>
              <a:ext cx="282575" cy="233363"/>
            </a:xfrm>
            <a:custGeom>
              <a:avLst/>
              <a:gdLst>
                <a:gd name="T0" fmla="*/ 3 w 75"/>
                <a:gd name="T1" fmla="*/ 62 h 62"/>
                <a:gd name="T2" fmla="*/ 1 w 75"/>
                <a:gd name="T3" fmla="*/ 60 h 62"/>
                <a:gd name="T4" fmla="*/ 2 w 75"/>
                <a:gd name="T5" fmla="*/ 55 h 62"/>
                <a:gd name="T6" fmla="*/ 69 w 75"/>
                <a:gd name="T7" fmla="*/ 2 h 62"/>
                <a:gd name="T8" fmla="*/ 74 w 75"/>
                <a:gd name="T9" fmla="*/ 2 h 62"/>
                <a:gd name="T10" fmla="*/ 73 w 75"/>
                <a:gd name="T11" fmla="*/ 8 h 62"/>
                <a:gd name="T12" fmla="*/ 6 w 75"/>
                <a:gd name="T13" fmla="*/ 61 h 62"/>
                <a:gd name="T14" fmla="*/ 3 w 75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2">
                  <a:moveTo>
                    <a:pt x="3" y="62"/>
                  </a:moveTo>
                  <a:cubicBezTo>
                    <a:pt x="2" y="61"/>
                    <a:pt x="2" y="61"/>
                    <a:pt x="1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0" y="0"/>
                    <a:pt x="73" y="1"/>
                    <a:pt x="74" y="2"/>
                  </a:cubicBezTo>
                  <a:cubicBezTo>
                    <a:pt x="75" y="4"/>
                    <a:pt x="75" y="6"/>
                    <a:pt x="73" y="8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2"/>
                    <a:pt x="4" y="62"/>
                    <a:pt x="3" y="6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1" name="Freeform 40"/>
            <p:cNvSpPr/>
            <p:nvPr/>
          </p:nvSpPr>
          <p:spPr bwMode="auto">
            <a:xfrm>
              <a:off x="5818188" y="5200650"/>
              <a:ext cx="1774825" cy="1325563"/>
            </a:xfrm>
            <a:custGeom>
              <a:avLst/>
              <a:gdLst>
                <a:gd name="T0" fmla="*/ 437 w 472"/>
                <a:gd name="T1" fmla="*/ 252 h 353"/>
                <a:gd name="T2" fmla="*/ 437 w 472"/>
                <a:gd name="T3" fmla="*/ 252 h 353"/>
                <a:gd name="T4" fmla="*/ 291 w 472"/>
                <a:gd name="T5" fmla="*/ 25 h 353"/>
                <a:gd name="T6" fmla="*/ 59 w 472"/>
                <a:gd name="T7" fmla="*/ 162 h 353"/>
                <a:gd name="T8" fmla="*/ 59 w 472"/>
                <a:gd name="T9" fmla="*/ 162 h 353"/>
                <a:gd name="T10" fmla="*/ 7 w 472"/>
                <a:gd name="T11" fmla="*/ 200 h 353"/>
                <a:gd name="T12" fmla="*/ 44 w 472"/>
                <a:gd name="T13" fmla="*/ 260 h 353"/>
                <a:gd name="T14" fmla="*/ 406 w 472"/>
                <a:gd name="T15" fmla="*/ 347 h 353"/>
                <a:gd name="T16" fmla="*/ 466 w 472"/>
                <a:gd name="T17" fmla="*/ 310 h 353"/>
                <a:gd name="T18" fmla="*/ 437 w 472"/>
                <a:gd name="T19" fmla="*/ 25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353">
                  <a:moveTo>
                    <a:pt x="437" y="252"/>
                  </a:moveTo>
                  <a:cubicBezTo>
                    <a:pt x="437" y="252"/>
                    <a:pt x="437" y="252"/>
                    <a:pt x="437" y="252"/>
                  </a:cubicBezTo>
                  <a:cubicBezTo>
                    <a:pt x="461" y="151"/>
                    <a:pt x="396" y="50"/>
                    <a:pt x="291" y="25"/>
                  </a:cubicBezTo>
                  <a:cubicBezTo>
                    <a:pt x="187" y="0"/>
                    <a:pt x="83" y="61"/>
                    <a:pt x="59" y="162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35" y="160"/>
                    <a:pt x="13" y="176"/>
                    <a:pt x="7" y="200"/>
                  </a:cubicBezTo>
                  <a:cubicBezTo>
                    <a:pt x="0" y="227"/>
                    <a:pt x="17" y="254"/>
                    <a:pt x="44" y="260"/>
                  </a:cubicBezTo>
                  <a:cubicBezTo>
                    <a:pt x="406" y="347"/>
                    <a:pt x="406" y="347"/>
                    <a:pt x="406" y="347"/>
                  </a:cubicBezTo>
                  <a:cubicBezTo>
                    <a:pt x="433" y="353"/>
                    <a:pt x="460" y="336"/>
                    <a:pt x="466" y="310"/>
                  </a:cubicBezTo>
                  <a:cubicBezTo>
                    <a:pt x="472" y="286"/>
                    <a:pt x="459" y="262"/>
                    <a:pt x="437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2" name="Freeform 41"/>
            <p:cNvSpPr/>
            <p:nvPr/>
          </p:nvSpPr>
          <p:spPr bwMode="auto">
            <a:xfrm>
              <a:off x="4892675" y="6707188"/>
              <a:ext cx="1135063" cy="1084263"/>
            </a:xfrm>
            <a:custGeom>
              <a:avLst/>
              <a:gdLst>
                <a:gd name="T0" fmla="*/ 255 w 302"/>
                <a:gd name="T1" fmla="*/ 0 h 289"/>
                <a:gd name="T2" fmla="*/ 0 w 302"/>
                <a:gd name="T3" fmla="*/ 65 h 289"/>
                <a:gd name="T4" fmla="*/ 69 w 302"/>
                <a:gd name="T5" fmla="*/ 289 h 289"/>
                <a:gd name="T6" fmla="*/ 302 w 302"/>
                <a:gd name="T7" fmla="*/ 229 h 289"/>
                <a:gd name="T8" fmla="*/ 255 w 302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89">
                  <a:moveTo>
                    <a:pt x="255" y="0"/>
                  </a:moveTo>
                  <a:cubicBezTo>
                    <a:pt x="170" y="22"/>
                    <a:pt x="85" y="44"/>
                    <a:pt x="0" y="65"/>
                  </a:cubicBezTo>
                  <a:cubicBezTo>
                    <a:pt x="23" y="139"/>
                    <a:pt x="46" y="214"/>
                    <a:pt x="69" y="289"/>
                  </a:cubicBezTo>
                  <a:cubicBezTo>
                    <a:pt x="148" y="279"/>
                    <a:pt x="227" y="259"/>
                    <a:pt x="302" y="229"/>
                  </a:cubicBezTo>
                  <a:cubicBezTo>
                    <a:pt x="286" y="152"/>
                    <a:pt x="271" y="76"/>
                    <a:pt x="255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3" name="Freeform 42"/>
            <p:cNvSpPr>
              <a:spLocks noEditPoints="1"/>
            </p:cNvSpPr>
            <p:nvPr/>
          </p:nvSpPr>
          <p:spPr bwMode="auto">
            <a:xfrm>
              <a:off x="4900613" y="6842125"/>
              <a:ext cx="398463" cy="134938"/>
            </a:xfrm>
            <a:custGeom>
              <a:avLst/>
              <a:gdLst>
                <a:gd name="T0" fmla="*/ 0 w 106"/>
                <a:gd name="T1" fmla="*/ 35 h 36"/>
                <a:gd name="T2" fmla="*/ 0 w 106"/>
                <a:gd name="T3" fmla="*/ 36 h 36"/>
                <a:gd name="T4" fmla="*/ 0 w 106"/>
                <a:gd name="T5" fmla="*/ 36 h 36"/>
                <a:gd name="T6" fmla="*/ 0 w 106"/>
                <a:gd name="T7" fmla="*/ 35 h 36"/>
                <a:gd name="T8" fmla="*/ 105 w 106"/>
                <a:gd name="T9" fmla="*/ 0 h 36"/>
                <a:gd name="T10" fmla="*/ 42 w 106"/>
                <a:gd name="T11" fmla="*/ 18 h 36"/>
                <a:gd name="T12" fmla="*/ 106 w 106"/>
                <a:gd name="T13" fmla="*/ 2 h 36"/>
                <a:gd name="T14" fmla="*/ 105 w 106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36"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105" y="0"/>
                  </a:moveTo>
                  <a:cubicBezTo>
                    <a:pt x="82" y="7"/>
                    <a:pt x="60" y="13"/>
                    <a:pt x="42" y="18"/>
                  </a:cubicBezTo>
                  <a:cubicBezTo>
                    <a:pt x="63" y="13"/>
                    <a:pt x="84" y="7"/>
                    <a:pt x="106" y="2"/>
                  </a:cubicBezTo>
                  <a:cubicBezTo>
                    <a:pt x="105" y="1"/>
                    <a:pt x="105" y="1"/>
                    <a:pt x="105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4" name="Freeform 43"/>
            <p:cNvSpPr>
              <a:spLocks noEditPoints="1"/>
            </p:cNvSpPr>
            <p:nvPr/>
          </p:nvSpPr>
          <p:spPr bwMode="auto">
            <a:xfrm>
              <a:off x="4900613" y="6848475"/>
              <a:ext cx="989013" cy="128588"/>
            </a:xfrm>
            <a:custGeom>
              <a:avLst/>
              <a:gdLst>
                <a:gd name="T0" fmla="*/ 174 w 263"/>
                <a:gd name="T1" fmla="*/ 7 h 34"/>
                <a:gd name="T2" fmla="*/ 137 w 263"/>
                <a:gd name="T3" fmla="*/ 11 h 34"/>
                <a:gd name="T4" fmla="*/ 152 w 263"/>
                <a:gd name="T5" fmla="*/ 19 h 34"/>
                <a:gd name="T6" fmla="*/ 167 w 263"/>
                <a:gd name="T7" fmla="*/ 18 h 34"/>
                <a:gd name="T8" fmla="*/ 174 w 263"/>
                <a:gd name="T9" fmla="*/ 7 h 34"/>
                <a:gd name="T10" fmla="*/ 201 w 263"/>
                <a:gd name="T11" fmla="*/ 5 h 34"/>
                <a:gd name="T12" fmla="*/ 183 w 263"/>
                <a:gd name="T13" fmla="*/ 6 h 34"/>
                <a:gd name="T14" fmla="*/ 183 w 263"/>
                <a:gd name="T15" fmla="*/ 8 h 34"/>
                <a:gd name="T16" fmla="*/ 177 w 263"/>
                <a:gd name="T17" fmla="*/ 17 h 34"/>
                <a:gd name="T18" fmla="*/ 218 w 263"/>
                <a:gd name="T19" fmla="*/ 14 h 34"/>
                <a:gd name="T20" fmla="*/ 201 w 263"/>
                <a:gd name="T21" fmla="*/ 5 h 34"/>
                <a:gd name="T22" fmla="*/ 227 w 263"/>
                <a:gd name="T23" fmla="*/ 3 h 34"/>
                <a:gd name="T24" fmla="*/ 216 w 263"/>
                <a:gd name="T25" fmla="*/ 4 h 34"/>
                <a:gd name="T26" fmla="*/ 224 w 263"/>
                <a:gd name="T27" fmla="*/ 8 h 34"/>
                <a:gd name="T28" fmla="*/ 227 w 263"/>
                <a:gd name="T29" fmla="*/ 3 h 34"/>
                <a:gd name="T30" fmla="*/ 262 w 263"/>
                <a:gd name="T31" fmla="*/ 3 h 34"/>
                <a:gd name="T32" fmla="*/ 237 w 263"/>
                <a:gd name="T33" fmla="*/ 3 h 34"/>
                <a:gd name="T34" fmla="*/ 231 w 263"/>
                <a:gd name="T35" fmla="*/ 12 h 34"/>
                <a:gd name="T36" fmla="*/ 233 w 263"/>
                <a:gd name="T37" fmla="*/ 12 h 34"/>
                <a:gd name="T38" fmla="*/ 263 w 263"/>
                <a:gd name="T39" fmla="*/ 10 h 34"/>
                <a:gd name="T40" fmla="*/ 262 w 263"/>
                <a:gd name="T41" fmla="*/ 3 h 34"/>
                <a:gd name="T42" fmla="*/ 106 w 263"/>
                <a:gd name="T43" fmla="*/ 0 h 34"/>
                <a:gd name="T44" fmla="*/ 42 w 263"/>
                <a:gd name="T45" fmla="*/ 16 h 34"/>
                <a:gd name="T46" fmla="*/ 0 w 263"/>
                <a:gd name="T47" fmla="*/ 33 h 34"/>
                <a:gd name="T48" fmla="*/ 0 w 263"/>
                <a:gd name="T49" fmla="*/ 34 h 34"/>
                <a:gd name="T50" fmla="*/ 113 w 263"/>
                <a:gd name="T51" fmla="*/ 23 h 34"/>
                <a:gd name="T52" fmla="*/ 114 w 263"/>
                <a:gd name="T53" fmla="*/ 21 h 34"/>
                <a:gd name="T54" fmla="*/ 114 w 263"/>
                <a:gd name="T55" fmla="*/ 21 h 34"/>
                <a:gd name="T56" fmla="*/ 115 w 263"/>
                <a:gd name="T57" fmla="*/ 21 h 34"/>
                <a:gd name="T58" fmla="*/ 118 w 263"/>
                <a:gd name="T59" fmla="*/ 16 h 34"/>
                <a:gd name="T60" fmla="*/ 121 w 263"/>
                <a:gd name="T61" fmla="*/ 14 h 34"/>
                <a:gd name="T62" fmla="*/ 123 w 263"/>
                <a:gd name="T63" fmla="*/ 15 h 34"/>
                <a:gd name="T64" fmla="*/ 124 w 263"/>
                <a:gd name="T65" fmla="*/ 20 h 34"/>
                <a:gd name="T66" fmla="*/ 124 w 263"/>
                <a:gd name="T67" fmla="*/ 21 h 34"/>
                <a:gd name="T68" fmla="*/ 132 w 263"/>
                <a:gd name="T69" fmla="*/ 21 h 34"/>
                <a:gd name="T70" fmla="*/ 138 w 263"/>
                <a:gd name="T71" fmla="*/ 20 h 34"/>
                <a:gd name="T72" fmla="*/ 133 w 263"/>
                <a:gd name="T73" fmla="*/ 18 h 34"/>
                <a:gd name="T74" fmla="*/ 132 w 263"/>
                <a:gd name="T75" fmla="*/ 12 h 34"/>
                <a:gd name="T76" fmla="*/ 132 w 263"/>
                <a:gd name="T77" fmla="*/ 12 h 34"/>
                <a:gd name="T78" fmla="*/ 114 w 263"/>
                <a:gd name="T79" fmla="*/ 14 h 34"/>
                <a:gd name="T80" fmla="*/ 106 w 263"/>
                <a:gd name="T8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3" h="34">
                  <a:moveTo>
                    <a:pt x="174" y="7"/>
                  </a:moveTo>
                  <a:cubicBezTo>
                    <a:pt x="162" y="8"/>
                    <a:pt x="150" y="9"/>
                    <a:pt x="137" y="11"/>
                  </a:cubicBezTo>
                  <a:cubicBezTo>
                    <a:pt x="142" y="14"/>
                    <a:pt x="147" y="16"/>
                    <a:pt x="152" y="19"/>
                  </a:cubicBezTo>
                  <a:cubicBezTo>
                    <a:pt x="157" y="19"/>
                    <a:pt x="162" y="18"/>
                    <a:pt x="167" y="18"/>
                  </a:cubicBezTo>
                  <a:cubicBezTo>
                    <a:pt x="170" y="14"/>
                    <a:pt x="172" y="11"/>
                    <a:pt x="174" y="7"/>
                  </a:cubicBezTo>
                  <a:moveTo>
                    <a:pt x="201" y="5"/>
                  </a:moveTo>
                  <a:cubicBezTo>
                    <a:pt x="195" y="5"/>
                    <a:pt x="189" y="6"/>
                    <a:pt x="183" y="6"/>
                  </a:cubicBezTo>
                  <a:cubicBezTo>
                    <a:pt x="183" y="7"/>
                    <a:pt x="183" y="8"/>
                    <a:pt x="183" y="8"/>
                  </a:cubicBezTo>
                  <a:cubicBezTo>
                    <a:pt x="181" y="11"/>
                    <a:pt x="179" y="14"/>
                    <a:pt x="177" y="17"/>
                  </a:cubicBezTo>
                  <a:cubicBezTo>
                    <a:pt x="191" y="16"/>
                    <a:pt x="204" y="15"/>
                    <a:pt x="218" y="14"/>
                  </a:cubicBezTo>
                  <a:cubicBezTo>
                    <a:pt x="212" y="11"/>
                    <a:pt x="207" y="8"/>
                    <a:pt x="201" y="5"/>
                  </a:cubicBezTo>
                  <a:moveTo>
                    <a:pt x="227" y="3"/>
                  </a:moveTo>
                  <a:cubicBezTo>
                    <a:pt x="224" y="4"/>
                    <a:pt x="220" y="4"/>
                    <a:pt x="216" y="4"/>
                  </a:cubicBezTo>
                  <a:cubicBezTo>
                    <a:pt x="219" y="5"/>
                    <a:pt x="221" y="7"/>
                    <a:pt x="224" y="8"/>
                  </a:cubicBezTo>
                  <a:cubicBezTo>
                    <a:pt x="225" y="7"/>
                    <a:pt x="226" y="5"/>
                    <a:pt x="227" y="3"/>
                  </a:cubicBezTo>
                  <a:moveTo>
                    <a:pt x="262" y="3"/>
                  </a:moveTo>
                  <a:cubicBezTo>
                    <a:pt x="253" y="3"/>
                    <a:pt x="245" y="3"/>
                    <a:pt x="237" y="3"/>
                  </a:cubicBezTo>
                  <a:cubicBezTo>
                    <a:pt x="235" y="6"/>
                    <a:pt x="233" y="9"/>
                    <a:pt x="231" y="12"/>
                  </a:cubicBezTo>
                  <a:cubicBezTo>
                    <a:pt x="231" y="12"/>
                    <a:pt x="232" y="12"/>
                    <a:pt x="233" y="12"/>
                  </a:cubicBezTo>
                  <a:cubicBezTo>
                    <a:pt x="243" y="12"/>
                    <a:pt x="253" y="11"/>
                    <a:pt x="263" y="10"/>
                  </a:cubicBezTo>
                  <a:cubicBezTo>
                    <a:pt x="262" y="3"/>
                    <a:pt x="262" y="3"/>
                    <a:pt x="262" y="3"/>
                  </a:cubicBezTo>
                  <a:moveTo>
                    <a:pt x="106" y="0"/>
                  </a:moveTo>
                  <a:cubicBezTo>
                    <a:pt x="84" y="5"/>
                    <a:pt x="63" y="11"/>
                    <a:pt x="42" y="16"/>
                  </a:cubicBezTo>
                  <a:cubicBezTo>
                    <a:pt x="18" y="23"/>
                    <a:pt x="2" y="30"/>
                    <a:pt x="0" y="33"/>
                  </a:cubicBezTo>
                  <a:cubicBezTo>
                    <a:pt x="0" y="33"/>
                    <a:pt x="0" y="34"/>
                    <a:pt x="0" y="34"/>
                  </a:cubicBezTo>
                  <a:cubicBezTo>
                    <a:pt x="5" y="34"/>
                    <a:pt x="52" y="28"/>
                    <a:pt x="113" y="23"/>
                  </a:cubicBezTo>
                  <a:cubicBezTo>
                    <a:pt x="114" y="22"/>
                    <a:pt x="114" y="22"/>
                    <a:pt x="114" y="21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1"/>
                    <a:pt x="114" y="21"/>
                    <a:pt x="115" y="21"/>
                  </a:cubicBezTo>
                  <a:cubicBezTo>
                    <a:pt x="116" y="19"/>
                    <a:pt x="117" y="17"/>
                    <a:pt x="118" y="16"/>
                  </a:cubicBezTo>
                  <a:cubicBezTo>
                    <a:pt x="119" y="15"/>
                    <a:pt x="120" y="14"/>
                    <a:pt x="121" y="14"/>
                  </a:cubicBezTo>
                  <a:cubicBezTo>
                    <a:pt x="122" y="14"/>
                    <a:pt x="123" y="14"/>
                    <a:pt x="123" y="15"/>
                  </a:cubicBezTo>
                  <a:cubicBezTo>
                    <a:pt x="125" y="16"/>
                    <a:pt x="125" y="18"/>
                    <a:pt x="124" y="20"/>
                  </a:cubicBezTo>
                  <a:cubicBezTo>
                    <a:pt x="124" y="20"/>
                    <a:pt x="124" y="21"/>
                    <a:pt x="124" y="21"/>
                  </a:cubicBezTo>
                  <a:cubicBezTo>
                    <a:pt x="127" y="21"/>
                    <a:pt x="129" y="21"/>
                    <a:pt x="132" y="21"/>
                  </a:cubicBezTo>
                  <a:cubicBezTo>
                    <a:pt x="134" y="21"/>
                    <a:pt x="136" y="20"/>
                    <a:pt x="138" y="20"/>
                  </a:cubicBezTo>
                  <a:cubicBezTo>
                    <a:pt x="136" y="19"/>
                    <a:pt x="135" y="19"/>
                    <a:pt x="133" y="18"/>
                  </a:cubicBezTo>
                  <a:cubicBezTo>
                    <a:pt x="131" y="17"/>
                    <a:pt x="131" y="14"/>
                    <a:pt x="132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26" y="13"/>
                    <a:pt x="120" y="13"/>
                    <a:pt x="114" y="14"/>
                  </a:cubicBezTo>
                  <a:cubicBezTo>
                    <a:pt x="111" y="10"/>
                    <a:pt x="108" y="5"/>
                    <a:pt x="106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5" name="Freeform 44"/>
            <p:cNvSpPr/>
            <p:nvPr/>
          </p:nvSpPr>
          <p:spPr bwMode="auto">
            <a:xfrm>
              <a:off x="4694238" y="6245225"/>
              <a:ext cx="1231900" cy="663575"/>
            </a:xfrm>
            <a:custGeom>
              <a:avLst/>
              <a:gdLst>
                <a:gd name="T0" fmla="*/ 276 w 328"/>
                <a:gd name="T1" fmla="*/ 0 h 177"/>
                <a:gd name="T2" fmla="*/ 0 w 328"/>
                <a:gd name="T3" fmla="*/ 59 h 177"/>
                <a:gd name="T4" fmla="*/ 52 w 328"/>
                <a:gd name="T5" fmla="*/ 177 h 177"/>
                <a:gd name="T6" fmla="*/ 328 w 328"/>
                <a:gd name="T7" fmla="*/ 118 h 177"/>
                <a:gd name="T8" fmla="*/ 276 w 328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77">
                  <a:moveTo>
                    <a:pt x="276" y="0"/>
                  </a:moveTo>
                  <a:cubicBezTo>
                    <a:pt x="199" y="35"/>
                    <a:pt x="100" y="43"/>
                    <a:pt x="0" y="59"/>
                  </a:cubicBezTo>
                  <a:cubicBezTo>
                    <a:pt x="5" y="101"/>
                    <a:pt x="26" y="140"/>
                    <a:pt x="52" y="177"/>
                  </a:cubicBezTo>
                  <a:cubicBezTo>
                    <a:pt x="129" y="143"/>
                    <a:pt x="227" y="134"/>
                    <a:pt x="328" y="118"/>
                  </a:cubicBezTo>
                  <a:cubicBezTo>
                    <a:pt x="322" y="76"/>
                    <a:pt x="302" y="37"/>
                    <a:pt x="276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6" name="Freeform 45"/>
            <p:cNvSpPr/>
            <p:nvPr/>
          </p:nvSpPr>
          <p:spPr bwMode="auto">
            <a:xfrm>
              <a:off x="5757863" y="6281738"/>
              <a:ext cx="101600" cy="120650"/>
            </a:xfrm>
            <a:custGeom>
              <a:avLst/>
              <a:gdLst>
                <a:gd name="T0" fmla="*/ 3 w 27"/>
                <a:gd name="T1" fmla="*/ 0 h 32"/>
                <a:gd name="T2" fmla="*/ 0 w 27"/>
                <a:gd name="T3" fmla="*/ 1 h 32"/>
                <a:gd name="T4" fmla="*/ 19 w 27"/>
                <a:gd name="T5" fmla="*/ 32 h 32"/>
                <a:gd name="T6" fmla="*/ 27 w 27"/>
                <a:gd name="T7" fmla="*/ 32 h 32"/>
                <a:gd name="T8" fmla="*/ 3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1"/>
                    <a:pt x="13" y="22"/>
                    <a:pt x="19" y="32"/>
                  </a:cubicBezTo>
                  <a:cubicBezTo>
                    <a:pt x="22" y="32"/>
                    <a:pt x="24" y="32"/>
                    <a:pt x="27" y="32"/>
                  </a:cubicBezTo>
                  <a:cubicBezTo>
                    <a:pt x="26" y="26"/>
                    <a:pt x="21" y="12"/>
                    <a:pt x="3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7" name="Freeform 46"/>
            <p:cNvSpPr>
              <a:spLocks noEditPoints="1"/>
            </p:cNvSpPr>
            <p:nvPr/>
          </p:nvSpPr>
          <p:spPr bwMode="auto">
            <a:xfrm>
              <a:off x="4749800" y="6286500"/>
              <a:ext cx="1079500" cy="284163"/>
            </a:xfrm>
            <a:custGeom>
              <a:avLst/>
              <a:gdLst>
                <a:gd name="T0" fmla="*/ 145 w 287"/>
                <a:gd name="T1" fmla="*/ 35 h 76"/>
                <a:gd name="T2" fmla="*/ 0 w 287"/>
                <a:gd name="T3" fmla="*/ 76 h 76"/>
                <a:gd name="T4" fmla="*/ 138 w 287"/>
                <a:gd name="T5" fmla="*/ 51 h 76"/>
                <a:gd name="T6" fmla="*/ 138 w 287"/>
                <a:gd name="T7" fmla="*/ 49 h 76"/>
                <a:gd name="T8" fmla="*/ 139 w 287"/>
                <a:gd name="T9" fmla="*/ 48 h 76"/>
                <a:gd name="T10" fmla="*/ 139 w 287"/>
                <a:gd name="T11" fmla="*/ 48 h 76"/>
                <a:gd name="T12" fmla="*/ 145 w 287"/>
                <a:gd name="T13" fmla="*/ 35 h 76"/>
                <a:gd name="T14" fmla="*/ 268 w 287"/>
                <a:gd name="T15" fmla="*/ 0 h 76"/>
                <a:gd name="T16" fmla="*/ 184 w 287"/>
                <a:gd name="T17" fmla="*/ 24 h 76"/>
                <a:gd name="T18" fmla="*/ 238 w 287"/>
                <a:gd name="T19" fmla="*/ 29 h 76"/>
                <a:gd name="T20" fmla="*/ 241 w 287"/>
                <a:gd name="T21" fmla="*/ 23 h 76"/>
                <a:gd name="T22" fmla="*/ 244 w 287"/>
                <a:gd name="T23" fmla="*/ 21 h 76"/>
                <a:gd name="T24" fmla="*/ 246 w 287"/>
                <a:gd name="T25" fmla="*/ 21 h 76"/>
                <a:gd name="T26" fmla="*/ 248 w 287"/>
                <a:gd name="T27" fmla="*/ 26 h 76"/>
                <a:gd name="T28" fmla="*/ 246 w 287"/>
                <a:gd name="T29" fmla="*/ 30 h 76"/>
                <a:gd name="T30" fmla="*/ 287 w 287"/>
                <a:gd name="T31" fmla="*/ 31 h 76"/>
                <a:gd name="T32" fmla="*/ 268 w 2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7" h="76">
                  <a:moveTo>
                    <a:pt x="145" y="3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62" y="62"/>
                    <a:pt x="138" y="51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9" y="48"/>
                    <a:pt x="139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41" y="43"/>
                    <a:pt x="143" y="39"/>
                    <a:pt x="145" y="35"/>
                  </a:cubicBezTo>
                  <a:moveTo>
                    <a:pt x="268" y="0"/>
                  </a:moveTo>
                  <a:cubicBezTo>
                    <a:pt x="184" y="24"/>
                    <a:pt x="184" y="24"/>
                    <a:pt x="184" y="24"/>
                  </a:cubicBezTo>
                  <a:cubicBezTo>
                    <a:pt x="202" y="26"/>
                    <a:pt x="220" y="28"/>
                    <a:pt x="238" y="29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1" y="21"/>
                    <a:pt x="243" y="21"/>
                    <a:pt x="244" y="21"/>
                  </a:cubicBezTo>
                  <a:cubicBezTo>
                    <a:pt x="245" y="21"/>
                    <a:pt x="245" y="21"/>
                    <a:pt x="246" y="21"/>
                  </a:cubicBezTo>
                  <a:cubicBezTo>
                    <a:pt x="248" y="22"/>
                    <a:pt x="248" y="24"/>
                    <a:pt x="248" y="26"/>
                  </a:cubicBezTo>
                  <a:cubicBezTo>
                    <a:pt x="246" y="30"/>
                    <a:pt x="246" y="30"/>
                    <a:pt x="246" y="30"/>
                  </a:cubicBezTo>
                  <a:cubicBezTo>
                    <a:pt x="259" y="31"/>
                    <a:pt x="273" y="31"/>
                    <a:pt x="287" y="31"/>
                  </a:cubicBezTo>
                  <a:cubicBezTo>
                    <a:pt x="281" y="21"/>
                    <a:pt x="275" y="10"/>
                    <a:pt x="26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8" name="Freeform 47"/>
            <p:cNvSpPr/>
            <p:nvPr/>
          </p:nvSpPr>
          <p:spPr bwMode="auto">
            <a:xfrm>
              <a:off x="4752975" y="6638925"/>
              <a:ext cx="1230313" cy="338138"/>
            </a:xfrm>
            <a:custGeom>
              <a:avLst/>
              <a:gdLst>
                <a:gd name="T0" fmla="*/ 288 w 327"/>
                <a:gd name="T1" fmla="*/ 0 h 90"/>
                <a:gd name="T2" fmla="*/ 0 w 327"/>
                <a:gd name="T3" fmla="*/ 72 h 90"/>
                <a:gd name="T4" fmla="*/ 39 w 327"/>
                <a:gd name="T5" fmla="*/ 90 h 90"/>
                <a:gd name="T6" fmla="*/ 327 w 327"/>
                <a:gd name="T7" fmla="*/ 18 h 90"/>
                <a:gd name="T8" fmla="*/ 288 w 32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90">
                  <a:moveTo>
                    <a:pt x="288" y="0"/>
                  </a:moveTo>
                  <a:cubicBezTo>
                    <a:pt x="241" y="4"/>
                    <a:pt x="88" y="47"/>
                    <a:pt x="0" y="72"/>
                  </a:cubicBezTo>
                  <a:cubicBezTo>
                    <a:pt x="9" y="82"/>
                    <a:pt x="22" y="89"/>
                    <a:pt x="39" y="90"/>
                  </a:cubicBezTo>
                  <a:cubicBezTo>
                    <a:pt x="86" y="87"/>
                    <a:pt x="239" y="43"/>
                    <a:pt x="327" y="18"/>
                  </a:cubicBezTo>
                  <a:cubicBezTo>
                    <a:pt x="318" y="9"/>
                    <a:pt x="304" y="2"/>
                    <a:pt x="288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9" name="Freeform 48"/>
            <p:cNvSpPr/>
            <p:nvPr/>
          </p:nvSpPr>
          <p:spPr bwMode="auto">
            <a:xfrm>
              <a:off x="4527550" y="6196013"/>
              <a:ext cx="1466850" cy="393700"/>
            </a:xfrm>
            <a:custGeom>
              <a:avLst/>
              <a:gdLst>
                <a:gd name="T0" fmla="*/ 349 w 390"/>
                <a:gd name="T1" fmla="*/ 0 h 105"/>
                <a:gd name="T2" fmla="*/ 0 w 390"/>
                <a:gd name="T3" fmla="*/ 88 h 105"/>
                <a:gd name="T4" fmla="*/ 42 w 390"/>
                <a:gd name="T5" fmla="*/ 105 h 105"/>
                <a:gd name="T6" fmla="*/ 390 w 390"/>
                <a:gd name="T7" fmla="*/ 16 h 105"/>
                <a:gd name="T8" fmla="*/ 349 w 39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05">
                  <a:moveTo>
                    <a:pt x="349" y="0"/>
                  </a:moveTo>
                  <a:cubicBezTo>
                    <a:pt x="291" y="4"/>
                    <a:pt x="102" y="60"/>
                    <a:pt x="0" y="88"/>
                  </a:cubicBezTo>
                  <a:cubicBezTo>
                    <a:pt x="11" y="97"/>
                    <a:pt x="25" y="103"/>
                    <a:pt x="42" y="105"/>
                  </a:cubicBezTo>
                  <a:cubicBezTo>
                    <a:pt x="99" y="101"/>
                    <a:pt x="289" y="45"/>
                    <a:pt x="390" y="16"/>
                  </a:cubicBezTo>
                  <a:cubicBezTo>
                    <a:pt x="379" y="7"/>
                    <a:pt x="365" y="1"/>
                    <a:pt x="349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Freeform 49"/>
            <p:cNvSpPr/>
            <p:nvPr/>
          </p:nvSpPr>
          <p:spPr bwMode="auto">
            <a:xfrm>
              <a:off x="5607050" y="6815138"/>
              <a:ext cx="233363" cy="134938"/>
            </a:xfrm>
            <a:custGeom>
              <a:avLst/>
              <a:gdLst>
                <a:gd name="T0" fmla="*/ 58 w 62"/>
                <a:gd name="T1" fmla="*/ 36 h 36"/>
                <a:gd name="T2" fmla="*/ 56 w 62"/>
                <a:gd name="T3" fmla="*/ 36 h 36"/>
                <a:gd name="T4" fmla="*/ 2 w 62"/>
                <a:gd name="T5" fmla="*/ 8 h 36"/>
                <a:gd name="T6" fmla="*/ 0 w 62"/>
                <a:gd name="T7" fmla="*/ 3 h 36"/>
                <a:gd name="T8" fmla="*/ 6 w 62"/>
                <a:gd name="T9" fmla="*/ 1 h 36"/>
                <a:gd name="T10" fmla="*/ 59 w 62"/>
                <a:gd name="T11" fmla="*/ 29 h 36"/>
                <a:gd name="T12" fmla="*/ 61 w 62"/>
                <a:gd name="T13" fmla="*/ 34 h 36"/>
                <a:gd name="T14" fmla="*/ 58 w 62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6">
                  <a:moveTo>
                    <a:pt x="58" y="36"/>
                  </a:moveTo>
                  <a:cubicBezTo>
                    <a:pt x="58" y="36"/>
                    <a:pt x="57" y="36"/>
                    <a:pt x="56" y="36"/>
                  </a:cubicBezTo>
                  <a:cubicBezTo>
                    <a:pt x="38" y="27"/>
                    <a:pt x="20" y="17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6" y="1"/>
                  </a:cubicBezTo>
                  <a:cubicBezTo>
                    <a:pt x="23" y="11"/>
                    <a:pt x="41" y="20"/>
                    <a:pt x="59" y="29"/>
                  </a:cubicBezTo>
                  <a:cubicBezTo>
                    <a:pt x="61" y="30"/>
                    <a:pt x="62" y="32"/>
                    <a:pt x="61" y="34"/>
                  </a:cubicBezTo>
                  <a:cubicBezTo>
                    <a:pt x="60" y="35"/>
                    <a:pt x="59" y="36"/>
                    <a:pt x="58" y="3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Freeform 50"/>
            <p:cNvSpPr/>
            <p:nvPr/>
          </p:nvSpPr>
          <p:spPr bwMode="auto">
            <a:xfrm>
              <a:off x="5392738" y="6886575"/>
              <a:ext cx="492125" cy="266700"/>
            </a:xfrm>
            <a:custGeom>
              <a:avLst/>
              <a:gdLst>
                <a:gd name="T0" fmla="*/ 128 w 131"/>
                <a:gd name="T1" fmla="*/ 70 h 71"/>
                <a:gd name="T2" fmla="*/ 125 w 131"/>
                <a:gd name="T3" fmla="*/ 70 h 71"/>
                <a:gd name="T4" fmla="*/ 2 w 131"/>
                <a:gd name="T5" fmla="*/ 8 h 71"/>
                <a:gd name="T6" fmla="*/ 1 w 131"/>
                <a:gd name="T7" fmla="*/ 2 h 71"/>
                <a:gd name="T8" fmla="*/ 6 w 131"/>
                <a:gd name="T9" fmla="*/ 1 h 71"/>
                <a:gd name="T10" fmla="*/ 129 w 131"/>
                <a:gd name="T11" fmla="*/ 63 h 71"/>
                <a:gd name="T12" fmla="*/ 130 w 131"/>
                <a:gd name="T13" fmla="*/ 68 h 71"/>
                <a:gd name="T14" fmla="*/ 128 w 131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1">
                  <a:moveTo>
                    <a:pt x="128" y="70"/>
                  </a:moveTo>
                  <a:cubicBezTo>
                    <a:pt x="127" y="71"/>
                    <a:pt x="126" y="71"/>
                    <a:pt x="125" y="70"/>
                  </a:cubicBezTo>
                  <a:cubicBezTo>
                    <a:pt x="84" y="51"/>
                    <a:pt x="43" y="29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47" y="22"/>
                    <a:pt x="88" y="44"/>
                    <a:pt x="129" y="63"/>
                  </a:cubicBezTo>
                  <a:cubicBezTo>
                    <a:pt x="131" y="64"/>
                    <a:pt x="131" y="66"/>
                    <a:pt x="130" y="68"/>
                  </a:cubicBezTo>
                  <a:cubicBezTo>
                    <a:pt x="130" y="69"/>
                    <a:pt x="129" y="70"/>
                    <a:pt x="128" y="7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2" name="Freeform 51"/>
            <p:cNvSpPr/>
            <p:nvPr/>
          </p:nvSpPr>
          <p:spPr bwMode="auto">
            <a:xfrm>
              <a:off x="5178425" y="6954838"/>
              <a:ext cx="755650" cy="396875"/>
            </a:xfrm>
            <a:custGeom>
              <a:avLst/>
              <a:gdLst>
                <a:gd name="T0" fmla="*/ 198 w 201"/>
                <a:gd name="T1" fmla="*/ 105 h 106"/>
                <a:gd name="T2" fmla="*/ 195 w 201"/>
                <a:gd name="T3" fmla="*/ 105 h 106"/>
                <a:gd name="T4" fmla="*/ 2 w 201"/>
                <a:gd name="T5" fmla="*/ 8 h 106"/>
                <a:gd name="T6" fmla="*/ 1 w 201"/>
                <a:gd name="T7" fmla="*/ 3 h 106"/>
                <a:gd name="T8" fmla="*/ 6 w 201"/>
                <a:gd name="T9" fmla="*/ 1 h 106"/>
                <a:gd name="T10" fmla="*/ 198 w 201"/>
                <a:gd name="T11" fmla="*/ 98 h 106"/>
                <a:gd name="T12" fmla="*/ 200 w 201"/>
                <a:gd name="T13" fmla="*/ 103 h 106"/>
                <a:gd name="T14" fmla="*/ 198 w 201"/>
                <a:gd name="T15" fmla="*/ 10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106">
                  <a:moveTo>
                    <a:pt x="198" y="105"/>
                  </a:moveTo>
                  <a:cubicBezTo>
                    <a:pt x="197" y="106"/>
                    <a:pt x="196" y="106"/>
                    <a:pt x="195" y="105"/>
                  </a:cubicBezTo>
                  <a:cubicBezTo>
                    <a:pt x="131" y="77"/>
                    <a:pt x="67" y="42"/>
                    <a:pt x="2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5"/>
                    <a:pt x="134" y="70"/>
                    <a:pt x="198" y="98"/>
                  </a:cubicBezTo>
                  <a:cubicBezTo>
                    <a:pt x="200" y="99"/>
                    <a:pt x="201" y="101"/>
                    <a:pt x="200" y="103"/>
                  </a:cubicBezTo>
                  <a:cubicBezTo>
                    <a:pt x="200" y="104"/>
                    <a:pt x="199" y="105"/>
                    <a:pt x="198" y="10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3" name="Freeform 52"/>
            <p:cNvSpPr/>
            <p:nvPr/>
          </p:nvSpPr>
          <p:spPr bwMode="auto">
            <a:xfrm>
              <a:off x="4964113" y="7018338"/>
              <a:ext cx="1019175" cy="528638"/>
            </a:xfrm>
            <a:custGeom>
              <a:avLst/>
              <a:gdLst>
                <a:gd name="T0" fmla="*/ 267 w 271"/>
                <a:gd name="T1" fmla="*/ 140 h 141"/>
                <a:gd name="T2" fmla="*/ 265 w 271"/>
                <a:gd name="T3" fmla="*/ 140 h 141"/>
                <a:gd name="T4" fmla="*/ 3 w 271"/>
                <a:gd name="T5" fmla="*/ 8 h 141"/>
                <a:gd name="T6" fmla="*/ 1 w 271"/>
                <a:gd name="T7" fmla="*/ 2 h 141"/>
                <a:gd name="T8" fmla="*/ 6 w 271"/>
                <a:gd name="T9" fmla="*/ 1 h 141"/>
                <a:gd name="T10" fmla="*/ 268 w 271"/>
                <a:gd name="T11" fmla="*/ 133 h 141"/>
                <a:gd name="T12" fmla="*/ 270 w 271"/>
                <a:gd name="T13" fmla="*/ 138 h 141"/>
                <a:gd name="T14" fmla="*/ 267 w 271"/>
                <a:gd name="T15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141">
                  <a:moveTo>
                    <a:pt x="267" y="140"/>
                  </a:moveTo>
                  <a:cubicBezTo>
                    <a:pt x="266" y="141"/>
                    <a:pt x="265" y="141"/>
                    <a:pt x="265" y="140"/>
                  </a:cubicBezTo>
                  <a:cubicBezTo>
                    <a:pt x="178" y="105"/>
                    <a:pt x="90" y="55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3" y="48"/>
                    <a:pt x="181" y="98"/>
                    <a:pt x="268" y="133"/>
                  </a:cubicBezTo>
                  <a:cubicBezTo>
                    <a:pt x="270" y="134"/>
                    <a:pt x="271" y="136"/>
                    <a:pt x="270" y="138"/>
                  </a:cubicBezTo>
                  <a:cubicBezTo>
                    <a:pt x="269" y="139"/>
                    <a:pt x="268" y="140"/>
                    <a:pt x="267" y="1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4" name="Freeform 53"/>
            <p:cNvSpPr/>
            <p:nvPr/>
          </p:nvSpPr>
          <p:spPr bwMode="auto">
            <a:xfrm>
              <a:off x="5013325" y="7202488"/>
              <a:ext cx="758825" cy="412750"/>
            </a:xfrm>
            <a:custGeom>
              <a:avLst/>
              <a:gdLst>
                <a:gd name="T0" fmla="*/ 198 w 202"/>
                <a:gd name="T1" fmla="*/ 110 h 110"/>
                <a:gd name="T2" fmla="*/ 196 w 202"/>
                <a:gd name="T3" fmla="*/ 110 h 110"/>
                <a:gd name="T4" fmla="*/ 3 w 202"/>
                <a:gd name="T5" fmla="*/ 8 h 110"/>
                <a:gd name="T6" fmla="*/ 1 w 202"/>
                <a:gd name="T7" fmla="*/ 3 h 110"/>
                <a:gd name="T8" fmla="*/ 6 w 202"/>
                <a:gd name="T9" fmla="*/ 1 h 110"/>
                <a:gd name="T10" fmla="*/ 199 w 202"/>
                <a:gd name="T11" fmla="*/ 103 h 110"/>
                <a:gd name="T12" fmla="*/ 201 w 202"/>
                <a:gd name="T13" fmla="*/ 108 h 110"/>
                <a:gd name="T14" fmla="*/ 198 w 202"/>
                <a:gd name="T1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10">
                  <a:moveTo>
                    <a:pt x="198" y="110"/>
                  </a:moveTo>
                  <a:cubicBezTo>
                    <a:pt x="197" y="110"/>
                    <a:pt x="196" y="110"/>
                    <a:pt x="196" y="110"/>
                  </a:cubicBezTo>
                  <a:cubicBezTo>
                    <a:pt x="131" y="81"/>
                    <a:pt x="67" y="44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7"/>
                    <a:pt x="135" y="74"/>
                    <a:pt x="199" y="103"/>
                  </a:cubicBezTo>
                  <a:cubicBezTo>
                    <a:pt x="201" y="104"/>
                    <a:pt x="202" y="106"/>
                    <a:pt x="201" y="108"/>
                  </a:cubicBezTo>
                  <a:cubicBezTo>
                    <a:pt x="200" y="109"/>
                    <a:pt x="199" y="110"/>
                    <a:pt x="198" y="11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5" name="Freeform 54"/>
            <p:cNvSpPr/>
            <p:nvPr/>
          </p:nvSpPr>
          <p:spPr bwMode="auto">
            <a:xfrm>
              <a:off x="5065713" y="7389813"/>
              <a:ext cx="492125" cy="288925"/>
            </a:xfrm>
            <a:custGeom>
              <a:avLst/>
              <a:gdLst>
                <a:gd name="T0" fmla="*/ 128 w 131"/>
                <a:gd name="T1" fmla="*/ 77 h 77"/>
                <a:gd name="T2" fmla="*/ 125 w 131"/>
                <a:gd name="T3" fmla="*/ 76 h 77"/>
                <a:gd name="T4" fmla="*/ 2 w 131"/>
                <a:gd name="T5" fmla="*/ 8 h 77"/>
                <a:gd name="T6" fmla="*/ 0 w 131"/>
                <a:gd name="T7" fmla="*/ 3 h 77"/>
                <a:gd name="T8" fmla="*/ 5 w 131"/>
                <a:gd name="T9" fmla="*/ 2 h 77"/>
                <a:gd name="T10" fmla="*/ 129 w 131"/>
                <a:gd name="T11" fmla="*/ 69 h 77"/>
                <a:gd name="T12" fmla="*/ 130 w 131"/>
                <a:gd name="T13" fmla="*/ 75 h 77"/>
                <a:gd name="T14" fmla="*/ 128 w 131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7">
                  <a:moveTo>
                    <a:pt x="128" y="77"/>
                  </a:moveTo>
                  <a:cubicBezTo>
                    <a:pt x="127" y="77"/>
                    <a:pt x="126" y="77"/>
                    <a:pt x="125" y="76"/>
                  </a:cubicBezTo>
                  <a:cubicBezTo>
                    <a:pt x="84" y="55"/>
                    <a:pt x="43" y="32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5" y="2"/>
                  </a:cubicBezTo>
                  <a:cubicBezTo>
                    <a:pt x="46" y="25"/>
                    <a:pt x="88" y="49"/>
                    <a:pt x="129" y="69"/>
                  </a:cubicBezTo>
                  <a:cubicBezTo>
                    <a:pt x="131" y="70"/>
                    <a:pt x="131" y="73"/>
                    <a:pt x="130" y="75"/>
                  </a:cubicBezTo>
                  <a:cubicBezTo>
                    <a:pt x="130" y="76"/>
                    <a:pt x="129" y="76"/>
                    <a:pt x="128" y="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6" name="Freeform 55"/>
            <p:cNvSpPr/>
            <p:nvPr/>
          </p:nvSpPr>
          <p:spPr bwMode="auto">
            <a:xfrm>
              <a:off x="5114925" y="7581900"/>
              <a:ext cx="233363" cy="146050"/>
            </a:xfrm>
            <a:custGeom>
              <a:avLst/>
              <a:gdLst>
                <a:gd name="T0" fmla="*/ 59 w 62"/>
                <a:gd name="T1" fmla="*/ 39 h 39"/>
                <a:gd name="T2" fmla="*/ 56 w 62"/>
                <a:gd name="T3" fmla="*/ 39 h 39"/>
                <a:gd name="T4" fmla="*/ 2 w 62"/>
                <a:gd name="T5" fmla="*/ 8 h 39"/>
                <a:gd name="T6" fmla="*/ 1 w 62"/>
                <a:gd name="T7" fmla="*/ 2 h 39"/>
                <a:gd name="T8" fmla="*/ 6 w 62"/>
                <a:gd name="T9" fmla="*/ 1 h 39"/>
                <a:gd name="T10" fmla="*/ 59 w 62"/>
                <a:gd name="T11" fmla="*/ 32 h 39"/>
                <a:gd name="T12" fmla="*/ 61 w 62"/>
                <a:gd name="T13" fmla="*/ 37 h 39"/>
                <a:gd name="T14" fmla="*/ 59 w 62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9">
                  <a:moveTo>
                    <a:pt x="59" y="39"/>
                  </a:moveTo>
                  <a:cubicBezTo>
                    <a:pt x="58" y="39"/>
                    <a:pt x="57" y="39"/>
                    <a:pt x="56" y="39"/>
                  </a:cubicBezTo>
                  <a:cubicBezTo>
                    <a:pt x="38" y="29"/>
                    <a:pt x="20" y="18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24" y="12"/>
                    <a:pt x="41" y="22"/>
                    <a:pt x="59" y="32"/>
                  </a:cubicBezTo>
                  <a:cubicBezTo>
                    <a:pt x="61" y="33"/>
                    <a:pt x="62" y="35"/>
                    <a:pt x="61" y="37"/>
                  </a:cubicBezTo>
                  <a:cubicBezTo>
                    <a:pt x="60" y="38"/>
                    <a:pt x="60" y="39"/>
                    <a:pt x="59" y="3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7" name="Freeform 56"/>
            <p:cNvSpPr/>
            <p:nvPr/>
          </p:nvSpPr>
          <p:spPr bwMode="auto">
            <a:xfrm>
              <a:off x="4991100" y="6943725"/>
              <a:ext cx="160338" cy="212725"/>
            </a:xfrm>
            <a:custGeom>
              <a:avLst/>
              <a:gdLst>
                <a:gd name="T0" fmla="*/ 6 w 43"/>
                <a:gd name="T1" fmla="*/ 57 h 57"/>
                <a:gd name="T2" fmla="*/ 2 w 43"/>
                <a:gd name="T3" fmla="*/ 56 h 57"/>
                <a:gd name="T4" fmla="*/ 2 w 43"/>
                <a:gd name="T5" fmla="*/ 51 h 57"/>
                <a:gd name="T6" fmla="*/ 36 w 43"/>
                <a:gd name="T7" fmla="*/ 2 h 57"/>
                <a:gd name="T8" fmla="*/ 41 w 43"/>
                <a:gd name="T9" fmla="*/ 1 h 57"/>
                <a:gd name="T10" fmla="*/ 42 w 43"/>
                <a:gd name="T11" fmla="*/ 6 h 57"/>
                <a:gd name="T12" fmla="*/ 8 w 43"/>
                <a:gd name="T13" fmla="*/ 56 h 57"/>
                <a:gd name="T14" fmla="*/ 6 w 43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6" y="57"/>
                  </a:moveTo>
                  <a:cubicBezTo>
                    <a:pt x="5" y="57"/>
                    <a:pt x="3" y="57"/>
                    <a:pt x="2" y="56"/>
                  </a:cubicBezTo>
                  <a:cubicBezTo>
                    <a:pt x="1" y="55"/>
                    <a:pt x="0" y="53"/>
                    <a:pt x="2" y="51"/>
                  </a:cubicBezTo>
                  <a:cubicBezTo>
                    <a:pt x="13" y="35"/>
                    <a:pt x="24" y="19"/>
                    <a:pt x="36" y="2"/>
                  </a:cubicBezTo>
                  <a:cubicBezTo>
                    <a:pt x="37" y="0"/>
                    <a:pt x="39" y="0"/>
                    <a:pt x="41" y="1"/>
                  </a:cubicBezTo>
                  <a:cubicBezTo>
                    <a:pt x="43" y="2"/>
                    <a:pt x="43" y="5"/>
                    <a:pt x="42" y="6"/>
                  </a:cubicBezTo>
                  <a:cubicBezTo>
                    <a:pt x="30" y="23"/>
                    <a:pt x="19" y="40"/>
                    <a:pt x="8" y="56"/>
                  </a:cubicBezTo>
                  <a:cubicBezTo>
                    <a:pt x="7" y="56"/>
                    <a:pt x="6" y="57"/>
                    <a:pt x="6" y="5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8" name="Freeform 57"/>
            <p:cNvSpPr/>
            <p:nvPr/>
          </p:nvSpPr>
          <p:spPr bwMode="auto">
            <a:xfrm>
              <a:off x="5046663" y="6897688"/>
              <a:ext cx="323850" cy="461963"/>
            </a:xfrm>
            <a:custGeom>
              <a:avLst/>
              <a:gdLst>
                <a:gd name="T0" fmla="*/ 5 w 86"/>
                <a:gd name="T1" fmla="*/ 123 h 123"/>
                <a:gd name="T2" fmla="*/ 2 w 86"/>
                <a:gd name="T3" fmla="*/ 122 h 123"/>
                <a:gd name="T4" fmla="*/ 1 w 86"/>
                <a:gd name="T5" fmla="*/ 117 h 123"/>
                <a:gd name="T6" fmla="*/ 79 w 86"/>
                <a:gd name="T7" fmla="*/ 3 h 123"/>
                <a:gd name="T8" fmla="*/ 84 w 86"/>
                <a:gd name="T9" fmla="*/ 2 h 123"/>
                <a:gd name="T10" fmla="*/ 85 w 86"/>
                <a:gd name="T11" fmla="*/ 7 h 123"/>
                <a:gd name="T12" fmla="*/ 7 w 86"/>
                <a:gd name="T13" fmla="*/ 122 h 123"/>
                <a:gd name="T14" fmla="*/ 5 w 86"/>
                <a:gd name="T1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5" y="123"/>
                  </a:moveTo>
                  <a:cubicBezTo>
                    <a:pt x="4" y="123"/>
                    <a:pt x="3" y="123"/>
                    <a:pt x="2" y="122"/>
                  </a:cubicBezTo>
                  <a:cubicBezTo>
                    <a:pt x="0" y="121"/>
                    <a:pt x="0" y="118"/>
                    <a:pt x="1" y="117"/>
                  </a:cubicBezTo>
                  <a:cubicBezTo>
                    <a:pt x="27" y="80"/>
                    <a:pt x="53" y="42"/>
                    <a:pt x="79" y="3"/>
                  </a:cubicBezTo>
                  <a:cubicBezTo>
                    <a:pt x="80" y="1"/>
                    <a:pt x="83" y="0"/>
                    <a:pt x="84" y="2"/>
                  </a:cubicBezTo>
                  <a:cubicBezTo>
                    <a:pt x="86" y="3"/>
                    <a:pt x="86" y="5"/>
                    <a:pt x="85" y="7"/>
                  </a:cubicBezTo>
                  <a:cubicBezTo>
                    <a:pt x="59" y="46"/>
                    <a:pt x="33" y="85"/>
                    <a:pt x="7" y="122"/>
                  </a:cubicBezTo>
                  <a:cubicBezTo>
                    <a:pt x="6" y="122"/>
                    <a:pt x="6" y="123"/>
                    <a:pt x="5" y="12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9" name="Freeform 58"/>
            <p:cNvSpPr/>
            <p:nvPr/>
          </p:nvSpPr>
          <p:spPr bwMode="auto">
            <a:xfrm>
              <a:off x="5099050" y="6856413"/>
              <a:ext cx="493713" cy="709613"/>
            </a:xfrm>
            <a:custGeom>
              <a:avLst/>
              <a:gdLst>
                <a:gd name="T0" fmla="*/ 5 w 131"/>
                <a:gd name="T1" fmla="*/ 188 h 189"/>
                <a:gd name="T2" fmla="*/ 2 w 131"/>
                <a:gd name="T3" fmla="*/ 188 h 189"/>
                <a:gd name="T4" fmla="*/ 1 w 131"/>
                <a:gd name="T5" fmla="*/ 182 h 189"/>
                <a:gd name="T6" fmla="*/ 124 w 131"/>
                <a:gd name="T7" fmla="*/ 2 h 189"/>
                <a:gd name="T8" fmla="*/ 129 w 131"/>
                <a:gd name="T9" fmla="*/ 1 h 189"/>
                <a:gd name="T10" fmla="*/ 130 w 131"/>
                <a:gd name="T11" fmla="*/ 6 h 189"/>
                <a:gd name="T12" fmla="*/ 7 w 131"/>
                <a:gd name="T13" fmla="*/ 187 h 189"/>
                <a:gd name="T14" fmla="*/ 5 w 131"/>
                <a:gd name="T15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89">
                  <a:moveTo>
                    <a:pt x="5" y="188"/>
                  </a:moveTo>
                  <a:cubicBezTo>
                    <a:pt x="4" y="189"/>
                    <a:pt x="3" y="188"/>
                    <a:pt x="2" y="188"/>
                  </a:cubicBezTo>
                  <a:cubicBezTo>
                    <a:pt x="0" y="186"/>
                    <a:pt x="0" y="184"/>
                    <a:pt x="1" y="182"/>
                  </a:cubicBezTo>
                  <a:cubicBezTo>
                    <a:pt x="42" y="125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8"/>
                    <a:pt x="48" y="130"/>
                    <a:pt x="7" y="187"/>
                  </a:cubicBezTo>
                  <a:cubicBezTo>
                    <a:pt x="7" y="188"/>
                    <a:pt x="6" y="188"/>
                    <a:pt x="5" y="18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0" name="Freeform 59"/>
            <p:cNvSpPr/>
            <p:nvPr/>
          </p:nvSpPr>
          <p:spPr bwMode="auto">
            <a:xfrm>
              <a:off x="5151438" y="6811963"/>
              <a:ext cx="658813" cy="957263"/>
            </a:xfrm>
            <a:custGeom>
              <a:avLst/>
              <a:gdLst>
                <a:gd name="T0" fmla="*/ 5 w 175"/>
                <a:gd name="T1" fmla="*/ 255 h 255"/>
                <a:gd name="T2" fmla="*/ 2 w 175"/>
                <a:gd name="T3" fmla="*/ 254 h 255"/>
                <a:gd name="T4" fmla="*/ 1 w 175"/>
                <a:gd name="T5" fmla="*/ 249 h 255"/>
                <a:gd name="T6" fmla="*/ 168 w 175"/>
                <a:gd name="T7" fmla="*/ 2 h 255"/>
                <a:gd name="T8" fmla="*/ 173 w 175"/>
                <a:gd name="T9" fmla="*/ 1 h 255"/>
                <a:gd name="T10" fmla="*/ 174 w 175"/>
                <a:gd name="T11" fmla="*/ 6 h 255"/>
                <a:gd name="T12" fmla="*/ 7 w 175"/>
                <a:gd name="T13" fmla="*/ 254 h 255"/>
                <a:gd name="T14" fmla="*/ 5 w 175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55">
                  <a:moveTo>
                    <a:pt x="5" y="255"/>
                  </a:moveTo>
                  <a:cubicBezTo>
                    <a:pt x="4" y="255"/>
                    <a:pt x="3" y="255"/>
                    <a:pt x="2" y="254"/>
                  </a:cubicBezTo>
                  <a:cubicBezTo>
                    <a:pt x="0" y="253"/>
                    <a:pt x="0" y="251"/>
                    <a:pt x="1" y="249"/>
                  </a:cubicBezTo>
                  <a:cubicBezTo>
                    <a:pt x="57" y="171"/>
                    <a:pt x="113" y="84"/>
                    <a:pt x="168" y="2"/>
                  </a:cubicBezTo>
                  <a:cubicBezTo>
                    <a:pt x="169" y="0"/>
                    <a:pt x="172" y="0"/>
                    <a:pt x="173" y="1"/>
                  </a:cubicBezTo>
                  <a:cubicBezTo>
                    <a:pt x="175" y="2"/>
                    <a:pt x="175" y="4"/>
                    <a:pt x="174" y="6"/>
                  </a:cubicBezTo>
                  <a:cubicBezTo>
                    <a:pt x="119" y="89"/>
                    <a:pt x="63" y="176"/>
                    <a:pt x="7" y="254"/>
                  </a:cubicBezTo>
                  <a:cubicBezTo>
                    <a:pt x="7" y="255"/>
                    <a:pt x="6" y="255"/>
                    <a:pt x="5" y="25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1" name="Freeform 60"/>
            <p:cNvSpPr/>
            <p:nvPr/>
          </p:nvSpPr>
          <p:spPr bwMode="auto">
            <a:xfrm>
              <a:off x="5362575" y="6999288"/>
              <a:ext cx="492125" cy="725488"/>
            </a:xfrm>
            <a:custGeom>
              <a:avLst/>
              <a:gdLst>
                <a:gd name="T0" fmla="*/ 5 w 131"/>
                <a:gd name="T1" fmla="*/ 193 h 193"/>
                <a:gd name="T2" fmla="*/ 2 w 131"/>
                <a:gd name="T3" fmla="*/ 192 h 193"/>
                <a:gd name="T4" fmla="*/ 1 w 131"/>
                <a:gd name="T5" fmla="*/ 187 h 193"/>
                <a:gd name="T6" fmla="*/ 124 w 131"/>
                <a:gd name="T7" fmla="*/ 2 h 193"/>
                <a:gd name="T8" fmla="*/ 129 w 131"/>
                <a:gd name="T9" fmla="*/ 1 h 193"/>
                <a:gd name="T10" fmla="*/ 130 w 131"/>
                <a:gd name="T11" fmla="*/ 6 h 193"/>
                <a:gd name="T12" fmla="*/ 7 w 131"/>
                <a:gd name="T13" fmla="*/ 191 h 193"/>
                <a:gd name="T14" fmla="*/ 5 w 131"/>
                <a:gd name="T1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93">
                  <a:moveTo>
                    <a:pt x="5" y="193"/>
                  </a:moveTo>
                  <a:cubicBezTo>
                    <a:pt x="4" y="193"/>
                    <a:pt x="3" y="193"/>
                    <a:pt x="2" y="192"/>
                  </a:cubicBezTo>
                  <a:cubicBezTo>
                    <a:pt x="0" y="191"/>
                    <a:pt x="0" y="188"/>
                    <a:pt x="1" y="187"/>
                  </a:cubicBezTo>
                  <a:cubicBezTo>
                    <a:pt x="42" y="126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7"/>
                    <a:pt x="48" y="131"/>
                    <a:pt x="7" y="191"/>
                  </a:cubicBezTo>
                  <a:cubicBezTo>
                    <a:pt x="7" y="192"/>
                    <a:pt x="6" y="193"/>
                    <a:pt x="5" y="19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2" name="Freeform 61"/>
            <p:cNvSpPr/>
            <p:nvPr/>
          </p:nvSpPr>
          <p:spPr bwMode="auto">
            <a:xfrm>
              <a:off x="5573713" y="7183438"/>
              <a:ext cx="327025" cy="481013"/>
            </a:xfrm>
            <a:custGeom>
              <a:avLst/>
              <a:gdLst>
                <a:gd name="T0" fmla="*/ 5 w 87"/>
                <a:gd name="T1" fmla="*/ 128 h 128"/>
                <a:gd name="T2" fmla="*/ 2 w 87"/>
                <a:gd name="T3" fmla="*/ 128 h 128"/>
                <a:gd name="T4" fmla="*/ 1 w 87"/>
                <a:gd name="T5" fmla="*/ 122 h 128"/>
                <a:gd name="T6" fmla="*/ 79 w 87"/>
                <a:gd name="T7" fmla="*/ 2 h 128"/>
                <a:gd name="T8" fmla="*/ 85 w 87"/>
                <a:gd name="T9" fmla="*/ 1 h 128"/>
                <a:gd name="T10" fmla="*/ 86 w 87"/>
                <a:gd name="T11" fmla="*/ 6 h 128"/>
                <a:gd name="T12" fmla="*/ 7 w 87"/>
                <a:gd name="T13" fmla="*/ 126 h 128"/>
                <a:gd name="T14" fmla="*/ 5 w 87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5" y="128"/>
                  </a:moveTo>
                  <a:cubicBezTo>
                    <a:pt x="4" y="128"/>
                    <a:pt x="3" y="128"/>
                    <a:pt x="2" y="128"/>
                  </a:cubicBezTo>
                  <a:cubicBezTo>
                    <a:pt x="0" y="126"/>
                    <a:pt x="0" y="124"/>
                    <a:pt x="1" y="122"/>
                  </a:cubicBezTo>
                  <a:cubicBezTo>
                    <a:pt x="27" y="82"/>
                    <a:pt x="53" y="42"/>
                    <a:pt x="79" y="2"/>
                  </a:cubicBezTo>
                  <a:cubicBezTo>
                    <a:pt x="81" y="1"/>
                    <a:pt x="83" y="0"/>
                    <a:pt x="85" y="1"/>
                  </a:cubicBezTo>
                  <a:cubicBezTo>
                    <a:pt x="86" y="2"/>
                    <a:pt x="87" y="5"/>
                    <a:pt x="86" y="6"/>
                  </a:cubicBezTo>
                  <a:cubicBezTo>
                    <a:pt x="59" y="46"/>
                    <a:pt x="33" y="86"/>
                    <a:pt x="7" y="126"/>
                  </a:cubicBezTo>
                  <a:cubicBezTo>
                    <a:pt x="7" y="127"/>
                    <a:pt x="6" y="128"/>
                    <a:pt x="5" y="12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3" name="Freeform 62"/>
            <p:cNvSpPr/>
            <p:nvPr/>
          </p:nvSpPr>
          <p:spPr bwMode="auto">
            <a:xfrm>
              <a:off x="5783263" y="7367588"/>
              <a:ext cx="158750" cy="228600"/>
            </a:xfrm>
            <a:custGeom>
              <a:avLst/>
              <a:gdLst>
                <a:gd name="T0" fmla="*/ 5 w 42"/>
                <a:gd name="T1" fmla="*/ 61 h 61"/>
                <a:gd name="T2" fmla="*/ 2 w 42"/>
                <a:gd name="T3" fmla="*/ 60 h 61"/>
                <a:gd name="T4" fmla="*/ 1 w 42"/>
                <a:gd name="T5" fmla="*/ 55 h 61"/>
                <a:gd name="T6" fmla="*/ 35 w 42"/>
                <a:gd name="T7" fmla="*/ 2 h 61"/>
                <a:gd name="T8" fmla="*/ 40 w 42"/>
                <a:gd name="T9" fmla="*/ 1 h 61"/>
                <a:gd name="T10" fmla="*/ 41 w 42"/>
                <a:gd name="T11" fmla="*/ 6 h 61"/>
                <a:gd name="T12" fmla="*/ 7 w 42"/>
                <a:gd name="T13" fmla="*/ 59 h 61"/>
                <a:gd name="T14" fmla="*/ 5 w 42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61">
                  <a:moveTo>
                    <a:pt x="5" y="61"/>
                  </a:moveTo>
                  <a:cubicBezTo>
                    <a:pt x="4" y="61"/>
                    <a:pt x="3" y="61"/>
                    <a:pt x="2" y="60"/>
                  </a:cubicBezTo>
                  <a:cubicBezTo>
                    <a:pt x="0" y="59"/>
                    <a:pt x="0" y="57"/>
                    <a:pt x="1" y="55"/>
                  </a:cubicBezTo>
                  <a:cubicBezTo>
                    <a:pt x="12" y="37"/>
                    <a:pt x="24" y="20"/>
                    <a:pt x="35" y="2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2" y="4"/>
                    <a:pt x="41" y="6"/>
                  </a:cubicBezTo>
                  <a:cubicBezTo>
                    <a:pt x="30" y="24"/>
                    <a:pt x="18" y="41"/>
                    <a:pt x="7" y="59"/>
                  </a:cubicBezTo>
                  <a:cubicBezTo>
                    <a:pt x="7" y="60"/>
                    <a:pt x="6" y="60"/>
                    <a:pt x="5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4" name="Freeform 63"/>
            <p:cNvSpPr/>
            <p:nvPr/>
          </p:nvSpPr>
          <p:spPr bwMode="auto">
            <a:xfrm>
              <a:off x="4881563" y="6556375"/>
              <a:ext cx="285750" cy="228600"/>
            </a:xfrm>
            <a:custGeom>
              <a:avLst/>
              <a:gdLst>
                <a:gd name="T0" fmla="*/ 73 w 76"/>
                <a:gd name="T1" fmla="*/ 60 h 61"/>
                <a:gd name="T2" fmla="*/ 70 w 76"/>
                <a:gd name="T3" fmla="*/ 60 h 61"/>
                <a:gd name="T4" fmla="*/ 2 w 76"/>
                <a:gd name="T5" fmla="*/ 8 h 61"/>
                <a:gd name="T6" fmla="*/ 1 w 76"/>
                <a:gd name="T7" fmla="*/ 2 h 61"/>
                <a:gd name="T8" fmla="*/ 7 w 76"/>
                <a:gd name="T9" fmla="*/ 2 h 61"/>
                <a:gd name="T10" fmla="*/ 74 w 76"/>
                <a:gd name="T11" fmla="*/ 54 h 61"/>
                <a:gd name="T12" fmla="*/ 75 w 76"/>
                <a:gd name="T13" fmla="*/ 59 h 61"/>
                <a:gd name="T14" fmla="*/ 73 w 76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5" name="Freeform 64"/>
            <p:cNvSpPr/>
            <p:nvPr/>
          </p:nvSpPr>
          <p:spPr bwMode="auto">
            <a:xfrm>
              <a:off x="4945063" y="6507163"/>
              <a:ext cx="161925" cy="327025"/>
            </a:xfrm>
            <a:custGeom>
              <a:avLst/>
              <a:gdLst>
                <a:gd name="T0" fmla="*/ 5 w 43"/>
                <a:gd name="T1" fmla="*/ 86 h 87"/>
                <a:gd name="T2" fmla="*/ 2 w 43"/>
                <a:gd name="T3" fmla="*/ 86 h 87"/>
                <a:gd name="T4" fmla="*/ 1 w 43"/>
                <a:gd name="T5" fmla="*/ 81 h 87"/>
                <a:gd name="T6" fmla="*/ 35 w 43"/>
                <a:gd name="T7" fmla="*/ 3 h 87"/>
                <a:gd name="T8" fmla="*/ 40 w 43"/>
                <a:gd name="T9" fmla="*/ 1 h 87"/>
                <a:gd name="T10" fmla="*/ 42 w 43"/>
                <a:gd name="T11" fmla="*/ 6 h 87"/>
                <a:gd name="T12" fmla="*/ 7 w 43"/>
                <a:gd name="T13" fmla="*/ 84 h 87"/>
                <a:gd name="T14" fmla="*/ 5 w 43"/>
                <a:gd name="T15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7">
                  <a:moveTo>
                    <a:pt x="5" y="86"/>
                  </a:moveTo>
                  <a:cubicBezTo>
                    <a:pt x="4" y="87"/>
                    <a:pt x="3" y="86"/>
                    <a:pt x="2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5"/>
                    <a:pt x="6" y="86"/>
                    <a:pt x="5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6" name="Freeform 65"/>
            <p:cNvSpPr/>
            <p:nvPr/>
          </p:nvSpPr>
          <p:spPr bwMode="auto">
            <a:xfrm>
              <a:off x="5073650" y="6507163"/>
              <a:ext cx="288925" cy="228600"/>
            </a:xfrm>
            <a:custGeom>
              <a:avLst/>
              <a:gdLst>
                <a:gd name="T0" fmla="*/ 73 w 77"/>
                <a:gd name="T1" fmla="*/ 60 h 61"/>
                <a:gd name="T2" fmla="*/ 70 w 77"/>
                <a:gd name="T3" fmla="*/ 60 h 61"/>
                <a:gd name="T4" fmla="*/ 2 w 77"/>
                <a:gd name="T5" fmla="*/ 7 h 61"/>
                <a:gd name="T6" fmla="*/ 2 w 77"/>
                <a:gd name="T7" fmla="*/ 2 h 61"/>
                <a:gd name="T8" fmla="*/ 7 w 77"/>
                <a:gd name="T9" fmla="*/ 2 h 61"/>
                <a:gd name="T10" fmla="*/ 75 w 77"/>
                <a:gd name="T11" fmla="*/ 54 h 61"/>
                <a:gd name="T12" fmla="*/ 75 w 77"/>
                <a:gd name="T13" fmla="*/ 59 h 61"/>
                <a:gd name="T14" fmla="*/ 73 w 77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4"/>
                    <a:pt x="2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6" y="55"/>
                    <a:pt x="77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7" name="Freeform 66"/>
            <p:cNvSpPr/>
            <p:nvPr/>
          </p:nvSpPr>
          <p:spPr bwMode="auto">
            <a:xfrm>
              <a:off x="5137150" y="6457950"/>
              <a:ext cx="161925" cy="323850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3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8" name="Freeform 67"/>
            <p:cNvSpPr/>
            <p:nvPr/>
          </p:nvSpPr>
          <p:spPr bwMode="auto">
            <a:xfrm>
              <a:off x="5268913" y="6457950"/>
              <a:ext cx="285750" cy="225425"/>
            </a:xfrm>
            <a:custGeom>
              <a:avLst/>
              <a:gdLst>
                <a:gd name="T0" fmla="*/ 72 w 76"/>
                <a:gd name="T1" fmla="*/ 60 h 60"/>
                <a:gd name="T2" fmla="*/ 69 w 76"/>
                <a:gd name="T3" fmla="*/ 60 h 60"/>
                <a:gd name="T4" fmla="*/ 1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2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2" y="60"/>
                  </a:moveTo>
                  <a:cubicBezTo>
                    <a:pt x="71" y="60"/>
                    <a:pt x="70" y="60"/>
                    <a:pt x="69" y="6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5"/>
                    <a:pt x="76" y="57"/>
                    <a:pt x="75" y="59"/>
                  </a:cubicBezTo>
                  <a:cubicBezTo>
                    <a:pt x="74" y="60"/>
                    <a:pt x="73" y="60"/>
                    <a:pt x="72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9" name="Freeform 68"/>
            <p:cNvSpPr/>
            <p:nvPr/>
          </p:nvSpPr>
          <p:spPr bwMode="auto">
            <a:xfrm>
              <a:off x="5329238" y="6410325"/>
              <a:ext cx="161925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0" name="Freeform 69"/>
            <p:cNvSpPr/>
            <p:nvPr/>
          </p:nvSpPr>
          <p:spPr bwMode="auto">
            <a:xfrm>
              <a:off x="5461000" y="6410325"/>
              <a:ext cx="285750" cy="225425"/>
            </a:xfrm>
            <a:custGeom>
              <a:avLst/>
              <a:gdLst>
                <a:gd name="T0" fmla="*/ 73 w 76"/>
                <a:gd name="T1" fmla="*/ 60 h 60"/>
                <a:gd name="T2" fmla="*/ 69 w 76"/>
                <a:gd name="T3" fmla="*/ 60 h 60"/>
                <a:gd name="T4" fmla="*/ 2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3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3" y="60"/>
                  </a:moveTo>
                  <a:cubicBezTo>
                    <a:pt x="72" y="60"/>
                    <a:pt x="70" y="60"/>
                    <a:pt x="69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4" y="60"/>
                    <a:pt x="73" y="60"/>
                    <a:pt x="73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1" name="Freeform 70"/>
            <p:cNvSpPr/>
            <p:nvPr/>
          </p:nvSpPr>
          <p:spPr bwMode="auto">
            <a:xfrm>
              <a:off x="5521325" y="6361113"/>
              <a:ext cx="160338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6 w 43"/>
                <a:gd name="T7" fmla="*/ 3 h 86"/>
                <a:gd name="T8" fmla="*/ 41 w 43"/>
                <a:gd name="T9" fmla="*/ 1 h 86"/>
                <a:gd name="T10" fmla="*/ 43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5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9" y="0"/>
                    <a:pt x="41" y="1"/>
                  </a:cubicBezTo>
                  <a:cubicBezTo>
                    <a:pt x="43" y="2"/>
                    <a:pt x="43" y="4"/>
                    <a:pt x="43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2" name="Freeform 71"/>
            <p:cNvSpPr/>
            <p:nvPr/>
          </p:nvSpPr>
          <p:spPr bwMode="auto">
            <a:xfrm>
              <a:off x="4321175" y="5211763"/>
              <a:ext cx="1771650" cy="1341438"/>
            </a:xfrm>
            <a:custGeom>
              <a:avLst/>
              <a:gdLst>
                <a:gd name="T0" fmla="*/ 411 w 471"/>
                <a:gd name="T1" fmla="*/ 160 h 357"/>
                <a:gd name="T2" fmla="*/ 411 w 471"/>
                <a:gd name="T3" fmla="*/ 159 h 357"/>
                <a:gd name="T4" fmla="*/ 177 w 471"/>
                <a:gd name="T5" fmla="*/ 26 h 357"/>
                <a:gd name="T6" fmla="*/ 35 w 471"/>
                <a:gd name="T7" fmla="*/ 255 h 357"/>
                <a:gd name="T8" fmla="*/ 35 w 471"/>
                <a:gd name="T9" fmla="*/ 256 h 357"/>
                <a:gd name="T10" fmla="*/ 6 w 471"/>
                <a:gd name="T11" fmla="*/ 314 h 357"/>
                <a:gd name="T12" fmla="*/ 67 w 471"/>
                <a:gd name="T13" fmla="*/ 350 h 357"/>
                <a:gd name="T14" fmla="*/ 428 w 471"/>
                <a:gd name="T15" fmla="*/ 258 h 357"/>
                <a:gd name="T16" fmla="*/ 464 w 471"/>
                <a:gd name="T17" fmla="*/ 197 h 357"/>
                <a:gd name="T18" fmla="*/ 411 w 471"/>
                <a:gd name="T19" fmla="*/ 16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357">
                  <a:moveTo>
                    <a:pt x="411" y="160"/>
                  </a:moveTo>
                  <a:cubicBezTo>
                    <a:pt x="411" y="159"/>
                    <a:pt x="411" y="159"/>
                    <a:pt x="411" y="159"/>
                  </a:cubicBezTo>
                  <a:cubicBezTo>
                    <a:pt x="386" y="59"/>
                    <a:pt x="281" y="0"/>
                    <a:pt x="177" y="26"/>
                  </a:cubicBezTo>
                  <a:cubicBezTo>
                    <a:pt x="73" y="53"/>
                    <a:pt x="9" y="155"/>
                    <a:pt x="35" y="255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13" y="266"/>
                    <a:pt x="0" y="290"/>
                    <a:pt x="6" y="314"/>
                  </a:cubicBezTo>
                  <a:cubicBezTo>
                    <a:pt x="13" y="340"/>
                    <a:pt x="40" y="357"/>
                    <a:pt x="67" y="350"/>
                  </a:cubicBezTo>
                  <a:cubicBezTo>
                    <a:pt x="428" y="258"/>
                    <a:pt x="428" y="258"/>
                    <a:pt x="428" y="258"/>
                  </a:cubicBezTo>
                  <a:cubicBezTo>
                    <a:pt x="455" y="251"/>
                    <a:pt x="471" y="224"/>
                    <a:pt x="464" y="197"/>
                  </a:cubicBezTo>
                  <a:cubicBezTo>
                    <a:pt x="458" y="173"/>
                    <a:pt x="435" y="158"/>
                    <a:pt x="411" y="16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3" name="Freeform 72"/>
            <p:cNvSpPr/>
            <p:nvPr/>
          </p:nvSpPr>
          <p:spPr bwMode="auto">
            <a:xfrm>
              <a:off x="5329238" y="6927850"/>
              <a:ext cx="1123950" cy="1039813"/>
            </a:xfrm>
            <a:custGeom>
              <a:avLst/>
              <a:gdLst>
                <a:gd name="T0" fmla="*/ 299 w 299"/>
                <a:gd name="T1" fmla="*/ 0 h 277"/>
                <a:gd name="T2" fmla="*/ 0 w 299"/>
                <a:gd name="T3" fmla="*/ 0 h 277"/>
                <a:gd name="T4" fmla="*/ 13 w 299"/>
                <a:gd name="T5" fmla="*/ 265 h 277"/>
                <a:gd name="T6" fmla="*/ 286 w 299"/>
                <a:gd name="T7" fmla="*/ 265 h 277"/>
                <a:gd name="T8" fmla="*/ 299 w 299"/>
                <a:gd name="T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77">
                  <a:moveTo>
                    <a:pt x="299" y="0"/>
                  </a:moveTo>
                  <a:cubicBezTo>
                    <a:pt x="199" y="0"/>
                    <a:pt x="100" y="0"/>
                    <a:pt x="0" y="0"/>
                  </a:cubicBezTo>
                  <a:cubicBezTo>
                    <a:pt x="4" y="88"/>
                    <a:pt x="9" y="176"/>
                    <a:pt x="13" y="265"/>
                  </a:cubicBezTo>
                  <a:cubicBezTo>
                    <a:pt x="103" y="277"/>
                    <a:pt x="196" y="277"/>
                    <a:pt x="286" y="265"/>
                  </a:cubicBezTo>
                  <a:cubicBezTo>
                    <a:pt x="291" y="176"/>
                    <a:pt x="295" y="88"/>
                    <a:pt x="299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4" name="Freeform 73"/>
            <p:cNvSpPr/>
            <p:nvPr/>
          </p:nvSpPr>
          <p:spPr bwMode="auto">
            <a:xfrm>
              <a:off x="5895975" y="6919913"/>
              <a:ext cx="131763" cy="7938"/>
            </a:xfrm>
            <a:custGeom>
              <a:avLst/>
              <a:gdLst>
                <a:gd name="T0" fmla="*/ 2 w 35"/>
                <a:gd name="T1" fmla="*/ 0 h 2"/>
                <a:gd name="T2" fmla="*/ 0 w 35"/>
                <a:gd name="T3" fmla="*/ 0 h 2"/>
                <a:gd name="T4" fmla="*/ 0 w 35"/>
                <a:gd name="T5" fmla="*/ 2 h 2"/>
                <a:gd name="T6" fmla="*/ 34 w 35"/>
                <a:gd name="T7" fmla="*/ 2 h 2"/>
                <a:gd name="T8" fmla="*/ 35 w 35"/>
                <a:gd name="T9" fmla="*/ 0 h 2"/>
                <a:gd name="T10" fmla="*/ 2 w 3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2" y="2"/>
                    <a:pt x="23" y="2"/>
                    <a:pt x="34" y="2"/>
                  </a:cubicBezTo>
                  <a:cubicBezTo>
                    <a:pt x="35" y="1"/>
                    <a:pt x="35" y="1"/>
                    <a:pt x="35" y="0"/>
                  </a:cubicBezTo>
                  <a:cubicBezTo>
                    <a:pt x="24" y="0"/>
                    <a:pt x="13" y="0"/>
                    <a:pt x="2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5" name="Freeform 74"/>
            <p:cNvSpPr>
              <a:spLocks noEditPoints="1"/>
            </p:cNvSpPr>
            <p:nvPr/>
          </p:nvSpPr>
          <p:spPr bwMode="auto">
            <a:xfrm>
              <a:off x="6024563" y="6919913"/>
              <a:ext cx="428625" cy="7938"/>
            </a:xfrm>
            <a:custGeom>
              <a:avLst/>
              <a:gdLst>
                <a:gd name="T0" fmla="*/ 114 w 114"/>
                <a:gd name="T1" fmla="*/ 2 h 2"/>
                <a:gd name="T2" fmla="*/ 114 w 114"/>
                <a:gd name="T3" fmla="*/ 2 h 2"/>
                <a:gd name="T4" fmla="*/ 114 w 114"/>
                <a:gd name="T5" fmla="*/ 2 h 2"/>
                <a:gd name="T6" fmla="*/ 114 w 114"/>
                <a:gd name="T7" fmla="*/ 2 h 2"/>
                <a:gd name="T8" fmla="*/ 114 w 114"/>
                <a:gd name="T9" fmla="*/ 2 h 2"/>
                <a:gd name="T10" fmla="*/ 97 w 114"/>
                <a:gd name="T11" fmla="*/ 1 h 2"/>
                <a:gd name="T12" fmla="*/ 98 w 114"/>
                <a:gd name="T13" fmla="*/ 2 h 2"/>
                <a:gd name="T14" fmla="*/ 98 w 114"/>
                <a:gd name="T15" fmla="*/ 2 h 2"/>
                <a:gd name="T16" fmla="*/ 98 w 114"/>
                <a:gd name="T17" fmla="*/ 1 h 2"/>
                <a:gd name="T18" fmla="*/ 97 w 114"/>
                <a:gd name="T19" fmla="*/ 1 h 2"/>
                <a:gd name="T20" fmla="*/ 46 w 114"/>
                <a:gd name="T21" fmla="*/ 1 h 2"/>
                <a:gd name="T22" fmla="*/ 47 w 114"/>
                <a:gd name="T23" fmla="*/ 2 h 2"/>
                <a:gd name="T24" fmla="*/ 88 w 114"/>
                <a:gd name="T25" fmla="*/ 2 h 2"/>
                <a:gd name="T26" fmla="*/ 88 w 114"/>
                <a:gd name="T27" fmla="*/ 1 h 2"/>
                <a:gd name="T28" fmla="*/ 46 w 114"/>
                <a:gd name="T29" fmla="*/ 1 h 2"/>
                <a:gd name="T30" fmla="*/ 26 w 114"/>
                <a:gd name="T31" fmla="*/ 0 h 2"/>
                <a:gd name="T32" fmla="*/ 24 w 114"/>
                <a:gd name="T33" fmla="*/ 2 h 2"/>
                <a:gd name="T34" fmla="*/ 37 w 114"/>
                <a:gd name="T35" fmla="*/ 2 h 2"/>
                <a:gd name="T36" fmla="*/ 37 w 114"/>
                <a:gd name="T37" fmla="*/ 0 h 2"/>
                <a:gd name="T38" fmla="*/ 26 w 114"/>
                <a:gd name="T39" fmla="*/ 0 h 2"/>
                <a:gd name="T40" fmla="*/ 1 w 114"/>
                <a:gd name="T41" fmla="*/ 0 h 2"/>
                <a:gd name="T42" fmla="*/ 0 w 114"/>
                <a:gd name="T43" fmla="*/ 2 h 2"/>
                <a:gd name="T44" fmla="*/ 11 w 114"/>
                <a:gd name="T45" fmla="*/ 2 h 2"/>
                <a:gd name="T46" fmla="*/ 12 w 114"/>
                <a:gd name="T47" fmla="*/ 0 h 2"/>
                <a:gd name="T48" fmla="*/ 1 w 114"/>
                <a:gd name="T4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" h="2">
                  <a:moveTo>
                    <a:pt x="114" y="2"/>
                  </a:move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moveTo>
                    <a:pt x="97" y="1"/>
                  </a:moveTo>
                  <a:cubicBezTo>
                    <a:pt x="97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1"/>
                  </a:cubicBezTo>
                  <a:cubicBezTo>
                    <a:pt x="98" y="1"/>
                    <a:pt x="98" y="1"/>
                    <a:pt x="97" y="1"/>
                  </a:cubicBezTo>
                  <a:moveTo>
                    <a:pt x="46" y="1"/>
                  </a:moveTo>
                  <a:cubicBezTo>
                    <a:pt x="46" y="1"/>
                    <a:pt x="46" y="1"/>
                    <a:pt x="47" y="2"/>
                  </a:cubicBezTo>
                  <a:cubicBezTo>
                    <a:pt x="61" y="2"/>
                    <a:pt x="74" y="2"/>
                    <a:pt x="88" y="2"/>
                  </a:cubicBezTo>
                  <a:cubicBezTo>
                    <a:pt x="88" y="2"/>
                    <a:pt x="88" y="1"/>
                    <a:pt x="88" y="1"/>
                  </a:cubicBezTo>
                  <a:cubicBezTo>
                    <a:pt x="77" y="1"/>
                    <a:pt x="62" y="1"/>
                    <a:pt x="46" y="1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4" y="2"/>
                  </a:cubicBezTo>
                  <a:cubicBezTo>
                    <a:pt x="28" y="2"/>
                    <a:pt x="33" y="2"/>
                    <a:pt x="37" y="2"/>
                  </a:cubicBezTo>
                  <a:cubicBezTo>
                    <a:pt x="37" y="1"/>
                    <a:pt x="37" y="1"/>
                    <a:pt x="37" y="0"/>
                  </a:cubicBezTo>
                  <a:cubicBezTo>
                    <a:pt x="33" y="0"/>
                    <a:pt x="30" y="0"/>
                    <a:pt x="26" y="0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4" y="2"/>
                    <a:pt x="8" y="2"/>
                    <a:pt x="11" y="2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8" y="0"/>
                    <a:pt x="4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6" name="Freeform 75"/>
            <p:cNvSpPr/>
            <p:nvPr/>
          </p:nvSpPr>
          <p:spPr bwMode="auto">
            <a:xfrm>
              <a:off x="6354763" y="6924675"/>
              <a:ext cx="3810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1 h 1"/>
                <a:gd name="T4" fmla="*/ 10 w 10"/>
                <a:gd name="T5" fmla="*/ 1 h 1"/>
                <a:gd name="T6" fmla="*/ 9 w 10"/>
                <a:gd name="T7" fmla="*/ 0 h 1"/>
                <a:gd name="T8" fmla="*/ 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3" y="1"/>
                    <a:pt x="7" y="1"/>
                    <a:pt x="10" y="1"/>
                  </a:cubicBezTo>
                  <a:cubicBezTo>
                    <a:pt x="10" y="1"/>
                    <a:pt x="9" y="1"/>
                    <a:pt x="9" y="0"/>
                  </a:cubicBezTo>
                  <a:cubicBezTo>
                    <a:pt x="7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7" name="Freeform 76"/>
            <p:cNvSpPr/>
            <p:nvPr/>
          </p:nvSpPr>
          <p:spPr bwMode="auto">
            <a:xfrm>
              <a:off x="6164263" y="6919913"/>
              <a:ext cx="36513" cy="7938"/>
            </a:xfrm>
            <a:custGeom>
              <a:avLst/>
              <a:gdLst>
                <a:gd name="T0" fmla="*/ 0 w 10"/>
                <a:gd name="T1" fmla="*/ 0 h 2"/>
                <a:gd name="T2" fmla="*/ 0 w 10"/>
                <a:gd name="T3" fmla="*/ 2 h 2"/>
                <a:gd name="T4" fmla="*/ 10 w 10"/>
                <a:gd name="T5" fmla="*/ 2 h 2"/>
                <a:gd name="T6" fmla="*/ 9 w 10"/>
                <a:gd name="T7" fmla="*/ 1 h 2"/>
                <a:gd name="T8" fmla="*/ 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7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8" name="Freeform 77"/>
            <p:cNvSpPr/>
            <p:nvPr/>
          </p:nvSpPr>
          <p:spPr bwMode="auto">
            <a:xfrm>
              <a:off x="6065838" y="6919913"/>
              <a:ext cx="57150" cy="7938"/>
            </a:xfrm>
            <a:custGeom>
              <a:avLst/>
              <a:gdLst>
                <a:gd name="T0" fmla="*/ 1 w 15"/>
                <a:gd name="T1" fmla="*/ 0 h 2"/>
                <a:gd name="T2" fmla="*/ 0 w 15"/>
                <a:gd name="T3" fmla="*/ 2 h 2"/>
                <a:gd name="T4" fmla="*/ 13 w 15"/>
                <a:gd name="T5" fmla="*/ 2 h 2"/>
                <a:gd name="T6" fmla="*/ 15 w 15"/>
                <a:gd name="T7" fmla="*/ 0 h 2"/>
                <a:gd name="T8" fmla="*/ 1 w 1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8" y="2"/>
                    <a:pt x="13" y="2"/>
                  </a:cubicBezTo>
                  <a:cubicBezTo>
                    <a:pt x="14" y="1"/>
                    <a:pt x="14" y="1"/>
                    <a:pt x="15" y="0"/>
                  </a:cubicBezTo>
                  <a:cubicBezTo>
                    <a:pt x="11" y="0"/>
                    <a:pt x="6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9" name="Freeform 78"/>
            <p:cNvSpPr/>
            <p:nvPr/>
          </p:nvSpPr>
          <p:spPr bwMode="auto">
            <a:xfrm>
              <a:off x="6392863" y="6924675"/>
              <a:ext cx="60325" cy="3175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1 h 1"/>
                <a:gd name="T4" fmla="*/ 16 w 16"/>
                <a:gd name="T5" fmla="*/ 1 h 1"/>
                <a:gd name="T6" fmla="*/ 16 w 16"/>
                <a:gd name="T7" fmla="*/ 1 h 1"/>
                <a:gd name="T8" fmla="*/ 0 w 1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0" y="1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0" name="Freeform 79"/>
            <p:cNvSpPr>
              <a:spLocks noEditPoints="1"/>
            </p:cNvSpPr>
            <p:nvPr/>
          </p:nvSpPr>
          <p:spPr bwMode="auto">
            <a:xfrm>
              <a:off x="5521325" y="6919913"/>
              <a:ext cx="374650" cy="7938"/>
            </a:xfrm>
            <a:custGeom>
              <a:avLst/>
              <a:gdLst>
                <a:gd name="T0" fmla="*/ 0 w 100"/>
                <a:gd name="T1" fmla="*/ 2 h 2"/>
                <a:gd name="T2" fmla="*/ 0 w 100"/>
                <a:gd name="T3" fmla="*/ 2 h 2"/>
                <a:gd name="T4" fmla="*/ 0 w 100"/>
                <a:gd name="T5" fmla="*/ 2 h 2"/>
                <a:gd name="T6" fmla="*/ 0 w 100"/>
                <a:gd name="T7" fmla="*/ 2 h 2"/>
                <a:gd name="T8" fmla="*/ 52 w 100"/>
                <a:gd name="T9" fmla="*/ 0 h 2"/>
                <a:gd name="T10" fmla="*/ 10 w 100"/>
                <a:gd name="T11" fmla="*/ 1 h 2"/>
                <a:gd name="T12" fmla="*/ 9 w 100"/>
                <a:gd name="T13" fmla="*/ 2 h 2"/>
                <a:gd name="T14" fmla="*/ 51 w 100"/>
                <a:gd name="T15" fmla="*/ 2 h 2"/>
                <a:gd name="T16" fmla="*/ 52 w 100"/>
                <a:gd name="T17" fmla="*/ 0 h 2"/>
                <a:gd name="T18" fmla="*/ 64 w 100"/>
                <a:gd name="T19" fmla="*/ 0 h 2"/>
                <a:gd name="T20" fmla="*/ 61 w 100"/>
                <a:gd name="T21" fmla="*/ 0 h 2"/>
                <a:gd name="T22" fmla="*/ 60 w 100"/>
                <a:gd name="T23" fmla="*/ 2 h 2"/>
                <a:gd name="T24" fmla="*/ 67 w 100"/>
                <a:gd name="T25" fmla="*/ 2 h 2"/>
                <a:gd name="T26" fmla="*/ 64 w 100"/>
                <a:gd name="T27" fmla="*/ 0 h 2"/>
                <a:gd name="T28" fmla="*/ 100 w 100"/>
                <a:gd name="T29" fmla="*/ 0 h 2"/>
                <a:gd name="T30" fmla="*/ 81 w 100"/>
                <a:gd name="T31" fmla="*/ 0 h 2"/>
                <a:gd name="T32" fmla="*/ 82 w 100"/>
                <a:gd name="T33" fmla="*/ 1 h 2"/>
                <a:gd name="T34" fmla="*/ 83 w 100"/>
                <a:gd name="T35" fmla="*/ 2 h 2"/>
                <a:gd name="T36" fmla="*/ 100 w 100"/>
                <a:gd name="T37" fmla="*/ 2 h 2"/>
                <a:gd name="T38" fmla="*/ 100 w 100"/>
                <a:gd name="T3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52" y="0"/>
                  </a:moveTo>
                  <a:cubicBezTo>
                    <a:pt x="37" y="1"/>
                    <a:pt x="22" y="1"/>
                    <a:pt x="10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23" y="2"/>
                    <a:pt x="37" y="2"/>
                    <a:pt x="51" y="2"/>
                  </a:cubicBezTo>
                  <a:cubicBezTo>
                    <a:pt x="51" y="1"/>
                    <a:pt x="51" y="1"/>
                    <a:pt x="52" y="0"/>
                  </a:cubicBezTo>
                  <a:moveTo>
                    <a:pt x="64" y="0"/>
                  </a:moveTo>
                  <a:cubicBezTo>
                    <a:pt x="63" y="0"/>
                    <a:pt x="62" y="0"/>
                    <a:pt x="61" y="0"/>
                  </a:cubicBezTo>
                  <a:cubicBezTo>
                    <a:pt x="60" y="1"/>
                    <a:pt x="60" y="1"/>
                    <a:pt x="60" y="2"/>
                  </a:cubicBezTo>
                  <a:cubicBezTo>
                    <a:pt x="62" y="2"/>
                    <a:pt x="65" y="2"/>
                    <a:pt x="67" y="2"/>
                  </a:cubicBezTo>
                  <a:cubicBezTo>
                    <a:pt x="66" y="1"/>
                    <a:pt x="65" y="1"/>
                    <a:pt x="64" y="0"/>
                  </a:cubicBezTo>
                  <a:moveTo>
                    <a:pt x="100" y="0"/>
                  </a:moveTo>
                  <a:cubicBezTo>
                    <a:pt x="93" y="0"/>
                    <a:pt x="87" y="0"/>
                    <a:pt x="81" y="0"/>
                  </a:cubicBezTo>
                  <a:cubicBezTo>
                    <a:pt x="81" y="0"/>
                    <a:pt x="82" y="1"/>
                    <a:pt x="82" y="1"/>
                  </a:cubicBezTo>
                  <a:cubicBezTo>
                    <a:pt x="83" y="1"/>
                    <a:pt x="83" y="1"/>
                    <a:pt x="83" y="2"/>
                  </a:cubicBezTo>
                  <a:cubicBezTo>
                    <a:pt x="89" y="2"/>
                    <a:pt x="95" y="2"/>
                    <a:pt x="100" y="2"/>
                  </a:cubicBezTo>
                  <a:cubicBezTo>
                    <a:pt x="100" y="1"/>
                    <a:pt x="100" y="1"/>
                    <a:pt x="10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1" name="Freeform 80"/>
            <p:cNvSpPr/>
            <p:nvPr/>
          </p:nvSpPr>
          <p:spPr bwMode="auto">
            <a:xfrm>
              <a:off x="5761038" y="6919913"/>
              <a:ext cx="71438" cy="7938"/>
            </a:xfrm>
            <a:custGeom>
              <a:avLst/>
              <a:gdLst>
                <a:gd name="T0" fmla="*/ 17 w 19"/>
                <a:gd name="T1" fmla="*/ 0 h 2"/>
                <a:gd name="T2" fmla="*/ 0 w 19"/>
                <a:gd name="T3" fmla="*/ 0 h 2"/>
                <a:gd name="T4" fmla="*/ 3 w 19"/>
                <a:gd name="T5" fmla="*/ 2 h 2"/>
                <a:gd name="T6" fmla="*/ 19 w 19"/>
                <a:gd name="T7" fmla="*/ 2 h 2"/>
                <a:gd name="T8" fmla="*/ 18 w 19"/>
                <a:gd name="T9" fmla="*/ 1 h 2"/>
                <a:gd name="T10" fmla="*/ 17 w 1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">
                  <a:moveTo>
                    <a:pt x="17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9" y="2"/>
                    <a:pt x="14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2" name="Freeform 81"/>
            <p:cNvSpPr/>
            <p:nvPr/>
          </p:nvSpPr>
          <p:spPr bwMode="auto">
            <a:xfrm>
              <a:off x="5521325" y="6924675"/>
              <a:ext cx="36513" cy="3175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1 h 1"/>
                <a:gd name="T4" fmla="*/ 0 w 10"/>
                <a:gd name="T5" fmla="*/ 1 h 1"/>
                <a:gd name="T6" fmla="*/ 9 w 10"/>
                <a:gd name="T7" fmla="*/ 1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6" y="0"/>
                    <a:pt x="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9" y="1"/>
                    <a:pt x="10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3" name="Freeform 82"/>
            <p:cNvSpPr/>
            <p:nvPr/>
          </p:nvSpPr>
          <p:spPr bwMode="auto">
            <a:xfrm>
              <a:off x="5711825" y="6919913"/>
              <a:ext cx="38100" cy="7938"/>
            </a:xfrm>
            <a:custGeom>
              <a:avLst/>
              <a:gdLst>
                <a:gd name="T0" fmla="*/ 10 w 10"/>
                <a:gd name="T1" fmla="*/ 0 h 2"/>
                <a:gd name="T2" fmla="*/ 1 w 10"/>
                <a:gd name="T3" fmla="*/ 0 h 2"/>
                <a:gd name="T4" fmla="*/ 0 w 10"/>
                <a:gd name="T5" fmla="*/ 2 h 2"/>
                <a:gd name="T6" fmla="*/ 9 w 10"/>
                <a:gd name="T7" fmla="*/ 2 h 2"/>
                <a:gd name="T8" fmla="*/ 1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6" y="2"/>
                    <a:pt x="9" y="2"/>
                  </a:cubicBezTo>
                  <a:cubicBezTo>
                    <a:pt x="9" y="1"/>
                    <a:pt x="9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4" name="Freeform 83"/>
            <p:cNvSpPr/>
            <p:nvPr/>
          </p:nvSpPr>
          <p:spPr bwMode="auto">
            <a:xfrm>
              <a:off x="5329238" y="69548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5" name="Freeform 84"/>
            <p:cNvSpPr/>
            <p:nvPr/>
          </p:nvSpPr>
          <p:spPr bwMode="auto">
            <a:xfrm>
              <a:off x="5332413" y="6927850"/>
              <a:ext cx="1120775" cy="206375"/>
            </a:xfrm>
            <a:custGeom>
              <a:avLst/>
              <a:gdLst>
                <a:gd name="T0" fmla="*/ 298 w 298"/>
                <a:gd name="T1" fmla="*/ 0 h 55"/>
                <a:gd name="T2" fmla="*/ 298 w 298"/>
                <a:gd name="T3" fmla="*/ 0 h 55"/>
                <a:gd name="T4" fmla="*/ 282 w 298"/>
                <a:gd name="T5" fmla="*/ 0 h 55"/>
                <a:gd name="T6" fmla="*/ 282 w 298"/>
                <a:gd name="T7" fmla="*/ 0 h 55"/>
                <a:gd name="T8" fmla="*/ 272 w 298"/>
                <a:gd name="T9" fmla="*/ 0 h 55"/>
                <a:gd name="T10" fmla="*/ 231 w 298"/>
                <a:gd name="T11" fmla="*/ 0 h 55"/>
                <a:gd name="T12" fmla="*/ 221 w 298"/>
                <a:gd name="T13" fmla="*/ 0 h 55"/>
                <a:gd name="T14" fmla="*/ 208 w 298"/>
                <a:gd name="T15" fmla="*/ 0 h 55"/>
                <a:gd name="T16" fmla="*/ 195 w 298"/>
                <a:gd name="T17" fmla="*/ 0 h 55"/>
                <a:gd name="T18" fmla="*/ 184 w 298"/>
                <a:gd name="T19" fmla="*/ 0 h 55"/>
                <a:gd name="T20" fmla="*/ 150 w 298"/>
                <a:gd name="T21" fmla="*/ 0 h 55"/>
                <a:gd name="T22" fmla="*/ 133 w 298"/>
                <a:gd name="T23" fmla="*/ 0 h 55"/>
                <a:gd name="T24" fmla="*/ 117 w 298"/>
                <a:gd name="T25" fmla="*/ 0 h 55"/>
                <a:gd name="T26" fmla="*/ 110 w 298"/>
                <a:gd name="T27" fmla="*/ 0 h 55"/>
                <a:gd name="T28" fmla="*/ 101 w 298"/>
                <a:gd name="T29" fmla="*/ 0 h 55"/>
                <a:gd name="T30" fmla="*/ 59 w 298"/>
                <a:gd name="T31" fmla="*/ 0 h 55"/>
                <a:gd name="T32" fmla="*/ 50 w 298"/>
                <a:gd name="T33" fmla="*/ 0 h 55"/>
                <a:gd name="T34" fmla="*/ 50 w 298"/>
                <a:gd name="T35" fmla="*/ 0 h 55"/>
                <a:gd name="T36" fmla="*/ 0 w 298"/>
                <a:gd name="T37" fmla="*/ 7 h 55"/>
                <a:gd name="T38" fmla="*/ 0 w 298"/>
                <a:gd name="T39" fmla="*/ 8 h 55"/>
                <a:gd name="T40" fmla="*/ 295 w 298"/>
                <a:gd name="T41" fmla="*/ 55 h 55"/>
                <a:gd name="T42" fmla="*/ 298 w 298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8" h="55">
                  <a:moveTo>
                    <a:pt x="298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293" y="0"/>
                    <a:pt x="287" y="0"/>
                    <a:pt x="28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58" y="0"/>
                    <a:pt x="245" y="0"/>
                    <a:pt x="231" y="0"/>
                  </a:cubicBezTo>
                  <a:cubicBezTo>
                    <a:pt x="228" y="0"/>
                    <a:pt x="225" y="0"/>
                    <a:pt x="221" y="0"/>
                  </a:cubicBezTo>
                  <a:cubicBezTo>
                    <a:pt x="217" y="0"/>
                    <a:pt x="212" y="0"/>
                    <a:pt x="208" y="0"/>
                  </a:cubicBezTo>
                  <a:cubicBezTo>
                    <a:pt x="203" y="0"/>
                    <a:pt x="199" y="0"/>
                    <a:pt x="195" y="0"/>
                  </a:cubicBezTo>
                  <a:cubicBezTo>
                    <a:pt x="192" y="0"/>
                    <a:pt x="188" y="0"/>
                    <a:pt x="184" y="0"/>
                  </a:cubicBezTo>
                  <a:cubicBezTo>
                    <a:pt x="173" y="0"/>
                    <a:pt x="162" y="0"/>
                    <a:pt x="150" y="0"/>
                  </a:cubicBezTo>
                  <a:cubicBezTo>
                    <a:pt x="145" y="0"/>
                    <a:pt x="139" y="0"/>
                    <a:pt x="133" y="0"/>
                  </a:cubicBezTo>
                  <a:cubicBezTo>
                    <a:pt x="128" y="0"/>
                    <a:pt x="123" y="0"/>
                    <a:pt x="117" y="0"/>
                  </a:cubicBezTo>
                  <a:cubicBezTo>
                    <a:pt x="115" y="0"/>
                    <a:pt x="112" y="0"/>
                    <a:pt x="110" y="0"/>
                  </a:cubicBezTo>
                  <a:cubicBezTo>
                    <a:pt x="107" y="0"/>
                    <a:pt x="104" y="0"/>
                    <a:pt x="101" y="0"/>
                  </a:cubicBezTo>
                  <a:cubicBezTo>
                    <a:pt x="87" y="0"/>
                    <a:pt x="73" y="0"/>
                    <a:pt x="59" y="0"/>
                  </a:cubicBezTo>
                  <a:cubicBezTo>
                    <a:pt x="56" y="0"/>
                    <a:pt x="53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2" y="1"/>
                    <a:pt x="2" y="3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9" y="9"/>
                    <a:pt x="168" y="32"/>
                    <a:pt x="295" y="55"/>
                  </a:cubicBezTo>
                  <a:cubicBezTo>
                    <a:pt x="298" y="0"/>
                    <a:pt x="298" y="0"/>
                    <a:pt x="29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6" name="Freeform 85"/>
            <p:cNvSpPr/>
            <p:nvPr/>
          </p:nvSpPr>
          <p:spPr bwMode="auto">
            <a:xfrm>
              <a:off x="5208588" y="6361113"/>
              <a:ext cx="1365250" cy="541338"/>
            </a:xfrm>
            <a:custGeom>
              <a:avLst/>
              <a:gdLst>
                <a:gd name="T0" fmla="*/ 331 w 363"/>
                <a:gd name="T1" fmla="*/ 0 h 144"/>
                <a:gd name="T2" fmla="*/ 32 w 363"/>
                <a:gd name="T3" fmla="*/ 0 h 144"/>
                <a:gd name="T4" fmla="*/ 32 w 363"/>
                <a:gd name="T5" fmla="*/ 144 h 144"/>
                <a:gd name="T6" fmla="*/ 331 w 363"/>
                <a:gd name="T7" fmla="*/ 144 h 144"/>
                <a:gd name="T8" fmla="*/ 331 w 363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44">
                  <a:moveTo>
                    <a:pt x="331" y="0"/>
                  </a:moveTo>
                  <a:cubicBezTo>
                    <a:pt x="231" y="15"/>
                    <a:pt x="132" y="15"/>
                    <a:pt x="32" y="0"/>
                  </a:cubicBezTo>
                  <a:cubicBezTo>
                    <a:pt x="0" y="48"/>
                    <a:pt x="0" y="96"/>
                    <a:pt x="32" y="144"/>
                  </a:cubicBezTo>
                  <a:cubicBezTo>
                    <a:pt x="132" y="129"/>
                    <a:pt x="231" y="129"/>
                    <a:pt x="331" y="144"/>
                  </a:cubicBezTo>
                  <a:cubicBezTo>
                    <a:pt x="363" y="96"/>
                    <a:pt x="363" y="48"/>
                    <a:pt x="331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7" name="Freeform 86"/>
            <p:cNvSpPr>
              <a:spLocks noEditPoints="1"/>
            </p:cNvSpPr>
            <p:nvPr/>
          </p:nvSpPr>
          <p:spPr bwMode="auto">
            <a:xfrm>
              <a:off x="6521450" y="6496050"/>
              <a:ext cx="25400" cy="112713"/>
            </a:xfrm>
            <a:custGeom>
              <a:avLst/>
              <a:gdLst>
                <a:gd name="T0" fmla="*/ 6 w 7"/>
                <a:gd name="T1" fmla="*/ 16 h 30"/>
                <a:gd name="T2" fmla="*/ 4 w 7"/>
                <a:gd name="T3" fmla="*/ 17 h 30"/>
                <a:gd name="T4" fmla="*/ 6 w 7"/>
                <a:gd name="T5" fmla="*/ 28 h 30"/>
                <a:gd name="T6" fmla="*/ 6 w 7"/>
                <a:gd name="T7" fmla="*/ 30 h 30"/>
                <a:gd name="T8" fmla="*/ 6 w 7"/>
                <a:gd name="T9" fmla="*/ 16 h 30"/>
                <a:gd name="T10" fmla="*/ 0 w 7"/>
                <a:gd name="T11" fmla="*/ 0 h 30"/>
                <a:gd name="T12" fmla="*/ 2 w 7"/>
                <a:gd name="T13" fmla="*/ 8 h 30"/>
                <a:gd name="T14" fmla="*/ 3 w 7"/>
                <a:gd name="T15" fmla="*/ 8 h 30"/>
                <a:gd name="T16" fmla="*/ 0 w 7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6" y="16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1"/>
                    <a:pt x="5" y="24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28"/>
                    <a:pt x="7" y="23"/>
                    <a:pt x="6" y="16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5"/>
                    <a:pt x="1" y="3"/>
                    <a:pt x="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8" name="Freeform 87"/>
            <p:cNvSpPr/>
            <p:nvPr/>
          </p:nvSpPr>
          <p:spPr bwMode="auto">
            <a:xfrm>
              <a:off x="6543675" y="6600825"/>
              <a:ext cx="0" cy="793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9" name="Freeform 88"/>
            <p:cNvSpPr/>
            <p:nvPr/>
          </p:nvSpPr>
          <p:spPr bwMode="auto">
            <a:xfrm>
              <a:off x="6527800" y="6526213"/>
              <a:ext cx="15875" cy="33338"/>
            </a:xfrm>
            <a:custGeom>
              <a:avLst/>
              <a:gdLst>
                <a:gd name="T0" fmla="*/ 1 w 4"/>
                <a:gd name="T1" fmla="*/ 0 h 9"/>
                <a:gd name="T2" fmla="*/ 0 w 4"/>
                <a:gd name="T3" fmla="*/ 0 h 9"/>
                <a:gd name="T4" fmla="*/ 2 w 4"/>
                <a:gd name="T5" fmla="*/ 9 h 9"/>
                <a:gd name="T6" fmla="*/ 4 w 4"/>
                <a:gd name="T7" fmla="*/ 8 h 9"/>
                <a:gd name="T8" fmla="*/ 1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2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2" y="3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0" name="Freeform 89"/>
            <p:cNvSpPr/>
            <p:nvPr/>
          </p:nvSpPr>
          <p:spPr bwMode="auto">
            <a:xfrm>
              <a:off x="5276850" y="6435725"/>
              <a:ext cx="1266825" cy="173038"/>
            </a:xfrm>
            <a:custGeom>
              <a:avLst/>
              <a:gdLst>
                <a:gd name="T0" fmla="*/ 320 w 337"/>
                <a:gd name="T1" fmla="*/ 0 h 46"/>
                <a:gd name="T2" fmla="*/ 0 w 337"/>
                <a:gd name="T3" fmla="*/ 9 h 46"/>
                <a:gd name="T4" fmla="*/ 337 w 337"/>
                <a:gd name="T5" fmla="*/ 46 h 46"/>
                <a:gd name="T6" fmla="*/ 337 w 337"/>
                <a:gd name="T7" fmla="*/ 44 h 46"/>
                <a:gd name="T8" fmla="*/ 335 w 337"/>
                <a:gd name="T9" fmla="*/ 33 h 46"/>
                <a:gd name="T10" fmla="*/ 333 w 337"/>
                <a:gd name="T11" fmla="*/ 24 h 46"/>
                <a:gd name="T12" fmla="*/ 331 w 337"/>
                <a:gd name="T13" fmla="*/ 16 h 46"/>
                <a:gd name="T14" fmla="*/ 320 w 337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46">
                  <a:moveTo>
                    <a:pt x="32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02" y="15"/>
                    <a:pt x="337" y="46"/>
                  </a:cubicBezTo>
                  <a:cubicBezTo>
                    <a:pt x="337" y="46"/>
                    <a:pt x="337" y="45"/>
                    <a:pt x="337" y="44"/>
                  </a:cubicBezTo>
                  <a:cubicBezTo>
                    <a:pt x="336" y="40"/>
                    <a:pt x="336" y="37"/>
                    <a:pt x="335" y="33"/>
                  </a:cubicBezTo>
                  <a:cubicBezTo>
                    <a:pt x="335" y="30"/>
                    <a:pt x="334" y="27"/>
                    <a:pt x="333" y="24"/>
                  </a:cubicBezTo>
                  <a:cubicBezTo>
                    <a:pt x="333" y="22"/>
                    <a:pt x="332" y="19"/>
                    <a:pt x="331" y="16"/>
                  </a:cubicBezTo>
                  <a:cubicBezTo>
                    <a:pt x="328" y="11"/>
                    <a:pt x="325" y="6"/>
                    <a:pt x="32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1" name="Freeform 90"/>
            <p:cNvSpPr/>
            <p:nvPr/>
          </p:nvSpPr>
          <p:spPr bwMode="auto">
            <a:xfrm>
              <a:off x="5260975" y="6848475"/>
              <a:ext cx="1260475" cy="109538"/>
            </a:xfrm>
            <a:custGeom>
              <a:avLst/>
              <a:gdLst>
                <a:gd name="T0" fmla="*/ 317 w 335"/>
                <a:gd name="T1" fmla="*/ 0 h 29"/>
                <a:gd name="T2" fmla="*/ 18 w 335"/>
                <a:gd name="T3" fmla="*/ 0 h 29"/>
                <a:gd name="T4" fmla="*/ 18 w 335"/>
                <a:gd name="T5" fmla="*/ 29 h 29"/>
                <a:gd name="T6" fmla="*/ 317 w 335"/>
                <a:gd name="T7" fmla="*/ 29 h 29"/>
                <a:gd name="T8" fmla="*/ 317 w 33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29">
                  <a:moveTo>
                    <a:pt x="317" y="0"/>
                  </a:moveTo>
                  <a:cubicBezTo>
                    <a:pt x="217" y="0"/>
                    <a:pt x="118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18" y="29"/>
                    <a:pt x="217" y="29"/>
                    <a:pt x="317" y="29"/>
                  </a:cubicBezTo>
                  <a:cubicBezTo>
                    <a:pt x="335" y="27"/>
                    <a:pt x="335" y="1"/>
                    <a:pt x="317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2" name="Freeform 91"/>
            <p:cNvSpPr/>
            <p:nvPr/>
          </p:nvSpPr>
          <p:spPr bwMode="auto">
            <a:xfrm>
              <a:off x="5133975" y="6361113"/>
              <a:ext cx="1514475" cy="109538"/>
            </a:xfrm>
            <a:custGeom>
              <a:avLst/>
              <a:gdLst>
                <a:gd name="T0" fmla="*/ 385 w 403"/>
                <a:gd name="T1" fmla="*/ 0 h 29"/>
                <a:gd name="T2" fmla="*/ 18 w 403"/>
                <a:gd name="T3" fmla="*/ 0 h 29"/>
                <a:gd name="T4" fmla="*/ 18 w 403"/>
                <a:gd name="T5" fmla="*/ 29 h 29"/>
                <a:gd name="T6" fmla="*/ 385 w 403"/>
                <a:gd name="T7" fmla="*/ 29 h 29"/>
                <a:gd name="T8" fmla="*/ 385 w 403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29">
                  <a:moveTo>
                    <a:pt x="385" y="0"/>
                  </a:moveTo>
                  <a:cubicBezTo>
                    <a:pt x="263" y="0"/>
                    <a:pt x="140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40" y="29"/>
                    <a:pt x="263" y="29"/>
                    <a:pt x="385" y="29"/>
                  </a:cubicBezTo>
                  <a:cubicBezTo>
                    <a:pt x="403" y="27"/>
                    <a:pt x="403" y="1"/>
                    <a:pt x="385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3" name="Freeform 92"/>
            <p:cNvSpPr/>
            <p:nvPr/>
          </p:nvSpPr>
          <p:spPr bwMode="auto">
            <a:xfrm>
              <a:off x="6145213" y="6980238"/>
              <a:ext cx="228600" cy="203200"/>
            </a:xfrm>
            <a:custGeom>
              <a:avLst/>
              <a:gdLst>
                <a:gd name="T0" fmla="*/ 56 w 61"/>
                <a:gd name="T1" fmla="*/ 54 h 54"/>
                <a:gd name="T2" fmla="*/ 54 w 61"/>
                <a:gd name="T3" fmla="*/ 53 h 54"/>
                <a:gd name="T4" fmla="*/ 2 w 61"/>
                <a:gd name="T5" fmla="*/ 9 h 54"/>
                <a:gd name="T6" fmla="*/ 2 w 61"/>
                <a:gd name="T7" fmla="*/ 2 h 54"/>
                <a:gd name="T8" fmla="*/ 8 w 61"/>
                <a:gd name="T9" fmla="*/ 2 h 54"/>
                <a:gd name="T10" fmla="*/ 59 w 61"/>
                <a:gd name="T11" fmla="*/ 47 h 54"/>
                <a:gd name="T12" fmla="*/ 60 w 61"/>
                <a:gd name="T13" fmla="*/ 53 h 54"/>
                <a:gd name="T14" fmla="*/ 56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56" y="54"/>
                  </a:moveTo>
                  <a:cubicBezTo>
                    <a:pt x="55" y="54"/>
                    <a:pt x="54" y="54"/>
                    <a:pt x="54" y="53"/>
                  </a:cubicBezTo>
                  <a:cubicBezTo>
                    <a:pt x="37" y="39"/>
                    <a:pt x="19" y="2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5" y="17"/>
                    <a:pt x="42" y="32"/>
                    <a:pt x="59" y="47"/>
                  </a:cubicBezTo>
                  <a:cubicBezTo>
                    <a:pt x="61" y="48"/>
                    <a:pt x="61" y="51"/>
                    <a:pt x="60" y="53"/>
                  </a:cubicBezTo>
                  <a:cubicBezTo>
                    <a:pt x="59" y="54"/>
                    <a:pt x="58" y="54"/>
                    <a:pt x="56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4" name="Freeform 93"/>
            <p:cNvSpPr/>
            <p:nvPr/>
          </p:nvSpPr>
          <p:spPr bwMode="auto">
            <a:xfrm>
              <a:off x="5892800" y="6996113"/>
              <a:ext cx="477838" cy="423863"/>
            </a:xfrm>
            <a:custGeom>
              <a:avLst/>
              <a:gdLst>
                <a:gd name="T0" fmla="*/ 123 w 127"/>
                <a:gd name="T1" fmla="*/ 112 h 113"/>
                <a:gd name="T2" fmla="*/ 120 w 127"/>
                <a:gd name="T3" fmla="*/ 112 h 113"/>
                <a:gd name="T4" fmla="*/ 2 w 127"/>
                <a:gd name="T5" fmla="*/ 9 h 113"/>
                <a:gd name="T6" fmla="*/ 1 w 127"/>
                <a:gd name="T7" fmla="*/ 2 h 113"/>
                <a:gd name="T8" fmla="*/ 7 w 127"/>
                <a:gd name="T9" fmla="*/ 2 h 113"/>
                <a:gd name="T10" fmla="*/ 125 w 127"/>
                <a:gd name="T11" fmla="*/ 105 h 113"/>
                <a:gd name="T12" fmla="*/ 126 w 127"/>
                <a:gd name="T13" fmla="*/ 111 h 113"/>
                <a:gd name="T14" fmla="*/ 123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123" y="112"/>
                  </a:moveTo>
                  <a:cubicBezTo>
                    <a:pt x="122" y="113"/>
                    <a:pt x="121" y="112"/>
                    <a:pt x="120" y="112"/>
                  </a:cubicBezTo>
                  <a:cubicBezTo>
                    <a:pt x="80" y="80"/>
                    <a:pt x="41" y="44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47" y="38"/>
                    <a:pt x="86" y="73"/>
                    <a:pt x="125" y="105"/>
                  </a:cubicBezTo>
                  <a:cubicBezTo>
                    <a:pt x="127" y="106"/>
                    <a:pt x="127" y="109"/>
                    <a:pt x="126" y="111"/>
                  </a:cubicBezTo>
                  <a:cubicBezTo>
                    <a:pt x="125" y="112"/>
                    <a:pt x="124" y="112"/>
                    <a:pt x="123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5" name="Freeform 94"/>
            <p:cNvSpPr/>
            <p:nvPr/>
          </p:nvSpPr>
          <p:spPr bwMode="auto">
            <a:xfrm>
              <a:off x="5637213" y="7010400"/>
              <a:ext cx="728663" cy="642938"/>
            </a:xfrm>
            <a:custGeom>
              <a:avLst/>
              <a:gdLst>
                <a:gd name="T0" fmla="*/ 190 w 194"/>
                <a:gd name="T1" fmla="*/ 171 h 171"/>
                <a:gd name="T2" fmla="*/ 187 w 194"/>
                <a:gd name="T3" fmla="*/ 170 h 171"/>
                <a:gd name="T4" fmla="*/ 2 w 194"/>
                <a:gd name="T5" fmla="*/ 8 h 171"/>
                <a:gd name="T6" fmla="*/ 2 w 194"/>
                <a:gd name="T7" fmla="*/ 2 h 171"/>
                <a:gd name="T8" fmla="*/ 8 w 194"/>
                <a:gd name="T9" fmla="*/ 2 h 171"/>
                <a:gd name="T10" fmla="*/ 192 w 194"/>
                <a:gd name="T11" fmla="*/ 163 h 171"/>
                <a:gd name="T12" fmla="*/ 193 w 194"/>
                <a:gd name="T13" fmla="*/ 169 h 171"/>
                <a:gd name="T14" fmla="*/ 190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190" y="171"/>
                  </a:moveTo>
                  <a:cubicBezTo>
                    <a:pt x="189" y="171"/>
                    <a:pt x="188" y="170"/>
                    <a:pt x="187" y="170"/>
                  </a:cubicBezTo>
                  <a:cubicBezTo>
                    <a:pt x="125" y="122"/>
                    <a:pt x="64" y="64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69" y="57"/>
                    <a:pt x="131" y="115"/>
                    <a:pt x="192" y="163"/>
                  </a:cubicBezTo>
                  <a:cubicBezTo>
                    <a:pt x="194" y="164"/>
                    <a:pt x="194" y="167"/>
                    <a:pt x="193" y="169"/>
                  </a:cubicBezTo>
                  <a:cubicBezTo>
                    <a:pt x="192" y="170"/>
                    <a:pt x="191" y="170"/>
                    <a:pt x="190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6" name="Freeform 95"/>
            <p:cNvSpPr/>
            <p:nvPr/>
          </p:nvSpPr>
          <p:spPr bwMode="auto">
            <a:xfrm>
              <a:off x="5384800" y="7026275"/>
              <a:ext cx="977900" cy="858838"/>
            </a:xfrm>
            <a:custGeom>
              <a:avLst/>
              <a:gdLst>
                <a:gd name="T0" fmla="*/ 256 w 260"/>
                <a:gd name="T1" fmla="*/ 229 h 229"/>
                <a:gd name="T2" fmla="*/ 253 w 260"/>
                <a:gd name="T3" fmla="*/ 228 h 229"/>
                <a:gd name="T4" fmla="*/ 2 w 260"/>
                <a:gd name="T5" fmla="*/ 8 h 229"/>
                <a:gd name="T6" fmla="*/ 1 w 260"/>
                <a:gd name="T7" fmla="*/ 2 h 229"/>
                <a:gd name="T8" fmla="*/ 7 w 260"/>
                <a:gd name="T9" fmla="*/ 1 h 229"/>
                <a:gd name="T10" fmla="*/ 258 w 260"/>
                <a:gd name="T11" fmla="*/ 221 h 229"/>
                <a:gd name="T12" fmla="*/ 259 w 260"/>
                <a:gd name="T13" fmla="*/ 227 h 229"/>
                <a:gd name="T14" fmla="*/ 256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256" y="229"/>
                  </a:moveTo>
                  <a:cubicBezTo>
                    <a:pt x="255" y="229"/>
                    <a:pt x="254" y="229"/>
                    <a:pt x="253" y="228"/>
                  </a:cubicBezTo>
                  <a:cubicBezTo>
                    <a:pt x="169" y="165"/>
                    <a:pt x="85" y="82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6" y="0"/>
                    <a:pt x="7" y="1"/>
                  </a:cubicBezTo>
                  <a:cubicBezTo>
                    <a:pt x="91" y="75"/>
                    <a:pt x="175" y="159"/>
                    <a:pt x="258" y="221"/>
                  </a:cubicBezTo>
                  <a:cubicBezTo>
                    <a:pt x="260" y="222"/>
                    <a:pt x="260" y="225"/>
                    <a:pt x="259" y="227"/>
                  </a:cubicBezTo>
                  <a:cubicBezTo>
                    <a:pt x="258" y="228"/>
                    <a:pt x="257" y="229"/>
                    <a:pt x="256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7" name="Freeform 96"/>
            <p:cNvSpPr/>
            <p:nvPr/>
          </p:nvSpPr>
          <p:spPr bwMode="auto">
            <a:xfrm>
              <a:off x="5389563" y="7239000"/>
              <a:ext cx="728663" cy="665163"/>
            </a:xfrm>
            <a:custGeom>
              <a:avLst/>
              <a:gdLst>
                <a:gd name="T0" fmla="*/ 189 w 194"/>
                <a:gd name="T1" fmla="*/ 177 h 177"/>
                <a:gd name="T2" fmla="*/ 186 w 194"/>
                <a:gd name="T3" fmla="*/ 176 h 177"/>
                <a:gd name="T4" fmla="*/ 2 w 194"/>
                <a:gd name="T5" fmla="*/ 8 h 177"/>
                <a:gd name="T6" fmla="*/ 1 w 194"/>
                <a:gd name="T7" fmla="*/ 2 h 177"/>
                <a:gd name="T8" fmla="*/ 7 w 194"/>
                <a:gd name="T9" fmla="*/ 2 h 177"/>
                <a:gd name="T10" fmla="*/ 192 w 194"/>
                <a:gd name="T11" fmla="*/ 169 h 177"/>
                <a:gd name="T12" fmla="*/ 192 w 194"/>
                <a:gd name="T13" fmla="*/ 176 h 177"/>
                <a:gd name="T14" fmla="*/ 189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189" y="177"/>
                  </a:moveTo>
                  <a:cubicBezTo>
                    <a:pt x="188" y="177"/>
                    <a:pt x="187" y="177"/>
                    <a:pt x="186" y="176"/>
                  </a:cubicBezTo>
                  <a:cubicBezTo>
                    <a:pt x="125" y="125"/>
                    <a:pt x="63" y="64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69" y="58"/>
                    <a:pt x="130" y="118"/>
                    <a:pt x="192" y="169"/>
                  </a:cubicBezTo>
                  <a:cubicBezTo>
                    <a:pt x="194" y="171"/>
                    <a:pt x="194" y="174"/>
                    <a:pt x="192" y="176"/>
                  </a:cubicBezTo>
                  <a:cubicBezTo>
                    <a:pt x="191" y="177"/>
                    <a:pt x="190" y="177"/>
                    <a:pt x="189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8" name="Freeform 97"/>
            <p:cNvSpPr/>
            <p:nvPr/>
          </p:nvSpPr>
          <p:spPr bwMode="auto">
            <a:xfrm>
              <a:off x="5392738" y="7458075"/>
              <a:ext cx="477838" cy="449263"/>
            </a:xfrm>
            <a:custGeom>
              <a:avLst/>
              <a:gdLst>
                <a:gd name="T0" fmla="*/ 122 w 127"/>
                <a:gd name="T1" fmla="*/ 120 h 120"/>
                <a:gd name="T2" fmla="*/ 120 w 127"/>
                <a:gd name="T3" fmla="*/ 119 h 120"/>
                <a:gd name="T4" fmla="*/ 2 w 127"/>
                <a:gd name="T5" fmla="*/ 7 h 120"/>
                <a:gd name="T6" fmla="*/ 1 w 127"/>
                <a:gd name="T7" fmla="*/ 1 h 120"/>
                <a:gd name="T8" fmla="*/ 7 w 127"/>
                <a:gd name="T9" fmla="*/ 1 h 120"/>
                <a:gd name="T10" fmla="*/ 125 w 127"/>
                <a:gd name="T11" fmla="*/ 113 h 120"/>
                <a:gd name="T12" fmla="*/ 126 w 127"/>
                <a:gd name="T13" fmla="*/ 119 h 120"/>
                <a:gd name="T14" fmla="*/ 122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122" y="120"/>
                  </a:moveTo>
                  <a:cubicBezTo>
                    <a:pt x="121" y="120"/>
                    <a:pt x="120" y="120"/>
                    <a:pt x="120" y="119"/>
                  </a:cubicBezTo>
                  <a:cubicBezTo>
                    <a:pt x="80" y="83"/>
                    <a:pt x="41" y="45"/>
                    <a:pt x="2" y="7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46" y="39"/>
                    <a:pt x="86" y="77"/>
                    <a:pt x="125" y="113"/>
                  </a:cubicBezTo>
                  <a:cubicBezTo>
                    <a:pt x="127" y="114"/>
                    <a:pt x="127" y="117"/>
                    <a:pt x="126" y="119"/>
                  </a:cubicBezTo>
                  <a:cubicBezTo>
                    <a:pt x="125" y="120"/>
                    <a:pt x="124" y="120"/>
                    <a:pt x="122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9" name="Freeform 98"/>
            <p:cNvSpPr/>
            <p:nvPr/>
          </p:nvSpPr>
          <p:spPr bwMode="auto">
            <a:xfrm>
              <a:off x="5395913" y="7670800"/>
              <a:ext cx="227013" cy="225425"/>
            </a:xfrm>
            <a:custGeom>
              <a:avLst/>
              <a:gdLst>
                <a:gd name="T0" fmla="*/ 56 w 60"/>
                <a:gd name="T1" fmla="*/ 60 h 60"/>
                <a:gd name="T2" fmla="*/ 53 w 60"/>
                <a:gd name="T3" fmla="*/ 58 h 60"/>
                <a:gd name="T4" fmla="*/ 2 w 60"/>
                <a:gd name="T5" fmla="*/ 8 h 60"/>
                <a:gd name="T6" fmla="*/ 1 w 60"/>
                <a:gd name="T7" fmla="*/ 2 h 60"/>
                <a:gd name="T8" fmla="*/ 7 w 60"/>
                <a:gd name="T9" fmla="*/ 2 h 60"/>
                <a:gd name="T10" fmla="*/ 58 w 60"/>
                <a:gd name="T11" fmla="*/ 52 h 60"/>
                <a:gd name="T12" fmla="*/ 59 w 60"/>
                <a:gd name="T13" fmla="*/ 58 h 60"/>
                <a:gd name="T14" fmla="*/ 56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56" y="60"/>
                  </a:moveTo>
                  <a:cubicBezTo>
                    <a:pt x="55" y="60"/>
                    <a:pt x="54" y="59"/>
                    <a:pt x="53" y="58"/>
                  </a:cubicBezTo>
                  <a:cubicBezTo>
                    <a:pt x="36" y="42"/>
                    <a:pt x="19" y="25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24" y="19"/>
                    <a:pt x="41" y="36"/>
                    <a:pt x="58" y="52"/>
                  </a:cubicBezTo>
                  <a:cubicBezTo>
                    <a:pt x="60" y="54"/>
                    <a:pt x="60" y="57"/>
                    <a:pt x="59" y="58"/>
                  </a:cubicBezTo>
                  <a:cubicBezTo>
                    <a:pt x="58" y="59"/>
                    <a:pt x="57" y="60"/>
                    <a:pt x="56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0" name="Freeform 99"/>
            <p:cNvSpPr/>
            <p:nvPr/>
          </p:nvSpPr>
          <p:spPr bwMode="auto">
            <a:xfrm>
              <a:off x="5384800" y="6980238"/>
              <a:ext cx="230188" cy="203200"/>
            </a:xfrm>
            <a:custGeom>
              <a:avLst/>
              <a:gdLst>
                <a:gd name="T0" fmla="*/ 4 w 61"/>
                <a:gd name="T1" fmla="*/ 54 h 54"/>
                <a:gd name="T2" fmla="*/ 1 w 61"/>
                <a:gd name="T3" fmla="*/ 53 h 54"/>
                <a:gd name="T4" fmla="*/ 2 w 61"/>
                <a:gd name="T5" fmla="*/ 47 h 54"/>
                <a:gd name="T6" fmla="*/ 53 w 61"/>
                <a:gd name="T7" fmla="*/ 2 h 54"/>
                <a:gd name="T8" fmla="*/ 59 w 61"/>
                <a:gd name="T9" fmla="*/ 2 h 54"/>
                <a:gd name="T10" fmla="*/ 59 w 61"/>
                <a:gd name="T11" fmla="*/ 9 h 54"/>
                <a:gd name="T12" fmla="*/ 7 w 61"/>
                <a:gd name="T13" fmla="*/ 53 h 54"/>
                <a:gd name="T14" fmla="*/ 4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4" y="54"/>
                  </a:moveTo>
                  <a:cubicBezTo>
                    <a:pt x="3" y="54"/>
                    <a:pt x="2" y="54"/>
                    <a:pt x="1" y="53"/>
                  </a:cubicBezTo>
                  <a:cubicBezTo>
                    <a:pt x="0" y="51"/>
                    <a:pt x="0" y="48"/>
                    <a:pt x="2" y="47"/>
                  </a:cubicBezTo>
                  <a:cubicBezTo>
                    <a:pt x="19" y="32"/>
                    <a:pt x="36" y="17"/>
                    <a:pt x="53" y="2"/>
                  </a:cubicBezTo>
                  <a:cubicBezTo>
                    <a:pt x="55" y="0"/>
                    <a:pt x="58" y="1"/>
                    <a:pt x="59" y="2"/>
                  </a:cubicBezTo>
                  <a:cubicBezTo>
                    <a:pt x="61" y="4"/>
                    <a:pt x="60" y="7"/>
                    <a:pt x="59" y="9"/>
                  </a:cubicBezTo>
                  <a:cubicBezTo>
                    <a:pt x="42" y="24"/>
                    <a:pt x="24" y="39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1" name="Freeform 100"/>
            <p:cNvSpPr/>
            <p:nvPr/>
          </p:nvSpPr>
          <p:spPr bwMode="auto">
            <a:xfrm>
              <a:off x="5389563" y="6996113"/>
              <a:ext cx="476250" cy="423863"/>
            </a:xfrm>
            <a:custGeom>
              <a:avLst/>
              <a:gdLst>
                <a:gd name="T0" fmla="*/ 4 w 127"/>
                <a:gd name="T1" fmla="*/ 112 h 113"/>
                <a:gd name="T2" fmla="*/ 1 w 127"/>
                <a:gd name="T3" fmla="*/ 111 h 113"/>
                <a:gd name="T4" fmla="*/ 2 w 127"/>
                <a:gd name="T5" fmla="*/ 105 h 113"/>
                <a:gd name="T6" fmla="*/ 120 w 127"/>
                <a:gd name="T7" fmla="*/ 2 h 113"/>
                <a:gd name="T8" fmla="*/ 126 w 127"/>
                <a:gd name="T9" fmla="*/ 2 h 113"/>
                <a:gd name="T10" fmla="*/ 125 w 127"/>
                <a:gd name="T11" fmla="*/ 9 h 113"/>
                <a:gd name="T12" fmla="*/ 7 w 127"/>
                <a:gd name="T13" fmla="*/ 112 h 113"/>
                <a:gd name="T14" fmla="*/ 4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4" y="112"/>
                  </a:moveTo>
                  <a:cubicBezTo>
                    <a:pt x="3" y="112"/>
                    <a:pt x="2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41" y="73"/>
                    <a:pt x="80" y="38"/>
                    <a:pt x="120" y="2"/>
                  </a:cubicBezTo>
                  <a:cubicBezTo>
                    <a:pt x="121" y="0"/>
                    <a:pt x="124" y="0"/>
                    <a:pt x="126" y="2"/>
                  </a:cubicBezTo>
                  <a:cubicBezTo>
                    <a:pt x="127" y="4"/>
                    <a:pt x="127" y="7"/>
                    <a:pt x="125" y="9"/>
                  </a:cubicBezTo>
                  <a:cubicBezTo>
                    <a:pt x="86" y="44"/>
                    <a:pt x="46" y="80"/>
                    <a:pt x="7" y="112"/>
                  </a:cubicBezTo>
                  <a:cubicBezTo>
                    <a:pt x="6" y="112"/>
                    <a:pt x="5" y="113"/>
                    <a:pt x="4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2" name="Freeform 101"/>
            <p:cNvSpPr/>
            <p:nvPr/>
          </p:nvSpPr>
          <p:spPr bwMode="auto">
            <a:xfrm>
              <a:off x="5392738" y="7010400"/>
              <a:ext cx="730250" cy="642938"/>
            </a:xfrm>
            <a:custGeom>
              <a:avLst/>
              <a:gdLst>
                <a:gd name="T0" fmla="*/ 4 w 194"/>
                <a:gd name="T1" fmla="*/ 171 h 171"/>
                <a:gd name="T2" fmla="*/ 1 w 194"/>
                <a:gd name="T3" fmla="*/ 169 h 171"/>
                <a:gd name="T4" fmla="*/ 2 w 194"/>
                <a:gd name="T5" fmla="*/ 163 h 171"/>
                <a:gd name="T6" fmla="*/ 186 w 194"/>
                <a:gd name="T7" fmla="*/ 2 h 171"/>
                <a:gd name="T8" fmla="*/ 192 w 194"/>
                <a:gd name="T9" fmla="*/ 2 h 171"/>
                <a:gd name="T10" fmla="*/ 192 w 194"/>
                <a:gd name="T11" fmla="*/ 8 h 171"/>
                <a:gd name="T12" fmla="*/ 7 w 194"/>
                <a:gd name="T13" fmla="*/ 170 h 171"/>
                <a:gd name="T14" fmla="*/ 4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4" y="171"/>
                  </a:moveTo>
                  <a:cubicBezTo>
                    <a:pt x="3" y="170"/>
                    <a:pt x="2" y="170"/>
                    <a:pt x="1" y="169"/>
                  </a:cubicBezTo>
                  <a:cubicBezTo>
                    <a:pt x="0" y="167"/>
                    <a:pt x="0" y="164"/>
                    <a:pt x="2" y="163"/>
                  </a:cubicBezTo>
                  <a:cubicBezTo>
                    <a:pt x="63" y="115"/>
                    <a:pt x="125" y="57"/>
                    <a:pt x="186" y="2"/>
                  </a:cubicBezTo>
                  <a:cubicBezTo>
                    <a:pt x="188" y="0"/>
                    <a:pt x="191" y="0"/>
                    <a:pt x="192" y="2"/>
                  </a:cubicBezTo>
                  <a:cubicBezTo>
                    <a:pt x="194" y="4"/>
                    <a:pt x="194" y="7"/>
                    <a:pt x="192" y="8"/>
                  </a:cubicBezTo>
                  <a:cubicBezTo>
                    <a:pt x="130" y="64"/>
                    <a:pt x="69" y="122"/>
                    <a:pt x="7" y="170"/>
                  </a:cubicBezTo>
                  <a:cubicBezTo>
                    <a:pt x="6" y="170"/>
                    <a:pt x="5" y="171"/>
                    <a:pt x="4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3" name="Freeform 102"/>
            <p:cNvSpPr/>
            <p:nvPr/>
          </p:nvSpPr>
          <p:spPr bwMode="auto">
            <a:xfrm>
              <a:off x="5395913" y="7026275"/>
              <a:ext cx="977900" cy="858838"/>
            </a:xfrm>
            <a:custGeom>
              <a:avLst/>
              <a:gdLst>
                <a:gd name="T0" fmla="*/ 4 w 260"/>
                <a:gd name="T1" fmla="*/ 229 h 229"/>
                <a:gd name="T2" fmla="*/ 1 w 260"/>
                <a:gd name="T3" fmla="*/ 227 h 229"/>
                <a:gd name="T4" fmla="*/ 1 w 260"/>
                <a:gd name="T5" fmla="*/ 221 h 229"/>
                <a:gd name="T6" fmla="*/ 253 w 260"/>
                <a:gd name="T7" fmla="*/ 1 h 229"/>
                <a:gd name="T8" fmla="*/ 259 w 260"/>
                <a:gd name="T9" fmla="*/ 2 h 229"/>
                <a:gd name="T10" fmla="*/ 258 w 260"/>
                <a:gd name="T11" fmla="*/ 8 h 229"/>
                <a:gd name="T12" fmla="*/ 7 w 260"/>
                <a:gd name="T13" fmla="*/ 228 h 229"/>
                <a:gd name="T14" fmla="*/ 4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4" y="229"/>
                  </a:moveTo>
                  <a:cubicBezTo>
                    <a:pt x="3" y="229"/>
                    <a:pt x="2" y="228"/>
                    <a:pt x="1" y="227"/>
                  </a:cubicBezTo>
                  <a:cubicBezTo>
                    <a:pt x="0" y="225"/>
                    <a:pt x="0" y="222"/>
                    <a:pt x="1" y="221"/>
                  </a:cubicBezTo>
                  <a:cubicBezTo>
                    <a:pt x="85" y="159"/>
                    <a:pt x="169" y="75"/>
                    <a:pt x="253" y="1"/>
                  </a:cubicBezTo>
                  <a:cubicBezTo>
                    <a:pt x="254" y="0"/>
                    <a:pt x="257" y="0"/>
                    <a:pt x="259" y="2"/>
                  </a:cubicBezTo>
                  <a:cubicBezTo>
                    <a:pt x="260" y="3"/>
                    <a:pt x="260" y="6"/>
                    <a:pt x="258" y="8"/>
                  </a:cubicBezTo>
                  <a:cubicBezTo>
                    <a:pt x="175" y="82"/>
                    <a:pt x="91" y="165"/>
                    <a:pt x="7" y="228"/>
                  </a:cubicBezTo>
                  <a:cubicBezTo>
                    <a:pt x="6" y="229"/>
                    <a:pt x="5" y="229"/>
                    <a:pt x="4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4" name="Freeform 103"/>
            <p:cNvSpPr/>
            <p:nvPr/>
          </p:nvSpPr>
          <p:spPr bwMode="auto">
            <a:xfrm>
              <a:off x="5640388" y="7239000"/>
              <a:ext cx="730250" cy="665163"/>
            </a:xfrm>
            <a:custGeom>
              <a:avLst/>
              <a:gdLst>
                <a:gd name="T0" fmla="*/ 5 w 194"/>
                <a:gd name="T1" fmla="*/ 177 h 177"/>
                <a:gd name="T2" fmla="*/ 2 w 194"/>
                <a:gd name="T3" fmla="*/ 176 h 177"/>
                <a:gd name="T4" fmla="*/ 2 w 194"/>
                <a:gd name="T5" fmla="*/ 169 h 177"/>
                <a:gd name="T6" fmla="*/ 187 w 194"/>
                <a:gd name="T7" fmla="*/ 2 h 177"/>
                <a:gd name="T8" fmla="*/ 193 w 194"/>
                <a:gd name="T9" fmla="*/ 2 h 177"/>
                <a:gd name="T10" fmla="*/ 192 w 194"/>
                <a:gd name="T11" fmla="*/ 8 h 177"/>
                <a:gd name="T12" fmla="*/ 8 w 194"/>
                <a:gd name="T13" fmla="*/ 176 h 177"/>
                <a:gd name="T14" fmla="*/ 5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5" y="177"/>
                  </a:moveTo>
                  <a:cubicBezTo>
                    <a:pt x="4" y="177"/>
                    <a:pt x="2" y="177"/>
                    <a:pt x="2" y="176"/>
                  </a:cubicBezTo>
                  <a:cubicBezTo>
                    <a:pt x="0" y="174"/>
                    <a:pt x="0" y="171"/>
                    <a:pt x="2" y="169"/>
                  </a:cubicBezTo>
                  <a:cubicBezTo>
                    <a:pt x="64" y="118"/>
                    <a:pt x="125" y="58"/>
                    <a:pt x="187" y="2"/>
                  </a:cubicBezTo>
                  <a:cubicBezTo>
                    <a:pt x="188" y="0"/>
                    <a:pt x="191" y="0"/>
                    <a:pt x="193" y="2"/>
                  </a:cubicBezTo>
                  <a:cubicBezTo>
                    <a:pt x="194" y="4"/>
                    <a:pt x="194" y="6"/>
                    <a:pt x="192" y="8"/>
                  </a:cubicBezTo>
                  <a:cubicBezTo>
                    <a:pt x="131" y="64"/>
                    <a:pt x="69" y="125"/>
                    <a:pt x="8" y="176"/>
                  </a:cubicBezTo>
                  <a:cubicBezTo>
                    <a:pt x="7" y="177"/>
                    <a:pt x="6" y="177"/>
                    <a:pt x="5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5" name="Freeform 104"/>
            <p:cNvSpPr/>
            <p:nvPr/>
          </p:nvSpPr>
          <p:spPr bwMode="auto">
            <a:xfrm>
              <a:off x="5889625" y="7458075"/>
              <a:ext cx="476250" cy="449263"/>
            </a:xfrm>
            <a:custGeom>
              <a:avLst/>
              <a:gdLst>
                <a:gd name="T0" fmla="*/ 5 w 127"/>
                <a:gd name="T1" fmla="*/ 120 h 120"/>
                <a:gd name="T2" fmla="*/ 1 w 127"/>
                <a:gd name="T3" fmla="*/ 119 h 120"/>
                <a:gd name="T4" fmla="*/ 2 w 127"/>
                <a:gd name="T5" fmla="*/ 113 h 120"/>
                <a:gd name="T6" fmla="*/ 120 w 127"/>
                <a:gd name="T7" fmla="*/ 1 h 120"/>
                <a:gd name="T8" fmla="*/ 126 w 127"/>
                <a:gd name="T9" fmla="*/ 1 h 120"/>
                <a:gd name="T10" fmla="*/ 125 w 127"/>
                <a:gd name="T11" fmla="*/ 7 h 120"/>
                <a:gd name="T12" fmla="*/ 7 w 127"/>
                <a:gd name="T13" fmla="*/ 119 h 120"/>
                <a:gd name="T14" fmla="*/ 5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5" y="120"/>
                  </a:moveTo>
                  <a:cubicBezTo>
                    <a:pt x="3" y="120"/>
                    <a:pt x="2" y="120"/>
                    <a:pt x="1" y="119"/>
                  </a:cubicBezTo>
                  <a:cubicBezTo>
                    <a:pt x="0" y="117"/>
                    <a:pt x="0" y="114"/>
                    <a:pt x="2" y="113"/>
                  </a:cubicBezTo>
                  <a:cubicBezTo>
                    <a:pt x="41" y="77"/>
                    <a:pt x="81" y="39"/>
                    <a:pt x="120" y="1"/>
                  </a:cubicBezTo>
                  <a:cubicBezTo>
                    <a:pt x="122" y="0"/>
                    <a:pt x="124" y="0"/>
                    <a:pt x="126" y="1"/>
                  </a:cubicBezTo>
                  <a:cubicBezTo>
                    <a:pt x="127" y="3"/>
                    <a:pt x="127" y="6"/>
                    <a:pt x="125" y="7"/>
                  </a:cubicBezTo>
                  <a:cubicBezTo>
                    <a:pt x="86" y="45"/>
                    <a:pt x="47" y="83"/>
                    <a:pt x="7" y="119"/>
                  </a:cubicBezTo>
                  <a:cubicBezTo>
                    <a:pt x="7" y="120"/>
                    <a:pt x="6" y="120"/>
                    <a:pt x="5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6" name="Freeform 105"/>
            <p:cNvSpPr/>
            <p:nvPr/>
          </p:nvSpPr>
          <p:spPr bwMode="auto">
            <a:xfrm>
              <a:off x="6137275" y="7670800"/>
              <a:ext cx="225425" cy="225425"/>
            </a:xfrm>
            <a:custGeom>
              <a:avLst/>
              <a:gdLst>
                <a:gd name="T0" fmla="*/ 4 w 60"/>
                <a:gd name="T1" fmla="*/ 60 h 60"/>
                <a:gd name="T2" fmla="*/ 1 w 60"/>
                <a:gd name="T3" fmla="*/ 58 h 60"/>
                <a:gd name="T4" fmla="*/ 2 w 60"/>
                <a:gd name="T5" fmla="*/ 52 h 60"/>
                <a:gd name="T6" fmla="*/ 53 w 60"/>
                <a:gd name="T7" fmla="*/ 2 h 60"/>
                <a:gd name="T8" fmla="*/ 59 w 60"/>
                <a:gd name="T9" fmla="*/ 2 h 60"/>
                <a:gd name="T10" fmla="*/ 58 w 60"/>
                <a:gd name="T11" fmla="*/ 8 h 60"/>
                <a:gd name="T12" fmla="*/ 7 w 60"/>
                <a:gd name="T13" fmla="*/ 58 h 60"/>
                <a:gd name="T14" fmla="*/ 4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4" y="60"/>
                  </a:moveTo>
                  <a:cubicBezTo>
                    <a:pt x="3" y="60"/>
                    <a:pt x="2" y="59"/>
                    <a:pt x="1" y="58"/>
                  </a:cubicBezTo>
                  <a:cubicBezTo>
                    <a:pt x="0" y="57"/>
                    <a:pt x="0" y="54"/>
                    <a:pt x="2" y="52"/>
                  </a:cubicBezTo>
                  <a:cubicBezTo>
                    <a:pt x="19" y="36"/>
                    <a:pt x="36" y="19"/>
                    <a:pt x="53" y="2"/>
                  </a:cubicBezTo>
                  <a:cubicBezTo>
                    <a:pt x="55" y="0"/>
                    <a:pt x="57" y="0"/>
                    <a:pt x="59" y="2"/>
                  </a:cubicBezTo>
                  <a:cubicBezTo>
                    <a:pt x="60" y="3"/>
                    <a:pt x="60" y="6"/>
                    <a:pt x="58" y="8"/>
                  </a:cubicBezTo>
                  <a:cubicBezTo>
                    <a:pt x="41" y="25"/>
                    <a:pt x="24" y="42"/>
                    <a:pt x="7" y="58"/>
                  </a:cubicBezTo>
                  <a:cubicBezTo>
                    <a:pt x="6" y="59"/>
                    <a:pt x="5" y="60"/>
                    <a:pt x="4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7" name="Freeform 106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65 w 70"/>
                <a:gd name="T1" fmla="*/ 85 h 85"/>
                <a:gd name="T2" fmla="*/ 61 w 70"/>
                <a:gd name="T3" fmla="*/ 83 h 85"/>
                <a:gd name="T4" fmla="*/ 1 w 70"/>
                <a:gd name="T5" fmla="*/ 7 h 85"/>
                <a:gd name="T6" fmla="*/ 2 w 70"/>
                <a:gd name="T7" fmla="*/ 1 h 85"/>
                <a:gd name="T8" fmla="*/ 8 w 70"/>
                <a:gd name="T9" fmla="*/ 2 h 85"/>
                <a:gd name="T10" fmla="*/ 68 w 70"/>
                <a:gd name="T11" fmla="*/ 78 h 85"/>
                <a:gd name="T12" fmla="*/ 67 w 70"/>
                <a:gd name="T13" fmla="*/ 84 h 85"/>
                <a:gd name="T14" fmla="*/ 6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0" y="80"/>
                    <a:pt x="69" y="83"/>
                    <a:pt x="67" y="84"/>
                  </a:cubicBezTo>
                  <a:cubicBezTo>
                    <a:pt x="67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8" name="Freeform 107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5 w 70"/>
                <a:gd name="T1" fmla="*/ 85 h 85"/>
                <a:gd name="T2" fmla="*/ 2 w 70"/>
                <a:gd name="T3" fmla="*/ 84 h 85"/>
                <a:gd name="T4" fmla="*/ 1 w 70"/>
                <a:gd name="T5" fmla="*/ 78 h 85"/>
                <a:gd name="T6" fmla="*/ 61 w 70"/>
                <a:gd name="T7" fmla="*/ 2 h 85"/>
                <a:gd name="T8" fmla="*/ 67 w 70"/>
                <a:gd name="T9" fmla="*/ 1 h 85"/>
                <a:gd name="T10" fmla="*/ 68 w 70"/>
                <a:gd name="T11" fmla="*/ 7 h 85"/>
                <a:gd name="T12" fmla="*/ 8 w 70"/>
                <a:gd name="T13" fmla="*/ 83 h 85"/>
                <a:gd name="T14" fmla="*/ 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70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9" name="Freeform 108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0" name="Freeform 109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1" name="Freeform 110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2" name="Freeform 111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3" name="Freeform 112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5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4" name="Freeform 113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5" name="Freeform 114"/>
            <p:cNvSpPr/>
            <p:nvPr/>
          </p:nvSpPr>
          <p:spPr bwMode="auto">
            <a:xfrm>
              <a:off x="4884738" y="5148263"/>
              <a:ext cx="2016125" cy="1220788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226" name="Freeform 7"/>
          <p:cNvSpPr>
            <a:spLocks noEditPoints="1"/>
          </p:cNvSpPr>
          <p:nvPr/>
        </p:nvSpPr>
        <p:spPr bwMode="auto">
          <a:xfrm>
            <a:off x="2968632" y="2441740"/>
            <a:ext cx="3206747" cy="1277606"/>
          </a:xfrm>
          <a:custGeom>
            <a:avLst/>
            <a:gdLst>
              <a:gd name="T0" fmla="*/ 258 w 318"/>
              <a:gd name="T1" fmla="*/ 100 h 127"/>
              <a:gd name="T2" fmla="*/ 184 w 318"/>
              <a:gd name="T3" fmla="*/ 100 h 127"/>
              <a:gd name="T4" fmla="*/ 110 w 318"/>
              <a:gd name="T5" fmla="*/ 100 h 127"/>
              <a:gd name="T6" fmla="*/ 36 w 318"/>
              <a:gd name="T7" fmla="*/ 100 h 127"/>
              <a:gd name="T8" fmla="*/ 14 w 318"/>
              <a:gd name="T9" fmla="*/ 127 h 127"/>
              <a:gd name="T10" fmla="*/ 19 w 318"/>
              <a:gd name="T11" fmla="*/ 124 h 127"/>
              <a:gd name="T12" fmla="*/ 14 w 318"/>
              <a:gd name="T13" fmla="*/ 122 h 127"/>
              <a:gd name="T14" fmla="*/ 35 w 318"/>
              <a:gd name="T15" fmla="*/ 117 h 127"/>
              <a:gd name="T16" fmla="*/ 48 w 318"/>
              <a:gd name="T17" fmla="*/ 111 h 127"/>
              <a:gd name="T18" fmla="*/ 61 w 318"/>
              <a:gd name="T19" fmla="*/ 117 h 127"/>
              <a:gd name="T20" fmla="*/ 85 w 318"/>
              <a:gd name="T21" fmla="*/ 117 h 127"/>
              <a:gd name="T22" fmla="*/ 109 w 318"/>
              <a:gd name="T23" fmla="*/ 117 h 127"/>
              <a:gd name="T24" fmla="*/ 122 w 318"/>
              <a:gd name="T25" fmla="*/ 111 h 127"/>
              <a:gd name="T26" fmla="*/ 135 w 318"/>
              <a:gd name="T27" fmla="*/ 117 h 127"/>
              <a:gd name="T28" fmla="*/ 159 w 318"/>
              <a:gd name="T29" fmla="*/ 117 h 127"/>
              <a:gd name="T30" fmla="*/ 183 w 318"/>
              <a:gd name="T31" fmla="*/ 117 h 127"/>
              <a:gd name="T32" fmla="*/ 196 w 318"/>
              <a:gd name="T33" fmla="*/ 111 h 127"/>
              <a:gd name="T34" fmla="*/ 209 w 318"/>
              <a:gd name="T35" fmla="*/ 117 h 127"/>
              <a:gd name="T36" fmla="*/ 233 w 318"/>
              <a:gd name="T37" fmla="*/ 117 h 127"/>
              <a:gd name="T38" fmla="*/ 257 w 318"/>
              <a:gd name="T39" fmla="*/ 117 h 127"/>
              <a:gd name="T40" fmla="*/ 270 w 318"/>
              <a:gd name="T41" fmla="*/ 111 h 127"/>
              <a:gd name="T42" fmla="*/ 283 w 318"/>
              <a:gd name="T43" fmla="*/ 117 h 127"/>
              <a:gd name="T44" fmla="*/ 304 w 318"/>
              <a:gd name="T45" fmla="*/ 122 h 127"/>
              <a:gd name="T46" fmla="*/ 299 w 318"/>
              <a:gd name="T47" fmla="*/ 124 h 127"/>
              <a:gd name="T48" fmla="*/ 304 w 318"/>
              <a:gd name="T49" fmla="*/ 127 h 127"/>
              <a:gd name="T50" fmla="*/ 304 w 318"/>
              <a:gd name="T51" fmla="*/ 0 h 127"/>
              <a:gd name="T52" fmla="*/ 299 w 318"/>
              <a:gd name="T53" fmla="*/ 3 h 127"/>
              <a:gd name="T54" fmla="*/ 304 w 318"/>
              <a:gd name="T55" fmla="*/ 4 h 127"/>
              <a:gd name="T56" fmla="*/ 283 w 318"/>
              <a:gd name="T57" fmla="*/ 10 h 127"/>
              <a:gd name="T58" fmla="*/ 270 w 318"/>
              <a:gd name="T59" fmla="*/ 16 h 127"/>
              <a:gd name="T60" fmla="*/ 257 w 318"/>
              <a:gd name="T61" fmla="*/ 10 h 127"/>
              <a:gd name="T62" fmla="*/ 233 w 318"/>
              <a:gd name="T63" fmla="*/ 9 h 127"/>
              <a:gd name="T64" fmla="*/ 209 w 318"/>
              <a:gd name="T65" fmla="*/ 10 h 127"/>
              <a:gd name="T66" fmla="*/ 196 w 318"/>
              <a:gd name="T67" fmla="*/ 16 h 127"/>
              <a:gd name="T68" fmla="*/ 183 w 318"/>
              <a:gd name="T69" fmla="*/ 10 h 127"/>
              <a:gd name="T70" fmla="*/ 159 w 318"/>
              <a:gd name="T71" fmla="*/ 9 h 127"/>
              <a:gd name="T72" fmla="*/ 135 w 318"/>
              <a:gd name="T73" fmla="*/ 10 h 127"/>
              <a:gd name="T74" fmla="*/ 122 w 318"/>
              <a:gd name="T75" fmla="*/ 16 h 127"/>
              <a:gd name="T76" fmla="*/ 109 w 318"/>
              <a:gd name="T77" fmla="*/ 10 h 127"/>
              <a:gd name="T78" fmla="*/ 85 w 318"/>
              <a:gd name="T79" fmla="*/ 9 h 127"/>
              <a:gd name="T80" fmla="*/ 61 w 318"/>
              <a:gd name="T81" fmla="*/ 10 h 127"/>
              <a:gd name="T82" fmla="*/ 48 w 318"/>
              <a:gd name="T83" fmla="*/ 16 h 127"/>
              <a:gd name="T84" fmla="*/ 35 w 318"/>
              <a:gd name="T85" fmla="*/ 10 h 127"/>
              <a:gd name="T86" fmla="*/ 14 w 318"/>
              <a:gd name="T87" fmla="*/ 4 h 127"/>
              <a:gd name="T88" fmla="*/ 19 w 318"/>
              <a:gd name="T89" fmla="*/ 3 h 127"/>
              <a:gd name="T90" fmla="*/ 14 w 318"/>
              <a:gd name="T91" fmla="*/ 0 h 127"/>
              <a:gd name="T92" fmla="*/ 36 w 318"/>
              <a:gd name="T93" fmla="*/ 26 h 127"/>
              <a:gd name="T94" fmla="*/ 110 w 318"/>
              <a:gd name="T95" fmla="*/ 26 h 127"/>
              <a:gd name="T96" fmla="*/ 184 w 318"/>
              <a:gd name="T97" fmla="*/ 26 h 127"/>
              <a:gd name="T98" fmla="*/ 258 w 318"/>
              <a:gd name="T99" fmla="*/ 26 h 127"/>
              <a:gd name="T100" fmla="*/ 315 w 318"/>
              <a:gd name="T101" fmla="*/ 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127">
                <a:moveTo>
                  <a:pt x="307" y="100"/>
                </a:moveTo>
                <a:cubicBezTo>
                  <a:pt x="282" y="100"/>
                  <a:pt x="282" y="100"/>
                  <a:pt x="282" y="100"/>
                </a:cubicBezTo>
                <a:cubicBezTo>
                  <a:pt x="258" y="100"/>
                  <a:pt x="258" y="100"/>
                  <a:pt x="258" y="100"/>
                </a:cubicBezTo>
                <a:cubicBezTo>
                  <a:pt x="233" y="100"/>
                  <a:pt x="233" y="100"/>
                  <a:pt x="233" y="100"/>
                </a:cubicBezTo>
                <a:cubicBezTo>
                  <a:pt x="208" y="100"/>
                  <a:pt x="208" y="100"/>
                  <a:pt x="208" y="100"/>
                </a:cubicBezTo>
                <a:cubicBezTo>
                  <a:pt x="184" y="100"/>
                  <a:pt x="184" y="100"/>
                  <a:pt x="184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" y="105"/>
                  <a:pt x="0" y="114"/>
                  <a:pt x="3" y="120"/>
                </a:cubicBezTo>
                <a:cubicBezTo>
                  <a:pt x="5" y="123"/>
                  <a:pt x="10" y="127"/>
                  <a:pt x="14" y="127"/>
                </a:cubicBezTo>
                <a:cubicBezTo>
                  <a:pt x="14" y="127"/>
                  <a:pt x="15" y="126"/>
                  <a:pt x="16" y="126"/>
                </a:cubicBezTo>
                <a:cubicBezTo>
                  <a:pt x="17" y="126"/>
                  <a:pt x="18" y="125"/>
                  <a:pt x="19" y="124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7" y="124"/>
                  <a:pt x="17" y="124"/>
                </a:cubicBezTo>
                <a:cubicBezTo>
                  <a:pt x="16" y="124"/>
                  <a:pt x="15" y="123"/>
                  <a:pt x="14" y="122"/>
                </a:cubicBezTo>
                <a:cubicBezTo>
                  <a:pt x="11" y="119"/>
                  <a:pt x="14" y="114"/>
                  <a:pt x="17" y="113"/>
                </a:cubicBezTo>
                <a:cubicBezTo>
                  <a:pt x="19" y="112"/>
                  <a:pt x="21" y="111"/>
                  <a:pt x="24" y="111"/>
                </a:cubicBezTo>
                <a:cubicBezTo>
                  <a:pt x="28" y="111"/>
                  <a:pt x="32" y="113"/>
                  <a:pt x="35" y="11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9" y="113"/>
                  <a:pt x="43" y="111"/>
                  <a:pt x="48" y="111"/>
                </a:cubicBezTo>
                <a:cubicBezTo>
                  <a:pt x="53" y="111"/>
                  <a:pt x="57" y="113"/>
                  <a:pt x="60" y="117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4" y="113"/>
                  <a:pt x="68" y="111"/>
                  <a:pt x="73" y="111"/>
                </a:cubicBezTo>
                <a:cubicBezTo>
                  <a:pt x="78" y="111"/>
                  <a:pt x="82" y="113"/>
                  <a:pt x="84" y="117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6" y="117"/>
                  <a:pt x="86" y="117"/>
                </a:cubicBezTo>
                <a:cubicBezTo>
                  <a:pt x="89" y="113"/>
                  <a:pt x="93" y="111"/>
                  <a:pt x="97" y="111"/>
                </a:cubicBezTo>
                <a:cubicBezTo>
                  <a:pt x="102" y="111"/>
                  <a:pt x="106" y="113"/>
                  <a:pt x="109" y="117"/>
                </a:cubicBezTo>
                <a:cubicBezTo>
                  <a:pt x="110" y="117"/>
                  <a:pt x="110" y="117"/>
                  <a:pt x="110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3" y="113"/>
                  <a:pt x="117" y="111"/>
                  <a:pt x="122" y="111"/>
                </a:cubicBezTo>
                <a:cubicBezTo>
                  <a:pt x="127" y="111"/>
                  <a:pt x="131" y="113"/>
                  <a:pt x="134" y="117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38" y="113"/>
                  <a:pt x="142" y="111"/>
                  <a:pt x="147" y="111"/>
                </a:cubicBezTo>
                <a:cubicBezTo>
                  <a:pt x="151" y="111"/>
                  <a:pt x="156" y="113"/>
                  <a:pt x="158" y="117"/>
                </a:cubicBezTo>
                <a:cubicBezTo>
                  <a:pt x="159" y="117"/>
                  <a:pt x="159" y="117"/>
                  <a:pt x="159" y="117"/>
                </a:cubicBezTo>
                <a:cubicBezTo>
                  <a:pt x="160" y="117"/>
                  <a:pt x="160" y="117"/>
                  <a:pt x="160" y="117"/>
                </a:cubicBezTo>
                <a:cubicBezTo>
                  <a:pt x="163" y="113"/>
                  <a:pt x="167" y="111"/>
                  <a:pt x="171" y="111"/>
                </a:cubicBezTo>
                <a:cubicBezTo>
                  <a:pt x="176" y="111"/>
                  <a:pt x="180" y="113"/>
                  <a:pt x="183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85" y="117"/>
                  <a:pt x="185" y="117"/>
                  <a:pt x="185" y="117"/>
                </a:cubicBezTo>
                <a:cubicBezTo>
                  <a:pt x="187" y="113"/>
                  <a:pt x="191" y="111"/>
                  <a:pt x="196" y="111"/>
                </a:cubicBezTo>
                <a:cubicBezTo>
                  <a:pt x="201" y="111"/>
                  <a:pt x="205" y="113"/>
                  <a:pt x="208" y="117"/>
                </a:cubicBezTo>
                <a:cubicBezTo>
                  <a:pt x="208" y="117"/>
                  <a:pt x="208" y="117"/>
                  <a:pt x="208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3"/>
                  <a:pt x="216" y="111"/>
                  <a:pt x="221" y="111"/>
                </a:cubicBezTo>
                <a:cubicBezTo>
                  <a:pt x="225" y="111"/>
                  <a:pt x="230" y="113"/>
                  <a:pt x="232" y="117"/>
                </a:cubicBezTo>
                <a:cubicBezTo>
                  <a:pt x="233" y="117"/>
                  <a:pt x="233" y="117"/>
                  <a:pt x="233" y="117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36" y="113"/>
                  <a:pt x="241" y="111"/>
                  <a:pt x="245" y="111"/>
                </a:cubicBezTo>
                <a:cubicBezTo>
                  <a:pt x="250" y="111"/>
                  <a:pt x="254" y="113"/>
                  <a:pt x="257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61" y="113"/>
                  <a:pt x="265" y="111"/>
                  <a:pt x="270" y="111"/>
                </a:cubicBezTo>
                <a:cubicBezTo>
                  <a:pt x="275" y="111"/>
                  <a:pt x="279" y="113"/>
                  <a:pt x="282" y="117"/>
                </a:cubicBezTo>
                <a:cubicBezTo>
                  <a:pt x="282" y="117"/>
                  <a:pt x="282" y="117"/>
                  <a:pt x="282" y="117"/>
                </a:cubicBezTo>
                <a:cubicBezTo>
                  <a:pt x="283" y="117"/>
                  <a:pt x="283" y="117"/>
                  <a:pt x="283" y="117"/>
                </a:cubicBezTo>
                <a:cubicBezTo>
                  <a:pt x="286" y="113"/>
                  <a:pt x="290" y="111"/>
                  <a:pt x="295" y="111"/>
                </a:cubicBezTo>
                <a:cubicBezTo>
                  <a:pt x="297" y="111"/>
                  <a:pt x="299" y="112"/>
                  <a:pt x="301" y="113"/>
                </a:cubicBezTo>
                <a:cubicBezTo>
                  <a:pt x="304" y="114"/>
                  <a:pt x="307" y="119"/>
                  <a:pt x="304" y="122"/>
                </a:cubicBezTo>
                <a:cubicBezTo>
                  <a:pt x="304" y="123"/>
                  <a:pt x="303" y="124"/>
                  <a:pt x="301" y="124"/>
                </a:cubicBezTo>
                <a:cubicBezTo>
                  <a:pt x="301" y="124"/>
                  <a:pt x="300" y="123"/>
                  <a:pt x="300" y="123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300" y="125"/>
                  <a:pt x="301" y="126"/>
                  <a:pt x="303" y="126"/>
                </a:cubicBezTo>
                <a:cubicBezTo>
                  <a:pt x="303" y="126"/>
                  <a:pt x="304" y="127"/>
                  <a:pt x="304" y="127"/>
                </a:cubicBezTo>
                <a:cubicBezTo>
                  <a:pt x="309" y="127"/>
                  <a:pt x="313" y="123"/>
                  <a:pt x="315" y="120"/>
                </a:cubicBezTo>
                <a:cubicBezTo>
                  <a:pt x="318" y="114"/>
                  <a:pt x="317" y="105"/>
                  <a:pt x="307" y="100"/>
                </a:cubicBezTo>
                <a:moveTo>
                  <a:pt x="304" y="0"/>
                </a:moveTo>
                <a:cubicBezTo>
                  <a:pt x="304" y="0"/>
                  <a:pt x="303" y="0"/>
                  <a:pt x="303" y="0"/>
                </a:cubicBezTo>
                <a:cubicBezTo>
                  <a:pt x="301" y="1"/>
                  <a:pt x="300" y="1"/>
                  <a:pt x="299" y="2"/>
                </a:cubicBezTo>
                <a:cubicBezTo>
                  <a:pt x="299" y="3"/>
                  <a:pt x="299" y="3"/>
                  <a:pt x="299" y="3"/>
                </a:cubicBezTo>
                <a:cubicBezTo>
                  <a:pt x="300" y="3"/>
                  <a:pt x="300" y="3"/>
                  <a:pt x="300" y="3"/>
                </a:cubicBezTo>
                <a:cubicBezTo>
                  <a:pt x="300" y="3"/>
                  <a:pt x="301" y="3"/>
                  <a:pt x="301" y="3"/>
                </a:cubicBezTo>
                <a:cubicBezTo>
                  <a:pt x="303" y="3"/>
                  <a:pt x="304" y="4"/>
                  <a:pt x="304" y="4"/>
                </a:cubicBezTo>
                <a:cubicBezTo>
                  <a:pt x="307" y="7"/>
                  <a:pt x="304" y="12"/>
                  <a:pt x="301" y="14"/>
                </a:cubicBezTo>
                <a:cubicBezTo>
                  <a:pt x="299" y="15"/>
                  <a:pt x="297" y="16"/>
                  <a:pt x="295" y="16"/>
                </a:cubicBezTo>
                <a:cubicBezTo>
                  <a:pt x="290" y="16"/>
                  <a:pt x="286" y="13"/>
                  <a:pt x="283" y="10"/>
                </a:cubicBezTo>
                <a:cubicBezTo>
                  <a:pt x="282" y="9"/>
                  <a:pt x="282" y="9"/>
                  <a:pt x="282" y="9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79" y="13"/>
                  <a:pt x="275" y="16"/>
                  <a:pt x="270" y="16"/>
                </a:cubicBezTo>
                <a:cubicBezTo>
                  <a:pt x="265" y="16"/>
                  <a:pt x="261" y="13"/>
                  <a:pt x="258" y="10"/>
                </a:cubicBezTo>
                <a:cubicBezTo>
                  <a:pt x="258" y="9"/>
                  <a:pt x="258" y="9"/>
                  <a:pt x="258" y="9"/>
                </a:cubicBezTo>
                <a:cubicBezTo>
                  <a:pt x="257" y="10"/>
                  <a:pt x="257" y="10"/>
                  <a:pt x="257" y="10"/>
                </a:cubicBezTo>
                <a:cubicBezTo>
                  <a:pt x="254" y="13"/>
                  <a:pt x="250" y="16"/>
                  <a:pt x="245" y="16"/>
                </a:cubicBezTo>
                <a:cubicBezTo>
                  <a:pt x="241" y="16"/>
                  <a:pt x="236" y="13"/>
                  <a:pt x="234" y="10"/>
                </a:cubicBezTo>
                <a:cubicBezTo>
                  <a:pt x="233" y="9"/>
                  <a:pt x="233" y="9"/>
                  <a:pt x="233" y="9"/>
                </a:cubicBezTo>
                <a:cubicBezTo>
                  <a:pt x="232" y="10"/>
                  <a:pt x="232" y="10"/>
                  <a:pt x="232" y="10"/>
                </a:cubicBezTo>
                <a:cubicBezTo>
                  <a:pt x="230" y="13"/>
                  <a:pt x="225" y="16"/>
                  <a:pt x="221" y="16"/>
                </a:cubicBezTo>
                <a:cubicBezTo>
                  <a:pt x="216" y="16"/>
                  <a:pt x="212" y="13"/>
                  <a:pt x="209" y="10"/>
                </a:cubicBezTo>
                <a:cubicBezTo>
                  <a:pt x="208" y="9"/>
                  <a:pt x="208" y="9"/>
                  <a:pt x="208" y="9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205" y="13"/>
                  <a:pt x="201" y="16"/>
                  <a:pt x="196" y="16"/>
                </a:cubicBezTo>
                <a:cubicBezTo>
                  <a:pt x="191" y="16"/>
                  <a:pt x="187" y="13"/>
                  <a:pt x="185" y="10"/>
                </a:cubicBezTo>
                <a:cubicBezTo>
                  <a:pt x="184" y="9"/>
                  <a:pt x="184" y="9"/>
                  <a:pt x="184" y="9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3"/>
                  <a:pt x="176" y="16"/>
                  <a:pt x="171" y="16"/>
                </a:cubicBezTo>
                <a:cubicBezTo>
                  <a:pt x="167" y="16"/>
                  <a:pt x="163" y="13"/>
                  <a:pt x="160" y="10"/>
                </a:cubicBezTo>
                <a:cubicBezTo>
                  <a:pt x="159" y="9"/>
                  <a:pt x="159" y="9"/>
                  <a:pt x="159" y="9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6" y="13"/>
                  <a:pt x="151" y="16"/>
                  <a:pt x="147" y="16"/>
                </a:cubicBezTo>
                <a:cubicBezTo>
                  <a:pt x="142" y="16"/>
                  <a:pt x="138" y="13"/>
                  <a:pt x="135" y="1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1" y="13"/>
                  <a:pt x="127" y="16"/>
                  <a:pt x="122" y="16"/>
                </a:cubicBezTo>
                <a:cubicBezTo>
                  <a:pt x="117" y="16"/>
                  <a:pt x="113" y="13"/>
                  <a:pt x="111" y="10"/>
                </a:cubicBezTo>
                <a:cubicBezTo>
                  <a:pt x="110" y="9"/>
                  <a:pt x="110" y="9"/>
                  <a:pt x="110" y="9"/>
                </a:cubicBezTo>
                <a:cubicBezTo>
                  <a:pt x="109" y="10"/>
                  <a:pt x="109" y="10"/>
                  <a:pt x="109" y="10"/>
                </a:cubicBezTo>
                <a:cubicBezTo>
                  <a:pt x="106" y="13"/>
                  <a:pt x="102" y="16"/>
                  <a:pt x="97" y="16"/>
                </a:cubicBezTo>
                <a:cubicBezTo>
                  <a:pt x="93" y="16"/>
                  <a:pt x="89" y="13"/>
                  <a:pt x="86" y="10"/>
                </a:cubicBezTo>
                <a:cubicBezTo>
                  <a:pt x="85" y="9"/>
                  <a:pt x="85" y="9"/>
                  <a:pt x="85" y="9"/>
                </a:cubicBezTo>
                <a:cubicBezTo>
                  <a:pt x="84" y="10"/>
                  <a:pt x="84" y="10"/>
                  <a:pt x="84" y="10"/>
                </a:cubicBezTo>
                <a:cubicBezTo>
                  <a:pt x="82" y="13"/>
                  <a:pt x="78" y="16"/>
                  <a:pt x="73" y="16"/>
                </a:cubicBezTo>
                <a:cubicBezTo>
                  <a:pt x="68" y="16"/>
                  <a:pt x="64" y="13"/>
                  <a:pt x="61" y="10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10"/>
                  <a:pt x="60" y="10"/>
                  <a:pt x="60" y="10"/>
                </a:cubicBezTo>
                <a:cubicBezTo>
                  <a:pt x="57" y="13"/>
                  <a:pt x="53" y="16"/>
                  <a:pt x="48" y="16"/>
                </a:cubicBezTo>
                <a:cubicBezTo>
                  <a:pt x="43" y="16"/>
                  <a:pt x="39" y="13"/>
                  <a:pt x="37" y="10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2" y="13"/>
                  <a:pt x="28" y="16"/>
                  <a:pt x="24" y="16"/>
                </a:cubicBezTo>
                <a:cubicBezTo>
                  <a:pt x="21" y="16"/>
                  <a:pt x="19" y="15"/>
                  <a:pt x="17" y="14"/>
                </a:cubicBezTo>
                <a:cubicBezTo>
                  <a:pt x="14" y="12"/>
                  <a:pt x="11" y="7"/>
                  <a:pt x="14" y="4"/>
                </a:cubicBezTo>
                <a:cubicBezTo>
                  <a:pt x="15" y="4"/>
                  <a:pt x="16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7" y="1"/>
                  <a:pt x="16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0" y="0"/>
                  <a:pt x="5" y="3"/>
                  <a:pt x="3" y="7"/>
                </a:cubicBezTo>
                <a:cubicBezTo>
                  <a:pt x="0" y="13"/>
                  <a:pt x="1" y="22"/>
                  <a:pt x="11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208" y="26"/>
                  <a:pt x="208" y="26"/>
                  <a:pt x="208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82" y="26"/>
                  <a:pt x="282" y="26"/>
                  <a:pt x="282" y="26"/>
                </a:cubicBezTo>
                <a:cubicBezTo>
                  <a:pt x="307" y="26"/>
                  <a:pt x="307" y="26"/>
                  <a:pt x="307" y="26"/>
                </a:cubicBezTo>
                <a:cubicBezTo>
                  <a:pt x="317" y="22"/>
                  <a:pt x="318" y="13"/>
                  <a:pt x="315" y="7"/>
                </a:cubicBezTo>
                <a:cubicBezTo>
                  <a:pt x="313" y="3"/>
                  <a:pt x="309" y="0"/>
                  <a:pt x="304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73" tIns="34289" rIns="68573" bIns="34289" numCol="1" anchor="t" anchorCtr="0" compatLnSpc="1">
            <a:normAutofit/>
          </a:bodyPr>
          <a:lstStyle/>
          <a:p>
            <a:pPr defTabSz="685715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227" name="五角星 226"/>
          <p:cNvSpPr/>
          <p:nvPr/>
        </p:nvSpPr>
        <p:spPr>
          <a:xfrm>
            <a:off x="1617532" y="2947344"/>
            <a:ext cx="274991" cy="27499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228" name="五角星 227"/>
          <p:cNvSpPr/>
          <p:nvPr/>
        </p:nvSpPr>
        <p:spPr>
          <a:xfrm>
            <a:off x="7251488" y="2947344"/>
            <a:ext cx="274991" cy="27499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5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66578" y="136819"/>
            <a:ext cx="7416146" cy="486000"/>
          </a:xfrm>
        </p:spPr>
        <p:txBody>
          <a:bodyPr>
            <a:normAutofit/>
          </a:bodyPr>
          <a:lstStyle>
            <a:lvl1pPr algn="ctr"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66578" y="1101856"/>
            <a:ext cx="7416146" cy="1394792"/>
          </a:xfrm>
        </p:spPr>
        <p:txBody>
          <a:bodyPr>
            <a:normAutofit/>
          </a:bodyPr>
          <a:lstStyle>
            <a:lvl1pPr marL="214288" indent="-214288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66578" y="2747947"/>
            <a:ext cx="7416146" cy="1394792"/>
          </a:xfrm>
        </p:spPr>
        <p:txBody>
          <a:bodyPr>
            <a:normAutofit/>
          </a:bodyPr>
          <a:lstStyle>
            <a:lvl1pPr marL="214288" indent="-214288" algn="l">
              <a:buFont typeface="Arial" panose="020B0604020202020204" pitchFamily="34" charset="0"/>
              <a:buChar char="•"/>
              <a:defRPr sz="1800"/>
            </a:lvl1pPr>
            <a:lvl2pPr marL="600000" indent="-257144" algn="l">
              <a:buFont typeface="Arial" panose="020B0604020202020204" pitchFamily="34" charset="0"/>
              <a:buChar char="•"/>
              <a:defRPr/>
            </a:lvl2pPr>
            <a:lvl3pPr marL="900001" indent="-214288" algn="l">
              <a:buFont typeface="Arial" panose="020B0604020202020204" pitchFamily="34" charset="0"/>
              <a:buChar char="•"/>
              <a:defRPr/>
            </a:lvl3pPr>
            <a:lvl4pPr marL="1242858" indent="-214288" algn="l">
              <a:buFont typeface="Arial" panose="020B0604020202020204" pitchFamily="34" charset="0"/>
              <a:buChar char="•"/>
              <a:defRPr/>
            </a:lvl4pPr>
            <a:lvl5pPr marL="1585718" indent="-214288" algn="l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五角星 7"/>
          <p:cNvSpPr/>
          <p:nvPr/>
        </p:nvSpPr>
        <p:spPr>
          <a:xfrm>
            <a:off x="570392" y="279875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9" name="五角星 8"/>
          <p:cNvSpPr/>
          <p:nvPr/>
        </p:nvSpPr>
        <p:spPr>
          <a:xfrm>
            <a:off x="8381453" y="279875"/>
            <a:ext cx="197457" cy="197457"/>
          </a:xfrm>
          <a:prstGeom prst="star5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>
            <a:normAutofit fontScale="25000" lnSpcReduction="20000"/>
          </a:bodyPr>
          <a:lstStyle/>
          <a:p>
            <a:pPr algn="ctr" defTabSz="685715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502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100" y="272700"/>
            <a:ext cx="7886700" cy="604800"/>
          </a:xfrm>
        </p:spPr>
        <p:txBody>
          <a:bodyPr>
            <a:normAutofit/>
          </a:bodyPr>
          <a:lstStyle>
            <a:lvl1pPr>
              <a:defRPr b="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>
            <a:normAutofit/>
          </a:bodyPr>
          <a:lstStyle>
            <a:lvl1pPr marL="257144" indent="-257144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342857" indent="0">
              <a:buNone/>
              <a:defRPr sz="1500" b="1"/>
            </a:lvl2pPr>
            <a:lvl3pPr marL="685715" indent="0">
              <a:buNone/>
              <a:defRPr sz="1400" b="1"/>
            </a:lvl3pPr>
            <a:lvl4pPr marL="1028573" indent="0">
              <a:buNone/>
              <a:defRPr sz="1200" b="1"/>
            </a:lvl4pPr>
            <a:lvl5pPr marL="1371430" indent="0">
              <a:buNone/>
              <a:defRPr sz="1200" b="1"/>
            </a:lvl5pPr>
            <a:lvl6pPr marL="1714289" indent="0">
              <a:buNone/>
              <a:defRPr sz="1200" b="1"/>
            </a:lvl6pPr>
            <a:lvl7pPr marL="2057144" indent="0">
              <a:buNone/>
              <a:defRPr sz="1200" b="1"/>
            </a:lvl7pPr>
            <a:lvl8pPr marL="2400000" indent="0">
              <a:buNone/>
              <a:defRPr sz="1200" b="1"/>
            </a:lvl8pPr>
            <a:lvl9pPr marL="2742857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>
            <a:normAutofit/>
          </a:bodyPr>
          <a:lstStyle>
            <a:lvl1pPr marL="257144" indent="-257144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86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Freeform 7"/>
          <p:cNvSpPr/>
          <p:nvPr/>
        </p:nvSpPr>
        <p:spPr bwMode="auto">
          <a:xfrm>
            <a:off x="1347997" y="433812"/>
            <a:ext cx="6448010" cy="4204913"/>
          </a:xfrm>
          <a:custGeom>
            <a:avLst/>
            <a:gdLst>
              <a:gd name="T0" fmla="*/ 2520 w 2520"/>
              <a:gd name="T1" fmla="*/ 4937 h 5445"/>
              <a:gd name="T2" fmla="*/ 1260 w 2520"/>
              <a:gd name="T3" fmla="*/ 5445 h 5445"/>
              <a:gd name="T4" fmla="*/ 0 w 2520"/>
              <a:gd name="T5" fmla="*/ 4937 h 5445"/>
              <a:gd name="T6" fmla="*/ 0 w 2520"/>
              <a:gd name="T7" fmla="*/ 0 h 5445"/>
              <a:gd name="T8" fmla="*/ 2520 w 2520"/>
              <a:gd name="T9" fmla="*/ 0 h 5445"/>
              <a:gd name="T10" fmla="*/ 2520 w 2520"/>
              <a:gd name="T11" fmla="*/ 4937 h 5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520" h="5445">
                <a:moveTo>
                  <a:pt x="2520" y="4937"/>
                </a:moveTo>
                <a:lnTo>
                  <a:pt x="1260" y="5445"/>
                </a:lnTo>
                <a:lnTo>
                  <a:pt x="0" y="4937"/>
                </a:lnTo>
                <a:lnTo>
                  <a:pt x="0" y="0"/>
                </a:lnTo>
                <a:lnTo>
                  <a:pt x="2520" y="0"/>
                </a:lnTo>
                <a:lnTo>
                  <a:pt x="2520" y="49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73" tIns="34289" rIns="68573" bIns="34289" numCol="1" anchor="t" anchorCtr="0" compatLnSpc="1">
            <a:normAutofit/>
          </a:bodyPr>
          <a:lstStyle/>
          <a:p>
            <a:pPr defTabSz="685715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01000" y="2643300"/>
            <a:ext cx="5740200" cy="477900"/>
          </a:xfrm>
        </p:spPr>
        <p:txBody>
          <a:bodyPr>
            <a:noAutofit/>
          </a:bodyPr>
          <a:lstStyle>
            <a:lvl1pPr algn="ctr">
              <a:defRPr sz="33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grpSp>
        <p:nvGrpSpPr>
          <p:cNvPr id="115" name="组合 114"/>
          <p:cNvGrpSpPr/>
          <p:nvPr/>
        </p:nvGrpSpPr>
        <p:grpSpPr>
          <a:xfrm>
            <a:off x="3650568" y="623752"/>
            <a:ext cx="1842868" cy="1699802"/>
            <a:chOff x="4321175" y="4949825"/>
            <a:chExt cx="3271838" cy="3017838"/>
          </a:xfrm>
        </p:grpSpPr>
        <p:sp>
          <p:nvSpPr>
            <p:cNvPr id="116" name="Oval 9"/>
            <p:cNvSpPr>
              <a:spLocks noChangeArrowheads="1"/>
            </p:cNvSpPr>
            <p:nvPr/>
          </p:nvSpPr>
          <p:spPr bwMode="auto">
            <a:xfrm>
              <a:off x="4551363" y="4949825"/>
              <a:ext cx="2814638" cy="281622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7" name="Freeform 10"/>
            <p:cNvSpPr/>
            <p:nvPr/>
          </p:nvSpPr>
          <p:spPr bwMode="auto">
            <a:xfrm>
              <a:off x="5903913" y="6702425"/>
              <a:ext cx="1128713" cy="1074738"/>
            </a:xfrm>
            <a:custGeom>
              <a:avLst/>
              <a:gdLst>
                <a:gd name="T0" fmla="*/ 300 w 300"/>
                <a:gd name="T1" fmla="*/ 61 h 286"/>
                <a:gd name="T2" fmla="*/ 44 w 300"/>
                <a:gd name="T3" fmla="*/ 0 h 286"/>
                <a:gd name="T4" fmla="*/ 0 w 300"/>
                <a:gd name="T5" fmla="*/ 230 h 286"/>
                <a:gd name="T6" fmla="*/ 235 w 300"/>
                <a:gd name="T7" fmla="*/ 286 h 286"/>
                <a:gd name="T8" fmla="*/ 300 w 300"/>
                <a:gd name="T9" fmla="*/ 6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86">
                  <a:moveTo>
                    <a:pt x="300" y="61"/>
                  </a:moveTo>
                  <a:cubicBezTo>
                    <a:pt x="214" y="41"/>
                    <a:pt x="129" y="21"/>
                    <a:pt x="44" y="0"/>
                  </a:cubicBezTo>
                  <a:cubicBezTo>
                    <a:pt x="29" y="76"/>
                    <a:pt x="15" y="153"/>
                    <a:pt x="0" y="230"/>
                  </a:cubicBezTo>
                  <a:cubicBezTo>
                    <a:pt x="76" y="259"/>
                    <a:pt x="155" y="277"/>
                    <a:pt x="235" y="286"/>
                  </a:cubicBezTo>
                  <a:cubicBezTo>
                    <a:pt x="257" y="210"/>
                    <a:pt x="278" y="136"/>
                    <a:pt x="300" y="61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8" name="Freeform 11"/>
            <p:cNvSpPr/>
            <p:nvPr/>
          </p:nvSpPr>
          <p:spPr bwMode="auto">
            <a:xfrm>
              <a:off x="6505575" y="6804025"/>
              <a:ext cx="527050" cy="127000"/>
            </a:xfrm>
            <a:custGeom>
              <a:avLst/>
              <a:gdLst>
                <a:gd name="T0" fmla="*/ 1 w 140"/>
                <a:gd name="T1" fmla="*/ 0 h 34"/>
                <a:gd name="T2" fmla="*/ 0 w 140"/>
                <a:gd name="T3" fmla="*/ 1 h 34"/>
                <a:gd name="T4" fmla="*/ 140 w 140"/>
                <a:gd name="T5" fmla="*/ 34 h 34"/>
                <a:gd name="T6" fmla="*/ 140 w 140"/>
                <a:gd name="T7" fmla="*/ 34 h 34"/>
                <a:gd name="T8" fmla="*/ 1 w 140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34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47" y="12"/>
                    <a:pt x="93" y="23"/>
                    <a:pt x="140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34"/>
                    <a:pt x="68" y="15"/>
                    <a:pt x="1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19" name="Freeform 12"/>
            <p:cNvSpPr/>
            <p:nvPr/>
          </p:nvSpPr>
          <p:spPr bwMode="auto">
            <a:xfrm>
              <a:off x="6461125" y="6807200"/>
              <a:ext cx="571500" cy="304800"/>
            </a:xfrm>
            <a:custGeom>
              <a:avLst/>
              <a:gdLst>
                <a:gd name="T0" fmla="*/ 12 w 152"/>
                <a:gd name="T1" fmla="*/ 0 h 81"/>
                <a:gd name="T2" fmla="*/ 0 w 152"/>
                <a:gd name="T3" fmla="*/ 22 h 81"/>
                <a:gd name="T4" fmla="*/ 8 w 152"/>
                <a:gd name="T5" fmla="*/ 18 h 81"/>
                <a:gd name="T6" fmla="*/ 9 w 152"/>
                <a:gd name="T7" fmla="*/ 17 h 81"/>
                <a:gd name="T8" fmla="*/ 13 w 152"/>
                <a:gd name="T9" fmla="*/ 19 h 81"/>
                <a:gd name="T10" fmla="*/ 11 w 152"/>
                <a:gd name="T11" fmla="*/ 25 h 81"/>
                <a:gd name="T12" fmla="*/ 9 w 152"/>
                <a:gd name="T13" fmla="*/ 26 h 81"/>
                <a:gd name="T14" fmla="*/ 51 w 152"/>
                <a:gd name="T15" fmla="*/ 43 h 81"/>
                <a:gd name="T16" fmla="*/ 65 w 152"/>
                <a:gd name="T17" fmla="*/ 35 h 81"/>
                <a:gd name="T18" fmla="*/ 66 w 152"/>
                <a:gd name="T19" fmla="*/ 35 h 81"/>
                <a:gd name="T20" fmla="*/ 70 w 152"/>
                <a:gd name="T21" fmla="*/ 37 h 81"/>
                <a:gd name="T22" fmla="*/ 68 w 152"/>
                <a:gd name="T23" fmla="*/ 42 h 81"/>
                <a:gd name="T24" fmla="*/ 60 w 152"/>
                <a:gd name="T25" fmla="*/ 47 h 81"/>
                <a:gd name="T26" fmla="*/ 138 w 152"/>
                <a:gd name="T27" fmla="*/ 81 h 81"/>
                <a:gd name="T28" fmla="*/ 152 w 152"/>
                <a:gd name="T29" fmla="*/ 33 h 81"/>
                <a:gd name="T30" fmla="*/ 12 w 152"/>
                <a:gd name="T3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2" h="81">
                  <a:moveTo>
                    <a:pt x="12" y="0"/>
                  </a:moveTo>
                  <a:cubicBezTo>
                    <a:pt x="9" y="7"/>
                    <a:pt x="5" y="14"/>
                    <a:pt x="0" y="22"/>
                  </a:cubicBezTo>
                  <a:cubicBezTo>
                    <a:pt x="3" y="20"/>
                    <a:pt x="5" y="19"/>
                    <a:pt x="8" y="18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11" y="17"/>
                    <a:pt x="12" y="18"/>
                    <a:pt x="13" y="19"/>
                  </a:cubicBezTo>
                  <a:cubicBezTo>
                    <a:pt x="14" y="21"/>
                    <a:pt x="13" y="24"/>
                    <a:pt x="11" y="25"/>
                  </a:cubicBezTo>
                  <a:cubicBezTo>
                    <a:pt x="10" y="25"/>
                    <a:pt x="10" y="25"/>
                    <a:pt x="9" y="26"/>
                  </a:cubicBezTo>
                  <a:cubicBezTo>
                    <a:pt x="23" y="31"/>
                    <a:pt x="36" y="37"/>
                    <a:pt x="51" y="43"/>
                  </a:cubicBezTo>
                  <a:cubicBezTo>
                    <a:pt x="55" y="40"/>
                    <a:pt x="60" y="38"/>
                    <a:pt x="65" y="35"/>
                  </a:cubicBezTo>
                  <a:cubicBezTo>
                    <a:pt x="65" y="35"/>
                    <a:pt x="66" y="35"/>
                    <a:pt x="66" y="35"/>
                  </a:cubicBezTo>
                  <a:cubicBezTo>
                    <a:pt x="68" y="35"/>
                    <a:pt x="69" y="35"/>
                    <a:pt x="70" y="37"/>
                  </a:cubicBezTo>
                  <a:cubicBezTo>
                    <a:pt x="71" y="38"/>
                    <a:pt x="70" y="41"/>
                    <a:pt x="68" y="42"/>
                  </a:cubicBezTo>
                  <a:cubicBezTo>
                    <a:pt x="65" y="43"/>
                    <a:pt x="62" y="45"/>
                    <a:pt x="60" y="47"/>
                  </a:cubicBezTo>
                  <a:cubicBezTo>
                    <a:pt x="86" y="58"/>
                    <a:pt x="113" y="69"/>
                    <a:pt x="138" y="81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05" y="22"/>
                    <a:pt x="59" y="11"/>
                    <a:pt x="12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0" name="Freeform 13"/>
            <p:cNvSpPr/>
            <p:nvPr/>
          </p:nvSpPr>
          <p:spPr bwMode="auto">
            <a:xfrm>
              <a:off x="5997575" y="6240463"/>
              <a:ext cx="1225550" cy="649288"/>
            </a:xfrm>
            <a:custGeom>
              <a:avLst/>
              <a:gdLst>
                <a:gd name="T0" fmla="*/ 326 w 326"/>
                <a:gd name="T1" fmla="*/ 55 h 173"/>
                <a:gd name="T2" fmla="*/ 49 w 326"/>
                <a:gd name="T3" fmla="*/ 0 h 173"/>
                <a:gd name="T4" fmla="*/ 0 w 326"/>
                <a:gd name="T5" fmla="*/ 118 h 173"/>
                <a:gd name="T6" fmla="*/ 276 w 326"/>
                <a:gd name="T7" fmla="*/ 173 h 173"/>
                <a:gd name="T8" fmla="*/ 326 w 326"/>
                <a:gd name="T9" fmla="*/ 55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173">
                  <a:moveTo>
                    <a:pt x="326" y="55"/>
                  </a:moveTo>
                  <a:cubicBezTo>
                    <a:pt x="225" y="41"/>
                    <a:pt x="127" y="33"/>
                    <a:pt x="49" y="0"/>
                  </a:cubicBezTo>
                  <a:cubicBezTo>
                    <a:pt x="23" y="37"/>
                    <a:pt x="4" y="76"/>
                    <a:pt x="0" y="118"/>
                  </a:cubicBezTo>
                  <a:cubicBezTo>
                    <a:pt x="101" y="132"/>
                    <a:pt x="199" y="140"/>
                    <a:pt x="276" y="173"/>
                  </a:cubicBezTo>
                  <a:cubicBezTo>
                    <a:pt x="302" y="136"/>
                    <a:pt x="321" y="97"/>
                    <a:pt x="326" y="55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1" name="Freeform 14"/>
            <p:cNvSpPr>
              <a:spLocks noEditPoints="1"/>
            </p:cNvSpPr>
            <p:nvPr/>
          </p:nvSpPr>
          <p:spPr bwMode="auto">
            <a:xfrm>
              <a:off x="6115050" y="6300788"/>
              <a:ext cx="1066800" cy="379413"/>
            </a:xfrm>
            <a:custGeom>
              <a:avLst/>
              <a:gdLst>
                <a:gd name="T0" fmla="*/ 284 w 284"/>
                <a:gd name="T1" fmla="*/ 85 h 101"/>
                <a:gd name="T2" fmla="*/ 278 w 284"/>
                <a:gd name="T3" fmla="*/ 99 h 101"/>
                <a:gd name="T4" fmla="*/ 282 w 284"/>
                <a:gd name="T5" fmla="*/ 101 h 101"/>
                <a:gd name="T6" fmla="*/ 284 w 284"/>
                <a:gd name="T7" fmla="*/ 85 h 101"/>
                <a:gd name="T8" fmla="*/ 0 w 284"/>
                <a:gd name="T9" fmla="*/ 0 h 101"/>
                <a:gd name="T10" fmla="*/ 6 w 284"/>
                <a:gd name="T11" fmla="*/ 2 h 101"/>
                <a:gd name="T12" fmla="*/ 7 w 284"/>
                <a:gd name="T13" fmla="*/ 1 h 101"/>
                <a:gd name="T14" fmla="*/ 0 w 284"/>
                <a:gd name="T15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4" h="101">
                  <a:moveTo>
                    <a:pt x="284" y="85"/>
                  </a:moveTo>
                  <a:cubicBezTo>
                    <a:pt x="282" y="90"/>
                    <a:pt x="280" y="94"/>
                    <a:pt x="278" y="99"/>
                  </a:cubicBezTo>
                  <a:cubicBezTo>
                    <a:pt x="280" y="100"/>
                    <a:pt x="281" y="100"/>
                    <a:pt x="282" y="101"/>
                  </a:cubicBezTo>
                  <a:cubicBezTo>
                    <a:pt x="282" y="101"/>
                    <a:pt x="284" y="95"/>
                    <a:pt x="284" y="85"/>
                  </a:cubicBezTo>
                  <a:moveTo>
                    <a:pt x="0" y="0"/>
                  </a:moveTo>
                  <a:cubicBezTo>
                    <a:pt x="0" y="0"/>
                    <a:pt x="2" y="0"/>
                    <a:pt x="6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7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2" name="Freeform 15"/>
            <p:cNvSpPr>
              <a:spLocks noEditPoints="1"/>
            </p:cNvSpPr>
            <p:nvPr/>
          </p:nvSpPr>
          <p:spPr bwMode="auto">
            <a:xfrm>
              <a:off x="6137275" y="6303963"/>
              <a:ext cx="1044575" cy="368300"/>
            </a:xfrm>
            <a:custGeom>
              <a:avLst/>
              <a:gdLst>
                <a:gd name="T0" fmla="*/ 86 w 278"/>
                <a:gd name="T1" fmla="*/ 18 h 98"/>
                <a:gd name="T2" fmla="*/ 92 w 278"/>
                <a:gd name="T3" fmla="*/ 28 h 98"/>
                <a:gd name="T4" fmla="*/ 128 w 278"/>
                <a:gd name="T5" fmla="*/ 41 h 98"/>
                <a:gd name="T6" fmla="*/ 130 w 278"/>
                <a:gd name="T7" fmla="*/ 39 h 98"/>
                <a:gd name="T8" fmla="*/ 132 w 278"/>
                <a:gd name="T9" fmla="*/ 38 h 98"/>
                <a:gd name="T10" fmla="*/ 135 w 278"/>
                <a:gd name="T11" fmla="*/ 40 h 98"/>
                <a:gd name="T12" fmla="*/ 136 w 278"/>
                <a:gd name="T13" fmla="*/ 43 h 98"/>
                <a:gd name="T14" fmla="*/ 272 w 278"/>
                <a:gd name="T15" fmla="*/ 98 h 98"/>
                <a:gd name="T16" fmla="*/ 278 w 278"/>
                <a:gd name="T17" fmla="*/ 84 h 98"/>
                <a:gd name="T18" fmla="*/ 270 w 278"/>
                <a:gd name="T19" fmla="*/ 57 h 98"/>
                <a:gd name="T20" fmla="*/ 86 w 278"/>
                <a:gd name="T21" fmla="*/ 18 h 98"/>
                <a:gd name="T22" fmla="*/ 1 w 278"/>
                <a:gd name="T23" fmla="*/ 0 h 98"/>
                <a:gd name="T24" fmla="*/ 0 w 278"/>
                <a:gd name="T25" fmla="*/ 1 h 98"/>
                <a:gd name="T26" fmla="*/ 60 w 278"/>
                <a:gd name="T27" fmla="*/ 18 h 98"/>
                <a:gd name="T28" fmla="*/ 76 w 278"/>
                <a:gd name="T29" fmla="*/ 16 h 98"/>
                <a:gd name="T30" fmla="*/ 1 w 278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8" h="98">
                  <a:moveTo>
                    <a:pt x="86" y="18"/>
                  </a:moveTo>
                  <a:cubicBezTo>
                    <a:pt x="88" y="22"/>
                    <a:pt x="90" y="25"/>
                    <a:pt x="92" y="28"/>
                  </a:cubicBezTo>
                  <a:cubicBezTo>
                    <a:pt x="104" y="32"/>
                    <a:pt x="116" y="36"/>
                    <a:pt x="128" y="41"/>
                  </a:cubicBezTo>
                  <a:cubicBezTo>
                    <a:pt x="130" y="39"/>
                    <a:pt x="130" y="39"/>
                    <a:pt x="130" y="39"/>
                  </a:cubicBezTo>
                  <a:cubicBezTo>
                    <a:pt x="131" y="39"/>
                    <a:pt x="131" y="38"/>
                    <a:pt x="132" y="38"/>
                  </a:cubicBezTo>
                  <a:cubicBezTo>
                    <a:pt x="133" y="38"/>
                    <a:pt x="134" y="39"/>
                    <a:pt x="135" y="40"/>
                  </a:cubicBezTo>
                  <a:cubicBezTo>
                    <a:pt x="136" y="41"/>
                    <a:pt x="136" y="42"/>
                    <a:pt x="136" y="43"/>
                  </a:cubicBezTo>
                  <a:cubicBezTo>
                    <a:pt x="182" y="59"/>
                    <a:pt x="231" y="78"/>
                    <a:pt x="272" y="98"/>
                  </a:cubicBezTo>
                  <a:cubicBezTo>
                    <a:pt x="274" y="93"/>
                    <a:pt x="276" y="89"/>
                    <a:pt x="278" y="84"/>
                  </a:cubicBezTo>
                  <a:cubicBezTo>
                    <a:pt x="278" y="77"/>
                    <a:pt x="276" y="67"/>
                    <a:pt x="270" y="57"/>
                  </a:cubicBezTo>
                  <a:cubicBezTo>
                    <a:pt x="86" y="18"/>
                    <a:pt x="86" y="18"/>
                    <a:pt x="86" y="1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10" y="3"/>
                    <a:pt x="32" y="10"/>
                    <a:pt x="60" y="18"/>
                  </a:cubicBezTo>
                  <a:cubicBezTo>
                    <a:pt x="65" y="18"/>
                    <a:pt x="71" y="17"/>
                    <a:pt x="76" y="1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3" name="Freeform 16"/>
            <p:cNvSpPr/>
            <p:nvPr/>
          </p:nvSpPr>
          <p:spPr bwMode="auto">
            <a:xfrm>
              <a:off x="5937250" y="6635750"/>
              <a:ext cx="1233488" cy="322263"/>
            </a:xfrm>
            <a:custGeom>
              <a:avLst/>
              <a:gdLst>
                <a:gd name="T0" fmla="*/ 328 w 328"/>
                <a:gd name="T1" fmla="*/ 68 h 86"/>
                <a:gd name="T2" fmla="*/ 39 w 328"/>
                <a:gd name="T3" fmla="*/ 0 h 86"/>
                <a:gd name="T4" fmla="*/ 0 w 328"/>
                <a:gd name="T5" fmla="*/ 19 h 86"/>
                <a:gd name="T6" fmla="*/ 289 w 328"/>
                <a:gd name="T7" fmla="*/ 86 h 86"/>
                <a:gd name="T8" fmla="*/ 328 w 328"/>
                <a:gd name="T9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86">
                  <a:moveTo>
                    <a:pt x="328" y="68"/>
                  </a:moveTo>
                  <a:cubicBezTo>
                    <a:pt x="237" y="43"/>
                    <a:pt x="88" y="3"/>
                    <a:pt x="39" y="0"/>
                  </a:cubicBezTo>
                  <a:cubicBezTo>
                    <a:pt x="22" y="2"/>
                    <a:pt x="9" y="9"/>
                    <a:pt x="0" y="19"/>
                  </a:cubicBezTo>
                  <a:cubicBezTo>
                    <a:pt x="91" y="43"/>
                    <a:pt x="240" y="83"/>
                    <a:pt x="289" y="86"/>
                  </a:cubicBezTo>
                  <a:cubicBezTo>
                    <a:pt x="306" y="85"/>
                    <a:pt x="319" y="78"/>
                    <a:pt x="328" y="68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4" name="Freeform 17"/>
            <p:cNvSpPr/>
            <p:nvPr/>
          </p:nvSpPr>
          <p:spPr bwMode="auto">
            <a:xfrm>
              <a:off x="5922963" y="6191250"/>
              <a:ext cx="1462088" cy="376238"/>
            </a:xfrm>
            <a:custGeom>
              <a:avLst/>
              <a:gdLst>
                <a:gd name="T0" fmla="*/ 389 w 389"/>
                <a:gd name="T1" fmla="*/ 83 h 100"/>
                <a:gd name="T2" fmla="*/ 40 w 389"/>
                <a:gd name="T3" fmla="*/ 0 h 100"/>
                <a:gd name="T4" fmla="*/ 0 w 389"/>
                <a:gd name="T5" fmla="*/ 17 h 100"/>
                <a:gd name="T6" fmla="*/ 349 w 389"/>
                <a:gd name="T7" fmla="*/ 100 h 100"/>
                <a:gd name="T8" fmla="*/ 389 w 389"/>
                <a:gd name="T9" fmla="*/ 83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9" h="100">
                  <a:moveTo>
                    <a:pt x="389" y="83"/>
                  </a:moveTo>
                  <a:cubicBezTo>
                    <a:pt x="285" y="55"/>
                    <a:pt x="101" y="4"/>
                    <a:pt x="40" y="0"/>
                  </a:cubicBezTo>
                  <a:cubicBezTo>
                    <a:pt x="23" y="1"/>
                    <a:pt x="10" y="8"/>
                    <a:pt x="0" y="17"/>
                  </a:cubicBezTo>
                  <a:cubicBezTo>
                    <a:pt x="104" y="44"/>
                    <a:pt x="288" y="96"/>
                    <a:pt x="349" y="100"/>
                  </a:cubicBezTo>
                  <a:cubicBezTo>
                    <a:pt x="366" y="99"/>
                    <a:pt x="379" y="92"/>
                    <a:pt x="389" y="83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5" name="Freeform 18"/>
            <p:cNvSpPr/>
            <p:nvPr/>
          </p:nvSpPr>
          <p:spPr bwMode="auto">
            <a:xfrm>
              <a:off x="6753225" y="6924675"/>
              <a:ext cx="161925" cy="214313"/>
            </a:xfrm>
            <a:custGeom>
              <a:avLst/>
              <a:gdLst>
                <a:gd name="T0" fmla="*/ 38 w 43"/>
                <a:gd name="T1" fmla="*/ 56 h 57"/>
                <a:gd name="T2" fmla="*/ 36 w 43"/>
                <a:gd name="T3" fmla="*/ 55 h 57"/>
                <a:gd name="T4" fmla="*/ 1 w 43"/>
                <a:gd name="T5" fmla="*/ 6 h 57"/>
                <a:gd name="T6" fmla="*/ 2 w 43"/>
                <a:gd name="T7" fmla="*/ 1 h 57"/>
                <a:gd name="T8" fmla="*/ 7 w 43"/>
                <a:gd name="T9" fmla="*/ 2 h 57"/>
                <a:gd name="T10" fmla="*/ 42 w 43"/>
                <a:gd name="T11" fmla="*/ 50 h 57"/>
                <a:gd name="T12" fmla="*/ 41 w 43"/>
                <a:gd name="T13" fmla="*/ 56 h 57"/>
                <a:gd name="T14" fmla="*/ 38 w 43"/>
                <a:gd name="T15" fmla="*/ 5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38" y="56"/>
                  </a:moveTo>
                  <a:cubicBezTo>
                    <a:pt x="37" y="56"/>
                    <a:pt x="36" y="56"/>
                    <a:pt x="36" y="55"/>
                  </a:cubicBezTo>
                  <a:cubicBezTo>
                    <a:pt x="24" y="39"/>
                    <a:pt x="12" y="23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19" y="18"/>
                    <a:pt x="30" y="34"/>
                    <a:pt x="42" y="50"/>
                  </a:cubicBezTo>
                  <a:cubicBezTo>
                    <a:pt x="43" y="52"/>
                    <a:pt x="43" y="54"/>
                    <a:pt x="41" y="56"/>
                  </a:cubicBezTo>
                  <a:cubicBezTo>
                    <a:pt x="40" y="56"/>
                    <a:pt x="39" y="57"/>
                    <a:pt x="38" y="5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6" name="Freeform 19"/>
            <p:cNvSpPr/>
            <p:nvPr/>
          </p:nvSpPr>
          <p:spPr bwMode="auto">
            <a:xfrm>
              <a:off x="6532563" y="6883400"/>
              <a:ext cx="333375" cy="457200"/>
            </a:xfrm>
            <a:custGeom>
              <a:avLst/>
              <a:gdLst>
                <a:gd name="T0" fmla="*/ 83 w 89"/>
                <a:gd name="T1" fmla="*/ 121 h 122"/>
                <a:gd name="T2" fmla="*/ 81 w 89"/>
                <a:gd name="T3" fmla="*/ 120 h 122"/>
                <a:gd name="T4" fmla="*/ 1 w 89"/>
                <a:gd name="T5" fmla="*/ 7 h 122"/>
                <a:gd name="T6" fmla="*/ 2 w 89"/>
                <a:gd name="T7" fmla="*/ 1 h 122"/>
                <a:gd name="T8" fmla="*/ 7 w 89"/>
                <a:gd name="T9" fmla="*/ 2 h 122"/>
                <a:gd name="T10" fmla="*/ 87 w 89"/>
                <a:gd name="T11" fmla="*/ 115 h 122"/>
                <a:gd name="T12" fmla="*/ 86 w 89"/>
                <a:gd name="T13" fmla="*/ 121 h 122"/>
                <a:gd name="T14" fmla="*/ 83 w 89"/>
                <a:gd name="T15" fmla="*/ 12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122">
                  <a:moveTo>
                    <a:pt x="83" y="121"/>
                  </a:moveTo>
                  <a:cubicBezTo>
                    <a:pt x="83" y="121"/>
                    <a:pt x="82" y="121"/>
                    <a:pt x="81" y="120"/>
                  </a:cubicBezTo>
                  <a:cubicBezTo>
                    <a:pt x="55" y="84"/>
                    <a:pt x="28" y="46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34" y="41"/>
                    <a:pt x="61" y="79"/>
                    <a:pt x="87" y="115"/>
                  </a:cubicBezTo>
                  <a:cubicBezTo>
                    <a:pt x="89" y="117"/>
                    <a:pt x="88" y="119"/>
                    <a:pt x="86" y="121"/>
                  </a:cubicBezTo>
                  <a:cubicBezTo>
                    <a:pt x="86" y="121"/>
                    <a:pt x="84" y="122"/>
                    <a:pt x="83" y="12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7" name="Freeform 20"/>
            <p:cNvSpPr/>
            <p:nvPr/>
          </p:nvSpPr>
          <p:spPr bwMode="auto">
            <a:xfrm>
              <a:off x="6310313" y="6842125"/>
              <a:ext cx="503238" cy="701675"/>
            </a:xfrm>
            <a:custGeom>
              <a:avLst/>
              <a:gdLst>
                <a:gd name="T0" fmla="*/ 129 w 134"/>
                <a:gd name="T1" fmla="*/ 187 h 187"/>
                <a:gd name="T2" fmla="*/ 127 w 134"/>
                <a:gd name="T3" fmla="*/ 186 h 187"/>
                <a:gd name="T4" fmla="*/ 1 w 134"/>
                <a:gd name="T5" fmla="*/ 7 h 187"/>
                <a:gd name="T6" fmla="*/ 2 w 134"/>
                <a:gd name="T7" fmla="*/ 1 h 187"/>
                <a:gd name="T8" fmla="*/ 8 w 134"/>
                <a:gd name="T9" fmla="*/ 2 h 187"/>
                <a:gd name="T10" fmla="*/ 133 w 134"/>
                <a:gd name="T11" fmla="*/ 181 h 187"/>
                <a:gd name="T12" fmla="*/ 132 w 134"/>
                <a:gd name="T13" fmla="*/ 186 h 187"/>
                <a:gd name="T14" fmla="*/ 129 w 134"/>
                <a:gd name="T15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87">
                  <a:moveTo>
                    <a:pt x="129" y="187"/>
                  </a:moveTo>
                  <a:cubicBezTo>
                    <a:pt x="128" y="187"/>
                    <a:pt x="127" y="186"/>
                    <a:pt x="127" y="186"/>
                  </a:cubicBezTo>
                  <a:cubicBezTo>
                    <a:pt x="85" y="129"/>
                    <a:pt x="43" y="68"/>
                    <a:pt x="1" y="7"/>
                  </a:cubicBezTo>
                  <a:cubicBezTo>
                    <a:pt x="0" y="5"/>
                    <a:pt x="1" y="3"/>
                    <a:pt x="2" y="1"/>
                  </a:cubicBezTo>
                  <a:cubicBezTo>
                    <a:pt x="4" y="0"/>
                    <a:pt x="6" y="1"/>
                    <a:pt x="8" y="2"/>
                  </a:cubicBezTo>
                  <a:cubicBezTo>
                    <a:pt x="49" y="63"/>
                    <a:pt x="91" y="125"/>
                    <a:pt x="133" y="181"/>
                  </a:cubicBezTo>
                  <a:cubicBezTo>
                    <a:pt x="134" y="182"/>
                    <a:pt x="134" y="185"/>
                    <a:pt x="132" y="186"/>
                  </a:cubicBezTo>
                  <a:cubicBezTo>
                    <a:pt x="131" y="187"/>
                    <a:pt x="130" y="187"/>
                    <a:pt x="129" y="18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8" name="Freeform 21"/>
            <p:cNvSpPr/>
            <p:nvPr/>
          </p:nvSpPr>
          <p:spPr bwMode="auto">
            <a:xfrm>
              <a:off x="6092825" y="6800850"/>
              <a:ext cx="673100" cy="949325"/>
            </a:xfrm>
            <a:custGeom>
              <a:avLst/>
              <a:gdLst>
                <a:gd name="T0" fmla="*/ 174 w 179"/>
                <a:gd name="T1" fmla="*/ 253 h 253"/>
                <a:gd name="T2" fmla="*/ 171 w 179"/>
                <a:gd name="T3" fmla="*/ 252 h 253"/>
                <a:gd name="T4" fmla="*/ 1 w 179"/>
                <a:gd name="T5" fmla="*/ 7 h 253"/>
                <a:gd name="T6" fmla="*/ 2 w 179"/>
                <a:gd name="T7" fmla="*/ 1 h 253"/>
                <a:gd name="T8" fmla="*/ 7 w 179"/>
                <a:gd name="T9" fmla="*/ 2 h 253"/>
                <a:gd name="T10" fmla="*/ 178 w 179"/>
                <a:gd name="T11" fmla="*/ 247 h 253"/>
                <a:gd name="T12" fmla="*/ 177 w 179"/>
                <a:gd name="T13" fmla="*/ 252 h 253"/>
                <a:gd name="T14" fmla="*/ 174 w 179"/>
                <a:gd name="T15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53">
                  <a:moveTo>
                    <a:pt x="174" y="253"/>
                  </a:moveTo>
                  <a:cubicBezTo>
                    <a:pt x="173" y="253"/>
                    <a:pt x="172" y="252"/>
                    <a:pt x="171" y="252"/>
                  </a:cubicBezTo>
                  <a:cubicBezTo>
                    <a:pt x="115" y="175"/>
                    <a:pt x="58" y="88"/>
                    <a:pt x="1" y="7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3" y="0"/>
                    <a:pt x="6" y="1"/>
                    <a:pt x="7" y="2"/>
                  </a:cubicBezTo>
                  <a:cubicBezTo>
                    <a:pt x="64" y="84"/>
                    <a:pt x="121" y="170"/>
                    <a:pt x="178" y="247"/>
                  </a:cubicBezTo>
                  <a:cubicBezTo>
                    <a:pt x="179" y="248"/>
                    <a:pt x="178" y="251"/>
                    <a:pt x="177" y="252"/>
                  </a:cubicBezTo>
                  <a:cubicBezTo>
                    <a:pt x="176" y="253"/>
                    <a:pt x="175" y="253"/>
                    <a:pt x="174" y="25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29" name="Freeform 22"/>
            <p:cNvSpPr/>
            <p:nvPr/>
          </p:nvSpPr>
          <p:spPr bwMode="auto">
            <a:xfrm>
              <a:off x="6051550" y="6988175"/>
              <a:ext cx="503238" cy="720725"/>
            </a:xfrm>
            <a:custGeom>
              <a:avLst/>
              <a:gdLst>
                <a:gd name="T0" fmla="*/ 129 w 134"/>
                <a:gd name="T1" fmla="*/ 192 h 192"/>
                <a:gd name="T2" fmla="*/ 126 w 134"/>
                <a:gd name="T3" fmla="*/ 190 h 192"/>
                <a:gd name="T4" fmla="*/ 1 w 134"/>
                <a:gd name="T5" fmla="*/ 7 h 192"/>
                <a:gd name="T6" fmla="*/ 2 w 134"/>
                <a:gd name="T7" fmla="*/ 2 h 192"/>
                <a:gd name="T8" fmla="*/ 7 w 134"/>
                <a:gd name="T9" fmla="*/ 3 h 192"/>
                <a:gd name="T10" fmla="*/ 132 w 134"/>
                <a:gd name="T11" fmla="*/ 185 h 192"/>
                <a:gd name="T12" fmla="*/ 132 w 134"/>
                <a:gd name="T13" fmla="*/ 191 h 192"/>
                <a:gd name="T14" fmla="*/ 129 w 134"/>
                <a:gd name="T1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4" h="192">
                  <a:moveTo>
                    <a:pt x="129" y="192"/>
                  </a:moveTo>
                  <a:cubicBezTo>
                    <a:pt x="128" y="191"/>
                    <a:pt x="127" y="191"/>
                    <a:pt x="126" y="190"/>
                  </a:cubicBezTo>
                  <a:cubicBezTo>
                    <a:pt x="84" y="130"/>
                    <a:pt x="43" y="67"/>
                    <a:pt x="1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4" y="0"/>
                    <a:pt x="6" y="1"/>
                    <a:pt x="7" y="3"/>
                  </a:cubicBezTo>
                  <a:cubicBezTo>
                    <a:pt x="49" y="63"/>
                    <a:pt x="91" y="126"/>
                    <a:pt x="132" y="185"/>
                  </a:cubicBezTo>
                  <a:cubicBezTo>
                    <a:pt x="134" y="187"/>
                    <a:pt x="133" y="190"/>
                    <a:pt x="132" y="191"/>
                  </a:cubicBezTo>
                  <a:cubicBezTo>
                    <a:pt x="131" y="192"/>
                    <a:pt x="130" y="192"/>
                    <a:pt x="129" y="19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0" name="Freeform 23"/>
            <p:cNvSpPr/>
            <p:nvPr/>
          </p:nvSpPr>
          <p:spPr bwMode="auto">
            <a:xfrm>
              <a:off x="6008688" y="7175500"/>
              <a:ext cx="331788" cy="477838"/>
            </a:xfrm>
            <a:custGeom>
              <a:avLst/>
              <a:gdLst>
                <a:gd name="T0" fmla="*/ 83 w 88"/>
                <a:gd name="T1" fmla="*/ 127 h 127"/>
                <a:gd name="T2" fmla="*/ 81 w 88"/>
                <a:gd name="T3" fmla="*/ 125 h 127"/>
                <a:gd name="T4" fmla="*/ 1 w 88"/>
                <a:gd name="T5" fmla="*/ 6 h 127"/>
                <a:gd name="T6" fmla="*/ 2 w 88"/>
                <a:gd name="T7" fmla="*/ 1 h 127"/>
                <a:gd name="T8" fmla="*/ 7 w 88"/>
                <a:gd name="T9" fmla="*/ 2 h 127"/>
                <a:gd name="T10" fmla="*/ 87 w 88"/>
                <a:gd name="T11" fmla="*/ 121 h 127"/>
                <a:gd name="T12" fmla="*/ 86 w 88"/>
                <a:gd name="T13" fmla="*/ 126 h 127"/>
                <a:gd name="T14" fmla="*/ 83 w 88"/>
                <a:gd name="T15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127">
                  <a:moveTo>
                    <a:pt x="83" y="127"/>
                  </a:moveTo>
                  <a:cubicBezTo>
                    <a:pt x="82" y="127"/>
                    <a:pt x="82" y="126"/>
                    <a:pt x="81" y="125"/>
                  </a:cubicBezTo>
                  <a:cubicBezTo>
                    <a:pt x="54" y="86"/>
                    <a:pt x="28" y="46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7" y="2"/>
                  </a:cubicBezTo>
                  <a:cubicBezTo>
                    <a:pt x="34" y="41"/>
                    <a:pt x="61" y="81"/>
                    <a:pt x="87" y="121"/>
                  </a:cubicBezTo>
                  <a:cubicBezTo>
                    <a:pt x="88" y="123"/>
                    <a:pt x="88" y="125"/>
                    <a:pt x="86" y="126"/>
                  </a:cubicBezTo>
                  <a:cubicBezTo>
                    <a:pt x="85" y="127"/>
                    <a:pt x="84" y="127"/>
                    <a:pt x="83" y="12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1" name="Freeform 24"/>
            <p:cNvSpPr/>
            <p:nvPr/>
          </p:nvSpPr>
          <p:spPr bwMode="auto">
            <a:xfrm>
              <a:off x="5967413" y="7359650"/>
              <a:ext cx="161925" cy="228600"/>
            </a:xfrm>
            <a:custGeom>
              <a:avLst/>
              <a:gdLst>
                <a:gd name="T0" fmla="*/ 38 w 43"/>
                <a:gd name="T1" fmla="*/ 60 h 61"/>
                <a:gd name="T2" fmla="*/ 36 w 43"/>
                <a:gd name="T3" fmla="*/ 59 h 61"/>
                <a:gd name="T4" fmla="*/ 1 w 43"/>
                <a:gd name="T5" fmla="*/ 6 h 61"/>
                <a:gd name="T6" fmla="*/ 2 w 43"/>
                <a:gd name="T7" fmla="*/ 1 h 61"/>
                <a:gd name="T8" fmla="*/ 7 w 43"/>
                <a:gd name="T9" fmla="*/ 2 h 61"/>
                <a:gd name="T10" fmla="*/ 42 w 43"/>
                <a:gd name="T11" fmla="*/ 55 h 61"/>
                <a:gd name="T12" fmla="*/ 41 w 43"/>
                <a:gd name="T13" fmla="*/ 60 h 61"/>
                <a:gd name="T14" fmla="*/ 38 w 43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61">
                  <a:moveTo>
                    <a:pt x="38" y="60"/>
                  </a:moveTo>
                  <a:cubicBezTo>
                    <a:pt x="37" y="60"/>
                    <a:pt x="37" y="60"/>
                    <a:pt x="36" y="59"/>
                  </a:cubicBezTo>
                  <a:cubicBezTo>
                    <a:pt x="24" y="41"/>
                    <a:pt x="13" y="24"/>
                    <a:pt x="1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19" y="20"/>
                    <a:pt x="31" y="37"/>
                    <a:pt x="42" y="55"/>
                  </a:cubicBezTo>
                  <a:cubicBezTo>
                    <a:pt x="43" y="56"/>
                    <a:pt x="43" y="59"/>
                    <a:pt x="41" y="60"/>
                  </a:cubicBezTo>
                  <a:cubicBezTo>
                    <a:pt x="40" y="61"/>
                    <a:pt x="39" y="61"/>
                    <a:pt x="38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2" name="Freeform 25"/>
            <p:cNvSpPr/>
            <p:nvPr/>
          </p:nvSpPr>
          <p:spPr bwMode="auto">
            <a:xfrm>
              <a:off x="6065838" y="6804025"/>
              <a:ext cx="233363" cy="139700"/>
            </a:xfrm>
            <a:custGeom>
              <a:avLst/>
              <a:gdLst>
                <a:gd name="T0" fmla="*/ 3 w 62"/>
                <a:gd name="T1" fmla="*/ 37 h 37"/>
                <a:gd name="T2" fmla="*/ 1 w 62"/>
                <a:gd name="T3" fmla="*/ 35 h 37"/>
                <a:gd name="T4" fmla="*/ 2 w 62"/>
                <a:gd name="T5" fmla="*/ 30 h 37"/>
                <a:gd name="T6" fmla="*/ 55 w 62"/>
                <a:gd name="T7" fmla="*/ 1 h 37"/>
                <a:gd name="T8" fmla="*/ 61 w 62"/>
                <a:gd name="T9" fmla="*/ 3 h 37"/>
                <a:gd name="T10" fmla="*/ 59 w 62"/>
                <a:gd name="T11" fmla="*/ 8 h 37"/>
                <a:gd name="T12" fmla="*/ 6 w 62"/>
                <a:gd name="T13" fmla="*/ 36 h 37"/>
                <a:gd name="T14" fmla="*/ 3 w 62"/>
                <a:gd name="T15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7">
                  <a:moveTo>
                    <a:pt x="3" y="37"/>
                  </a:moveTo>
                  <a:cubicBezTo>
                    <a:pt x="2" y="36"/>
                    <a:pt x="1" y="36"/>
                    <a:pt x="1" y="35"/>
                  </a:cubicBezTo>
                  <a:cubicBezTo>
                    <a:pt x="0" y="33"/>
                    <a:pt x="0" y="30"/>
                    <a:pt x="2" y="30"/>
                  </a:cubicBezTo>
                  <a:cubicBezTo>
                    <a:pt x="20" y="20"/>
                    <a:pt x="38" y="11"/>
                    <a:pt x="55" y="1"/>
                  </a:cubicBezTo>
                  <a:cubicBezTo>
                    <a:pt x="57" y="0"/>
                    <a:pt x="60" y="1"/>
                    <a:pt x="61" y="3"/>
                  </a:cubicBezTo>
                  <a:cubicBezTo>
                    <a:pt x="62" y="5"/>
                    <a:pt x="61" y="7"/>
                    <a:pt x="59" y="8"/>
                  </a:cubicBezTo>
                  <a:cubicBezTo>
                    <a:pt x="41" y="18"/>
                    <a:pt x="23" y="27"/>
                    <a:pt x="6" y="36"/>
                  </a:cubicBezTo>
                  <a:cubicBezTo>
                    <a:pt x="5" y="37"/>
                    <a:pt x="4" y="37"/>
                    <a:pt x="3" y="37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3" name="Freeform 26"/>
            <p:cNvSpPr/>
            <p:nvPr/>
          </p:nvSpPr>
          <p:spPr bwMode="auto">
            <a:xfrm>
              <a:off x="6021388" y="6872288"/>
              <a:ext cx="492125" cy="273050"/>
            </a:xfrm>
            <a:custGeom>
              <a:avLst/>
              <a:gdLst>
                <a:gd name="T0" fmla="*/ 3 w 131"/>
                <a:gd name="T1" fmla="*/ 72 h 73"/>
                <a:gd name="T2" fmla="*/ 1 w 131"/>
                <a:gd name="T3" fmla="*/ 70 h 73"/>
                <a:gd name="T4" fmla="*/ 2 w 131"/>
                <a:gd name="T5" fmla="*/ 65 h 73"/>
                <a:gd name="T6" fmla="*/ 125 w 131"/>
                <a:gd name="T7" fmla="*/ 1 h 73"/>
                <a:gd name="T8" fmla="*/ 130 w 131"/>
                <a:gd name="T9" fmla="*/ 2 h 73"/>
                <a:gd name="T10" fmla="*/ 128 w 131"/>
                <a:gd name="T11" fmla="*/ 8 h 73"/>
                <a:gd name="T12" fmla="*/ 6 w 131"/>
                <a:gd name="T13" fmla="*/ 72 h 73"/>
                <a:gd name="T14" fmla="*/ 3 w 131"/>
                <a:gd name="T15" fmla="*/ 72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3">
                  <a:moveTo>
                    <a:pt x="3" y="72"/>
                  </a:moveTo>
                  <a:cubicBezTo>
                    <a:pt x="2" y="72"/>
                    <a:pt x="1" y="71"/>
                    <a:pt x="1" y="70"/>
                  </a:cubicBezTo>
                  <a:cubicBezTo>
                    <a:pt x="0" y="68"/>
                    <a:pt x="1" y="66"/>
                    <a:pt x="2" y="65"/>
                  </a:cubicBezTo>
                  <a:cubicBezTo>
                    <a:pt x="43" y="45"/>
                    <a:pt x="84" y="23"/>
                    <a:pt x="125" y="1"/>
                  </a:cubicBezTo>
                  <a:cubicBezTo>
                    <a:pt x="126" y="0"/>
                    <a:pt x="129" y="0"/>
                    <a:pt x="130" y="2"/>
                  </a:cubicBezTo>
                  <a:cubicBezTo>
                    <a:pt x="131" y="4"/>
                    <a:pt x="130" y="7"/>
                    <a:pt x="128" y="8"/>
                  </a:cubicBezTo>
                  <a:cubicBezTo>
                    <a:pt x="87" y="30"/>
                    <a:pt x="47" y="52"/>
                    <a:pt x="6" y="72"/>
                  </a:cubicBezTo>
                  <a:cubicBezTo>
                    <a:pt x="5" y="73"/>
                    <a:pt x="4" y="73"/>
                    <a:pt x="3" y="72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4" name="Freeform 27"/>
            <p:cNvSpPr/>
            <p:nvPr/>
          </p:nvSpPr>
          <p:spPr bwMode="auto">
            <a:xfrm>
              <a:off x="5975350" y="6935788"/>
              <a:ext cx="752475" cy="409575"/>
            </a:xfrm>
            <a:custGeom>
              <a:avLst/>
              <a:gdLst>
                <a:gd name="T0" fmla="*/ 4 w 200"/>
                <a:gd name="T1" fmla="*/ 108 h 109"/>
                <a:gd name="T2" fmla="*/ 1 w 200"/>
                <a:gd name="T3" fmla="*/ 106 h 109"/>
                <a:gd name="T4" fmla="*/ 3 w 200"/>
                <a:gd name="T5" fmla="*/ 101 h 109"/>
                <a:gd name="T6" fmla="*/ 194 w 200"/>
                <a:gd name="T7" fmla="*/ 1 h 109"/>
                <a:gd name="T8" fmla="*/ 199 w 200"/>
                <a:gd name="T9" fmla="*/ 3 h 109"/>
                <a:gd name="T10" fmla="*/ 197 w 200"/>
                <a:gd name="T11" fmla="*/ 8 h 109"/>
                <a:gd name="T12" fmla="*/ 6 w 200"/>
                <a:gd name="T13" fmla="*/ 108 h 109"/>
                <a:gd name="T14" fmla="*/ 4 w 200"/>
                <a:gd name="T15" fmla="*/ 10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0" h="109">
                  <a:moveTo>
                    <a:pt x="4" y="108"/>
                  </a:moveTo>
                  <a:cubicBezTo>
                    <a:pt x="3" y="108"/>
                    <a:pt x="2" y="107"/>
                    <a:pt x="1" y="106"/>
                  </a:cubicBezTo>
                  <a:cubicBezTo>
                    <a:pt x="0" y="104"/>
                    <a:pt x="1" y="102"/>
                    <a:pt x="3" y="101"/>
                  </a:cubicBezTo>
                  <a:cubicBezTo>
                    <a:pt x="66" y="72"/>
                    <a:pt x="130" y="36"/>
                    <a:pt x="194" y="1"/>
                  </a:cubicBezTo>
                  <a:cubicBezTo>
                    <a:pt x="196" y="0"/>
                    <a:pt x="198" y="1"/>
                    <a:pt x="199" y="3"/>
                  </a:cubicBezTo>
                  <a:cubicBezTo>
                    <a:pt x="200" y="4"/>
                    <a:pt x="199" y="7"/>
                    <a:pt x="197" y="8"/>
                  </a:cubicBezTo>
                  <a:cubicBezTo>
                    <a:pt x="134" y="43"/>
                    <a:pt x="70" y="79"/>
                    <a:pt x="6" y="108"/>
                  </a:cubicBezTo>
                  <a:cubicBezTo>
                    <a:pt x="5" y="109"/>
                    <a:pt x="4" y="109"/>
                    <a:pt x="4" y="10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5" name="Freeform 28"/>
            <p:cNvSpPr/>
            <p:nvPr/>
          </p:nvSpPr>
          <p:spPr bwMode="auto">
            <a:xfrm>
              <a:off x="5930900" y="6996113"/>
              <a:ext cx="1011238" cy="544513"/>
            </a:xfrm>
            <a:custGeom>
              <a:avLst/>
              <a:gdLst>
                <a:gd name="T0" fmla="*/ 4 w 269"/>
                <a:gd name="T1" fmla="*/ 145 h 145"/>
                <a:gd name="T2" fmla="*/ 1 w 269"/>
                <a:gd name="T3" fmla="*/ 143 h 145"/>
                <a:gd name="T4" fmla="*/ 3 w 269"/>
                <a:gd name="T5" fmla="*/ 138 h 145"/>
                <a:gd name="T6" fmla="*/ 263 w 269"/>
                <a:gd name="T7" fmla="*/ 1 h 145"/>
                <a:gd name="T8" fmla="*/ 268 w 269"/>
                <a:gd name="T9" fmla="*/ 3 h 145"/>
                <a:gd name="T10" fmla="*/ 266 w 269"/>
                <a:gd name="T11" fmla="*/ 8 h 145"/>
                <a:gd name="T12" fmla="*/ 6 w 269"/>
                <a:gd name="T13" fmla="*/ 145 h 145"/>
                <a:gd name="T14" fmla="*/ 4 w 269"/>
                <a:gd name="T1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9" h="145">
                  <a:moveTo>
                    <a:pt x="4" y="145"/>
                  </a:moveTo>
                  <a:cubicBezTo>
                    <a:pt x="3" y="144"/>
                    <a:pt x="2" y="144"/>
                    <a:pt x="1" y="143"/>
                  </a:cubicBezTo>
                  <a:cubicBezTo>
                    <a:pt x="0" y="141"/>
                    <a:pt x="1" y="138"/>
                    <a:pt x="3" y="138"/>
                  </a:cubicBezTo>
                  <a:cubicBezTo>
                    <a:pt x="89" y="101"/>
                    <a:pt x="176" y="49"/>
                    <a:pt x="263" y="1"/>
                  </a:cubicBezTo>
                  <a:cubicBezTo>
                    <a:pt x="265" y="0"/>
                    <a:pt x="267" y="1"/>
                    <a:pt x="268" y="3"/>
                  </a:cubicBezTo>
                  <a:cubicBezTo>
                    <a:pt x="269" y="4"/>
                    <a:pt x="268" y="7"/>
                    <a:pt x="266" y="8"/>
                  </a:cubicBezTo>
                  <a:cubicBezTo>
                    <a:pt x="180" y="56"/>
                    <a:pt x="93" y="108"/>
                    <a:pt x="6" y="145"/>
                  </a:cubicBezTo>
                  <a:cubicBezTo>
                    <a:pt x="6" y="145"/>
                    <a:pt x="5" y="145"/>
                    <a:pt x="4" y="14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6" name="Freeform 29"/>
            <p:cNvSpPr/>
            <p:nvPr/>
          </p:nvSpPr>
          <p:spPr bwMode="auto">
            <a:xfrm>
              <a:off x="6145213" y="7183438"/>
              <a:ext cx="747713" cy="423863"/>
            </a:xfrm>
            <a:custGeom>
              <a:avLst/>
              <a:gdLst>
                <a:gd name="T0" fmla="*/ 3 w 199"/>
                <a:gd name="T1" fmla="*/ 113 h 113"/>
                <a:gd name="T2" fmla="*/ 1 w 199"/>
                <a:gd name="T3" fmla="*/ 111 h 113"/>
                <a:gd name="T4" fmla="*/ 2 w 199"/>
                <a:gd name="T5" fmla="*/ 105 h 113"/>
                <a:gd name="T6" fmla="*/ 193 w 199"/>
                <a:gd name="T7" fmla="*/ 1 h 113"/>
                <a:gd name="T8" fmla="*/ 198 w 199"/>
                <a:gd name="T9" fmla="*/ 2 h 113"/>
                <a:gd name="T10" fmla="*/ 197 w 199"/>
                <a:gd name="T11" fmla="*/ 7 h 113"/>
                <a:gd name="T12" fmla="*/ 6 w 199"/>
                <a:gd name="T13" fmla="*/ 112 h 113"/>
                <a:gd name="T14" fmla="*/ 3 w 199"/>
                <a:gd name="T15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9" h="113">
                  <a:moveTo>
                    <a:pt x="3" y="113"/>
                  </a:moveTo>
                  <a:cubicBezTo>
                    <a:pt x="2" y="112"/>
                    <a:pt x="1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66" y="75"/>
                    <a:pt x="130" y="38"/>
                    <a:pt x="193" y="1"/>
                  </a:cubicBezTo>
                  <a:cubicBezTo>
                    <a:pt x="195" y="0"/>
                    <a:pt x="197" y="0"/>
                    <a:pt x="198" y="2"/>
                  </a:cubicBezTo>
                  <a:cubicBezTo>
                    <a:pt x="199" y="4"/>
                    <a:pt x="199" y="6"/>
                    <a:pt x="197" y="7"/>
                  </a:cubicBezTo>
                  <a:cubicBezTo>
                    <a:pt x="133" y="45"/>
                    <a:pt x="69" y="82"/>
                    <a:pt x="6" y="112"/>
                  </a:cubicBezTo>
                  <a:cubicBezTo>
                    <a:pt x="5" y="113"/>
                    <a:pt x="4" y="113"/>
                    <a:pt x="3" y="113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7" name="Freeform 30"/>
            <p:cNvSpPr/>
            <p:nvPr/>
          </p:nvSpPr>
          <p:spPr bwMode="auto">
            <a:xfrm>
              <a:off x="6354763" y="7370763"/>
              <a:ext cx="493713" cy="293688"/>
            </a:xfrm>
            <a:custGeom>
              <a:avLst/>
              <a:gdLst>
                <a:gd name="T0" fmla="*/ 4 w 131"/>
                <a:gd name="T1" fmla="*/ 78 h 78"/>
                <a:gd name="T2" fmla="*/ 1 w 131"/>
                <a:gd name="T3" fmla="*/ 76 h 78"/>
                <a:gd name="T4" fmla="*/ 3 w 131"/>
                <a:gd name="T5" fmla="*/ 71 h 78"/>
                <a:gd name="T6" fmla="*/ 125 w 131"/>
                <a:gd name="T7" fmla="*/ 1 h 78"/>
                <a:gd name="T8" fmla="*/ 130 w 131"/>
                <a:gd name="T9" fmla="*/ 2 h 78"/>
                <a:gd name="T10" fmla="*/ 128 w 131"/>
                <a:gd name="T11" fmla="*/ 8 h 78"/>
                <a:gd name="T12" fmla="*/ 6 w 131"/>
                <a:gd name="T13" fmla="*/ 78 h 78"/>
                <a:gd name="T14" fmla="*/ 4 w 131"/>
                <a:gd name="T15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8">
                  <a:moveTo>
                    <a:pt x="4" y="78"/>
                  </a:moveTo>
                  <a:cubicBezTo>
                    <a:pt x="3" y="78"/>
                    <a:pt x="2" y="77"/>
                    <a:pt x="1" y="76"/>
                  </a:cubicBezTo>
                  <a:cubicBezTo>
                    <a:pt x="0" y="74"/>
                    <a:pt x="1" y="72"/>
                    <a:pt x="3" y="71"/>
                  </a:cubicBezTo>
                  <a:cubicBezTo>
                    <a:pt x="43" y="49"/>
                    <a:pt x="84" y="25"/>
                    <a:pt x="125" y="1"/>
                  </a:cubicBezTo>
                  <a:cubicBezTo>
                    <a:pt x="127" y="0"/>
                    <a:pt x="129" y="1"/>
                    <a:pt x="130" y="2"/>
                  </a:cubicBezTo>
                  <a:cubicBezTo>
                    <a:pt x="131" y="4"/>
                    <a:pt x="130" y="6"/>
                    <a:pt x="128" y="8"/>
                  </a:cubicBezTo>
                  <a:cubicBezTo>
                    <a:pt x="88" y="32"/>
                    <a:pt x="47" y="56"/>
                    <a:pt x="6" y="78"/>
                  </a:cubicBezTo>
                  <a:cubicBezTo>
                    <a:pt x="5" y="78"/>
                    <a:pt x="4" y="78"/>
                    <a:pt x="4" y="7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8" name="Freeform 31"/>
            <p:cNvSpPr/>
            <p:nvPr/>
          </p:nvSpPr>
          <p:spPr bwMode="auto">
            <a:xfrm>
              <a:off x="6569075" y="7562850"/>
              <a:ext cx="230188" cy="149225"/>
            </a:xfrm>
            <a:custGeom>
              <a:avLst/>
              <a:gdLst>
                <a:gd name="T0" fmla="*/ 3 w 61"/>
                <a:gd name="T1" fmla="*/ 40 h 40"/>
                <a:gd name="T2" fmla="*/ 1 w 61"/>
                <a:gd name="T3" fmla="*/ 38 h 40"/>
                <a:gd name="T4" fmla="*/ 2 w 61"/>
                <a:gd name="T5" fmla="*/ 33 h 40"/>
                <a:gd name="T6" fmla="*/ 55 w 61"/>
                <a:gd name="T7" fmla="*/ 1 h 40"/>
                <a:gd name="T8" fmla="*/ 60 w 61"/>
                <a:gd name="T9" fmla="*/ 2 h 40"/>
                <a:gd name="T10" fmla="*/ 59 w 61"/>
                <a:gd name="T11" fmla="*/ 7 h 40"/>
                <a:gd name="T12" fmla="*/ 6 w 61"/>
                <a:gd name="T13" fmla="*/ 39 h 40"/>
                <a:gd name="T14" fmla="*/ 3 w 61"/>
                <a:gd name="T1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40">
                  <a:moveTo>
                    <a:pt x="3" y="40"/>
                  </a:moveTo>
                  <a:cubicBezTo>
                    <a:pt x="2" y="40"/>
                    <a:pt x="1" y="39"/>
                    <a:pt x="1" y="38"/>
                  </a:cubicBezTo>
                  <a:cubicBezTo>
                    <a:pt x="0" y="36"/>
                    <a:pt x="0" y="34"/>
                    <a:pt x="2" y="33"/>
                  </a:cubicBezTo>
                  <a:cubicBezTo>
                    <a:pt x="20" y="22"/>
                    <a:pt x="38" y="12"/>
                    <a:pt x="55" y="1"/>
                  </a:cubicBezTo>
                  <a:cubicBezTo>
                    <a:pt x="57" y="0"/>
                    <a:pt x="60" y="0"/>
                    <a:pt x="60" y="2"/>
                  </a:cubicBezTo>
                  <a:cubicBezTo>
                    <a:pt x="61" y="4"/>
                    <a:pt x="61" y="6"/>
                    <a:pt x="59" y="7"/>
                  </a:cubicBezTo>
                  <a:cubicBezTo>
                    <a:pt x="41" y="18"/>
                    <a:pt x="23" y="29"/>
                    <a:pt x="6" y="39"/>
                  </a:cubicBezTo>
                  <a:cubicBezTo>
                    <a:pt x="5" y="40"/>
                    <a:pt x="4" y="40"/>
                    <a:pt x="3" y="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39" name="Freeform 32"/>
            <p:cNvSpPr/>
            <p:nvPr/>
          </p:nvSpPr>
          <p:spPr bwMode="auto">
            <a:xfrm>
              <a:off x="6230938" y="6353175"/>
              <a:ext cx="169863" cy="323850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3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0" name="Freeform 33"/>
            <p:cNvSpPr/>
            <p:nvPr/>
          </p:nvSpPr>
          <p:spPr bwMode="auto">
            <a:xfrm>
              <a:off x="6175375" y="6402388"/>
              <a:ext cx="280988" cy="228600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3 w 75"/>
                <a:gd name="T11" fmla="*/ 7 h 61"/>
                <a:gd name="T12" fmla="*/ 6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2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0" y="0"/>
                    <a:pt x="72" y="0"/>
                    <a:pt x="74" y="2"/>
                  </a:cubicBezTo>
                  <a:cubicBezTo>
                    <a:pt x="75" y="3"/>
                    <a:pt x="75" y="6"/>
                    <a:pt x="73" y="7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5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1" name="Freeform 34"/>
            <p:cNvSpPr/>
            <p:nvPr/>
          </p:nvSpPr>
          <p:spPr bwMode="auto">
            <a:xfrm>
              <a:off x="6426200" y="6402388"/>
              <a:ext cx="166688" cy="319088"/>
            </a:xfrm>
            <a:custGeom>
              <a:avLst/>
              <a:gdLst>
                <a:gd name="T0" fmla="*/ 39 w 44"/>
                <a:gd name="T1" fmla="*/ 85 h 85"/>
                <a:gd name="T2" fmla="*/ 36 w 44"/>
                <a:gd name="T3" fmla="*/ 83 h 85"/>
                <a:gd name="T4" fmla="*/ 0 w 44"/>
                <a:gd name="T5" fmla="*/ 6 h 85"/>
                <a:gd name="T6" fmla="*/ 2 w 44"/>
                <a:gd name="T7" fmla="*/ 1 h 85"/>
                <a:gd name="T8" fmla="*/ 7 w 44"/>
                <a:gd name="T9" fmla="*/ 2 h 85"/>
                <a:gd name="T10" fmla="*/ 43 w 44"/>
                <a:gd name="T11" fmla="*/ 80 h 85"/>
                <a:gd name="T12" fmla="*/ 41 w 44"/>
                <a:gd name="T13" fmla="*/ 85 h 85"/>
                <a:gd name="T14" fmla="*/ 39 w 44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5">
                  <a:moveTo>
                    <a:pt x="39" y="85"/>
                  </a:moveTo>
                  <a:cubicBezTo>
                    <a:pt x="38" y="85"/>
                    <a:pt x="37" y="84"/>
                    <a:pt x="36" y="8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1"/>
                    <a:pt x="2" y="1"/>
                  </a:cubicBezTo>
                  <a:cubicBezTo>
                    <a:pt x="4" y="0"/>
                    <a:pt x="6" y="1"/>
                    <a:pt x="7" y="2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1" y="85"/>
                  </a:cubicBezTo>
                  <a:cubicBezTo>
                    <a:pt x="40" y="85"/>
                    <a:pt x="40" y="85"/>
                    <a:pt x="39" y="8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2" name="Freeform 35"/>
            <p:cNvSpPr/>
            <p:nvPr/>
          </p:nvSpPr>
          <p:spPr bwMode="auto">
            <a:xfrm>
              <a:off x="6365875" y="6446838"/>
              <a:ext cx="282575" cy="230188"/>
            </a:xfrm>
            <a:custGeom>
              <a:avLst/>
              <a:gdLst>
                <a:gd name="T0" fmla="*/ 3 w 75"/>
                <a:gd name="T1" fmla="*/ 61 h 61"/>
                <a:gd name="T2" fmla="*/ 1 w 75"/>
                <a:gd name="T3" fmla="*/ 60 h 61"/>
                <a:gd name="T4" fmla="*/ 2 w 75"/>
                <a:gd name="T5" fmla="*/ 54 h 61"/>
                <a:gd name="T6" fmla="*/ 69 w 75"/>
                <a:gd name="T7" fmla="*/ 1 h 61"/>
                <a:gd name="T8" fmla="*/ 74 w 75"/>
                <a:gd name="T9" fmla="*/ 2 h 61"/>
                <a:gd name="T10" fmla="*/ 74 w 75"/>
                <a:gd name="T11" fmla="*/ 7 h 61"/>
                <a:gd name="T12" fmla="*/ 7 w 75"/>
                <a:gd name="T13" fmla="*/ 60 h 61"/>
                <a:gd name="T14" fmla="*/ 3 w 75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1">
                  <a:moveTo>
                    <a:pt x="3" y="61"/>
                  </a:moveTo>
                  <a:cubicBezTo>
                    <a:pt x="3" y="61"/>
                    <a:pt x="2" y="60"/>
                    <a:pt x="1" y="60"/>
                  </a:cubicBezTo>
                  <a:cubicBezTo>
                    <a:pt x="0" y="58"/>
                    <a:pt x="0" y="56"/>
                    <a:pt x="2" y="54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71" y="0"/>
                    <a:pt x="73" y="0"/>
                    <a:pt x="74" y="2"/>
                  </a:cubicBezTo>
                  <a:cubicBezTo>
                    <a:pt x="75" y="4"/>
                    <a:pt x="75" y="6"/>
                    <a:pt x="74" y="7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6" y="61"/>
                    <a:pt x="4" y="61"/>
                    <a:pt x="3" y="61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3" name="Freeform 36"/>
            <p:cNvSpPr/>
            <p:nvPr/>
          </p:nvSpPr>
          <p:spPr bwMode="auto">
            <a:xfrm>
              <a:off x="6618288" y="6446838"/>
              <a:ext cx="165100" cy="323850"/>
            </a:xfrm>
            <a:custGeom>
              <a:avLst/>
              <a:gdLst>
                <a:gd name="T0" fmla="*/ 39 w 44"/>
                <a:gd name="T1" fmla="*/ 86 h 86"/>
                <a:gd name="T2" fmla="*/ 37 w 44"/>
                <a:gd name="T3" fmla="*/ 83 h 86"/>
                <a:gd name="T4" fmla="*/ 1 w 44"/>
                <a:gd name="T5" fmla="*/ 6 h 86"/>
                <a:gd name="T6" fmla="*/ 3 w 44"/>
                <a:gd name="T7" fmla="*/ 1 h 86"/>
                <a:gd name="T8" fmla="*/ 8 w 44"/>
                <a:gd name="T9" fmla="*/ 3 h 86"/>
                <a:gd name="T10" fmla="*/ 43 w 44"/>
                <a:gd name="T11" fmla="*/ 80 h 86"/>
                <a:gd name="T12" fmla="*/ 42 w 44"/>
                <a:gd name="T13" fmla="*/ 85 h 86"/>
                <a:gd name="T14" fmla="*/ 39 w 44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86">
                  <a:moveTo>
                    <a:pt x="39" y="86"/>
                  </a:moveTo>
                  <a:cubicBezTo>
                    <a:pt x="38" y="85"/>
                    <a:pt x="37" y="85"/>
                    <a:pt x="37" y="8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4" y="82"/>
                    <a:pt x="43" y="84"/>
                    <a:pt x="42" y="85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4" name="Freeform 37"/>
            <p:cNvSpPr/>
            <p:nvPr/>
          </p:nvSpPr>
          <p:spPr bwMode="auto">
            <a:xfrm>
              <a:off x="6557963" y="6492875"/>
              <a:ext cx="285750" cy="231775"/>
            </a:xfrm>
            <a:custGeom>
              <a:avLst/>
              <a:gdLst>
                <a:gd name="T0" fmla="*/ 4 w 76"/>
                <a:gd name="T1" fmla="*/ 61 h 62"/>
                <a:gd name="T2" fmla="*/ 2 w 76"/>
                <a:gd name="T3" fmla="*/ 60 h 62"/>
                <a:gd name="T4" fmla="*/ 2 w 76"/>
                <a:gd name="T5" fmla="*/ 55 h 62"/>
                <a:gd name="T6" fmla="*/ 69 w 76"/>
                <a:gd name="T7" fmla="*/ 2 h 62"/>
                <a:gd name="T8" fmla="*/ 75 w 76"/>
                <a:gd name="T9" fmla="*/ 2 h 62"/>
                <a:gd name="T10" fmla="*/ 74 w 76"/>
                <a:gd name="T11" fmla="*/ 7 h 62"/>
                <a:gd name="T12" fmla="*/ 7 w 76"/>
                <a:gd name="T13" fmla="*/ 61 h 62"/>
                <a:gd name="T14" fmla="*/ 4 w 76"/>
                <a:gd name="T15" fmla="*/ 61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2">
                  <a:moveTo>
                    <a:pt x="4" y="61"/>
                  </a:moveTo>
                  <a:cubicBezTo>
                    <a:pt x="3" y="61"/>
                    <a:pt x="2" y="61"/>
                    <a:pt x="2" y="60"/>
                  </a:cubicBezTo>
                  <a:cubicBezTo>
                    <a:pt x="0" y="58"/>
                    <a:pt x="1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1" y="0"/>
                    <a:pt x="73" y="1"/>
                    <a:pt x="75" y="2"/>
                  </a:cubicBezTo>
                  <a:cubicBezTo>
                    <a:pt x="76" y="4"/>
                    <a:pt x="76" y="6"/>
                    <a:pt x="74" y="7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6" y="61"/>
                    <a:pt x="5" y="62"/>
                    <a:pt x="4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5" name="Freeform 38"/>
            <p:cNvSpPr/>
            <p:nvPr/>
          </p:nvSpPr>
          <p:spPr bwMode="auto">
            <a:xfrm>
              <a:off x="6810375" y="6492875"/>
              <a:ext cx="169863" cy="322263"/>
            </a:xfrm>
            <a:custGeom>
              <a:avLst/>
              <a:gdLst>
                <a:gd name="T0" fmla="*/ 39 w 45"/>
                <a:gd name="T1" fmla="*/ 86 h 86"/>
                <a:gd name="T2" fmla="*/ 37 w 45"/>
                <a:gd name="T3" fmla="*/ 84 h 86"/>
                <a:gd name="T4" fmla="*/ 1 w 45"/>
                <a:gd name="T5" fmla="*/ 6 h 86"/>
                <a:gd name="T6" fmla="*/ 3 w 45"/>
                <a:gd name="T7" fmla="*/ 1 h 86"/>
                <a:gd name="T8" fmla="*/ 8 w 45"/>
                <a:gd name="T9" fmla="*/ 3 h 86"/>
                <a:gd name="T10" fmla="*/ 44 w 45"/>
                <a:gd name="T11" fmla="*/ 81 h 86"/>
                <a:gd name="T12" fmla="*/ 42 w 45"/>
                <a:gd name="T13" fmla="*/ 86 h 86"/>
                <a:gd name="T14" fmla="*/ 39 w 45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86">
                  <a:moveTo>
                    <a:pt x="39" y="86"/>
                  </a:moveTo>
                  <a:cubicBezTo>
                    <a:pt x="38" y="86"/>
                    <a:pt x="37" y="85"/>
                    <a:pt x="37" y="8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4"/>
                    <a:pt x="1" y="2"/>
                    <a:pt x="3" y="1"/>
                  </a:cubicBezTo>
                  <a:cubicBezTo>
                    <a:pt x="5" y="0"/>
                    <a:pt x="7" y="1"/>
                    <a:pt x="8" y="3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5" y="82"/>
                    <a:pt x="44" y="85"/>
                    <a:pt x="42" y="86"/>
                  </a:cubicBezTo>
                  <a:cubicBezTo>
                    <a:pt x="41" y="86"/>
                    <a:pt x="40" y="86"/>
                    <a:pt x="39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6" name="Freeform 39"/>
            <p:cNvSpPr/>
            <p:nvPr/>
          </p:nvSpPr>
          <p:spPr bwMode="auto">
            <a:xfrm>
              <a:off x="6753225" y="6537325"/>
              <a:ext cx="282575" cy="233363"/>
            </a:xfrm>
            <a:custGeom>
              <a:avLst/>
              <a:gdLst>
                <a:gd name="T0" fmla="*/ 3 w 75"/>
                <a:gd name="T1" fmla="*/ 62 h 62"/>
                <a:gd name="T2" fmla="*/ 1 w 75"/>
                <a:gd name="T3" fmla="*/ 60 h 62"/>
                <a:gd name="T4" fmla="*/ 2 w 75"/>
                <a:gd name="T5" fmla="*/ 55 h 62"/>
                <a:gd name="T6" fmla="*/ 69 w 75"/>
                <a:gd name="T7" fmla="*/ 2 h 62"/>
                <a:gd name="T8" fmla="*/ 74 w 75"/>
                <a:gd name="T9" fmla="*/ 2 h 62"/>
                <a:gd name="T10" fmla="*/ 73 w 75"/>
                <a:gd name="T11" fmla="*/ 8 h 62"/>
                <a:gd name="T12" fmla="*/ 6 w 75"/>
                <a:gd name="T13" fmla="*/ 61 h 62"/>
                <a:gd name="T14" fmla="*/ 3 w 75"/>
                <a:gd name="T15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62">
                  <a:moveTo>
                    <a:pt x="3" y="62"/>
                  </a:moveTo>
                  <a:cubicBezTo>
                    <a:pt x="2" y="61"/>
                    <a:pt x="2" y="61"/>
                    <a:pt x="1" y="60"/>
                  </a:cubicBezTo>
                  <a:cubicBezTo>
                    <a:pt x="0" y="59"/>
                    <a:pt x="0" y="56"/>
                    <a:pt x="2" y="55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0" y="0"/>
                    <a:pt x="73" y="1"/>
                    <a:pt x="74" y="2"/>
                  </a:cubicBezTo>
                  <a:cubicBezTo>
                    <a:pt x="75" y="4"/>
                    <a:pt x="75" y="6"/>
                    <a:pt x="73" y="8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5" y="62"/>
                    <a:pt x="4" y="62"/>
                    <a:pt x="3" y="6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7" name="Freeform 40"/>
            <p:cNvSpPr/>
            <p:nvPr/>
          </p:nvSpPr>
          <p:spPr bwMode="auto">
            <a:xfrm>
              <a:off x="5818188" y="5200650"/>
              <a:ext cx="1774825" cy="1325563"/>
            </a:xfrm>
            <a:custGeom>
              <a:avLst/>
              <a:gdLst>
                <a:gd name="T0" fmla="*/ 437 w 472"/>
                <a:gd name="T1" fmla="*/ 252 h 353"/>
                <a:gd name="T2" fmla="*/ 437 w 472"/>
                <a:gd name="T3" fmla="*/ 252 h 353"/>
                <a:gd name="T4" fmla="*/ 291 w 472"/>
                <a:gd name="T5" fmla="*/ 25 h 353"/>
                <a:gd name="T6" fmla="*/ 59 w 472"/>
                <a:gd name="T7" fmla="*/ 162 h 353"/>
                <a:gd name="T8" fmla="*/ 59 w 472"/>
                <a:gd name="T9" fmla="*/ 162 h 353"/>
                <a:gd name="T10" fmla="*/ 7 w 472"/>
                <a:gd name="T11" fmla="*/ 200 h 353"/>
                <a:gd name="T12" fmla="*/ 44 w 472"/>
                <a:gd name="T13" fmla="*/ 260 h 353"/>
                <a:gd name="T14" fmla="*/ 406 w 472"/>
                <a:gd name="T15" fmla="*/ 347 h 353"/>
                <a:gd name="T16" fmla="*/ 466 w 472"/>
                <a:gd name="T17" fmla="*/ 310 h 353"/>
                <a:gd name="T18" fmla="*/ 437 w 472"/>
                <a:gd name="T19" fmla="*/ 25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2" h="353">
                  <a:moveTo>
                    <a:pt x="437" y="252"/>
                  </a:moveTo>
                  <a:cubicBezTo>
                    <a:pt x="437" y="252"/>
                    <a:pt x="437" y="252"/>
                    <a:pt x="437" y="252"/>
                  </a:cubicBezTo>
                  <a:cubicBezTo>
                    <a:pt x="461" y="151"/>
                    <a:pt x="396" y="50"/>
                    <a:pt x="291" y="25"/>
                  </a:cubicBezTo>
                  <a:cubicBezTo>
                    <a:pt x="187" y="0"/>
                    <a:pt x="83" y="61"/>
                    <a:pt x="59" y="162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35" y="160"/>
                    <a:pt x="13" y="176"/>
                    <a:pt x="7" y="200"/>
                  </a:cubicBezTo>
                  <a:cubicBezTo>
                    <a:pt x="0" y="227"/>
                    <a:pt x="17" y="254"/>
                    <a:pt x="44" y="260"/>
                  </a:cubicBezTo>
                  <a:cubicBezTo>
                    <a:pt x="406" y="347"/>
                    <a:pt x="406" y="347"/>
                    <a:pt x="406" y="347"/>
                  </a:cubicBezTo>
                  <a:cubicBezTo>
                    <a:pt x="433" y="353"/>
                    <a:pt x="460" y="336"/>
                    <a:pt x="466" y="310"/>
                  </a:cubicBezTo>
                  <a:cubicBezTo>
                    <a:pt x="472" y="286"/>
                    <a:pt x="459" y="262"/>
                    <a:pt x="437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8" name="Freeform 41"/>
            <p:cNvSpPr/>
            <p:nvPr/>
          </p:nvSpPr>
          <p:spPr bwMode="auto">
            <a:xfrm>
              <a:off x="4892675" y="6707188"/>
              <a:ext cx="1135063" cy="1084263"/>
            </a:xfrm>
            <a:custGeom>
              <a:avLst/>
              <a:gdLst>
                <a:gd name="T0" fmla="*/ 255 w 302"/>
                <a:gd name="T1" fmla="*/ 0 h 289"/>
                <a:gd name="T2" fmla="*/ 0 w 302"/>
                <a:gd name="T3" fmla="*/ 65 h 289"/>
                <a:gd name="T4" fmla="*/ 69 w 302"/>
                <a:gd name="T5" fmla="*/ 289 h 289"/>
                <a:gd name="T6" fmla="*/ 302 w 302"/>
                <a:gd name="T7" fmla="*/ 229 h 289"/>
                <a:gd name="T8" fmla="*/ 255 w 302"/>
                <a:gd name="T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2" h="289">
                  <a:moveTo>
                    <a:pt x="255" y="0"/>
                  </a:moveTo>
                  <a:cubicBezTo>
                    <a:pt x="170" y="22"/>
                    <a:pt x="85" y="44"/>
                    <a:pt x="0" y="65"/>
                  </a:cubicBezTo>
                  <a:cubicBezTo>
                    <a:pt x="23" y="139"/>
                    <a:pt x="46" y="214"/>
                    <a:pt x="69" y="289"/>
                  </a:cubicBezTo>
                  <a:cubicBezTo>
                    <a:pt x="148" y="279"/>
                    <a:pt x="227" y="259"/>
                    <a:pt x="302" y="229"/>
                  </a:cubicBezTo>
                  <a:cubicBezTo>
                    <a:pt x="286" y="152"/>
                    <a:pt x="271" y="76"/>
                    <a:pt x="255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49" name="Freeform 42"/>
            <p:cNvSpPr>
              <a:spLocks noEditPoints="1"/>
            </p:cNvSpPr>
            <p:nvPr/>
          </p:nvSpPr>
          <p:spPr bwMode="auto">
            <a:xfrm>
              <a:off x="4900613" y="6842125"/>
              <a:ext cx="398463" cy="134938"/>
            </a:xfrm>
            <a:custGeom>
              <a:avLst/>
              <a:gdLst>
                <a:gd name="T0" fmla="*/ 0 w 106"/>
                <a:gd name="T1" fmla="*/ 35 h 36"/>
                <a:gd name="T2" fmla="*/ 0 w 106"/>
                <a:gd name="T3" fmla="*/ 36 h 36"/>
                <a:gd name="T4" fmla="*/ 0 w 106"/>
                <a:gd name="T5" fmla="*/ 36 h 36"/>
                <a:gd name="T6" fmla="*/ 0 w 106"/>
                <a:gd name="T7" fmla="*/ 35 h 36"/>
                <a:gd name="T8" fmla="*/ 105 w 106"/>
                <a:gd name="T9" fmla="*/ 0 h 36"/>
                <a:gd name="T10" fmla="*/ 42 w 106"/>
                <a:gd name="T11" fmla="*/ 18 h 36"/>
                <a:gd name="T12" fmla="*/ 106 w 106"/>
                <a:gd name="T13" fmla="*/ 2 h 36"/>
                <a:gd name="T14" fmla="*/ 105 w 106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36"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105" y="0"/>
                  </a:moveTo>
                  <a:cubicBezTo>
                    <a:pt x="82" y="7"/>
                    <a:pt x="60" y="13"/>
                    <a:pt x="42" y="18"/>
                  </a:cubicBezTo>
                  <a:cubicBezTo>
                    <a:pt x="63" y="13"/>
                    <a:pt x="84" y="7"/>
                    <a:pt x="106" y="2"/>
                  </a:cubicBezTo>
                  <a:cubicBezTo>
                    <a:pt x="105" y="1"/>
                    <a:pt x="105" y="1"/>
                    <a:pt x="105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0" name="Freeform 43"/>
            <p:cNvSpPr>
              <a:spLocks noEditPoints="1"/>
            </p:cNvSpPr>
            <p:nvPr/>
          </p:nvSpPr>
          <p:spPr bwMode="auto">
            <a:xfrm>
              <a:off x="4900613" y="6848475"/>
              <a:ext cx="989013" cy="128588"/>
            </a:xfrm>
            <a:custGeom>
              <a:avLst/>
              <a:gdLst>
                <a:gd name="T0" fmla="*/ 174 w 263"/>
                <a:gd name="T1" fmla="*/ 7 h 34"/>
                <a:gd name="T2" fmla="*/ 137 w 263"/>
                <a:gd name="T3" fmla="*/ 11 h 34"/>
                <a:gd name="T4" fmla="*/ 152 w 263"/>
                <a:gd name="T5" fmla="*/ 19 h 34"/>
                <a:gd name="T6" fmla="*/ 167 w 263"/>
                <a:gd name="T7" fmla="*/ 18 h 34"/>
                <a:gd name="T8" fmla="*/ 174 w 263"/>
                <a:gd name="T9" fmla="*/ 7 h 34"/>
                <a:gd name="T10" fmla="*/ 201 w 263"/>
                <a:gd name="T11" fmla="*/ 5 h 34"/>
                <a:gd name="T12" fmla="*/ 183 w 263"/>
                <a:gd name="T13" fmla="*/ 6 h 34"/>
                <a:gd name="T14" fmla="*/ 183 w 263"/>
                <a:gd name="T15" fmla="*/ 8 h 34"/>
                <a:gd name="T16" fmla="*/ 177 w 263"/>
                <a:gd name="T17" fmla="*/ 17 h 34"/>
                <a:gd name="T18" fmla="*/ 218 w 263"/>
                <a:gd name="T19" fmla="*/ 14 h 34"/>
                <a:gd name="T20" fmla="*/ 201 w 263"/>
                <a:gd name="T21" fmla="*/ 5 h 34"/>
                <a:gd name="T22" fmla="*/ 227 w 263"/>
                <a:gd name="T23" fmla="*/ 3 h 34"/>
                <a:gd name="T24" fmla="*/ 216 w 263"/>
                <a:gd name="T25" fmla="*/ 4 h 34"/>
                <a:gd name="T26" fmla="*/ 224 w 263"/>
                <a:gd name="T27" fmla="*/ 8 h 34"/>
                <a:gd name="T28" fmla="*/ 227 w 263"/>
                <a:gd name="T29" fmla="*/ 3 h 34"/>
                <a:gd name="T30" fmla="*/ 262 w 263"/>
                <a:gd name="T31" fmla="*/ 3 h 34"/>
                <a:gd name="T32" fmla="*/ 237 w 263"/>
                <a:gd name="T33" fmla="*/ 3 h 34"/>
                <a:gd name="T34" fmla="*/ 231 w 263"/>
                <a:gd name="T35" fmla="*/ 12 h 34"/>
                <a:gd name="T36" fmla="*/ 233 w 263"/>
                <a:gd name="T37" fmla="*/ 12 h 34"/>
                <a:gd name="T38" fmla="*/ 263 w 263"/>
                <a:gd name="T39" fmla="*/ 10 h 34"/>
                <a:gd name="T40" fmla="*/ 262 w 263"/>
                <a:gd name="T41" fmla="*/ 3 h 34"/>
                <a:gd name="T42" fmla="*/ 106 w 263"/>
                <a:gd name="T43" fmla="*/ 0 h 34"/>
                <a:gd name="T44" fmla="*/ 42 w 263"/>
                <a:gd name="T45" fmla="*/ 16 h 34"/>
                <a:gd name="T46" fmla="*/ 0 w 263"/>
                <a:gd name="T47" fmla="*/ 33 h 34"/>
                <a:gd name="T48" fmla="*/ 0 w 263"/>
                <a:gd name="T49" fmla="*/ 34 h 34"/>
                <a:gd name="T50" fmla="*/ 113 w 263"/>
                <a:gd name="T51" fmla="*/ 23 h 34"/>
                <a:gd name="T52" fmla="*/ 114 w 263"/>
                <a:gd name="T53" fmla="*/ 21 h 34"/>
                <a:gd name="T54" fmla="*/ 114 w 263"/>
                <a:gd name="T55" fmla="*/ 21 h 34"/>
                <a:gd name="T56" fmla="*/ 115 w 263"/>
                <a:gd name="T57" fmla="*/ 21 h 34"/>
                <a:gd name="T58" fmla="*/ 118 w 263"/>
                <a:gd name="T59" fmla="*/ 16 h 34"/>
                <a:gd name="T60" fmla="*/ 121 w 263"/>
                <a:gd name="T61" fmla="*/ 14 h 34"/>
                <a:gd name="T62" fmla="*/ 123 w 263"/>
                <a:gd name="T63" fmla="*/ 15 h 34"/>
                <a:gd name="T64" fmla="*/ 124 w 263"/>
                <a:gd name="T65" fmla="*/ 20 h 34"/>
                <a:gd name="T66" fmla="*/ 124 w 263"/>
                <a:gd name="T67" fmla="*/ 21 h 34"/>
                <a:gd name="T68" fmla="*/ 132 w 263"/>
                <a:gd name="T69" fmla="*/ 21 h 34"/>
                <a:gd name="T70" fmla="*/ 138 w 263"/>
                <a:gd name="T71" fmla="*/ 20 h 34"/>
                <a:gd name="T72" fmla="*/ 133 w 263"/>
                <a:gd name="T73" fmla="*/ 18 h 34"/>
                <a:gd name="T74" fmla="*/ 132 w 263"/>
                <a:gd name="T75" fmla="*/ 12 h 34"/>
                <a:gd name="T76" fmla="*/ 132 w 263"/>
                <a:gd name="T77" fmla="*/ 12 h 34"/>
                <a:gd name="T78" fmla="*/ 114 w 263"/>
                <a:gd name="T79" fmla="*/ 14 h 34"/>
                <a:gd name="T80" fmla="*/ 106 w 263"/>
                <a:gd name="T8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63" h="34">
                  <a:moveTo>
                    <a:pt x="174" y="7"/>
                  </a:moveTo>
                  <a:cubicBezTo>
                    <a:pt x="162" y="8"/>
                    <a:pt x="150" y="9"/>
                    <a:pt x="137" y="11"/>
                  </a:cubicBezTo>
                  <a:cubicBezTo>
                    <a:pt x="142" y="14"/>
                    <a:pt x="147" y="16"/>
                    <a:pt x="152" y="19"/>
                  </a:cubicBezTo>
                  <a:cubicBezTo>
                    <a:pt x="157" y="19"/>
                    <a:pt x="162" y="18"/>
                    <a:pt x="167" y="18"/>
                  </a:cubicBezTo>
                  <a:cubicBezTo>
                    <a:pt x="170" y="14"/>
                    <a:pt x="172" y="11"/>
                    <a:pt x="174" y="7"/>
                  </a:cubicBezTo>
                  <a:moveTo>
                    <a:pt x="201" y="5"/>
                  </a:moveTo>
                  <a:cubicBezTo>
                    <a:pt x="195" y="5"/>
                    <a:pt x="189" y="6"/>
                    <a:pt x="183" y="6"/>
                  </a:cubicBezTo>
                  <a:cubicBezTo>
                    <a:pt x="183" y="7"/>
                    <a:pt x="183" y="8"/>
                    <a:pt x="183" y="8"/>
                  </a:cubicBezTo>
                  <a:cubicBezTo>
                    <a:pt x="181" y="11"/>
                    <a:pt x="179" y="14"/>
                    <a:pt x="177" y="17"/>
                  </a:cubicBezTo>
                  <a:cubicBezTo>
                    <a:pt x="191" y="16"/>
                    <a:pt x="204" y="15"/>
                    <a:pt x="218" y="14"/>
                  </a:cubicBezTo>
                  <a:cubicBezTo>
                    <a:pt x="212" y="11"/>
                    <a:pt x="207" y="8"/>
                    <a:pt x="201" y="5"/>
                  </a:cubicBezTo>
                  <a:moveTo>
                    <a:pt x="227" y="3"/>
                  </a:moveTo>
                  <a:cubicBezTo>
                    <a:pt x="224" y="4"/>
                    <a:pt x="220" y="4"/>
                    <a:pt x="216" y="4"/>
                  </a:cubicBezTo>
                  <a:cubicBezTo>
                    <a:pt x="219" y="5"/>
                    <a:pt x="221" y="7"/>
                    <a:pt x="224" y="8"/>
                  </a:cubicBezTo>
                  <a:cubicBezTo>
                    <a:pt x="225" y="7"/>
                    <a:pt x="226" y="5"/>
                    <a:pt x="227" y="3"/>
                  </a:cubicBezTo>
                  <a:moveTo>
                    <a:pt x="262" y="3"/>
                  </a:moveTo>
                  <a:cubicBezTo>
                    <a:pt x="253" y="3"/>
                    <a:pt x="245" y="3"/>
                    <a:pt x="237" y="3"/>
                  </a:cubicBezTo>
                  <a:cubicBezTo>
                    <a:pt x="235" y="6"/>
                    <a:pt x="233" y="9"/>
                    <a:pt x="231" y="12"/>
                  </a:cubicBezTo>
                  <a:cubicBezTo>
                    <a:pt x="231" y="12"/>
                    <a:pt x="232" y="12"/>
                    <a:pt x="233" y="12"/>
                  </a:cubicBezTo>
                  <a:cubicBezTo>
                    <a:pt x="243" y="12"/>
                    <a:pt x="253" y="11"/>
                    <a:pt x="263" y="10"/>
                  </a:cubicBezTo>
                  <a:cubicBezTo>
                    <a:pt x="262" y="3"/>
                    <a:pt x="262" y="3"/>
                    <a:pt x="262" y="3"/>
                  </a:cubicBezTo>
                  <a:moveTo>
                    <a:pt x="106" y="0"/>
                  </a:moveTo>
                  <a:cubicBezTo>
                    <a:pt x="84" y="5"/>
                    <a:pt x="63" y="11"/>
                    <a:pt x="42" y="16"/>
                  </a:cubicBezTo>
                  <a:cubicBezTo>
                    <a:pt x="18" y="23"/>
                    <a:pt x="2" y="30"/>
                    <a:pt x="0" y="33"/>
                  </a:cubicBezTo>
                  <a:cubicBezTo>
                    <a:pt x="0" y="33"/>
                    <a:pt x="0" y="34"/>
                    <a:pt x="0" y="34"/>
                  </a:cubicBezTo>
                  <a:cubicBezTo>
                    <a:pt x="5" y="34"/>
                    <a:pt x="52" y="28"/>
                    <a:pt x="113" y="23"/>
                  </a:cubicBezTo>
                  <a:cubicBezTo>
                    <a:pt x="114" y="22"/>
                    <a:pt x="114" y="22"/>
                    <a:pt x="114" y="21"/>
                  </a:cubicBezTo>
                  <a:cubicBezTo>
                    <a:pt x="114" y="21"/>
                    <a:pt x="114" y="21"/>
                    <a:pt x="114" y="21"/>
                  </a:cubicBezTo>
                  <a:cubicBezTo>
                    <a:pt x="114" y="21"/>
                    <a:pt x="114" y="21"/>
                    <a:pt x="115" y="21"/>
                  </a:cubicBezTo>
                  <a:cubicBezTo>
                    <a:pt x="116" y="19"/>
                    <a:pt x="117" y="17"/>
                    <a:pt x="118" y="16"/>
                  </a:cubicBezTo>
                  <a:cubicBezTo>
                    <a:pt x="119" y="15"/>
                    <a:pt x="120" y="14"/>
                    <a:pt x="121" y="14"/>
                  </a:cubicBezTo>
                  <a:cubicBezTo>
                    <a:pt x="122" y="14"/>
                    <a:pt x="123" y="14"/>
                    <a:pt x="123" y="15"/>
                  </a:cubicBezTo>
                  <a:cubicBezTo>
                    <a:pt x="125" y="16"/>
                    <a:pt x="125" y="18"/>
                    <a:pt x="124" y="20"/>
                  </a:cubicBezTo>
                  <a:cubicBezTo>
                    <a:pt x="124" y="20"/>
                    <a:pt x="124" y="21"/>
                    <a:pt x="124" y="21"/>
                  </a:cubicBezTo>
                  <a:cubicBezTo>
                    <a:pt x="127" y="21"/>
                    <a:pt x="129" y="21"/>
                    <a:pt x="132" y="21"/>
                  </a:cubicBezTo>
                  <a:cubicBezTo>
                    <a:pt x="134" y="21"/>
                    <a:pt x="136" y="20"/>
                    <a:pt x="138" y="20"/>
                  </a:cubicBezTo>
                  <a:cubicBezTo>
                    <a:pt x="136" y="19"/>
                    <a:pt x="135" y="19"/>
                    <a:pt x="133" y="18"/>
                  </a:cubicBezTo>
                  <a:cubicBezTo>
                    <a:pt x="131" y="17"/>
                    <a:pt x="131" y="14"/>
                    <a:pt x="132" y="12"/>
                  </a:cubicBezTo>
                  <a:cubicBezTo>
                    <a:pt x="132" y="12"/>
                    <a:pt x="132" y="12"/>
                    <a:pt x="132" y="12"/>
                  </a:cubicBezTo>
                  <a:cubicBezTo>
                    <a:pt x="126" y="13"/>
                    <a:pt x="120" y="13"/>
                    <a:pt x="114" y="14"/>
                  </a:cubicBezTo>
                  <a:cubicBezTo>
                    <a:pt x="111" y="10"/>
                    <a:pt x="108" y="5"/>
                    <a:pt x="106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1" name="Freeform 44"/>
            <p:cNvSpPr/>
            <p:nvPr/>
          </p:nvSpPr>
          <p:spPr bwMode="auto">
            <a:xfrm>
              <a:off x="4694238" y="6245225"/>
              <a:ext cx="1231900" cy="663575"/>
            </a:xfrm>
            <a:custGeom>
              <a:avLst/>
              <a:gdLst>
                <a:gd name="T0" fmla="*/ 276 w 328"/>
                <a:gd name="T1" fmla="*/ 0 h 177"/>
                <a:gd name="T2" fmla="*/ 0 w 328"/>
                <a:gd name="T3" fmla="*/ 59 h 177"/>
                <a:gd name="T4" fmla="*/ 52 w 328"/>
                <a:gd name="T5" fmla="*/ 177 h 177"/>
                <a:gd name="T6" fmla="*/ 328 w 328"/>
                <a:gd name="T7" fmla="*/ 118 h 177"/>
                <a:gd name="T8" fmla="*/ 276 w 328"/>
                <a:gd name="T9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8" h="177">
                  <a:moveTo>
                    <a:pt x="276" y="0"/>
                  </a:moveTo>
                  <a:cubicBezTo>
                    <a:pt x="199" y="35"/>
                    <a:pt x="100" y="43"/>
                    <a:pt x="0" y="59"/>
                  </a:cubicBezTo>
                  <a:cubicBezTo>
                    <a:pt x="5" y="101"/>
                    <a:pt x="26" y="140"/>
                    <a:pt x="52" y="177"/>
                  </a:cubicBezTo>
                  <a:cubicBezTo>
                    <a:pt x="129" y="143"/>
                    <a:pt x="227" y="134"/>
                    <a:pt x="328" y="118"/>
                  </a:cubicBezTo>
                  <a:cubicBezTo>
                    <a:pt x="322" y="76"/>
                    <a:pt x="302" y="37"/>
                    <a:pt x="276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2" name="Freeform 45"/>
            <p:cNvSpPr/>
            <p:nvPr/>
          </p:nvSpPr>
          <p:spPr bwMode="auto">
            <a:xfrm>
              <a:off x="5757863" y="6281738"/>
              <a:ext cx="101600" cy="120650"/>
            </a:xfrm>
            <a:custGeom>
              <a:avLst/>
              <a:gdLst>
                <a:gd name="T0" fmla="*/ 3 w 27"/>
                <a:gd name="T1" fmla="*/ 0 h 32"/>
                <a:gd name="T2" fmla="*/ 0 w 27"/>
                <a:gd name="T3" fmla="*/ 1 h 32"/>
                <a:gd name="T4" fmla="*/ 19 w 27"/>
                <a:gd name="T5" fmla="*/ 32 h 32"/>
                <a:gd name="T6" fmla="*/ 27 w 27"/>
                <a:gd name="T7" fmla="*/ 32 h 32"/>
                <a:gd name="T8" fmla="*/ 3 w 2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2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1"/>
                    <a:pt x="13" y="22"/>
                    <a:pt x="19" y="32"/>
                  </a:cubicBezTo>
                  <a:cubicBezTo>
                    <a:pt x="22" y="32"/>
                    <a:pt x="24" y="32"/>
                    <a:pt x="27" y="32"/>
                  </a:cubicBezTo>
                  <a:cubicBezTo>
                    <a:pt x="26" y="26"/>
                    <a:pt x="21" y="12"/>
                    <a:pt x="3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3" name="Freeform 46"/>
            <p:cNvSpPr>
              <a:spLocks noEditPoints="1"/>
            </p:cNvSpPr>
            <p:nvPr/>
          </p:nvSpPr>
          <p:spPr bwMode="auto">
            <a:xfrm>
              <a:off x="4749800" y="6286500"/>
              <a:ext cx="1079500" cy="284163"/>
            </a:xfrm>
            <a:custGeom>
              <a:avLst/>
              <a:gdLst>
                <a:gd name="T0" fmla="*/ 145 w 287"/>
                <a:gd name="T1" fmla="*/ 35 h 76"/>
                <a:gd name="T2" fmla="*/ 0 w 287"/>
                <a:gd name="T3" fmla="*/ 76 h 76"/>
                <a:gd name="T4" fmla="*/ 138 w 287"/>
                <a:gd name="T5" fmla="*/ 51 h 76"/>
                <a:gd name="T6" fmla="*/ 138 w 287"/>
                <a:gd name="T7" fmla="*/ 49 h 76"/>
                <a:gd name="T8" fmla="*/ 139 w 287"/>
                <a:gd name="T9" fmla="*/ 48 h 76"/>
                <a:gd name="T10" fmla="*/ 139 w 287"/>
                <a:gd name="T11" fmla="*/ 48 h 76"/>
                <a:gd name="T12" fmla="*/ 145 w 287"/>
                <a:gd name="T13" fmla="*/ 35 h 76"/>
                <a:gd name="T14" fmla="*/ 268 w 287"/>
                <a:gd name="T15" fmla="*/ 0 h 76"/>
                <a:gd name="T16" fmla="*/ 184 w 287"/>
                <a:gd name="T17" fmla="*/ 24 h 76"/>
                <a:gd name="T18" fmla="*/ 238 w 287"/>
                <a:gd name="T19" fmla="*/ 29 h 76"/>
                <a:gd name="T20" fmla="*/ 241 w 287"/>
                <a:gd name="T21" fmla="*/ 23 h 76"/>
                <a:gd name="T22" fmla="*/ 244 w 287"/>
                <a:gd name="T23" fmla="*/ 21 h 76"/>
                <a:gd name="T24" fmla="*/ 246 w 287"/>
                <a:gd name="T25" fmla="*/ 21 h 76"/>
                <a:gd name="T26" fmla="*/ 248 w 287"/>
                <a:gd name="T27" fmla="*/ 26 h 76"/>
                <a:gd name="T28" fmla="*/ 246 w 287"/>
                <a:gd name="T29" fmla="*/ 30 h 76"/>
                <a:gd name="T30" fmla="*/ 287 w 287"/>
                <a:gd name="T31" fmla="*/ 31 h 76"/>
                <a:gd name="T32" fmla="*/ 268 w 287"/>
                <a:gd name="T33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7" h="76">
                  <a:moveTo>
                    <a:pt x="145" y="35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62" y="62"/>
                    <a:pt x="138" y="51"/>
                  </a:cubicBezTo>
                  <a:cubicBezTo>
                    <a:pt x="138" y="49"/>
                    <a:pt x="138" y="49"/>
                    <a:pt x="138" y="49"/>
                  </a:cubicBezTo>
                  <a:cubicBezTo>
                    <a:pt x="138" y="49"/>
                    <a:pt x="139" y="48"/>
                    <a:pt x="139" y="48"/>
                  </a:cubicBezTo>
                  <a:cubicBezTo>
                    <a:pt x="139" y="48"/>
                    <a:pt x="139" y="48"/>
                    <a:pt x="139" y="48"/>
                  </a:cubicBezTo>
                  <a:cubicBezTo>
                    <a:pt x="141" y="43"/>
                    <a:pt x="143" y="39"/>
                    <a:pt x="145" y="35"/>
                  </a:cubicBezTo>
                  <a:moveTo>
                    <a:pt x="268" y="0"/>
                  </a:moveTo>
                  <a:cubicBezTo>
                    <a:pt x="184" y="24"/>
                    <a:pt x="184" y="24"/>
                    <a:pt x="184" y="24"/>
                  </a:cubicBezTo>
                  <a:cubicBezTo>
                    <a:pt x="202" y="26"/>
                    <a:pt x="220" y="28"/>
                    <a:pt x="238" y="29"/>
                  </a:cubicBezTo>
                  <a:cubicBezTo>
                    <a:pt x="241" y="23"/>
                    <a:pt x="241" y="23"/>
                    <a:pt x="241" y="23"/>
                  </a:cubicBezTo>
                  <a:cubicBezTo>
                    <a:pt x="241" y="21"/>
                    <a:pt x="243" y="21"/>
                    <a:pt x="244" y="21"/>
                  </a:cubicBezTo>
                  <a:cubicBezTo>
                    <a:pt x="245" y="21"/>
                    <a:pt x="245" y="21"/>
                    <a:pt x="246" y="21"/>
                  </a:cubicBezTo>
                  <a:cubicBezTo>
                    <a:pt x="248" y="22"/>
                    <a:pt x="248" y="24"/>
                    <a:pt x="248" y="26"/>
                  </a:cubicBezTo>
                  <a:cubicBezTo>
                    <a:pt x="246" y="30"/>
                    <a:pt x="246" y="30"/>
                    <a:pt x="246" y="30"/>
                  </a:cubicBezTo>
                  <a:cubicBezTo>
                    <a:pt x="259" y="31"/>
                    <a:pt x="273" y="31"/>
                    <a:pt x="287" y="31"/>
                  </a:cubicBezTo>
                  <a:cubicBezTo>
                    <a:pt x="281" y="21"/>
                    <a:pt x="275" y="10"/>
                    <a:pt x="26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4" name="Freeform 47"/>
            <p:cNvSpPr/>
            <p:nvPr/>
          </p:nvSpPr>
          <p:spPr bwMode="auto">
            <a:xfrm>
              <a:off x="4752975" y="6638925"/>
              <a:ext cx="1230313" cy="338138"/>
            </a:xfrm>
            <a:custGeom>
              <a:avLst/>
              <a:gdLst>
                <a:gd name="T0" fmla="*/ 288 w 327"/>
                <a:gd name="T1" fmla="*/ 0 h 90"/>
                <a:gd name="T2" fmla="*/ 0 w 327"/>
                <a:gd name="T3" fmla="*/ 72 h 90"/>
                <a:gd name="T4" fmla="*/ 39 w 327"/>
                <a:gd name="T5" fmla="*/ 90 h 90"/>
                <a:gd name="T6" fmla="*/ 327 w 327"/>
                <a:gd name="T7" fmla="*/ 18 h 90"/>
                <a:gd name="T8" fmla="*/ 288 w 327"/>
                <a:gd name="T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90">
                  <a:moveTo>
                    <a:pt x="288" y="0"/>
                  </a:moveTo>
                  <a:cubicBezTo>
                    <a:pt x="241" y="4"/>
                    <a:pt x="88" y="47"/>
                    <a:pt x="0" y="72"/>
                  </a:cubicBezTo>
                  <a:cubicBezTo>
                    <a:pt x="9" y="82"/>
                    <a:pt x="22" y="89"/>
                    <a:pt x="39" y="90"/>
                  </a:cubicBezTo>
                  <a:cubicBezTo>
                    <a:pt x="86" y="87"/>
                    <a:pt x="239" y="43"/>
                    <a:pt x="327" y="18"/>
                  </a:cubicBezTo>
                  <a:cubicBezTo>
                    <a:pt x="318" y="9"/>
                    <a:pt x="304" y="2"/>
                    <a:pt x="288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5" name="Freeform 48"/>
            <p:cNvSpPr/>
            <p:nvPr/>
          </p:nvSpPr>
          <p:spPr bwMode="auto">
            <a:xfrm>
              <a:off x="4527550" y="6196013"/>
              <a:ext cx="1466850" cy="393700"/>
            </a:xfrm>
            <a:custGeom>
              <a:avLst/>
              <a:gdLst>
                <a:gd name="T0" fmla="*/ 349 w 390"/>
                <a:gd name="T1" fmla="*/ 0 h 105"/>
                <a:gd name="T2" fmla="*/ 0 w 390"/>
                <a:gd name="T3" fmla="*/ 88 h 105"/>
                <a:gd name="T4" fmla="*/ 42 w 390"/>
                <a:gd name="T5" fmla="*/ 105 h 105"/>
                <a:gd name="T6" fmla="*/ 390 w 390"/>
                <a:gd name="T7" fmla="*/ 16 h 105"/>
                <a:gd name="T8" fmla="*/ 349 w 390"/>
                <a:gd name="T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0" h="105">
                  <a:moveTo>
                    <a:pt x="349" y="0"/>
                  </a:moveTo>
                  <a:cubicBezTo>
                    <a:pt x="291" y="4"/>
                    <a:pt x="102" y="60"/>
                    <a:pt x="0" y="88"/>
                  </a:cubicBezTo>
                  <a:cubicBezTo>
                    <a:pt x="11" y="97"/>
                    <a:pt x="25" y="103"/>
                    <a:pt x="42" y="105"/>
                  </a:cubicBezTo>
                  <a:cubicBezTo>
                    <a:pt x="99" y="101"/>
                    <a:pt x="289" y="45"/>
                    <a:pt x="390" y="16"/>
                  </a:cubicBezTo>
                  <a:cubicBezTo>
                    <a:pt x="379" y="7"/>
                    <a:pt x="365" y="1"/>
                    <a:pt x="349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6" name="Freeform 49"/>
            <p:cNvSpPr/>
            <p:nvPr/>
          </p:nvSpPr>
          <p:spPr bwMode="auto">
            <a:xfrm>
              <a:off x="5607050" y="6815138"/>
              <a:ext cx="233363" cy="134938"/>
            </a:xfrm>
            <a:custGeom>
              <a:avLst/>
              <a:gdLst>
                <a:gd name="T0" fmla="*/ 58 w 62"/>
                <a:gd name="T1" fmla="*/ 36 h 36"/>
                <a:gd name="T2" fmla="*/ 56 w 62"/>
                <a:gd name="T3" fmla="*/ 36 h 36"/>
                <a:gd name="T4" fmla="*/ 2 w 62"/>
                <a:gd name="T5" fmla="*/ 8 h 36"/>
                <a:gd name="T6" fmla="*/ 0 w 62"/>
                <a:gd name="T7" fmla="*/ 3 h 36"/>
                <a:gd name="T8" fmla="*/ 6 w 62"/>
                <a:gd name="T9" fmla="*/ 1 h 36"/>
                <a:gd name="T10" fmla="*/ 59 w 62"/>
                <a:gd name="T11" fmla="*/ 29 h 36"/>
                <a:gd name="T12" fmla="*/ 61 w 62"/>
                <a:gd name="T13" fmla="*/ 34 h 36"/>
                <a:gd name="T14" fmla="*/ 58 w 62"/>
                <a:gd name="T1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6">
                  <a:moveTo>
                    <a:pt x="58" y="36"/>
                  </a:moveTo>
                  <a:cubicBezTo>
                    <a:pt x="58" y="36"/>
                    <a:pt x="57" y="36"/>
                    <a:pt x="56" y="36"/>
                  </a:cubicBezTo>
                  <a:cubicBezTo>
                    <a:pt x="38" y="27"/>
                    <a:pt x="20" y="17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6" y="1"/>
                  </a:cubicBezTo>
                  <a:cubicBezTo>
                    <a:pt x="23" y="11"/>
                    <a:pt x="41" y="20"/>
                    <a:pt x="59" y="29"/>
                  </a:cubicBezTo>
                  <a:cubicBezTo>
                    <a:pt x="61" y="30"/>
                    <a:pt x="62" y="32"/>
                    <a:pt x="61" y="34"/>
                  </a:cubicBezTo>
                  <a:cubicBezTo>
                    <a:pt x="60" y="35"/>
                    <a:pt x="59" y="36"/>
                    <a:pt x="58" y="3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7" name="Freeform 50"/>
            <p:cNvSpPr/>
            <p:nvPr/>
          </p:nvSpPr>
          <p:spPr bwMode="auto">
            <a:xfrm>
              <a:off x="5392738" y="6886575"/>
              <a:ext cx="492125" cy="266700"/>
            </a:xfrm>
            <a:custGeom>
              <a:avLst/>
              <a:gdLst>
                <a:gd name="T0" fmla="*/ 128 w 131"/>
                <a:gd name="T1" fmla="*/ 70 h 71"/>
                <a:gd name="T2" fmla="*/ 125 w 131"/>
                <a:gd name="T3" fmla="*/ 70 h 71"/>
                <a:gd name="T4" fmla="*/ 2 w 131"/>
                <a:gd name="T5" fmla="*/ 8 h 71"/>
                <a:gd name="T6" fmla="*/ 1 w 131"/>
                <a:gd name="T7" fmla="*/ 2 h 71"/>
                <a:gd name="T8" fmla="*/ 6 w 131"/>
                <a:gd name="T9" fmla="*/ 1 h 71"/>
                <a:gd name="T10" fmla="*/ 129 w 131"/>
                <a:gd name="T11" fmla="*/ 63 h 71"/>
                <a:gd name="T12" fmla="*/ 130 w 131"/>
                <a:gd name="T13" fmla="*/ 68 h 71"/>
                <a:gd name="T14" fmla="*/ 128 w 131"/>
                <a:gd name="T15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1">
                  <a:moveTo>
                    <a:pt x="128" y="70"/>
                  </a:moveTo>
                  <a:cubicBezTo>
                    <a:pt x="127" y="71"/>
                    <a:pt x="126" y="71"/>
                    <a:pt x="125" y="70"/>
                  </a:cubicBezTo>
                  <a:cubicBezTo>
                    <a:pt x="84" y="51"/>
                    <a:pt x="43" y="29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47" y="22"/>
                    <a:pt x="88" y="44"/>
                    <a:pt x="129" y="63"/>
                  </a:cubicBezTo>
                  <a:cubicBezTo>
                    <a:pt x="131" y="64"/>
                    <a:pt x="131" y="66"/>
                    <a:pt x="130" y="68"/>
                  </a:cubicBezTo>
                  <a:cubicBezTo>
                    <a:pt x="130" y="69"/>
                    <a:pt x="129" y="70"/>
                    <a:pt x="128" y="7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8" name="Freeform 51"/>
            <p:cNvSpPr/>
            <p:nvPr/>
          </p:nvSpPr>
          <p:spPr bwMode="auto">
            <a:xfrm>
              <a:off x="5178425" y="6954838"/>
              <a:ext cx="755650" cy="396875"/>
            </a:xfrm>
            <a:custGeom>
              <a:avLst/>
              <a:gdLst>
                <a:gd name="T0" fmla="*/ 198 w 201"/>
                <a:gd name="T1" fmla="*/ 105 h 106"/>
                <a:gd name="T2" fmla="*/ 195 w 201"/>
                <a:gd name="T3" fmla="*/ 105 h 106"/>
                <a:gd name="T4" fmla="*/ 2 w 201"/>
                <a:gd name="T5" fmla="*/ 8 h 106"/>
                <a:gd name="T6" fmla="*/ 1 w 201"/>
                <a:gd name="T7" fmla="*/ 3 h 106"/>
                <a:gd name="T8" fmla="*/ 6 w 201"/>
                <a:gd name="T9" fmla="*/ 1 h 106"/>
                <a:gd name="T10" fmla="*/ 198 w 201"/>
                <a:gd name="T11" fmla="*/ 98 h 106"/>
                <a:gd name="T12" fmla="*/ 200 w 201"/>
                <a:gd name="T13" fmla="*/ 103 h 106"/>
                <a:gd name="T14" fmla="*/ 198 w 201"/>
                <a:gd name="T15" fmla="*/ 105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1" h="106">
                  <a:moveTo>
                    <a:pt x="198" y="105"/>
                  </a:moveTo>
                  <a:cubicBezTo>
                    <a:pt x="197" y="106"/>
                    <a:pt x="196" y="106"/>
                    <a:pt x="195" y="105"/>
                  </a:cubicBezTo>
                  <a:cubicBezTo>
                    <a:pt x="131" y="77"/>
                    <a:pt x="67" y="42"/>
                    <a:pt x="2" y="8"/>
                  </a:cubicBezTo>
                  <a:cubicBezTo>
                    <a:pt x="1" y="7"/>
                    <a:pt x="0" y="4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5"/>
                    <a:pt x="134" y="70"/>
                    <a:pt x="198" y="98"/>
                  </a:cubicBezTo>
                  <a:cubicBezTo>
                    <a:pt x="200" y="99"/>
                    <a:pt x="201" y="101"/>
                    <a:pt x="200" y="103"/>
                  </a:cubicBezTo>
                  <a:cubicBezTo>
                    <a:pt x="200" y="104"/>
                    <a:pt x="199" y="105"/>
                    <a:pt x="198" y="10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59" name="Freeform 52"/>
            <p:cNvSpPr/>
            <p:nvPr/>
          </p:nvSpPr>
          <p:spPr bwMode="auto">
            <a:xfrm>
              <a:off x="4964113" y="7018338"/>
              <a:ext cx="1019175" cy="528638"/>
            </a:xfrm>
            <a:custGeom>
              <a:avLst/>
              <a:gdLst>
                <a:gd name="T0" fmla="*/ 267 w 271"/>
                <a:gd name="T1" fmla="*/ 140 h 141"/>
                <a:gd name="T2" fmla="*/ 265 w 271"/>
                <a:gd name="T3" fmla="*/ 140 h 141"/>
                <a:gd name="T4" fmla="*/ 3 w 271"/>
                <a:gd name="T5" fmla="*/ 8 h 141"/>
                <a:gd name="T6" fmla="*/ 1 w 271"/>
                <a:gd name="T7" fmla="*/ 2 h 141"/>
                <a:gd name="T8" fmla="*/ 6 w 271"/>
                <a:gd name="T9" fmla="*/ 1 h 141"/>
                <a:gd name="T10" fmla="*/ 268 w 271"/>
                <a:gd name="T11" fmla="*/ 133 h 141"/>
                <a:gd name="T12" fmla="*/ 270 w 271"/>
                <a:gd name="T13" fmla="*/ 138 h 141"/>
                <a:gd name="T14" fmla="*/ 267 w 271"/>
                <a:gd name="T15" fmla="*/ 14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141">
                  <a:moveTo>
                    <a:pt x="267" y="140"/>
                  </a:moveTo>
                  <a:cubicBezTo>
                    <a:pt x="266" y="141"/>
                    <a:pt x="265" y="141"/>
                    <a:pt x="265" y="140"/>
                  </a:cubicBezTo>
                  <a:cubicBezTo>
                    <a:pt x="178" y="105"/>
                    <a:pt x="90" y="55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93" y="48"/>
                    <a:pt x="181" y="98"/>
                    <a:pt x="268" y="133"/>
                  </a:cubicBezTo>
                  <a:cubicBezTo>
                    <a:pt x="270" y="134"/>
                    <a:pt x="271" y="136"/>
                    <a:pt x="270" y="138"/>
                  </a:cubicBezTo>
                  <a:cubicBezTo>
                    <a:pt x="269" y="139"/>
                    <a:pt x="268" y="140"/>
                    <a:pt x="267" y="14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0" name="Freeform 53"/>
            <p:cNvSpPr/>
            <p:nvPr/>
          </p:nvSpPr>
          <p:spPr bwMode="auto">
            <a:xfrm>
              <a:off x="5013325" y="7202488"/>
              <a:ext cx="758825" cy="412750"/>
            </a:xfrm>
            <a:custGeom>
              <a:avLst/>
              <a:gdLst>
                <a:gd name="T0" fmla="*/ 198 w 202"/>
                <a:gd name="T1" fmla="*/ 110 h 110"/>
                <a:gd name="T2" fmla="*/ 196 w 202"/>
                <a:gd name="T3" fmla="*/ 110 h 110"/>
                <a:gd name="T4" fmla="*/ 3 w 202"/>
                <a:gd name="T5" fmla="*/ 8 h 110"/>
                <a:gd name="T6" fmla="*/ 1 w 202"/>
                <a:gd name="T7" fmla="*/ 3 h 110"/>
                <a:gd name="T8" fmla="*/ 6 w 202"/>
                <a:gd name="T9" fmla="*/ 1 h 110"/>
                <a:gd name="T10" fmla="*/ 199 w 202"/>
                <a:gd name="T11" fmla="*/ 103 h 110"/>
                <a:gd name="T12" fmla="*/ 201 w 202"/>
                <a:gd name="T13" fmla="*/ 108 h 110"/>
                <a:gd name="T14" fmla="*/ 198 w 202"/>
                <a:gd name="T1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110">
                  <a:moveTo>
                    <a:pt x="198" y="110"/>
                  </a:moveTo>
                  <a:cubicBezTo>
                    <a:pt x="197" y="110"/>
                    <a:pt x="196" y="110"/>
                    <a:pt x="196" y="110"/>
                  </a:cubicBezTo>
                  <a:cubicBezTo>
                    <a:pt x="131" y="81"/>
                    <a:pt x="67" y="44"/>
                    <a:pt x="3" y="8"/>
                  </a:cubicBezTo>
                  <a:cubicBezTo>
                    <a:pt x="1" y="7"/>
                    <a:pt x="0" y="5"/>
                    <a:pt x="1" y="3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0" y="37"/>
                    <a:pt x="135" y="74"/>
                    <a:pt x="199" y="103"/>
                  </a:cubicBezTo>
                  <a:cubicBezTo>
                    <a:pt x="201" y="104"/>
                    <a:pt x="202" y="106"/>
                    <a:pt x="201" y="108"/>
                  </a:cubicBezTo>
                  <a:cubicBezTo>
                    <a:pt x="200" y="109"/>
                    <a:pt x="199" y="110"/>
                    <a:pt x="198" y="11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0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1" name="Freeform 54"/>
            <p:cNvSpPr/>
            <p:nvPr/>
          </p:nvSpPr>
          <p:spPr bwMode="auto">
            <a:xfrm>
              <a:off x="5065713" y="7389813"/>
              <a:ext cx="492125" cy="288925"/>
            </a:xfrm>
            <a:custGeom>
              <a:avLst/>
              <a:gdLst>
                <a:gd name="T0" fmla="*/ 128 w 131"/>
                <a:gd name="T1" fmla="*/ 77 h 77"/>
                <a:gd name="T2" fmla="*/ 125 w 131"/>
                <a:gd name="T3" fmla="*/ 76 h 77"/>
                <a:gd name="T4" fmla="*/ 2 w 131"/>
                <a:gd name="T5" fmla="*/ 8 h 77"/>
                <a:gd name="T6" fmla="*/ 0 w 131"/>
                <a:gd name="T7" fmla="*/ 3 h 77"/>
                <a:gd name="T8" fmla="*/ 5 w 131"/>
                <a:gd name="T9" fmla="*/ 2 h 77"/>
                <a:gd name="T10" fmla="*/ 129 w 131"/>
                <a:gd name="T11" fmla="*/ 69 h 77"/>
                <a:gd name="T12" fmla="*/ 130 w 131"/>
                <a:gd name="T13" fmla="*/ 75 h 77"/>
                <a:gd name="T14" fmla="*/ 128 w 131"/>
                <a:gd name="T1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77">
                  <a:moveTo>
                    <a:pt x="128" y="77"/>
                  </a:moveTo>
                  <a:cubicBezTo>
                    <a:pt x="127" y="77"/>
                    <a:pt x="126" y="77"/>
                    <a:pt x="125" y="76"/>
                  </a:cubicBezTo>
                  <a:cubicBezTo>
                    <a:pt x="84" y="55"/>
                    <a:pt x="43" y="32"/>
                    <a:pt x="2" y="8"/>
                  </a:cubicBezTo>
                  <a:cubicBezTo>
                    <a:pt x="0" y="7"/>
                    <a:pt x="0" y="5"/>
                    <a:pt x="0" y="3"/>
                  </a:cubicBezTo>
                  <a:cubicBezTo>
                    <a:pt x="1" y="1"/>
                    <a:pt x="4" y="0"/>
                    <a:pt x="5" y="2"/>
                  </a:cubicBezTo>
                  <a:cubicBezTo>
                    <a:pt x="46" y="25"/>
                    <a:pt x="88" y="49"/>
                    <a:pt x="129" y="69"/>
                  </a:cubicBezTo>
                  <a:cubicBezTo>
                    <a:pt x="131" y="70"/>
                    <a:pt x="131" y="73"/>
                    <a:pt x="130" y="75"/>
                  </a:cubicBezTo>
                  <a:cubicBezTo>
                    <a:pt x="130" y="76"/>
                    <a:pt x="129" y="76"/>
                    <a:pt x="128" y="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3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2" name="Freeform 55"/>
            <p:cNvSpPr/>
            <p:nvPr/>
          </p:nvSpPr>
          <p:spPr bwMode="auto">
            <a:xfrm>
              <a:off x="5114925" y="7581900"/>
              <a:ext cx="233363" cy="146050"/>
            </a:xfrm>
            <a:custGeom>
              <a:avLst/>
              <a:gdLst>
                <a:gd name="T0" fmla="*/ 59 w 62"/>
                <a:gd name="T1" fmla="*/ 39 h 39"/>
                <a:gd name="T2" fmla="*/ 56 w 62"/>
                <a:gd name="T3" fmla="*/ 39 h 39"/>
                <a:gd name="T4" fmla="*/ 2 w 62"/>
                <a:gd name="T5" fmla="*/ 8 h 39"/>
                <a:gd name="T6" fmla="*/ 1 w 62"/>
                <a:gd name="T7" fmla="*/ 2 h 39"/>
                <a:gd name="T8" fmla="*/ 6 w 62"/>
                <a:gd name="T9" fmla="*/ 1 h 39"/>
                <a:gd name="T10" fmla="*/ 59 w 62"/>
                <a:gd name="T11" fmla="*/ 32 h 39"/>
                <a:gd name="T12" fmla="*/ 61 w 62"/>
                <a:gd name="T13" fmla="*/ 37 h 39"/>
                <a:gd name="T14" fmla="*/ 59 w 62"/>
                <a:gd name="T15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" h="39">
                  <a:moveTo>
                    <a:pt x="59" y="39"/>
                  </a:moveTo>
                  <a:cubicBezTo>
                    <a:pt x="58" y="39"/>
                    <a:pt x="57" y="39"/>
                    <a:pt x="56" y="39"/>
                  </a:cubicBezTo>
                  <a:cubicBezTo>
                    <a:pt x="38" y="29"/>
                    <a:pt x="20" y="18"/>
                    <a:pt x="2" y="8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24" y="12"/>
                    <a:pt x="41" y="22"/>
                    <a:pt x="59" y="32"/>
                  </a:cubicBezTo>
                  <a:cubicBezTo>
                    <a:pt x="61" y="33"/>
                    <a:pt x="62" y="35"/>
                    <a:pt x="61" y="37"/>
                  </a:cubicBezTo>
                  <a:cubicBezTo>
                    <a:pt x="60" y="38"/>
                    <a:pt x="60" y="39"/>
                    <a:pt x="59" y="3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3" name="Freeform 56"/>
            <p:cNvSpPr/>
            <p:nvPr/>
          </p:nvSpPr>
          <p:spPr bwMode="auto">
            <a:xfrm>
              <a:off x="4991100" y="6943725"/>
              <a:ext cx="160338" cy="212725"/>
            </a:xfrm>
            <a:custGeom>
              <a:avLst/>
              <a:gdLst>
                <a:gd name="T0" fmla="*/ 6 w 43"/>
                <a:gd name="T1" fmla="*/ 57 h 57"/>
                <a:gd name="T2" fmla="*/ 2 w 43"/>
                <a:gd name="T3" fmla="*/ 56 h 57"/>
                <a:gd name="T4" fmla="*/ 2 w 43"/>
                <a:gd name="T5" fmla="*/ 51 h 57"/>
                <a:gd name="T6" fmla="*/ 36 w 43"/>
                <a:gd name="T7" fmla="*/ 2 h 57"/>
                <a:gd name="T8" fmla="*/ 41 w 43"/>
                <a:gd name="T9" fmla="*/ 1 h 57"/>
                <a:gd name="T10" fmla="*/ 42 w 43"/>
                <a:gd name="T11" fmla="*/ 6 h 57"/>
                <a:gd name="T12" fmla="*/ 8 w 43"/>
                <a:gd name="T13" fmla="*/ 56 h 57"/>
                <a:gd name="T14" fmla="*/ 6 w 43"/>
                <a:gd name="T15" fmla="*/ 5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57">
                  <a:moveTo>
                    <a:pt x="6" y="57"/>
                  </a:moveTo>
                  <a:cubicBezTo>
                    <a:pt x="5" y="57"/>
                    <a:pt x="3" y="57"/>
                    <a:pt x="2" y="56"/>
                  </a:cubicBezTo>
                  <a:cubicBezTo>
                    <a:pt x="1" y="55"/>
                    <a:pt x="0" y="53"/>
                    <a:pt x="2" y="51"/>
                  </a:cubicBezTo>
                  <a:cubicBezTo>
                    <a:pt x="13" y="35"/>
                    <a:pt x="24" y="19"/>
                    <a:pt x="36" y="2"/>
                  </a:cubicBezTo>
                  <a:cubicBezTo>
                    <a:pt x="37" y="0"/>
                    <a:pt x="39" y="0"/>
                    <a:pt x="41" y="1"/>
                  </a:cubicBezTo>
                  <a:cubicBezTo>
                    <a:pt x="43" y="2"/>
                    <a:pt x="43" y="5"/>
                    <a:pt x="42" y="6"/>
                  </a:cubicBezTo>
                  <a:cubicBezTo>
                    <a:pt x="30" y="23"/>
                    <a:pt x="19" y="40"/>
                    <a:pt x="8" y="56"/>
                  </a:cubicBezTo>
                  <a:cubicBezTo>
                    <a:pt x="7" y="56"/>
                    <a:pt x="6" y="57"/>
                    <a:pt x="6" y="5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4" name="Freeform 57"/>
            <p:cNvSpPr/>
            <p:nvPr/>
          </p:nvSpPr>
          <p:spPr bwMode="auto">
            <a:xfrm>
              <a:off x="5046663" y="6897688"/>
              <a:ext cx="323850" cy="461963"/>
            </a:xfrm>
            <a:custGeom>
              <a:avLst/>
              <a:gdLst>
                <a:gd name="T0" fmla="*/ 5 w 86"/>
                <a:gd name="T1" fmla="*/ 123 h 123"/>
                <a:gd name="T2" fmla="*/ 2 w 86"/>
                <a:gd name="T3" fmla="*/ 122 h 123"/>
                <a:gd name="T4" fmla="*/ 1 w 86"/>
                <a:gd name="T5" fmla="*/ 117 h 123"/>
                <a:gd name="T6" fmla="*/ 79 w 86"/>
                <a:gd name="T7" fmla="*/ 3 h 123"/>
                <a:gd name="T8" fmla="*/ 84 w 86"/>
                <a:gd name="T9" fmla="*/ 2 h 123"/>
                <a:gd name="T10" fmla="*/ 85 w 86"/>
                <a:gd name="T11" fmla="*/ 7 h 123"/>
                <a:gd name="T12" fmla="*/ 7 w 86"/>
                <a:gd name="T13" fmla="*/ 122 h 123"/>
                <a:gd name="T14" fmla="*/ 5 w 86"/>
                <a:gd name="T1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123">
                  <a:moveTo>
                    <a:pt x="5" y="123"/>
                  </a:moveTo>
                  <a:cubicBezTo>
                    <a:pt x="4" y="123"/>
                    <a:pt x="3" y="123"/>
                    <a:pt x="2" y="122"/>
                  </a:cubicBezTo>
                  <a:cubicBezTo>
                    <a:pt x="0" y="121"/>
                    <a:pt x="0" y="118"/>
                    <a:pt x="1" y="117"/>
                  </a:cubicBezTo>
                  <a:cubicBezTo>
                    <a:pt x="27" y="80"/>
                    <a:pt x="53" y="42"/>
                    <a:pt x="79" y="3"/>
                  </a:cubicBezTo>
                  <a:cubicBezTo>
                    <a:pt x="80" y="1"/>
                    <a:pt x="83" y="0"/>
                    <a:pt x="84" y="2"/>
                  </a:cubicBezTo>
                  <a:cubicBezTo>
                    <a:pt x="86" y="3"/>
                    <a:pt x="86" y="5"/>
                    <a:pt x="85" y="7"/>
                  </a:cubicBezTo>
                  <a:cubicBezTo>
                    <a:pt x="59" y="46"/>
                    <a:pt x="33" y="85"/>
                    <a:pt x="7" y="122"/>
                  </a:cubicBezTo>
                  <a:cubicBezTo>
                    <a:pt x="6" y="122"/>
                    <a:pt x="6" y="123"/>
                    <a:pt x="5" y="12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5" name="Freeform 58"/>
            <p:cNvSpPr/>
            <p:nvPr/>
          </p:nvSpPr>
          <p:spPr bwMode="auto">
            <a:xfrm>
              <a:off x="5099050" y="6856413"/>
              <a:ext cx="493713" cy="709613"/>
            </a:xfrm>
            <a:custGeom>
              <a:avLst/>
              <a:gdLst>
                <a:gd name="T0" fmla="*/ 5 w 131"/>
                <a:gd name="T1" fmla="*/ 188 h 189"/>
                <a:gd name="T2" fmla="*/ 2 w 131"/>
                <a:gd name="T3" fmla="*/ 188 h 189"/>
                <a:gd name="T4" fmla="*/ 1 w 131"/>
                <a:gd name="T5" fmla="*/ 182 h 189"/>
                <a:gd name="T6" fmla="*/ 124 w 131"/>
                <a:gd name="T7" fmla="*/ 2 h 189"/>
                <a:gd name="T8" fmla="*/ 129 w 131"/>
                <a:gd name="T9" fmla="*/ 1 h 189"/>
                <a:gd name="T10" fmla="*/ 130 w 131"/>
                <a:gd name="T11" fmla="*/ 6 h 189"/>
                <a:gd name="T12" fmla="*/ 7 w 131"/>
                <a:gd name="T13" fmla="*/ 187 h 189"/>
                <a:gd name="T14" fmla="*/ 5 w 131"/>
                <a:gd name="T15" fmla="*/ 18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89">
                  <a:moveTo>
                    <a:pt x="5" y="188"/>
                  </a:moveTo>
                  <a:cubicBezTo>
                    <a:pt x="4" y="189"/>
                    <a:pt x="3" y="188"/>
                    <a:pt x="2" y="188"/>
                  </a:cubicBezTo>
                  <a:cubicBezTo>
                    <a:pt x="0" y="186"/>
                    <a:pt x="0" y="184"/>
                    <a:pt x="1" y="182"/>
                  </a:cubicBezTo>
                  <a:cubicBezTo>
                    <a:pt x="42" y="125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8"/>
                    <a:pt x="48" y="130"/>
                    <a:pt x="7" y="187"/>
                  </a:cubicBezTo>
                  <a:cubicBezTo>
                    <a:pt x="7" y="188"/>
                    <a:pt x="6" y="188"/>
                    <a:pt x="5" y="188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6" name="Freeform 59"/>
            <p:cNvSpPr/>
            <p:nvPr/>
          </p:nvSpPr>
          <p:spPr bwMode="auto">
            <a:xfrm>
              <a:off x="5151438" y="6811963"/>
              <a:ext cx="658813" cy="957263"/>
            </a:xfrm>
            <a:custGeom>
              <a:avLst/>
              <a:gdLst>
                <a:gd name="T0" fmla="*/ 5 w 175"/>
                <a:gd name="T1" fmla="*/ 255 h 255"/>
                <a:gd name="T2" fmla="*/ 2 w 175"/>
                <a:gd name="T3" fmla="*/ 254 h 255"/>
                <a:gd name="T4" fmla="*/ 1 w 175"/>
                <a:gd name="T5" fmla="*/ 249 h 255"/>
                <a:gd name="T6" fmla="*/ 168 w 175"/>
                <a:gd name="T7" fmla="*/ 2 h 255"/>
                <a:gd name="T8" fmla="*/ 173 w 175"/>
                <a:gd name="T9" fmla="*/ 1 h 255"/>
                <a:gd name="T10" fmla="*/ 174 w 175"/>
                <a:gd name="T11" fmla="*/ 6 h 255"/>
                <a:gd name="T12" fmla="*/ 7 w 175"/>
                <a:gd name="T13" fmla="*/ 254 h 255"/>
                <a:gd name="T14" fmla="*/ 5 w 175"/>
                <a:gd name="T15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5" h="255">
                  <a:moveTo>
                    <a:pt x="5" y="255"/>
                  </a:moveTo>
                  <a:cubicBezTo>
                    <a:pt x="4" y="255"/>
                    <a:pt x="3" y="255"/>
                    <a:pt x="2" y="254"/>
                  </a:cubicBezTo>
                  <a:cubicBezTo>
                    <a:pt x="0" y="253"/>
                    <a:pt x="0" y="251"/>
                    <a:pt x="1" y="249"/>
                  </a:cubicBezTo>
                  <a:cubicBezTo>
                    <a:pt x="57" y="171"/>
                    <a:pt x="113" y="84"/>
                    <a:pt x="168" y="2"/>
                  </a:cubicBezTo>
                  <a:cubicBezTo>
                    <a:pt x="169" y="0"/>
                    <a:pt x="172" y="0"/>
                    <a:pt x="173" y="1"/>
                  </a:cubicBezTo>
                  <a:cubicBezTo>
                    <a:pt x="175" y="2"/>
                    <a:pt x="175" y="4"/>
                    <a:pt x="174" y="6"/>
                  </a:cubicBezTo>
                  <a:cubicBezTo>
                    <a:pt x="119" y="89"/>
                    <a:pt x="63" y="176"/>
                    <a:pt x="7" y="254"/>
                  </a:cubicBezTo>
                  <a:cubicBezTo>
                    <a:pt x="7" y="255"/>
                    <a:pt x="6" y="255"/>
                    <a:pt x="5" y="255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7" name="Freeform 60"/>
            <p:cNvSpPr/>
            <p:nvPr/>
          </p:nvSpPr>
          <p:spPr bwMode="auto">
            <a:xfrm>
              <a:off x="5362575" y="6999288"/>
              <a:ext cx="492125" cy="725488"/>
            </a:xfrm>
            <a:custGeom>
              <a:avLst/>
              <a:gdLst>
                <a:gd name="T0" fmla="*/ 5 w 131"/>
                <a:gd name="T1" fmla="*/ 193 h 193"/>
                <a:gd name="T2" fmla="*/ 2 w 131"/>
                <a:gd name="T3" fmla="*/ 192 h 193"/>
                <a:gd name="T4" fmla="*/ 1 w 131"/>
                <a:gd name="T5" fmla="*/ 187 h 193"/>
                <a:gd name="T6" fmla="*/ 124 w 131"/>
                <a:gd name="T7" fmla="*/ 2 h 193"/>
                <a:gd name="T8" fmla="*/ 129 w 131"/>
                <a:gd name="T9" fmla="*/ 1 h 193"/>
                <a:gd name="T10" fmla="*/ 130 w 131"/>
                <a:gd name="T11" fmla="*/ 6 h 193"/>
                <a:gd name="T12" fmla="*/ 7 w 131"/>
                <a:gd name="T13" fmla="*/ 191 h 193"/>
                <a:gd name="T14" fmla="*/ 5 w 131"/>
                <a:gd name="T15" fmla="*/ 193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1" h="193">
                  <a:moveTo>
                    <a:pt x="5" y="193"/>
                  </a:moveTo>
                  <a:cubicBezTo>
                    <a:pt x="4" y="193"/>
                    <a:pt x="3" y="193"/>
                    <a:pt x="2" y="192"/>
                  </a:cubicBezTo>
                  <a:cubicBezTo>
                    <a:pt x="0" y="191"/>
                    <a:pt x="0" y="188"/>
                    <a:pt x="1" y="187"/>
                  </a:cubicBezTo>
                  <a:cubicBezTo>
                    <a:pt x="42" y="126"/>
                    <a:pt x="83" y="63"/>
                    <a:pt x="124" y="2"/>
                  </a:cubicBezTo>
                  <a:cubicBezTo>
                    <a:pt x="125" y="0"/>
                    <a:pt x="127" y="0"/>
                    <a:pt x="129" y="1"/>
                  </a:cubicBezTo>
                  <a:cubicBezTo>
                    <a:pt x="131" y="2"/>
                    <a:pt x="131" y="4"/>
                    <a:pt x="130" y="6"/>
                  </a:cubicBezTo>
                  <a:cubicBezTo>
                    <a:pt x="89" y="67"/>
                    <a:pt x="48" y="131"/>
                    <a:pt x="7" y="191"/>
                  </a:cubicBezTo>
                  <a:cubicBezTo>
                    <a:pt x="7" y="192"/>
                    <a:pt x="6" y="193"/>
                    <a:pt x="5" y="193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8" name="Freeform 61"/>
            <p:cNvSpPr/>
            <p:nvPr/>
          </p:nvSpPr>
          <p:spPr bwMode="auto">
            <a:xfrm>
              <a:off x="5573713" y="7183438"/>
              <a:ext cx="327025" cy="481013"/>
            </a:xfrm>
            <a:custGeom>
              <a:avLst/>
              <a:gdLst>
                <a:gd name="T0" fmla="*/ 5 w 87"/>
                <a:gd name="T1" fmla="*/ 128 h 128"/>
                <a:gd name="T2" fmla="*/ 2 w 87"/>
                <a:gd name="T3" fmla="*/ 128 h 128"/>
                <a:gd name="T4" fmla="*/ 1 w 87"/>
                <a:gd name="T5" fmla="*/ 122 h 128"/>
                <a:gd name="T6" fmla="*/ 79 w 87"/>
                <a:gd name="T7" fmla="*/ 2 h 128"/>
                <a:gd name="T8" fmla="*/ 85 w 87"/>
                <a:gd name="T9" fmla="*/ 1 h 128"/>
                <a:gd name="T10" fmla="*/ 86 w 87"/>
                <a:gd name="T11" fmla="*/ 6 h 128"/>
                <a:gd name="T12" fmla="*/ 7 w 87"/>
                <a:gd name="T13" fmla="*/ 126 h 128"/>
                <a:gd name="T14" fmla="*/ 5 w 87"/>
                <a:gd name="T15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7" h="128">
                  <a:moveTo>
                    <a:pt x="5" y="128"/>
                  </a:moveTo>
                  <a:cubicBezTo>
                    <a:pt x="4" y="128"/>
                    <a:pt x="3" y="128"/>
                    <a:pt x="2" y="128"/>
                  </a:cubicBezTo>
                  <a:cubicBezTo>
                    <a:pt x="0" y="126"/>
                    <a:pt x="0" y="124"/>
                    <a:pt x="1" y="122"/>
                  </a:cubicBezTo>
                  <a:cubicBezTo>
                    <a:pt x="27" y="82"/>
                    <a:pt x="53" y="42"/>
                    <a:pt x="79" y="2"/>
                  </a:cubicBezTo>
                  <a:cubicBezTo>
                    <a:pt x="81" y="1"/>
                    <a:pt x="83" y="0"/>
                    <a:pt x="85" y="1"/>
                  </a:cubicBezTo>
                  <a:cubicBezTo>
                    <a:pt x="86" y="2"/>
                    <a:pt x="87" y="5"/>
                    <a:pt x="86" y="6"/>
                  </a:cubicBezTo>
                  <a:cubicBezTo>
                    <a:pt x="59" y="46"/>
                    <a:pt x="33" y="86"/>
                    <a:pt x="7" y="126"/>
                  </a:cubicBezTo>
                  <a:cubicBezTo>
                    <a:pt x="7" y="127"/>
                    <a:pt x="6" y="128"/>
                    <a:pt x="5" y="128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1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69" name="Freeform 62"/>
            <p:cNvSpPr/>
            <p:nvPr/>
          </p:nvSpPr>
          <p:spPr bwMode="auto">
            <a:xfrm>
              <a:off x="5783263" y="7367588"/>
              <a:ext cx="158750" cy="228600"/>
            </a:xfrm>
            <a:custGeom>
              <a:avLst/>
              <a:gdLst>
                <a:gd name="T0" fmla="*/ 5 w 42"/>
                <a:gd name="T1" fmla="*/ 61 h 61"/>
                <a:gd name="T2" fmla="*/ 2 w 42"/>
                <a:gd name="T3" fmla="*/ 60 h 61"/>
                <a:gd name="T4" fmla="*/ 1 w 42"/>
                <a:gd name="T5" fmla="*/ 55 h 61"/>
                <a:gd name="T6" fmla="*/ 35 w 42"/>
                <a:gd name="T7" fmla="*/ 2 h 61"/>
                <a:gd name="T8" fmla="*/ 40 w 42"/>
                <a:gd name="T9" fmla="*/ 1 h 61"/>
                <a:gd name="T10" fmla="*/ 41 w 42"/>
                <a:gd name="T11" fmla="*/ 6 h 61"/>
                <a:gd name="T12" fmla="*/ 7 w 42"/>
                <a:gd name="T13" fmla="*/ 59 h 61"/>
                <a:gd name="T14" fmla="*/ 5 w 42"/>
                <a:gd name="T15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" h="61">
                  <a:moveTo>
                    <a:pt x="5" y="61"/>
                  </a:moveTo>
                  <a:cubicBezTo>
                    <a:pt x="4" y="61"/>
                    <a:pt x="3" y="61"/>
                    <a:pt x="2" y="60"/>
                  </a:cubicBezTo>
                  <a:cubicBezTo>
                    <a:pt x="0" y="59"/>
                    <a:pt x="0" y="57"/>
                    <a:pt x="1" y="55"/>
                  </a:cubicBezTo>
                  <a:cubicBezTo>
                    <a:pt x="12" y="37"/>
                    <a:pt x="24" y="20"/>
                    <a:pt x="35" y="2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2" y="4"/>
                    <a:pt x="41" y="6"/>
                  </a:cubicBezTo>
                  <a:cubicBezTo>
                    <a:pt x="30" y="24"/>
                    <a:pt x="18" y="41"/>
                    <a:pt x="7" y="59"/>
                  </a:cubicBezTo>
                  <a:cubicBezTo>
                    <a:pt x="7" y="60"/>
                    <a:pt x="6" y="60"/>
                    <a:pt x="5" y="6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0" name="Freeform 63"/>
            <p:cNvSpPr/>
            <p:nvPr/>
          </p:nvSpPr>
          <p:spPr bwMode="auto">
            <a:xfrm>
              <a:off x="4881563" y="6556375"/>
              <a:ext cx="285750" cy="228600"/>
            </a:xfrm>
            <a:custGeom>
              <a:avLst/>
              <a:gdLst>
                <a:gd name="T0" fmla="*/ 73 w 76"/>
                <a:gd name="T1" fmla="*/ 60 h 61"/>
                <a:gd name="T2" fmla="*/ 70 w 76"/>
                <a:gd name="T3" fmla="*/ 60 h 61"/>
                <a:gd name="T4" fmla="*/ 2 w 76"/>
                <a:gd name="T5" fmla="*/ 8 h 61"/>
                <a:gd name="T6" fmla="*/ 1 w 76"/>
                <a:gd name="T7" fmla="*/ 2 h 61"/>
                <a:gd name="T8" fmla="*/ 7 w 76"/>
                <a:gd name="T9" fmla="*/ 2 h 61"/>
                <a:gd name="T10" fmla="*/ 74 w 76"/>
                <a:gd name="T11" fmla="*/ 54 h 61"/>
                <a:gd name="T12" fmla="*/ 75 w 76"/>
                <a:gd name="T13" fmla="*/ 59 h 61"/>
                <a:gd name="T14" fmla="*/ 73 w 76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1" name="Freeform 64"/>
            <p:cNvSpPr/>
            <p:nvPr/>
          </p:nvSpPr>
          <p:spPr bwMode="auto">
            <a:xfrm>
              <a:off x="4945063" y="6507163"/>
              <a:ext cx="161925" cy="327025"/>
            </a:xfrm>
            <a:custGeom>
              <a:avLst/>
              <a:gdLst>
                <a:gd name="T0" fmla="*/ 5 w 43"/>
                <a:gd name="T1" fmla="*/ 86 h 87"/>
                <a:gd name="T2" fmla="*/ 2 w 43"/>
                <a:gd name="T3" fmla="*/ 86 h 87"/>
                <a:gd name="T4" fmla="*/ 1 w 43"/>
                <a:gd name="T5" fmla="*/ 81 h 87"/>
                <a:gd name="T6" fmla="*/ 35 w 43"/>
                <a:gd name="T7" fmla="*/ 3 h 87"/>
                <a:gd name="T8" fmla="*/ 40 w 43"/>
                <a:gd name="T9" fmla="*/ 1 h 87"/>
                <a:gd name="T10" fmla="*/ 42 w 43"/>
                <a:gd name="T11" fmla="*/ 6 h 87"/>
                <a:gd name="T12" fmla="*/ 7 w 43"/>
                <a:gd name="T13" fmla="*/ 84 h 87"/>
                <a:gd name="T14" fmla="*/ 5 w 43"/>
                <a:gd name="T15" fmla="*/ 8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7">
                  <a:moveTo>
                    <a:pt x="5" y="86"/>
                  </a:moveTo>
                  <a:cubicBezTo>
                    <a:pt x="4" y="87"/>
                    <a:pt x="3" y="86"/>
                    <a:pt x="2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7" y="84"/>
                    <a:pt x="7" y="84"/>
                    <a:pt x="7" y="84"/>
                  </a:cubicBezTo>
                  <a:cubicBezTo>
                    <a:pt x="7" y="85"/>
                    <a:pt x="6" y="86"/>
                    <a:pt x="5" y="86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2" name="Freeform 65"/>
            <p:cNvSpPr/>
            <p:nvPr/>
          </p:nvSpPr>
          <p:spPr bwMode="auto">
            <a:xfrm>
              <a:off x="5073650" y="6507163"/>
              <a:ext cx="288925" cy="228600"/>
            </a:xfrm>
            <a:custGeom>
              <a:avLst/>
              <a:gdLst>
                <a:gd name="T0" fmla="*/ 73 w 77"/>
                <a:gd name="T1" fmla="*/ 60 h 61"/>
                <a:gd name="T2" fmla="*/ 70 w 77"/>
                <a:gd name="T3" fmla="*/ 60 h 61"/>
                <a:gd name="T4" fmla="*/ 2 w 77"/>
                <a:gd name="T5" fmla="*/ 7 h 61"/>
                <a:gd name="T6" fmla="*/ 2 w 77"/>
                <a:gd name="T7" fmla="*/ 2 h 61"/>
                <a:gd name="T8" fmla="*/ 7 w 77"/>
                <a:gd name="T9" fmla="*/ 2 h 61"/>
                <a:gd name="T10" fmla="*/ 75 w 77"/>
                <a:gd name="T11" fmla="*/ 54 h 61"/>
                <a:gd name="T12" fmla="*/ 75 w 77"/>
                <a:gd name="T13" fmla="*/ 59 h 61"/>
                <a:gd name="T14" fmla="*/ 73 w 77"/>
                <a:gd name="T15" fmla="*/ 6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7" h="61">
                  <a:moveTo>
                    <a:pt x="73" y="60"/>
                  </a:moveTo>
                  <a:cubicBezTo>
                    <a:pt x="72" y="61"/>
                    <a:pt x="71" y="60"/>
                    <a:pt x="70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0" y="4"/>
                    <a:pt x="2" y="2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6" y="55"/>
                    <a:pt x="77" y="57"/>
                    <a:pt x="75" y="59"/>
                  </a:cubicBezTo>
                  <a:cubicBezTo>
                    <a:pt x="75" y="60"/>
                    <a:pt x="74" y="60"/>
                    <a:pt x="73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3" name="Freeform 66"/>
            <p:cNvSpPr/>
            <p:nvPr/>
          </p:nvSpPr>
          <p:spPr bwMode="auto">
            <a:xfrm>
              <a:off x="5137150" y="6457950"/>
              <a:ext cx="161925" cy="323850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3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8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4" name="Freeform 67"/>
            <p:cNvSpPr/>
            <p:nvPr/>
          </p:nvSpPr>
          <p:spPr bwMode="auto">
            <a:xfrm>
              <a:off x="5268913" y="6457950"/>
              <a:ext cx="285750" cy="225425"/>
            </a:xfrm>
            <a:custGeom>
              <a:avLst/>
              <a:gdLst>
                <a:gd name="T0" fmla="*/ 72 w 76"/>
                <a:gd name="T1" fmla="*/ 60 h 60"/>
                <a:gd name="T2" fmla="*/ 69 w 76"/>
                <a:gd name="T3" fmla="*/ 60 h 60"/>
                <a:gd name="T4" fmla="*/ 1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2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2" y="60"/>
                  </a:moveTo>
                  <a:cubicBezTo>
                    <a:pt x="71" y="60"/>
                    <a:pt x="70" y="60"/>
                    <a:pt x="69" y="6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1"/>
                    <a:pt x="4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5" y="55"/>
                    <a:pt x="76" y="57"/>
                    <a:pt x="75" y="59"/>
                  </a:cubicBezTo>
                  <a:cubicBezTo>
                    <a:pt x="74" y="60"/>
                    <a:pt x="73" y="60"/>
                    <a:pt x="72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5" name="Freeform 68"/>
            <p:cNvSpPr/>
            <p:nvPr/>
          </p:nvSpPr>
          <p:spPr bwMode="auto">
            <a:xfrm>
              <a:off x="5329238" y="6410325"/>
              <a:ext cx="161925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5 w 43"/>
                <a:gd name="T7" fmla="*/ 3 h 86"/>
                <a:gd name="T8" fmla="*/ 40 w 43"/>
                <a:gd name="T9" fmla="*/ 1 h 86"/>
                <a:gd name="T10" fmla="*/ 42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4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1"/>
                    <a:pt x="39" y="0"/>
                    <a:pt x="40" y="1"/>
                  </a:cubicBezTo>
                  <a:cubicBezTo>
                    <a:pt x="42" y="2"/>
                    <a:pt x="43" y="4"/>
                    <a:pt x="42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6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6" name="Freeform 69"/>
            <p:cNvSpPr/>
            <p:nvPr/>
          </p:nvSpPr>
          <p:spPr bwMode="auto">
            <a:xfrm>
              <a:off x="5461000" y="6410325"/>
              <a:ext cx="285750" cy="225425"/>
            </a:xfrm>
            <a:custGeom>
              <a:avLst/>
              <a:gdLst>
                <a:gd name="T0" fmla="*/ 73 w 76"/>
                <a:gd name="T1" fmla="*/ 60 h 60"/>
                <a:gd name="T2" fmla="*/ 69 w 76"/>
                <a:gd name="T3" fmla="*/ 60 h 60"/>
                <a:gd name="T4" fmla="*/ 2 w 76"/>
                <a:gd name="T5" fmla="*/ 7 h 60"/>
                <a:gd name="T6" fmla="*/ 1 w 76"/>
                <a:gd name="T7" fmla="*/ 2 h 60"/>
                <a:gd name="T8" fmla="*/ 6 w 76"/>
                <a:gd name="T9" fmla="*/ 1 h 60"/>
                <a:gd name="T10" fmla="*/ 74 w 76"/>
                <a:gd name="T11" fmla="*/ 54 h 60"/>
                <a:gd name="T12" fmla="*/ 75 w 76"/>
                <a:gd name="T13" fmla="*/ 59 h 60"/>
                <a:gd name="T14" fmla="*/ 73 w 76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0">
                  <a:moveTo>
                    <a:pt x="73" y="60"/>
                  </a:moveTo>
                  <a:cubicBezTo>
                    <a:pt x="72" y="60"/>
                    <a:pt x="70" y="60"/>
                    <a:pt x="69" y="60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2" y="0"/>
                    <a:pt x="5" y="0"/>
                    <a:pt x="6" y="1"/>
                  </a:cubicBezTo>
                  <a:cubicBezTo>
                    <a:pt x="74" y="54"/>
                    <a:pt x="74" y="54"/>
                    <a:pt x="74" y="54"/>
                  </a:cubicBezTo>
                  <a:cubicBezTo>
                    <a:pt x="76" y="55"/>
                    <a:pt x="76" y="57"/>
                    <a:pt x="75" y="59"/>
                  </a:cubicBezTo>
                  <a:cubicBezTo>
                    <a:pt x="74" y="60"/>
                    <a:pt x="73" y="60"/>
                    <a:pt x="73" y="6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7" name="Freeform 70"/>
            <p:cNvSpPr/>
            <p:nvPr/>
          </p:nvSpPr>
          <p:spPr bwMode="auto">
            <a:xfrm>
              <a:off x="5521325" y="6361113"/>
              <a:ext cx="160338" cy="322263"/>
            </a:xfrm>
            <a:custGeom>
              <a:avLst/>
              <a:gdLst>
                <a:gd name="T0" fmla="*/ 5 w 43"/>
                <a:gd name="T1" fmla="*/ 86 h 86"/>
                <a:gd name="T2" fmla="*/ 3 w 43"/>
                <a:gd name="T3" fmla="*/ 86 h 86"/>
                <a:gd name="T4" fmla="*/ 1 w 43"/>
                <a:gd name="T5" fmla="*/ 81 h 86"/>
                <a:gd name="T6" fmla="*/ 36 w 43"/>
                <a:gd name="T7" fmla="*/ 3 h 86"/>
                <a:gd name="T8" fmla="*/ 41 w 43"/>
                <a:gd name="T9" fmla="*/ 1 h 86"/>
                <a:gd name="T10" fmla="*/ 43 w 43"/>
                <a:gd name="T11" fmla="*/ 6 h 86"/>
                <a:gd name="T12" fmla="*/ 8 w 43"/>
                <a:gd name="T13" fmla="*/ 84 h 86"/>
                <a:gd name="T14" fmla="*/ 5 w 43"/>
                <a:gd name="T15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86">
                  <a:moveTo>
                    <a:pt x="5" y="86"/>
                  </a:moveTo>
                  <a:cubicBezTo>
                    <a:pt x="5" y="86"/>
                    <a:pt x="4" y="86"/>
                    <a:pt x="3" y="86"/>
                  </a:cubicBezTo>
                  <a:cubicBezTo>
                    <a:pt x="1" y="85"/>
                    <a:pt x="0" y="83"/>
                    <a:pt x="1" y="81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1"/>
                    <a:pt x="39" y="0"/>
                    <a:pt x="41" y="1"/>
                  </a:cubicBezTo>
                  <a:cubicBezTo>
                    <a:pt x="43" y="2"/>
                    <a:pt x="43" y="4"/>
                    <a:pt x="43" y="6"/>
                  </a:cubicBezTo>
                  <a:cubicBezTo>
                    <a:pt x="8" y="84"/>
                    <a:pt x="8" y="84"/>
                    <a:pt x="8" y="84"/>
                  </a:cubicBezTo>
                  <a:cubicBezTo>
                    <a:pt x="7" y="85"/>
                    <a:pt x="7" y="86"/>
                    <a:pt x="5" y="86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4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8" name="Freeform 71"/>
            <p:cNvSpPr/>
            <p:nvPr/>
          </p:nvSpPr>
          <p:spPr bwMode="auto">
            <a:xfrm>
              <a:off x="4321175" y="5211763"/>
              <a:ext cx="1771650" cy="1341438"/>
            </a:xfrm>
            <a:custGeom>
              <a:avLst/>
              <a:gdLst>
                <a:gd name="T0" fmla="*/ 411 w 471"/>
                <a:gd name="T1" fmla="*/ 160 h 357"/>
                <a:gd name="T2" fmla="*/ 411 w 471"/>
                <a:gd name="T3" fmla="*/ 159 h 357"/>
                <a:gd name="T4" fmla="*/ 177 w 471"/>
                <a:gd name="T5" fmla="*/ 26 h 357"/>
                <a:gd name="T6" fmla="*/ 35 w 471"/>
                <a:gd name="T7" fmla="*/ 255 h 357"/>
                <a:gd name="T8" fmla="*/ 35 w 471"/>
                <a:gd name="T9" fmla="*/ 256 h 357"/>
                <a:gd name="T10" fmla="*/ 6 w 471"/>
                <a:gd name="T11" fmla="*/ 314 h 357"/>
                <a:gd name="T12" fmla="*/ 67 w 471"/>
                <a:gd name="T13" fmla="*/ 350 h 357"/>
                <a:gd name="T14" fmla="*/ 428 w 471"/>
                <a:gd name="T15" fmla="*/ 258 h 357"/>
                <a:gd name="T16" fmla="*/ 464 w 471"/>
                <a:gd name="T17" fmla="*/ 197 h 357"/>
                <a:gd name="T18" fmla="*/ 411 w 471"/>
                <a:gd name="T19" fmla="*/ 16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1" h="357">
                  <a:moveTo>
                    <a:pt x="411" y="160"/>
                  </a:moveTo>
                  <a:cubicBezTo>
                    <a:pt x="411" y="159"/>
                    <a:pt x="411" y="159"/>
                    <a:pt x="411" y="159"/>
                  </a:cubicBezTo>
                  <a:cubicBezTo>
                    <a:pt x="386" y="59"/>
                    <a:pt x="281" y="0"/>
                    <a:pt x="177" y="26"/>
                  </a:cubicBezTo>
                  <a:cubicBezTo>
                    <a:pt x="73" y="53"/>
                    <a:pt x="9" y="155"/>
                    <a:pt x="35" y="255"/>
                  </a:cubicBezTo>
                  <a:cubicBezTo>
                    <a:pt x="35" y="256"/>
                    <a:pt x="35" y="256"/>
                    <a:pt x="35" y="256"/>
                  </a:cubicBezTo>
                  <a:cubicBezTo>
                    <a:pt x="13" y="266"/>
                    <a:pt x="0" y="290"/>
                    <a:pt x="6" y="314"/>
                  </a:cubicBezTo>
                  <a:cubicBezTo>
                    <a:pt x="13" y="340"/>
                    <a:pt x="40" y="357"/>
                    <a:pt x="67" y="350"/>
                  </a:cubicBezTo>
                  <a:cubicBezTo>
                    <a:pt x="428" y="258"/>
                    <a:pt x="428" y="258"/>
                    <a:pt x="428" y="258"/>
                  </a:cubicBezTo>
                  <a:cubicBezTo>
                    <a:pt x="455" y="251"/>
                    <a:pt x="471" y="224"/>
                    <a:pt x="464" y="197"/>
                  </a:cubicBezTo>
                  <a:cubicBezTo>
                    <a:pt x="458" y="173"/>
                    <a:pt x="435" y="158"/>
                    <a:pt x="411" y="16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79" name="Freeform 72"/>
            <p:cNvSpPr/>
            <p:nvPr/>
          </p:nvSpPr>
          <p:spPr bwMode="auto">
            <a:xfrm>
              <a:off x="5329238" y="6927850"/>
              <a:ext cx="1123950" cy="1039813"/>
            </a:xfrm>
            <a:custGeom>
              <a:avLst/>
              <a:gdLst>
                <a:gd name="T0" fmla="*/ 299 w 299"/>
                <a:gd name="T1" fmla="*/ 0 h 277"/>
                <a:gd name="T2" fmla="*/ 0 w 299"/>
                <a:gd name="T3" fmla="*/ 0 h 277"/>
                <a:gd name="T4" fmla="*/ 13 w 299"/>
                <a:gd name="T5" fmla="*/ 265 h 277"/>
                <a:gd name="T6" fmla="*/ 286 w 299"/>
                <a:gd name="T7" fmla="*/ 265 h 277"/>
                <a:gd name="T8" fmla="*/ 299 w 299"/>
                <a:gd name="T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9" h="277">
                  <a:moveTo>
                    <a:pt x="299" y="0"/>
                  </a:moveTo>
                  <a:cubicBezTo>
                    <a:pt x="199" y="0"/>
                    <a:pt x="100" y="0"/>
                    <a:pt x="0" y="0"/>
                  </a:cubicBezTo>
                  <a:cubicBezTo>
                    <a:pt x="4" y="88"/>
                    <a:pt x="9" y="176"/>
                    <a:pt x="13" y="265"/>
                  </a:cubicBezTo>
                  <a:cubicBezTo>
                    <a:pt x="103" y="277"/>
                    <a:pt x="196" y="277"/>
                    <a:pt x="286" y="265"/>
                  </a:cubicBezTo>
                  <a:cubicBezTo>
                    <a:pt x="291" y="176"/>
                    <a:pt x="295" y="88"/>
                    <a:pt x="299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0" name="Freeform 73"/>
            <p:cNvSpPr/>
            <p:nvPr/>
          </p:nvSpPr>
          <p:spPr bwMode="auto">
            <a:xfrm>
              <a:off x="5895975" y="6919913"/>
              <a:ext cx="131763" cy="7938"/>
            </a:xfrm>
            <a:custGeom>
              <a:avLst/>
              <a:gdLst>
                <a:gd name="T0" fmla="*/ 2 w 35"/>
                <a:gd name="T1" fmla="*/ 0 h 2"/>
                <a:gd name="T2" fmla="*/ 0 w 35"/>
                <a:gd name="T3" fmla="*/ 0 h 2"/>
                <a:gd name="T4" fmla="*/ 0 w 35"/>
                <a:gd name="T5" fmla="*/ 2 h 2"/>
                <a:gd name="T6" fmla="*/ 34 w 35"/>
                <a:gd name="T7" fmla="*/ 2 h 2"/>
                <a:gd name="T8" fmla="*/ 35 w 35"/>
                <a:gd name="T9" fmla="*/ 0 h 2"/>
                <a:gd name="T10" fmla="*/ 2 w 35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">
                  <a:moveTo>
                    <a:pt x="2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2" y="2"/>
                    <a:pt x="23" y="2"/>
                    <a:pt x="34" y="2"/>
                  </a:cubicBezTo>
                  <a:cubicBezTo>
                    <a:pt x="35" y="1"/>
                    <a:pt x="35" y="1"/>
                    <a:pt x="35" y="0"/>
                  </a:cubicBezTo>
                  <a:cubicBezTo>
                    <a:pt x="24" y="0"/>
                    <a:pt x="13" y="0"/>
                    <a:pt x="2" y="0"/>
                  </a:cubicBezTo>
                </a:path>
              </a:pathLst>
            </a:custGeom>
            <a:solidFill>
              <a:srgbClr val="D2BF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1" name="Freeform 74"/>
            <p:cNvSpPr>
              <a:spLocks noEditPoints="1"/>
            </p:cNvSpPr>
            <p:nvPr/>
          </p:nvSpPr>
          <p:spPr bwMode="auto">
            <a:xfrm>
              <a:off x="6024563" y="6919913"/>
              <a:ext cx="428625" cy="7938"/>
            </a:xfrm>
            <a:custGeom>
              <a:avLst/>
              <a:gdLst>
                <a:gd name="T0" fmla="*/ 114 w 114"/>
                <a:gd name="T1" fmla="*/ 2 h 2"/>
                <a:gd name="T2" fmla="*/ 114 w 114"/>
                <a:gd name="T3" fmla="*/ 2 h 2"/>
                <a:gd name="T4" fmla="*/ 114 w 114"/>
                <a:gd name="T5" fmla="*/ 2 h 2"/>
                <a:gd name="T6" fmla="*/ 114 w 114"/>
                <a:gd name="T7" fmla="*/ 2 h 2"/>
                <a:gd name="T8" fmla="*/ 114 w 114"/>
                <a:gd name="T9" fmla="*/ 2 h 2"/>
                <a:gd name="T10" fmla="*/ 97 w 114"/>
                <a:gd name="T11" fmla="*/ 1 h 2"/>
                <a:gd name="T12" fmla="*/ 98 w 114"/>
                <a:gd name="T13" fmla="*/ 2 h 2"/>
                <a:gd name="T14" fmla="*/ 98 w 114"/>
                <a:gd name="T15" fmla="*/ 2 h 2"/>
                <a:gd name="T16" fmla="*/ 98 w 114"/>
                <a:gd name="T17" fmla="*/ 1 h 2"/>
                <a:gd name="T18" fmla="*/ 97 w 114"/>
                <a:gd name="T19" fmla="*/ 1 h 2"/>
                <a:gd name="T20" fmla="*/ 46 w 114"/>
                <a:gd name="T21" fmla="*/ 1 h 2"/>
                <a:gd name="T22" fmla="*/ 47 w 114"/>
                <a:gd name="T23" fmla="*/ 2 h 2"/>
                <a:gd name="T24" fmla="*/ 88 w 114"/>
                <a:gd name="T25" fmla="*/ 2 h 2"/>
                <a:gd name="T26" fmla="*/ 88 w 114"/>
                <a:gd name="T27" fmla="*/ 1 h 2"/>
                <a:gd name="T28" fmla="*/ 46 w 114"/>
                <a:gd name="T29" fmla="*/ 1 h 2"/>
                <a:gd name="T30" fmla="*/ 26 w 114"/>
                <a:gd name="T31" fmla="*/ 0 h 2"/>
                <a:gd name="T32" fmla="*/ 24 w 114"/>
                <a:gd name="T33" fmla="*/ 2 h 2"/>
                <a:gd name="T34" fmla="*/ 37 w 114"/>
                <a:gd name="T35" fmla="*/ 2 h 2"/>
                <a:gd name="T36" fmla="*/ 37 w 114"/>
                <a:gd name="T37" fmla="*/ 0 h 2"/>
                <a:gd name="T38" fmla="*/ 26 w 114"/>
                <a:gd name="T39" fmla="*/ 0 h 2"/>
                <a:gd name="T40" fmla="*/ 1 w 114"/>
                <a:gd name="T41" fmla="*/ 0 h 2"/>
                <a:gd name="T42" fmla="*/ 0 w 114"/>
                <a:gd name="T43" fmla="*/ 2 h 2"/>
                <a:gd name="T44" fmla="*/ 11 w 114"/>
                <a:gd name="T45" fmla="*/ 2 h 2"/>
                <a:gd name="T46" fmla="*/ 12 w 114"/>
                <a:gd name="T47" fmla="*/ 0 h 2"/>
                <a:gd name="T48" fmla="*/ 1 w 114"/>
                <a:gd name="T4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4" h="2">
                  <a:moveTo>
                    <a:pt x="114" y="2"/>
                  </a:move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2"/>
                    <a:pt x="114" y="2"/>
                    <a:pt x="114" y="2"/>
                  </a:cubicBezTo>
                  <a:moveTo>
                    <a:pt x="97" y="1"/>
                  </a:moveTo>
                  <a:cubicBezTo>
                    <a:pt x="97" y="2"/>
                    <a:pt x="98" y="2"/>
                    <a:pt x="98" y="2"/>
                  </a:cubicBezTo>
                  <a:cubicBezTo>
                    <a:pt x="98" y="2"/>
                    <a:pt x="98" y="2"/>
                    <a:pt x="98" y="2"/>
                  </a:cubicBezTo>
                  <a:cubicBezTo>
                    <a:pt x="98" y="2"/>
                    <a:pt x="98" y="2"/>
                    <a:pt x="98" y="1"/>
                  </a:cubicBezTo>
                  <a:cubicBezTo>
                    <a:pt x="98" y="1"/>
                    <a:pt x="98" y="1"/>
                    <a:pt x="97" y="1"/>
                  </a:cubicBezTo>
                  <a:moveTo>
                    <a:pt x="46" y="1"/>
                  </a:moveTo>
                  <a:cubicBezTo>
                    <a:pt x="46" y="1"/>
                    <a:pt x="46" y="1"/>
                    <a:pt x="47" y="2"/>
                  </a:cubicBezTo>
                  <a:cubicBezTo>
                    <a:pt x="61" y="2"/>
                    <a:pt x="74" y="2"/>
                    <a:pt x="88" y="2"/>
                  </a:cubicBezTo>
                  <a:cubicBezTo>
                    <a:pt x="88" y="2"/>
                    <a:pt x="88" y="1"/>
                    <a:pt x="88" y="1"/>
                  </a:cubicBezTo>
                  <a:cubicBezTo>
                    <a:pt x="77" y="1"/>
                    <a:pt x="62" y="1"/>
                    <a:pt x="46" y="1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4" y="2"/>
                  </a:cubicBezTo>
                  <a:cubicBezTo>
                    <a:pt x="28" y="2"/>
                    <a:pt x="33" y="2"/>
                    <a:pt x="37" y="2"/>
                  </a:cubicBezTo>
                  <a:cubicBezTo>
                    <a:pt x="37" y="1"/>
                    <a:pt x="37" y="1"/>
                    <a:pt x="37" y="0"/>
                  </a:cubicBezTo>
                  <a:cubicBezTo>
                    <a:pt x="33" y="0"/>
                    <a:pt x="30" y="0"/>
                    <a:pt x="26" y="0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4" y="2"/>
                    <a:pt x="8" y="2"/>
                    <a:pt x="11" y="2"/>
                  </a:cubicBezTo>
                  <a:cubicBezTo>
                    <a:pt x="11" y="1"/>
                    <a:pt x="11" y="1"/>
                    <a:pt x="12" y="0"/>
                  </a:cubicBezTo>
                  <a:cubicBezTo>
                    <a:pt x="8" y="0"/>
                    <a:pt x="4" y="0"/>
                    <a:pt x="1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2" name="Freeform 75"/>
            <p:cNvSpPr/>
            <p:nvPr/>
          </p:nvSpPr>
          <p:spPr bwMode="auto">
            <a:xfrm>
              <a:off x="6354763" y="6924675"/>
              <a:ext cx="3810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1 h 1"/>
                <a:gd name="T4" fmla="*/ 10 w 10"/>
                <a:gd name="T5" fmla="*/ 1 h 1"/>
                <a:gd name="T6" fmla="*/ 9 w 10"/>
                <a:gd name="T7" fmla="*/ 0 h 1"/>
                <a:gd name="T8" fmla="*/ 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3" y="1"/>
                    <a:pt x="7" y="1"/>
                    <a:pt x="10" y="1"/>
                  </a:cubicBezTo>
                  <a:cubicBezTo>
                    <a:pt x="10" y="1"/>
                    <a:pt x="9" y="1"/>
                    <a:pt x="9" y="0"/>
                  </a:cubicBezTo>
                  <a:cubicBezTo>
                    <a:pt x="7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3" name="Freeform 76"/>
            <p:cNvSpPr/>
            <p:nvPr/>
          </p:nvSpPr>
          <p:spPr bwMode="auto">
            <a:xfrm>
              <a:off x="6164263" y="6919913"/>
              <a:ext cx="36513" cy="7938"/>
            </a:xfrm>
            <a:custGeom>
              <a:avLst/>
              <a:gdLst>
                <a:gd name="T0" fmla="*/ 0 w 10"/>
                <a:gd name="T1" fmla="*/ 0 h 2"/>
                <a:gd name="T2" fmla="*/ 0 w 10"/>
                <a:gd name="T3" fmla="*/ 2 h 2"/>
                <a:gd name="T4" fmla="*/ 10 w 10"/>
                <a:gd name="T5" fmla="*/ 2 h 2"/>
                <a:gd name="T6" fmla="*/ 9 w 10"/>
                <a:gd name="T7" fmla="*/ 1 h 2"/>
                <a:gd name="T8" fmla="*/ 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7" y="2"/>
                    <a:pt x="10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6" y="0"/>
                    <a:pt x="3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4" name="Freeform 77"/>
            <p:cNvSpPr/>
            <p:nvPr/>
          </p:nvSpPr>
          <p:spPr bwMode="auto">
            <a:xfrm>
              <a:off x="6065838" y="6919913"/>
              <a:ext cx="57150" cy="7938"/>
            </a:xfrm>
            <a:custGeom>
              <a:avLst/>
              <a:gdLst>
                <a:gd name="T0" fmla="*/ 1 w 15"/>
                <a:gd name="T1" fmla="*/ 0 h 2"/>
                <a:gd name="T2" fmla="*/ 0 w 15"/>
                <a:gd name="T3" fmla="*/ 2 h 2"/>
                <a:gd name="T4" fmla="*/ 13 w 15"/>
                <a:gd name="T5" fmla="*/ 2 h 2"/>
                <a:gd name="T6" fmla="*/ 15 w 15"/>
                <a:gd name="T7" fmla="*/ 0 h 2"/>
                <a:gd name="T8" fmla="*/ 1 w 1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">
                  <a:moveTo>
                    <a:pt x="1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4" y="2"/>
                    <a:pt x="8" y="2"/>
                    <a:pt x="13" y="2"/>
                  </a:cubicBezTo>
                  <a:cubicBezTo>
                    <a:pt x="14" y="1"/>
                    <a:pt x="14" y="1"/>
                    <a:pt x="15" y="0"/>
                  </a:cubicBezTo>
                  <a:cubicBezTo>
                    <a:pt x="11" y="0"/>
                    <a:pt x="6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5" name="Freeform 78"/>
            <p:cNvSpPr/>
            <p:nvPr/>
          </p:nvSpPr>
          <p:spPr bwMode="auto">
            <a:xfrm>
              <a:off x="6392863" y="6924675"/>
              <a:ext cx="60325" cy="3175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1 h 1"/>
                <a:gd name="T4" fmla="*/ 16 w 16"/>
                <a:gd name="T5" fmla="*/ 1 h 1"/>
                <a:gd name="T6" fmla="*/ 16 w 16"/>
                <a:gd name="T7" fmla="*/ 1 h 1"/>
                <a:gd name="T8" fmla="*/ 0 w 1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11" y="1"/>
                    <a:pt x="16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0" y="1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6" name="Freeform 79"/>
            <p:cNvSpPr>
              <a:spLocks noEditPoints="1"/>
            </p:cNvSpPr>
            <p:nvPr/>
          </p:nvSpPr>
          <p:spPr bwMode="auto">
            <a:xfrm>
              <a:off x="5521325" y="6919913"/>
              <a:ext cx="374650" cy="7938"/>
            </a:xfrm>
            <a:custGeom>
              <a:avLst/>
              <a:gdLst>
                <a:gd name="T0" fmla="*/ 0 w 100"/>
                <a:gd name="T1" fmla="*/ 2 h 2"/>
                <a:gd name="T2" fmla="*/ 0 w 100"/>
                <a:gd name="T3" fmla="*/ 2 h 2"/>
                <a:gd name="T4" fmla="*/ 0 w 100"/>
                <a:gd name="T5" fmla="*/ 2 h 2"/>
                <a:gd name="T6" fmla="*/ 0 w 100"/>
                <a:gd name="T7" fmla="*/ 2 h 2"/>
                <a:gd name="T8" fmla="*/ 52 w 100"/>
                <a:gd name="T9" fmla="*/ 0 h 2"/>
                <a:gd name="T10" fmla="*/ 10 w 100"/>
                <a:gd name="T11" fmla="*/ 1 h 2"/>
                <a:gd name="T12" fmla="*/ 9 w 100"/>
                <a:gd name="T13" fmla="*/ 2 h 2"/>
                <a:gd name="T14" fmla="*/ 51 w 100"/>
                <a:gd name="T15" fmla="*/ 2 h 2"/>
                <a:gd name="T16" fmla="*/ 52 w 100"/>
                <a:gd name="T17" fmla="*/ 0 h 2"/>
                <a:gd name="T18" fmla="*/ 64 w 100"/>
                <a:gd name="T19" fmla="*/ 0 h 2"/>
                <a:gd name="T20" fmla="*/ 61 w 100"/>
                <a:gd name="T21" fmla="*/ 0 h 2"/>
                <a:gd name="T22" fmla="*/ 60 w 100"/>
                <a:gd name="T23" fmla="*/ 2 h 2"/>
                <a:gd name="T24" fmla="*/ 67 w 100"/>
                <a:gd name="T25" fmla="*/ 2 h 2"/>
                <a:gd name="T26" fmla="*/ 64 w 100"/>
                <a:gd name="T27" fmla="*/ 0 h 2"/>
                <a:gd name="T28" fmla="*/ 100 w 100"/>
                <a:gd name="T29" fmla="*/ 0 h 2"/>
                <a:gd name="T30" fmla="*/ 81 w 100"/>
                <a:gd name="T31" fmla="*/ 0 h 2"/>
                <a:gd name="T32" fmla="*/ 82 w 100"/>
                <a:gd name="T33" fmla="*/ 1 h 2"/>
                <a:gd name="T34" fmla="*/ 83 w 100"/>
                <a:gd name="T35" fmla="*/ 2 h 2"/>
                <a:gd name="T36" fmla="*/ 100 w 100"/>
                <a:gd name="T37" fmla="*/ 2 h 2"/>
                <a:gd name="T38" fmla="*/ 100 w 100"/>
                <a:gd name="T3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52" y="0"/>
                  </a:moveTo>
                  <a:cubicBezTo>
                    <a:pt x="37" y="1"/>
                    <a:pt x="22" y="1"/>
                    <a:pt x="10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23" y="2"/>
                    <a:pt x="37" y="2"/>
                    <a:pt x="51" y="2"/>
                  </a:cubicBezTo>
                  <a:cubicBezTo>
                    <a:pt x="51" y="1"/>
                    <a:pt x="51" y="1"/>
                    <a:pt x="52" y="0"/>
                  </a:cubicBezTo>
                  <a:moveTo>
                    <a:pt x="64" y="0"/>
                  </a:moveTo>
                  <a:cubicBezTo>
                    <a:pt x="63" y="0"/>
                    <a:pt x="62" y="0"/>
                    <a:pt x="61" y="0"/>
                  </a:cubicBezTo>
                  <a:cubicBezTo>
                    <a:pt x="60" y="1"/>
                    <a:pt x="60" y="1"/>
                    <a:pt x="60" y="2"/>
                  </a:cubicBezTo>
                  <a:cubicBezTo>
                    <a:pt x="62" y="2"/>
                    <a:pt x="65" y="2"/>
                    <a:pt x="67" y="2"/>
                  </a:cubicBezTo>
                  <a:cubicBezTo>
                    <a:pt x="66" y="1"/>
                    <a:pt x="65" y="1"/>
                    <a:pt x="64" y="0"/>
                  </a:cubicBezTo>
                  <a:moveTo>
                    <a:pt x="100" y="0"/>
                  </a:moveTo>
                  <a:cubicBezTo>
                    <a:pt x="93" y="0"/>
                    <a:pt x="87" y="0"/>
                    <a:pt x="81" y="0"/>
                  </a:cubicBezTo>
                  <a:cubicBezTo>
                    <a:pt x="81" y="0"/>
                    <a:pt x="82" y="1"/>
                    <a:pt x="82" y="1"/>
                  </a:cubicBezTo>
                  <a:cubicBezTo>
                    <a:pt x="83" y="1"/>
                    <a:pt x="83" y="1"/>
                    <a:pt x="83" y="2"/>
                  </a:cubicBezTo>
                  <a:cubicBezTo>
                    <a:pt x="89" y="2"/>
                    <a:pt x="95" y="2"/>
                    <a:pt x="100" y="2"/>
                  </a:cubicBezTo>
                  <a:cubicBezTo>
                    <a:pt x="100" y="1"/>
                    <a:pt x="100" y="1"/>
                    <a:pt x="10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7" name="Freeform 80"/>
            <p:cNvSpPr/>
            <p:nvPr/>
          </p:nvSpPr>
          <p:spPr bwMode="auto">
            <a:xfrm>
              <a:off x="5761038" y="6919913"/>
              <a:ext cx="71438" cy="7938"/>
            </a:xfrm>
            <a:custGeom>
              <a:avLst/>
              <a:gdLst>
                <a:gd name="T0" fmla="*/ 17 w 19"/>
                <a:gd name="T1" fmla="*/ 0 h 2"/>
                <a:gd name="T2" fmla="*/ 0 w 19"/>
                <a:gd name="T3" fmla="*/ 0 h 2"/>
                <a:gd name="T4" fmla="*/ 3 w 19"/>
                <a:gd name="T5" fmla="*/ 2 h 2"/>
                <a:gd name="T6" fmla="*/ 19 w 19"/>
                <a:gd name="T7" fmla="*/ 2 h 2"/>
                <a:gd name="T8" fmla="*/ 18 w 19"/>
                <a:gd name="T9" fmla="*/ 1 h 2"/>
                <a:gd name="T10" fmla="*/ 17 w 19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">
                  <a:moveTo>
                    <a:pt x="17" y="0"/>
                  </a:moveTo>
                  <a:cubicBezTo>
                    <a:pt x="11" y="0"/>
                    <a:pt x="5" y="0"/>
                    <a:pt x="0" y="0"/>
                  </a:cubicBezTo>
                  <a:cubicBezTo>
                    <a:pt x="1" y="1"/>
                    <a:pt x="2" y="1"/>
                    <a:pt x="3" y="2"/>
                  </a:cubicBezTo>
                  <a:cubicBezTo>
                    <a:pt x="9" y="2"/>
                    <a:pt x="14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1"/>
                    <a:pt x="17" y="0"/>
                    <a:pt x="17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8" name="Freeform 81"/>
            <p:cNvSpPr/>
            <p:nvPr/>
          </p:nvSpPr>
          <p:spPr bwMode="auto">
            <a:xfrm>
              <a:off x="5521325" y="6924675"/>
              <a:ext cx="36513" cy="3175"/>
            </a:xfrm>
            <a:custGeom>
              <a:avLst/>
              <a:gdLst>
                <a:gd name="T0" fmla="*/ 10 w 10"/>
                <a:gd name="T1" fmla="*/ 0 h 1"/>
                <a:gd name="T2" fmla="*/ 0 w 10"/>
                <a:gd name="T3" fmla="*/ 1 h 1"/>
                <a:gd name="T4" fmla="*/ 0 w 10"/>
                <a:gd name="T5" fmla="*/ 1 h 1"/>
                <a:gd name="T6" fmla="*/ 9 w 10"/>
                <a:gd name="T7" fmla="*/ 1 h 1"/>
                <a:gd name="T8" fmla="*/ 10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10" y="0"/>
                  </a:moveTo>
                  <a:cubicBezTo>
                    <a:pt x="6" y="0"/>
                    <a:pt x="3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1"/>
                    <a:pt x="6" y="1"/>
                    <a:pt x="9" y="1"/>
                  </a:cubicBezTo>
                  <a:cubicBezTo>
                    <a:pt x="9" y="1"/>
                    <a:pt x="10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89" name="Freeform 82"/>
            <p:cNvSpPr/>
            <p:nvPr/>
          </p:nvSpPr>
          <p:spPr bwMode="auto">
            <a:xfrm>
              <a:off x="5711825" y="6919913"/>
              <a:ext cx="38100" cy="7938"/>
            </a:xfrm>
            <a:custGeom>
              <a:avLst/>
              <a:gdLst>
                <a:gd name="T0" fmla="*/ 10 w 10"/>
                <a:gd name="T1" fmla="*/ 0 h 2"/>
                <a:gd name="T2" fmla="*/ 1 w 10"/>
                <a:gd name="T3" fmla="*/ 0 h 2"/>
                <a:gd name="T4" fmla="*/ 0 w 10"/>
                <a:gd name="T5" fmla="*/ 2 h 2"/>
                <a:gd name="T6" fmla="*/ 9 w 10"/>
                <a:gd name="T7" fmla="*/ 2 h 2"/>
                <a:gd name="T8" fmla="*/ 10 w 1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cubicBezTo>
                    <a:pt x="7" y="0"/>
                    <a:pt x="4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6" y="2"/>
                    <a:pt x="9" y="2"/>
                  </a:cubicBezTo>
                  <a:cubicBezTo>
                    <a:pt x="9" y="1"/>
                    <a:pt x="9" y="1"/>
                    <a:pt x="1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0" name="Freeform 83"/>
            <p:cNvSpPr/>
            <p:nvPr/>
          </p:nvSpPr>
          <p:spPr bwMode="auto">
            <a:xfrm>
              <a:off x="5329238" y="6954838"/>
              <a:ext cx="3175" cy="3175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1" name="Freeform 84"/>
            <p:cNvSpPr/>
            <p:nvPr/>
          </p:nvSpPr>
          <p:spPr bwMode="auto">
            <a:xfrm>
              <a:off x="5332413" y="6927850"/>
              <a:ext cx="1120775" cy="206375"/>
            </a:xfrm>
            <a:custGeom>
              <a:avLst/>
              <a:gdLst>
                <a:gd name="T0" fmla="*/ 298 w 298"/>
                <a:gd name="T1" fmla="*/ 0 h 55"/>
                <a:gd name="T2" fmla="*/ 298 w 298"/>
                <a:gd name="T3" fmla="*/ 0 h 55"/>
                <a:gd name="T4" fmla="*/ 282 w 298"/>
                <a:gd name="T5" fmla="*/ 0 h 55"/>
                <a:gd name="T6" fmla="*/ 282 w 298"/>
                <a:gd name="T7" fmla="*/ 0 h 55"/>
                <a:gd name="T8" fmla="*/ 272 w 298"/>
                <a:gd name="T9" fmla="*/ 0 h 55"/>
                <a:gd name="T10" fmla="*/ 231 w 298"/>
                <a:gd name="T11" fmla="*/ 0 h 55"/>
                <a:gd name="T12" fmla="*/ 221 w 298"/>
                <a:gd name="T13" fmla="*/ 0 h 55"/>
                <a:gd name="T14" fmla="*/ 208 w 298"/>
                <a:gd name="T15" fmla="*/ 0 h 55"/>
                <a:gd name="T16" fmla="*/ 195 w 298"/>
                <a:gd name="T17" fmla="*/ 0 h 55"/>
                <a:gd name="T18" fmla="*/ 184 w 298"/>
                <a:gd name="T19" fmla="*/ 0 h 55"/>
                <a:gd name="T20" fmla="*/ 150 w 298"/>
                <a:gd name="T21" fmla="*/ 0 h 55"/>
                <a:gd name="T22" fmla="*/ 133 w 298"/>
                <a:gd name="T23" fmla="*/ 0 h 55"/>
                <a:gd name="T24" fmla="*/ 117 w 298"/>
                <a:gd name="T25" fmla="*/ 0 h 55"/>
                <a:gd name="T26" fmla="*/ 110 w 298"/>
                <a:gd name="T27" fmla="*/ 0 h 55"/>
                <a:gd name="T28" fmla="*/ 101 w 298"/>
                <a:gd name="T29" fmla="*/ 0 h 55"/>
                <a:gd name="T30" fmla="*/ 59 w 298"/>
                <a:gd name="T31" fmla="*/ 0 h 55"/>
                <a:gd name="T32" fmla="*/ 50 w 298"/>
                <a:gd name="T33" fmla="*/ 0 h 55"/>
                <a:gd name="T34" fmla="*/ 50 w 298"/>
                <a:gd name="T35" fmla="*/ 0 h 55"/>
                <a:gd name="T36" fmla="*/ 0 w 298"/>
                <a:gd name="T37" fmla="*/ 7 h 55"/>
                <a:gd name="T38" fmla="*/ 0 w 298"/>
                <a:gd name="T39" fmla="*/ 8 h 55"/>
                <a:gd name="T40" fmla="*/ 295 w 298"/>
                <a:gd name="T41" fmla="*/ 55 h 55"/>
                <a:gd name="T42" fmla="*/ 298 w 298"/>
                <a:gd name="T4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8" h="55">
                  <a:moveTo>
                    <a:pt x="298" y="0"/>
                  </a:moveTo>
                  <a:cubicBezTo>
                    <a:pt x="298" y="0"/>
                    <a:pt x="298" y="0"/>
                    <a:pt x="298" y="0"/>
                  </a:cubicBezTo>
                  <a:cubicBezTo>
                    <a:pt x="293" y="0"/>
                    <a:pt x="287" y="0"/>
                    <a:pt x="282" y="0"/>
                  </a:cubicBezTo>
                  <a:cubicBezTo>
                    <a:pt x="282" y="0"/>
                    <a:pt x="282" y="0"/>
                    <a:pt x="282" y="0"/>
                  </a:cubicBezTo>
                  <a:cubicBezTo>
                    <a:pt x="279" y="0"/>
                    <a:pt x="275" y="0"/>
                    <a:pt x="272" y="0"/>
                  </a:cubicBezTo>
                  <a:cubicBezTo>
                    <a:pt x="258" y="0"/>
                    <a:pt x="245" y="0"/>
                    <a:pt x="231" y="0"/>
                  </a:cubicBezTo>
                  <a:cubicBezTo>
                    <a:pt x="228" y="0"/>
                    <a:pt x="225" y="0"/>
                    <a:pt x="221" y="0"/>
                  </a:cubicBezTo>
                  <a:cubicBezTo>
                    <a:pt x="217" y="0"/>
                    <a:pt x="212" y="0"/>
                    <a:pt x="208" y="0"/>
                  </a:cubicBezTo>
                  <a:cubicBezTo>
                    <a:pt x="203" y="0"/>
                    <a:pt x="199" y="0"/>
                    <a:pt x="195" y="0"/>
                  </a:cubicBezTo>
                  <a:cubicBezTo>
                    <a:pt x="192" y="0"/>
                    <a:pt x="188" y="0"/>
                    <a:pt x="184" y="0"/>
                  </a:cubicBezTo>
                  <a:cubicBezTo>
                    <a:pt x="173" y="0"/>
                    <a:pt x="162" y="0"/>
                    <a:pt x="150" y="0"/>
                  </a:cubicBezTo>
                  <a:cubicBezTo>
                    <a:pt x="145" y="0"/>
                    <a:pt x="139" y="0"/>
                    <a:pt x="133" y="0"/>
                  </a:cubicBezTo>
                  <a:cubicBezTo>
                    <a:pt x="128" y="0"/>
                    <a:pt x="123" y="0"/>
                    <a:pt x="117" y="0"/>
                  </a:cubicBezTo>
                  <a:cubicBezTo>
                    <a:pt x="115" y="0"/>
                    <a:pt x="112" y="0"/>
                    <a:pt x="110" y="0"/>
                  </a:cubicBezTo>
                  <a:cubicBezTo>
                    <a:pt x="107" y="0"/>
                    <a:pt x="104" y="0"/>
                    <a:pt x="101" y="0"/>
                  </a:cubicBezTo>
                  <a:cubicBezTo>
                    <a:pt x="87" y="0"/>
                    <a:pt x="73" y="0"/>
                    <a:pt x="59" y="0"/>
                  </a:cubicBezTo>
                  <a:cubicBezTo>
                    <a:pt x="56" y="0"/>
                    <a:pt x="53" y="0"/>
                    <a:pt x="50" y="0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2" y="1"/>
                    <a:pt x="2" y="3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9" y="9"/>
                    <a:pt x="168" y="32"/>
                    <a:pt x="295" y="55"/>
                  </a:cubicBezTo>
                  <a:cubicBezTo>
                    <a:pt x="298" y="0"/>
                    <a:pt x="298" y="0"/>
                    <a:pt x="298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2" name="Freeform 85"/>
            <p:cNvSpPr/>
            <p:nvPr/>
          </p:nvSpPr>
          <p:spPr bwMode="auto">
            <a:xfrm>
              <a:off x="5208588" y="6361113"/>
              <a:ext cx="1365250" cy="541338"/>
            </a:xfrm>
            <a:custGeom>
              <a:avLst/>
              <a:gdLst>
                <a:gd name="T0" fmla="*/ 331 w 363"/>
                <a:gd name="T1" fmla="*/ 0 h 144"/>
                <a:gd name="T2" fmla="*/ 32 w 363"/>
                <a:gd name="T3" fmla="*/ 0 h 144"/>
                <a:gd name="T4" fmla="*/ 32 w 363"/>
                <a:gd name="T5" fmla="*/ 144 h 144"/>
                <a:gd name="T6" fmla="*/ 331 w 363"/>
                <a:gd name="T7" fmla="*/ 144 h 144"/>
                <a:gd name="T8" fmla="*/ 331 w 363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3" h="144">
                  <a:moveTo>
                    <a:pt x="331" y="0"/>
                  </a:moveTo>
                  <a:cubicBezTo>
                    <a:pt x="231" y="15"/>
                    <a:pt x="132" y="15"/>
                    <a:pt x="32" y="0"/>
                  </a:cubicBezTo>
                  <a:cubicBezTo>
                    <a:pt x="0" y="48"/>
                    <a:pt x="0" y="96"/>
                    <a:pt x="32" y="144"/>
                  </a:cubicBezTo>
                  <a:cubicBezTo>
                    <a:pt x="132" y="129"/>
                    <a:pt x="231" y="129"/>
                    <a:pt x="331" y="144"/>
                  </a:cubicBezTo>
                  <a:cubicBezTo>
                    <a:pt x="363" y="96"/>
                    <a:pt x="363" y="48"/>
                    <a:pt x="331" y="0"/>
                  </a:cubicBezTo>
                </a:path>
              </a:pathLst>
            </a:custGeom>
            <a:solidFill>
              <a:srgbClr val="FCC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3" name="Freeform 86"/>
            <p:cNvSpPr>
              <a:spLocks noEditPoints="1"/>
            </p:cNvSpPr>
            <p:nvPr/>
          </p:nvSpPr>
          <p:spPr bwMode="auto">
            <a:xfrm>
              <a:off x="6521450" y="6496050"/>
              <a:ext cx="25400" cy="112713"/>
            </a:xfrm>
            <a:custGeom>
              <a:avLst/>
              <a:gdLst>
                <a:gd name="T0" fmla="*/ 6 w 7"/>
                <a:gd name="T1" fmla="*/ 16 h 30"/>
                <a:gd name="T2" fmla="*/ 4 w 7"/>
                <a:gd name="T3" fmla="*/ 17 h 30"/>
                <a:gd name="T4" fmla="*/ 6 w 7"/>
                <a:gd name="T5" fmla="*/ 28 h 30"/>
                <a:gd name="T6" fmla="*/ 6 w 7"/>
                <a:gd name="T7" fmla="*/ 30 h 30"/>
                <a:gd name="T8" fmla="*/ 6 w 7"/>
                <a:gd name="T9" fmla="*/ 16 h 30"/>
                <a:gd name="T10" fmla="*/ 0 w 7"/>
                <a:gd name="T11" fmla="*/ 0 h 30"/>
                <a:gd name="T12" fmla="*/ 2 w 7"/>
                <a:gd name="T13" fmla="*/ 8 h 30"/>
                <a:gd name="T14" fmla="*/ 3 w 7"/>
                <a:gd name="T15" fmla="*/ 8 h 30"/>
                <a:gd name="T16" fmla="*/ 0 w 7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30">
                  <a:moveTo>
                    <a:pt x="6" y="16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1"/>
                    <a:pt x="5" y="24"/>
                    <a:pt x="6" y="28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28"/>
                    <a:pt x="7" y="23"/>
                    <a:pt x="6" y="16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5"/>
                    <a:pt x="1" y="3"/>
                    <a:pt x="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4" name="Freeform 87"/>
            <p:cNvSpPr/>
            <p:nvPr/>
          </p:nvSpPr>
          <p:spPr bwMode="auto">
            <a:xfrm>
              <a:off x="6543675" y="6600825"/>
              <a:ext cx="0" cy="7938"/>
            </a:xfrm>
            <a:custGeom>
              <a:avLst/>
              <a:gdLst>
                <a:gd name="T0" fmla="*/ 0 h 2"/>
                <a:gd name="T1" fmla="*/ 2 h 2"/>
                <a:gd name="T2" fmla="*/ 2 h 2"/>
                <a:gd name="T3" fmla="*/ 2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5" name="Freeform 88"/>
            <p:cNvSpPr/>
            <p:nvPr/>
          </p:nvSpPr>
          <p:spPr bwMode="auto">
            <a:xfrm>
              <a:off x="6527800" y="6526213"/>
              <a:ext cx="15875" cy="33338"/>
            </a:xfrm>
            <a:custGeom>
              <a:avLst/>
              <a:gdLst>
                <a:gd name="T0" fmla="*/ 1 w 4"/>
                <a:gd name="T1" fmla="*/ 0 h 9"/>
                <a:gd name="T2" fmla="*/ 0 w 4"/>
                <a:gd name="T3" fmla="*/ 0 h 9"/>
                <a:gd name="T4" fmla="*/ 2 w 4"/>
                <a:gd name="T5" fmla="*/ 9 h 9"/>
                <a:gd name="T6" fmla="*/ 4 w 4"/>
                <a:gd name="T7" fmla="*/ 8 h 9"/>
                <a:gd name="T8" fmla="*/ 1 w 4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9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2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5"/>
                    <a:pt x="2" y="3"/>
                    <a:pt x="1" y="0"/>
                  </a:cubicBezTo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6" name="Freeform 89"/>
            <p:cNvSpPr/>
            <p:nvPr/>
          </p:nvSpPr>
          <p:spPr bwMode="auto">
            <a:xfrm>
              <a:off x="5276850" y="6435725"/>
              <a:ext cx="1266825" cy="173038"/>
            </a:xfrm>
            <a:custGeom>
              <a:avLst/>
              <a:gdLst>
                <a:gd name="T0" fmla="*/ 320 w 337"/>
                <a:gd name="T1" fmla="*/ 0 h 46"/>
                <a:gd name="T2" fmla="*/ 0 w 337"/>
                <a:gd name="T3" fmla="*/ 9 h 46"/>
                <a:gd name="T4" fmla="*/ 337 w 337"/>
                <a:gd name="T5" fmla="*/ 46 h 46"/>
                <a:gd name="T6" fmla="*/ 337 w 337"/>
                <a:gd name="T7" fmla="*/ 44 h 46"/>
                <a:gd name="T8" fmla="*/ 335 w 337"/>
                <a:gd name="T9" fmla="*/ 33 h 46"/>
                <a:gd name="T10" fmla="*/ 333 w 337"/>
                <a:gd name="T11" fmla="*/ 24 h 46"/>
                <a:gd name="T12" fmla="*/ 331 w 337"/>
                <a:gd name="T13" fmla="*/ 16 h 46"/>
                <a:gd name="T14" fmla="*/ 320 w 337"/>
                <a:gd name="T15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7" h="46">
                  <a:moveTo>
                    <a:pt x="320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202" y="15"/>
                    <a:pt x="337" y="46"/>
                  </a:cubicBezTo>
                  <a:cubicBezTo>
                    <a:pt x="337" y="46"/>
                    <a:pt x="337" y="45"/>
                    <a:pt x="337" y="44"/>
                  </a:cubicBezTo>
                  <a:cubicBezTo>
                    <a:pt x="336" y="40"/>
                    <a:pt x="336" y="37"/>
                    <a:pt x="335" y="33"/>
                  </a:cubicBezTo>
                  <a:cubicBezTo>
                    <a:pt x="335" y="30"/>
                    <a:pt x="334" y="27"/>
                    <a:pt x="333" y="24"/>
                  </a:cubicBezTo>
                  <a:cubicBezTo>
                    <a:pt x="333" y="22"/>
                    <a:pt x="332" y="19"/>
                    <a:pt x="331" y="16"/>
                  </a:cubicBezTo>
                  <a:cubicBezTo>
                    <a:pt x="328" y="11"/>
                    <a:pt x="325" y="6"/>
                    <a:pt x="320" y="0"/>
                  </a:cubicBezTo>
                </a:path>
              </a:pathLst>
            </a:custGeom>
            <a:solidFill>
              <a:srgbClr val="EEB0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7" name="Freeform 90"/>
            <p:cNvSpPr/>
            <p:nvPr/>
          </p:nvSpPr>
          <p:spPr bwMode="auto">
            <a:xfrm>
              <a:off x="5260975" y="6848475"/>
              <a:ext cx="1260475" cy="109538"/>
            </a:xfrm>
            <a:custGeom>
              <a:avLst/>
              <a:gdLst>
                <a:gd name="T0" fmla="*/ 317 w 335"/>
                <a:gd name="T1" fmla="*/ 0 h 29"/>
                <a:gd name="T2" fmla="*/ 18 w 335"/>
                <a:gd name="T3" fmla="*/ 0 h 29"/>
                <a:gd name="T4" fmla="*/ 18 w 335"/>
                <a:gd name="T5" fmla="*/ 29 h 29"/>
                <a:gd name="T6" fmla="*/ 317 w 335"/>
                <a:gd name="T7" fmla="*/ 29 h 29"/>
                <a:gd name="T8" fmla="*/ 317 w 335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29">
                  <a:moveTo>
                    <a:pt x="317" y="0"/>
                  </a:moveTo>
                  <a:cubicBezTo>
                    <a:pt x="217" y="0"/>
                    <a:pt x="118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18" y="29"/>
                    <a:pt x="217" y="29"/>
                    <a:pt x="317" y="29"/>
                  </a:cubicBezTo>
                  <a:cubicBezTo>
                    <a:pt x="335" y="27"/>
                    <a:pt x="335" y="1"/>
                    <a:pt x="317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8" name="Freeform 91"/>
            <p:cNvSpPr/>
            <p:nvPr/>
          </p:nvSpPr>
          <p:spPr bwMode="auto">
            <a:xfrm>
              <a:off x="5133975" y="6361113"/>
              <a:ext cx="1514475" cy="109538"/>
            </a:xfrm>
            <a:custGeom>
              <a:avLst/>
              <a:gdLst>
                <a:gd name="T0" fmla="*/ 385 w 403"/>
                <a:gd name="T1" fmla="*/ 0 h 29"/>
                <a:gd name="T2" fmla="*/ 18 w 403"/>
                <a:gd name="T3" fmla="*/ 0 h 29"/>
                <a:gd name="T4" fmla="*/ 18 w 403"/>
                <a:gd name="T5" fmla="*/ 29 h 29"/>
                <a:gd name="T6" fmla="*/ 385 w 403"/>
                <a:gd name="T7" fmla="*/ 29 h 29"/>
                <a:gd name="T8" fmla="*/ 385 w 403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29">
                  <a:moveTo>
                    <a:pt x="385" y="0"/>
                  </a:moveTo>
                  <a:cubicBezTo>
                    <a:pt x="263" y="0"/>
                    <a:pt x="140" y="0"/>
                    <a:pt x="18" y="0"/>
                  </a:cubicBezTo>
                  <a:cubicBezTo>
                    <a:pt x="0" y="1"/>
                    <a:pt x="0" y="27"/>
                    <a:pt x="18" y="29"/>
                  </a:cubicBezTo>
                  <a:cubicBezTo>
                    <a:pt x="140" y="29"/>
                    <a:pt x="263" y="29"/>
                    <a:pt x="385" y="29"/>
                  </a:cubicBezTo>
                  <a:cubicBezTo>
                    <a:pt x="403" y="27"/>
                    <a:pt x="403" y="1"/>
                    <a:pt x="385" y="0"/>
                  </a:cubicBezTo>
                  <a:close/>
                </a:path>
              </a:pathLst>
            </a:custGeom>
            <a:solidFill>
              <a:srgbClr val="F0B3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199" name="Freeform 92"/>
            <p:cNvSpPr/>
            <p:nvPr/>
          </p:nvSpPr>
          <p:spPr bwMode="auto">
            <a:xfrm>
              <a:off x="6145213" y="6980238"/>
              <a:ext cx="228600" cy="203200"/>
            </a:xfrm>
            <a:custGeom>
              <a:avLst/>
              <a:gdLst>
                <a:gd name="T0" fmla="*/ 56 w 61"/>
                <a:gd name="T1" fmla="*/ 54 h 54"/>
                <a:gd name="T2" fmla="*/ 54 w 61"/>
                <a:gd name="T3" fmla="*/ 53 h 54"/>
                <a:gd name="T4" fmla="*/ 2 w 61"/>
                <a:gd name="T5" fmla="*/ 9 h 54"/>
                <a:gd name="T6" fmla="*/ 2 w 61"/>
                <a:gd name="T7" fmla="*/ 2 h 54"/>
                <a:gd name="T8" fmla="*/ 8 w 61"/>
                <a:gd name="T9" fmla="*/ 2 h 54"/>
                <a:gd name="T10" fmla="*/ 59 w 61"/>
                <a:gd name="T11" fmla="*/ 47 h 54"/>
                <a:gd name="T12" fmla="*/ 60 w 61"/>
                <a:gd name="T13" fmla="*/ 53 h 54"/>
                <a:gd name="T14" fmla="*/ 56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56" y="54"/>
                  </a:moveTo>
                  <a:cubicBezTo>
                    <a:pt x="55" y="54"/>
                    <a:pt x="54" y="54"/>
                    <a:pt x="54" y="53"/>
                  </a:cubicBezTo>
                  <a:cubicBezTo>
                    <a:pt x="37" y="39"/>
                    <a:pt x="19" y="24"/>
                    <a:pt x="2" y="9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1"/>
                    <a:pt x="6" y="0"/>
                    <a:pt x="8" y="2"/>
                  </a:cubicBezTo>
                  <a:cubicBezTo>
                    <a:pt x="25" y="17"/>
                    <a:pt x="42" y="32"/>
                    <a:pt x="59" y="47"/>
                  </a:cubicBezTo>
                  <a:cubicBezTo>
                    <a:pt x="61" y="48"/>
                    <a:pt x="61" y="51"/>
                    <a:pt x="60" y="53"/>
                  </a:cubicBezTo>
                  <a:cubicBezTo>
                    <a:pt x="59" y="54"/>
                    <a:pt x="58" y="54"/>
                    <a:pt x="56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0" name="Freeform 93"/>
            <p:cNvSpPr/>
            <p:nvPr/>
          </p:nvSpPr>
          <p:spPr bwMode="auto">
            <a:xfrm>
              <a:off x="5892800" y="6996113"/>
              <a:ext cx="477838" cy="423863"/>
            </a:xfrm>
            <a:custGeom>
              <a:avLst/>
              <a:gdLst>
                <a:gd name="T0" fmla="*/ 123 w 127"/>
                <a:gd name="T1" fmla="*/ 112 h 113"/>
                <a:gd name="T2" fmla="*/ 120 w 127"/>
                <a:gd name="T3" fmla="*/ 112 h 113"/>
                <a:gd name="T4" fmla="*/ 2 w 127"/>
                <a:gd name="T5" fmla="*/ 9 h 113"/>
                <a:gd name="T6" fmla="*/ 1 w 127"/>
                <a:gd name="T7" fmla="*/ 2 h 113"/>
                <a:gd name="T8" fmla="*/ 7 w 127"/>
                <a:gd name="T9" fmla="*/ 2 h 113"/>
                <a:gd name="T10" fmla="*/ 125 w 127"/>
                <a:gd name="T11" fmla="*/ 105 h 113"/>
                <a:gd name="T12" fmla="*/ 126 w 127"/>
                <a:gd name="T13" fmla="*/ 111 h 113"/>
                <a:gd name="T14" fmla="*/ 123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123" y="112"/>
                  </a:moveTo>
                  <a:cubicBezTo>
                    <a:pt x="122" y="113"/>
                    <a:pt x="121" y="112"/>
                    <a:pt x="120" y="112"/>
                  </a:cubicBezTo>
                  <a:cubicBezTo>
                    <a:pt x="80" y="80"/>
                    <a:pt x="41" y="44"/>
                    <a:pt x="2" y="9"/>
                  </a:cubicBezTo>
                  <a:cubicBezTo>
                    <a:pt x="0" y="7"/>
                    <a:pt x="0" y="4"/>
                    <a:pt x="1" y="2"/>
                  </a:cubicBezTo>
                  <a:cubicBezTo>
                    <a:pt x="3" y="0"/>
                    <a:pt x="6" y="0"/>
                    <a:pt x="7" y="2"/>
                  </a:cubicBezTo>
                  <a:cubicBezTo>
                    <a:pt x="47" y="38"/>
                    <a:pt x="86" y="73"/>
                    <a:pt x="125" y="105"/>
                  </a:cubicBezTo>
                  <a:cubicBezTo>
                    <a:pt x="127" y="106"/>
                    <a:pt x="127" y="109"/>
                    <a:pt x="126" y="111"/>
                  </a:cubicBezTo>
                  <a:cubicBezTo>
                    <a:pt x="125" y="112"/>
                    <a:pt x="124" y="112"/>
                    <a:pt x="123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1" name="Freeform 94"/>
            <p:cNvSpPr/>
            <p:nvPr/>
          </p:nvSpPr>
          <p:spPr bwMode="auto">
            <a:xfrm>
              <a:off x="5637213" y="7010400"/>
              <a:ext cx="728663" cy="642938"/>
            </a:xfrm>
            <a:custGeom>
              <a:avLst/>
              <a:gdLst>
                <a:gd name="T0" fmla="*/ 190 w 194"/>
                <a:gd name="T1" fmla="*/ 171 h 171"/>
                <a:gd name="T2" fmla="*/ 187 w 194"/>
                <a:gd name="T3" fmla="*/ 170 h 171"/>
                <a:gd name="T4" fmla="*/ 2 w 194"/>
                <a:gd name="T5" fmla="*/ 8 h 171"/>
                <a:gd name="T6" fmla="*/ 2 w 194"/>
                <a:gd name="T7" fmla="*/ 2 h 171"/>
                <a:gd name="T8" fmla="*/ 8 w 194"/>
                <a:gd name="T9" fmla="*/ 2 h 171"/>
                <a:gd name="T10" fmla="*/ 192 w 194"/>
                <a:gd name="T11" fmla="*/ 163 h 171"/>
                <a:gd name="T12" fmla="*/ 193 w 194"/>
                <a:gd name="T13" fmla="*/ 169 h 171"/>
                <a:gd name="T14" fmla="*/ 190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190" y="171"/>
                  </a:moveTo>
                  <a:cubicBezTo>
                    <a:pt x="189" y="171"/>
                    <a:pt x="188" y="170"/>
                    <a:pt x="187" y="170"/>
                  </a:cubicBezTo>
                  <a:cubicBezTo>
                    <a:pt x="125" y="122"/>
                    <a:pt x="64" y="64"/>
                    <a:pt x="2" y="8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6" y="0"/>
                    <a:pt x="8" y="2"/>
                  </a:cubicBezTo>
                  <a:cubicBezTo>
                    <a:pt x="69" y="57"/>
                    <a:pt x="131" y="115"/>
                    <a:pt x="192" y="163"/>
                  </a:cubicBezTo>
                  <a:cubicBezTo>
                    <a:pt x="194" y="164"/>
                    <a:pt x="194" y="167"/>
                    <a:pt x="193" y="169"/>
                  </a:cubicBezTo>
                  <a:cubicBezTo>
                    <a:pt x="192" y="170"/>
                    <a:pt x="191" y="170"/>
                    <a:pt x="190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2" name="Freeform 95"/>
            <p:cNvSpPr/>
            <p:nvPr/>
          </p:nvSpPr>
          <p:spPr bwMode="auto">
            <a:xfrm>
              <a:off x="5384800" y="7026275"/>
              <a:ext cx="977900" cy="858838"/>
            </a:xfrm>
            <a:custGeom>
              <a:avLst/>
              <a:gdLst>
                <a:gd name="T0" fmla="*/ 256 w 260"/>
                <a:gd name="T1" fmla="*/ 229 h 229"/>
                <a:gd name="T2" fmla="*/ 253 w 260"/>
                <a:gd name="T3" fmla="*/ 228 h 229"/>
                <a:gd name="T4" fmla="*/ 2 w 260"/>
                <a:gd name="T5" fmla="*/ 8 h 229"/>
                <a:gd name="T6" fmla="*/ 1 w 260"/>
                <a:gd name="T7" fmla="*/ 2 h 229"/>
                <a:gd name="T8" fmla="*/ 7 w 260"/>
                <a:gd name="T9" fmla="*/ 1 h 229"/>
                <a:gd name="T10" fmla="*/ 258 w 260"/>
                <a:gd name="T11" fmla="*/ 221 h 229"/>
                <a:gd name="T12" fmla="*/ 259 w 260"/>
                <a:gd name="T13" fmla="*/ 227 h 229"/>
                <a:gd name="T14" fmla="*/ 256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256" y="229"/>
                  </a:moveTo>
                  <a:cubicBezTo>
                    <a:pt x="255" y="229"/>
                    <a:pt x="254" y="229"/>
                    <a:pt x="253" y="228"/>
                  </a:cubicBezTo>
                  <a:cubicBezTo>
                    <a:pt x="169" y="165"/>
                    <a:pt x="85" y="82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6" y="0"/>
                    <a:pt x="7" y="1"/>
                  </a:cubicBezTo>
                  <a:cubicBezTo>
                    <a:pt x="91" y="75"/>
                    <a:pt x="175" y="159"/>
                    <a:pt x="258" y="221"/>
                  </a:cubicBezTo>
                  <a:cubicBezTo>
                    <a:pt x="260" y="222"/>
                    <a:pt x="260" y="225"/>
                    <a:pt x="259" y="227"/>
                  </a:cubicBezTo>
                  <a:cubicBezTo>
                    <a:pt x="258" y="228"/>
                    <a:pt x="257" y="229"/>
                    <a:pt x="256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3" name="Freeform 96"/>
            <p:cNvSpPr/>
            <p:nvPr/>
          </p:nvSpPr>
          <p:spPr bwMode="auto">
            <a:xfrm>
              <a:off x="5389563" y="7239000"/>
              <a:ext cx="728663" cy="665163"/>
            </a:xfrm>
            <a:custGeom>
              <a:avLst/>
              <a:gdLst>
                <a:gd name="T0" fmla="*/ 189 w 194"/>
                <a:gd name="T1" fmla="*/ 177 h 177"/>
                <a:gd name="T2" fmla="*/ 186 w 194"/>
                <a:gd name="T3" fmla="*/ 176 h 177"/>
                <a:gd name="T4" fmla="*/ 2 w 194"/>
                <a:gd name="T5" fmla="*/ 8 h 177"/>
                <a:gd name="T6" fmla="*/ 1 w 194"/>
                <a:gd name="T7" fmla="*/ 2 h 177"/>
                <a:gd name="T8" fmla="*/ 7 w 194"/>
                <a:gd name="T9" fmla="*/ 2 h 177"/>
                <a:gd name="T10" fmla="*/ 192 w 194"/>
                <a:gd name="T11" fmla="*/ 169 h 177"/>
                <a:gd name="T12" fmla="*/ 192 w 194"/>
                <a:gd name="T13" fmla="*/ 176 h 177"/>
                <a:gd name="T14" fmla="*/ 189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189" y="177"/>
                  </a:moveTo>
                  <a:cubicBezTo>
                    <a:pt x="188" y="177"/>
                    <a:pt x="187" y="177"/>
                    <a:pt x="186" y="176"/>
                  </a:cubicBezTo>
                  <a:cubicBezTo>
                    <a:pt x="125" y="125"/>
                    <a:pt x="63" y="64"/>
                    <a:pt x="2" y="8"/>
                  </a:cubicBezTo>
                  <a:cubicBezTo>
                    <a:pt x="0" y="6"/>
                    <a:pt x="0" y="4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69" y="58"/>
                    <a:pt x="130" y="118"/>
                    <a:pt x="192" y="169"/>
                  </a:cubicBezTo>
                  <a:cubicBezTo>
                    <a:pt x="194" y="171"/>
                    <a:pt x="194" y="174"/>
                    <a:pt x="192" y="176"/>
                  </a:cubicBezTo>
                  <a:cubicBezTo>
                    <a:pt x="191" y="177"/>
                    <a:pt x="190" y="177"/>
                    <a:pt x="189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4" name="Freeform 97"/>
            <p:cNvSpPr/>
            <p:nvPr/>
          </p:nvSpPr>
          <p:spPr bwMode="auto">
            <a:xfrm>
              <a:off x="5392738" y="7458075"/>
              <a:ext cx="477838" cy="449263"/>
            </a:xfrm>
            <a:custGeom>
              <a:avLst/>
              <a:gdLst>
                <a:gd name="T0" fmla="*/ 122 w 127"/>
                <a:gd name="T1" fmla="*/ 120 h 120"/>
                <a:gd name="T2" fmla="*/ 120 w 127"/>
                <a:gd name="T3" fmla="*/ 119 h 120"/>
                <a:gd name="T4" fmla="*/ 2 w 127"/>
                <a:gd name="T5" fmla="*/ 7 h 120"/>
                <a:gd name="T6" fmla="*/ 1 w 127"/>
                <a:gd name="T7" fmla="*/ 1 h 120"/>
                <a:gd name="T8" fmla="*/ 7 w 127"/>
                <a:gd name="T9" fmla="*/ 1 h 120"/>
                <a:gd name="T10" fmla="*/ 125 w 127"/>
                <a:gd name="T11" fmla="*/ 113 h 120"/>
                <a:gd name="T12" fmla="*/ 126 w 127"/>
                <a:gd name="T13" fmla="*/ 119 h 120"/>
                <a:gd name="T14" fmla="*/ 122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122" y="120"/>
                  </a:moveTo>
                  <a:cubicBezTo>
                    <a:pt x="121" y="120"/>
                    <a:pt x="120" y="120"/>
                    <a:pt x="120" y="119"/>
                  </a:cubicBezTo>
                  <a:cubicBezTo>
                    <a:pt x="80" y="83"/>
                    <a:pt x="41" y="45"/>
                    <a:pt x="2" y="7"/>
                  </a:cubicBezTo>
                  <a:cubicBezTo>
                    <a:pt x="0" y="6"/>
                    <a:pt x="0" y="3"/>
                    <a:pt x="1" y="1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46" y="39"/>
                    <a:pt x="86" y="77"/>
                    <a:pt x="125" y="113"/>
                  </a:cubicBezTo>
                  <a:cubicBezTo>
                    <a:pt x="127" y="114"/>
                    <a:pt x="127" y="117"/>
                    <a:pt x="126" y="119"/>
                  </a:cubicBezTo>
                  <a:cubicBezTo>
                    <a:pt x="125" y="120"/>
                    <a:pt x="124" y="120"/>
                    <a:pt x="122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5" name="Freeform 98"/>
            <p:cNvSpPr/>
            <p:nvPr/>
          </p:nvSpPr>
          <p:spPr bwMode="auto">
            <a:xfrm>
              <a:off x="5395913" y="7670800"/>
              <a:ext cx="227013" cy="225425"/>
            </a:xfrm>
            <a:custGeom>
              <a:avLst/>
              <a:gdLst>
                <a:gd name="T0" fmla="*/ 56 w 60"/>
                <a:gd name="T1" fmla="*/ 60 h 60"/>
                <a:gd name="T2" fmla="*/ 53 w 60"/>
                <a:gd name="T3" fmla="*/ 58 h 60"/>
                <a:gd name="T4" fmla="*/ 2 w 60"/>
                <a:gd name="T5" fmla="*/ 8 h 60"/>
                <a:gd name="T6" fmla="*/ 1 w 60"/>
                <a:gd name="T7" fmla="*/ 2 h 60"/>
                <a:gd name="T8" fmla="*/ 7 w 60"/>
                <a:gd name="T9" fmla="*/ 2 h 60"/>
                <a:gd name="T10" fmla="*/ 58 w 60"/>
                <a:gd name="T11" fmla="*/ 52 h 60"/>
                <a:gd name="T12" fmla="*/ 59 w 60"/>
                <a:gd name="T13" fmla="*/ 58 h 60"/>
                <a:gd name="T14" fmla="*/ 56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56" y="60"/>
                  </a:moveTo>
                  <a:cubicBezTo>
                    <a:pt x="55" y="60"/>
                    <a:pt x="54" y="59"/>
                    <a:pt x="53" y="58"/>
                  </a:cubicBezTo>
                  <a:cubicBezTo>
                    <a:pt x="36" y="42"/>
                    <a:pt x="19" y="25"/>
                    <a:pt x="2" y="8"/>
                  </a:cubicBezTo>
                  <a:cubicBezTo>
                    <a:pt x="0" y="6"/>
                    <a:pt x="0" y="3"/>
                    <a:pt x="1" y="2"/>
                  </a:cubicBezTo>
                  <a:cubicBezTo>
                    <a:pt x="3" y="0"/>
                    <a:pt x="5" y="0"/>
                    <a:pt x="7" y="2"/>
                  </a:cubicBezTo>
                  <a:cubicBezTo>
                    <a:pt x="24" y="19"/>
                    <a:pt x="41" y="36"/>
                    <a:pt x="58" y="52"/>
                  </a:cubicBezTo>
                  <a:cubicBezTo>
                    <a:pt x="60" y="54"/>
                    <a:pt x="60" y="57"/>
                    <a:pt x="59" y="58"/>
                  </a:cubicBezTo>
                  <a:cubicBezTo>
                    <a:pt x="58" y="59"/>
                    <a:pt x="57" y="60"/>
                    <a:pt x="56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6" name="Freeform 99"/>
            <p:cNvSpPr/>
            <p:nvPr/>
          </p:nvSpPr>
          <p:spPr bwMode="auto">
            <a:xfrm>
              <a:off x="5384800" y="6980238"/>
              <a:ext cx="230188" cy="203200"/>
            </a:xfrm>
            <a:custGeom>
              <a:avLst/>
              <a:gdLst>
                <a:gd name="T0" fmla="*/ 4 w 61"/>
                <a:gd name="T1" fmla="*/ 54 h 54"/>
                <a:gd name="T2" fmla="*/ 1 w 61"/>
                <a:gd name="T3" fmla="*/ 53 h 54"/>
                <a:gd name="T4" fmla="*/ 2 w 61"/>
                <a:gd name="T5" fmla="*/ 47 h 54"/>
                <a:gd name="T6" fmla="*/ 53 w 61"/>
                <a:gd name="T7" fmla="*/ 2 h 54"/>
                <a:gd name="T8" fmla="*/ 59 w 61"/>
                <a:gd name="T9" fmla="*/ 2 h 54"/>
                <a:gd name="T10" fmla="*/ 59 w 61"/>
                <a:gd name="T11" fmla="*/ 9 h 54"/>
                <a:gd name="T12" fmla="*/ 7 w 61"/>
                <a:gd name="T13" fmla="*/ 53 h 54"/>
                <a:gd name="T14" fmla="*/ 4 w 61"/>
                <a:gd name="T15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4">
                  <a:moveTo>
                    <a:pt x="4" y="54"/>
                  </a:moveTo>
                  <a:cubicBezTo>
                    <a:pt x="3" y="54"/>
                    <a:pt x="2" y="54"/>
                    <a:pt x="1" y="53"/>
                  </a:cubicBezTo>
                  <a:cubicBezTo>
                    <a:pt x="0" y="51"/>
                    <a:pt x="0" y="48"/>
                    <a:pt x="2" y="47"/>
                  </a:cubicBezTo>
                  <a:cubicBezTo>
                    <a:pt x="19" y="32"/>
                    <a:pt x="36" y="17"/>
                    <a:pt x="53" y="2"/>
                  </a:cubicBezTo>
                  <a:cubicBezTo>
                    <a:pt x="55" y="0"/>
                    <a:pt x="58" y="1"/>
                    <a:pt x="59" y="2"/>
                  </a:cubicBezTo>
                  <a:cubicBezTo>
                    <a:pt x="61" y="4"/>
                    <a:pt x="60" y="7"/>
                    <a:pt x="59" y="9"/>
                  </a:cubicBezTo>
                  <a:cubicBezTo>
                    <a:pt x="42" y="24"/>
                    <a:pt x="24" y="39"/>
                    <a:pt x="7" y="53"/>
                  </a:cubicBezTo>
                  <a:cubicBezTo>
                    <a:pt x="6" y="54"/>
                    <a:pt x="5" y="54"/>
                    <a:pt x="4" y="54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7" name="Freeform 100"/>
            <p:cNvSpPr/>
            <p:nvPr/>
          </p:nvSpPr>
          <p:spPr bwMode="auto">
            <a:xfrm>
              <a:off x="5389563" y="6996113"/>
              <a:ext cx="476250" cy="423863"/>
            </a:xfrm>
            <a:custGeom>
              <a:avLst/>
              <a:gdLst>
                <a:gd name="T0" fmla="*/ 4 w 127"/>
                <a:gd name="T1" fmla="*/ 112 h 113"/>
                <a:gd name="T2" fmla="*/ 1 w 127"/>
                <a:gd name="T3" fmla="*/ 111 h 113"/>
                <a:gd name="T4" fmla="*/ 2 w 127"/>
                <a:gd name="T5" fmla="*/ 105 h 113"/>
                <a:gd name="T6" fmla="*/ 120 w 127"/>
                <a:gd name="T7" fmla="*/ 2 h 113"/>
                <a:gd name="T8" fmla="*/ 126 w 127"/>
                <a:gd name="T9" fmla="*/ 2 h 113"/>
                <a:gd name="T10" fmla="*/ 125 w 127"/>
                <a:gd name="T11" fmla="*/ 9 h 113"/>
                <a:gd name="T12" fmla="*/ 7 w 127"/>
                <a:gd name="T13" fmla="*/ 112 h 113"/>
                <a:gd name="T14" fmla="*/ 4 w 127"/>
                <a:gd name="T15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13">
                  <a:moveTo>
                    <a:pt x="4" y="112"/>
                  </a:moveTo>
                  <a:cubicBezTo>
                    <a:pt x="3" y="112"/>
                    <a:pt x="2" y="112"/>
                    <a:pt x="1" y="111"/>
                  </a:cubicBezTo>
                  <a:cubicBezTo>
                    <a:pt x="0" y="109"/>
                    <a:pt x="0" y="106"/>
                    <a:pt x="2" y="105"/>
                  </a:cubicBezTo>
                  <a:cubicBezTo>
                    <a:pt x="41" y="73"/>
                    <a:pt x="80" y="38"/>
                    <a:pt x="120" y="2"/>
                  </a:cubicBezTo>
                  <a:cubicBezTo>
                    <a:pt x="121" y="0"/>
                    <a:pt x="124" y="0"/>
                    <a:pt x="126" y="2"/>
                  </a:cubicBezTo>
                  <a:cubicBezTo>
                    <a:pt x="127" y="4"/>
                    <a:pt x="127" y="7"/>
                    <a:pt x="125" y="9"/>
                  </a:cubicBezTo>
                  <a:cubicBezTo>
                    <a:pt x="86" y="44"/>
                    <a:pt x="46" y="80"/>
                    <a:pt x="7" y="112"/>
                  </a:cubicBezTo>
                  <a:cubicBezTo>
                    <a:pt x="6" y="112"/>
                    <a:pt x="5" y="113"/>
                    <a:pt x="4" y="112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87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8" name="Freeform 101"/>
            <p:cNvSpPr/>
            <p:nvPr/>
          </p:nvSpPr>
          <p:spPr bwMode="auto">
            <a:xfrm>
              <a:off x="5392738" y="7010400"/>
              <a:ext cx="730250" cy="642938"/>
            </a:xfrm>
            <a:custGeom>
              <a:avLst/>
              <a:gdLst>
                <a:gd name="T0" fmla="*/ 4 w 194"/>
                <a:gd name="T1" fmla="*/ 171 h 171"/>
                <a:gd name="T2" fmla="*/ 1 w 194"/>
                <a:gd name="T3" fmla="*/ 169 h 171"/>
                <a:gd name="T4" fmla="*/ 2 w 194"/>
                <a:gd name="T5" fmla="*/ 163 h 171"/>
                <a:gd name="T6" fmla="*/ 186 w 194"/>
                <a:gd name="T7" fmla="*/ 2 h 171"/>
                <a:gd name="T8" fmla="*/ 192 w 194"/>
                <a:gd name="T9" fmla="*/ 2 h 171"/>
                <a:gd name="T10" fmla="*/ 192 w 194"/>
                <a:gd name="T11" fmla="*/ 8 h 171"/>
                <a:gd name="T12" fmla="*/ 7 w 194"/>
                <a:gd name="T13" fmla="*/ 170 h 171"/>
                <a:gd name="T14" fmla="*/ 4 w 194"/>
                <a:gd name="T15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1">
                  <a:moveTo>
                    <a:pt x="4" y="171"/>
                  </a:moveTo>
                  <a:cubicBezTo>
                    <a:pt x="3" y="170"/>
                    <a:pt x="2" y="170"/>
                    <a:pt x="1" y="169"/>
                  </a:cubicBezTo>
                  <a:cubicBezTo>
                    <a:pt x="0" y="167"/>
                    <a:pt x="0" y="164"/>
                    <a:pt x="2" y="163"/>
                  </a:cubicBezTo>
                  <a:cubicBezTo>
                    <a:pt x="63" y="115"/>
                    <a:pt x="125" y="57"/>
                    <a:pt x="186" y="2"/>
                  </a:cubicBezTo>
                  <a:cubicBezTo>
                    <a:pt x="188" y="0"/>
                    <a:pt x="191" y="0"/>
                    <a:pt x="192" y="2"/>
                  </a:cubicBezTo>
                  <a:cubicBezTo>
                    <a:pt x="194" y="4"/>
                    <a:pt x="194" y="7"/>
                    <a:pt x="192" y="8"/>
                  </a:cubicBezTo>
                  <a:cubicBezTo>
                    <a:pt x="130" y="64"/>
                    <a:pt x="69" y="122"/>
                    <a:pt x="7" y="170"/>
                  </a:cubicBezTo>
                  <a:cubicBezTo>
                    <a:pt x="6" y="170"/>
                    <a:pt x="5" y="171"/>
                    <a:pt x="4" y="171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09" name="Freeform 102"/>
            <p:cNvSpPr/>
            <p:nvPr/>
          </p:nvSpPr>
          <p:spPr bwMode="auto">
            <a:xfrm>
              <a:off x="5395913" y="7026275"/>
              <a:ext cx="977900" cy="858838"/>
            </a:xfrm>
            <a:custGeom>
              <a:avLst/>
              <a:gdLst>
                <a:gd name="T0" fmla="*/ 4 w 260"/>
                <a:gd name="T1" fmla="*/ 229 h 229"/>
                <a:gd name="T2" fmla="*/ 1 w 260"/>
                <a:gd name="T3" fmla="*/ 227 h 229"/>
                <a:gd name="T4" fmla="*/ 1 w 260"/>
                <a:gd name="T5" fmla="*/ 221 h 229"/>
                <a:gd name="T6" fmla="*/ 253 w 260"/>
                <a:gd name="T7" fmla="*/ 1 h 229"/>
                <a:gd name="T8" fmla="*/ 259 w 260"/>
                <a:gd name="T9" fmla="*/ 2 h 229"/>
                <a:gd name="T10" fmla="*/ 258 w 260"/>
                <a:gd name="T11" fmla="*/ 8 h 229"/>
                <a:gd name="T12" fmla="*/ 7 w 260"/>
                <a:gd name="T13" fmla="*/ 228 h 229"/>
                <a:gd name="T14" fmla="*/ 4 w 260"/>
                <a:gd name="T15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0" h="229">
                  <a:moveTo>
                    <a:pt x="4" y="229"/>
                  </a:moveTo>
                  <a:cubicBezTo>
                    <a:pt x="3" y="229"/>
                    <a:pt x="2" y="228"/>
                    <a:pt x="1" y="227"/>
                  </a:cubicBezTo>
                  <a:cubicBezTo>
                    <a:pt x="0" y="225"/>
                    <a:pt x="0" y="222"/>
                    <a:pt x="1" y="221"/>
                  </a:cubicBezTo>
                  <a:cubicBezTo>
                    <a:pt x="85" y="159"/>
                    <a:pt x="169" y="75"/>
                    <a:pt x="253" y="1"/>
                  </a:cubicBezTo>
                  <a:cubicBezTo>
                    <a:pt x="254" y="0"/>
                    <a:pt x="257" y="0"/>
                    <a:pt x="259" y="2"/>
                  </a:cubicBezTo>
                  <a:cubicBezTo>
                    <a:pt x="260" y="3"/>
                    <a:pt x="260" y="6"/>
                    <a:pt x="258" y="8"/>
                  </a:cubicBezTo>
                  <a:cubicBezTo>
                    <a:pt x="175" y="82"/>
                    <a:pt x="91" y="165"/>
                    <a:pt x="7" y="228"/>
                  </a:cubicBezTo>
                  <a:cubicBezTo>
                    <a:pt x="6" y="229"/>
                    <a:pt x="5" y="229"/>
                    <a:pt x="4" y="229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0" name="Freeform 103"/>
            <p:cNvSpPr/>
            <p:nvPr/>
          </p:nvSpPr>
          <p:spPr bwMode="auto">
            <a:xfrm>
              <a:off x="5640388" y="7239000"/>
              <a:ext cx="730250" cy="665163"/>
            </a:xfrm>
            <a:custGeom>
              <a:avLst/>
              <a:gdLst>
                <a:gd name="T0" fmla="*/ 5 w 194"/>
                <a:gd name="T1" fmla="*/ 177 h 177"/>
                <a:gd name="T2" fmla="*/ 2 w 194"/>
                <a:gd name="T3" fmla="*/ 176 h 177"/>
                <a:gd name="T4" fmla="*/ 2 w 194"/>
                <a:gd name="T5" fmla="*/ 169 h 177"/>
                <a:gd name="T6" fmla="*/ 187 w 194"/>
                <a:gd name="T7" fmla="*/ 2 h 177"/>
                <a:gd name="T8" fmla="*/ 193 w 194"/>
                <a:gd name="T9" fmla="*/ 2 h 177"/>
                <a:gd name="T10" fmla="*/ 192 w 194"/>
                <a:gd name="T11" fmla="*/ 8 h 177"/>
                <a:gd name="T12" fmla="*/ 8 w 194"/>
                <a:gd name="T13" fmla="*/ 176 h 177"/>
                <a:gd name="T14" fmla="*/ 5 w 194"/>
                <a:gd name="T15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177">
                  <a:moveTo>
                    <a:pt x="5" y="177"/>
                  </a:moveTo>
                  <a:cubicBezTo>
                    <a:pt x="4" y="177"/>
                    <a:pt x="2" y="177"/>
                    <a:pt x="2" y="176"/>
                  </a:cubicBezTo>
                  <a:cubicBezTo>
                    <a:pt x="0" y="174"/>
                    <a:pt x="0" y="171"/>
                    <a:pt x="2" y="169"/>
                  </a:cubicBezTo>
                  <a:cubicBezTo>
                    <a:pt x="64" y="118"/>
                    <a:pt x="125" y="58"/>
                    <a:pt x="187" y="2"/>
                  </a:cubicBezTo>
                  <a:cubicBezTo>
                    <a:pt x="188" y="0"/>
                    <a:pt x="191" y="0"/>
                    <a:pt x="193" y="2"/>
                  </a:cubicBezTo>
                  <a:cubicBezTo>
                    <a:pt x="194" y="4"/>
                    <a:pt x="194" y="6"/>
                    <a:pt x="192" y="8"/>
                  </a:cubicBezTo>
                  <a:cubicBezTo>
                    <a:pt x="131" y="64"/>
                    <a:pt x="69" y="125"/>
                    <a:pt x="8" y="176"/>
                  </a:cubicBezTo>
                  <a:cubicBezTo>
                    <a:pt x="7" y="177"/>
                    <a:pt x="6" y="177"/>
                    <a:pt x="5" y="177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1" name="Freeform 104"/>
            <p:cNvSpPr/>
            <p:nvPr/>
          </p:nvSpPr>
          <p:spPr bwMode="auto">
            <a:xfrm>
              <a:off x="5889625" y="7458075"/>
              <a:ext cx="476250" cy="449263"/>
            </a:xfrm>
            <a:custGeom>
              <a:avLst/>
              <a:gdLst>
                <a:gd name="T0" fmla="*/ 5 w 127"/>
                <a:gd name="T1" fmla="*/ 120 h 120"/>
                <a:gd name="T2" fmla="*/ 1 w 127"/>
                <a:gd name="T3" fmla="*/ 119 h 120"/>
                <a:gd name="T4" fmla="*/ 2 w 127"/>
                <a:gd name="T5" fmla="*/ 113 h 120"/>
                <a:gd name="T6" fmla="*/ 120 w 127"/>
                <a:gd name="T7" fmla="*/ 1 h 120"/>
                <a:gd name="T8" fmla="*/ 126 w 127"/>
                <a:gd name="T9" fmla="*/ 1 h 120"/>
                <a:gd name="T10" fmla="*/ 125 w 127"/>
                <a:gd name="T11" fmla="*/ 7 h 120"/>
                <a:gd name="T12" fmla="*/ 7 w 127"/>
                <a:gd name="T13" fmla="*/ 119 h 120"/>
                <a:gd name="T14" fmla="*/ 5 w 127"/>
                <a:gd name="T15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7" h="120">
                  <a:moveTo>
                    <a:pt x="5" y="120"/>
                  </a:moveTo>
                  <a:cubicBezTo>
                    <a:pt x="3" y="120"/>
                    <a:pt x="2" y="120"/>
                    <a:pt x="1" y="119"/>
                  </a:cubicBezTo>
                  <a:cubicBezTo>
                    <a:pt x="0" y="117"/>
                    <a:pt x="0" y="114"/>
                    <a:pt x="2" y="113"/>
                  </a:cubicBezTo>
                  <a:cubicBezTo>
                    <a:pt x="41" y="77"/>
                    <a:pt x="81" y="39"/>
                    <a:pt x="120" y="1"/>
                  </a:cubicBezTo>
                  <a:cubicBezTo>
                    <a:pt x="122" y="0"/>
                    <a:pt x="124" y="0"/>
                    <a:pt x="126" y="1"/>
                  </a:cubicBezTo>
                  <a:cubicBezTo>
                    <a:pt x="127" y="3"/>
                    <a:pt x="127" y="6"/>
                    <a:pt x="125" y="7"/>
                  </a:cubicBezTo>
                  <a:cubicBezTo>
                    <a:pt x="86" y="45"/>
                    <a:pt x="47" y="83"/>
                    <a:pt x="7" y="119"/>
                  </a:cubicBezTo>
                  <a:cubicBezTo>
                    <a:pt x="7" y="120"/>
                    <a:pt x="6" y="120"/>
                    <a:pt x="5" y="12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9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2" name="Freeform 105"/>
            <p:cNvSpPr/>
            <p:nvPr/>
          </p:nvSpPr>
          <p:spPr bwMode="auto">
            <a:xfrm>
              <a:off x="6137275" y="7670800"/>
              <a:ext cx="225425" cy="225425"/>
            </a:xfrm>
            <a:custGeom>
              <a:avLst/>
              <a:gdLst>
                <a:gd name="T0" fmla="*/ 4 w 60"/>
                <a:gd name="T1" fmla="*/ 60 h 60"/>
                <a:gd name="T2" fmla="*/ 1 w 60"/>
                <a:gd name="T3" fmla="*/ 58 h 60"/>
                <a:gd name="T4" fmla="*/ 2 w 60"/>
                <a:gd name="T5" fmla="*/ 52 h 60"/>
                <a:gd name="T6" fmla="*/ 53 w 60"/>
                <a:gd name="T7" fmla="*/ 2 h 60"/>
                <a:gd name="T8" fmla="*/ 59 w 60"/>
                <a:gd name="T9" fmla="*/ 2 h 60"/>
                <a:gd name="T10" fmla="*/ 58 w 60"/>
                <a:gd name="T11" fmla="*/ 8 h 60"/>
                <a:gd name="T12" fmla="*/ 7 w 60"/>
                <a:gd name="T13" fmla="*/ 58 h 60"/>
                <a:gd name="T14" fmla="*/ 4 w 60"/>
                <a:gd name="T1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0" h="60">
                  <a:moveTo>
                    <a:pt x="4" y="60"/>
                  </a:moveTo>
                  <a:cubicBezTo>
                    <a:pt x="3" y="60"/>
                    <a:pt x="2" y="59"/>
                    <a:pt x="1" y="58"/>
                  </a:cubicBezTo>
                  <a:cubicBezTo>
                    <a:pt x="0" y="57"/>
                    <a:pt x="0" y="54"/>
                    <a:pt x="2" y="52"/>
                  </a:cubicBezTo>
                  <a:cubicBezTo>
                    <a:pt x="19" y="36"/>
                    <a:pt x="36" y="19"/>
                    <a:pt x="53" y="2"/>
                  </a:cubicBezTo>
                  <a:cubicBezTo>
                    <a:pt x="55" y="0"/>
                    <a:pt x="57" y="0"/>
                    <a:pt x="59" y="2"/>
                  </a:cubicBezTo>
                  <a:cubicBezTo>
                    <a:pt x="60" y="3"/>
                    <a:pt x="60" y="6"/>
                    <a:pt x="58" y="8"/>
                  </a:cubicBezTo>
                  <a:cubicBezTo>
                    <a:pt x="41" y="25"/>
                    <a:pt x="24" y="42"/>
                    <a:pt x="7" y="58"/>
                  </a:cubicBezTo>
                  <a:cubicBezTo>
                    <a:pt x="6" y="59"/>
                    <a:pt x="5" y="60"/>
                    <a:pt x="4" y="60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3" name="Freeform 106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65 w 70"/>
                <a:gd name="T1" fmla="*/ 85 h 85"/>
                <a:gd name="T2" fmla="*/ 61 w 70"/>
                <a:gd name="T3" fmla="*/ 83 h 85"/>
                <a:gd name="T4" fmla="*/ 1 w 70"/>
                <a:gd name="T5" fmla="*/ 7 h 85"/>
                <a:gd name="T6" fmla="*/ 2 w 70"/>
                <a:gd name="T7" fmla="*/ 1 h 85"/>
                <a:gd name="T8" fmla="*/ 8 w 70"/>
                <a:gd name="T9" fmla="*/ 2 h 85"/>
                <a:gd name="T10" fmla="*/ 68 w 70"/>
                <a:gd name="T11" fmla="*/ 78 h 85"/>
                <a:gd name="T12" fmla="*/ 67 w 70"/>
                <a:gd name="T13" fmla="*/ 84 h 85"/>
                <a:gd name="T14" fmla="*/ 6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70" y="80"/>
                    <a:pt x="69" y="83"/>
                    <a:pt x="67" y="84"/>
                  </a:cubicBezTo>
                  <a:cubicBezTo>
                    <a:pt x="67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4" name="Freeform 107"/>
            <p:cNvSpPr/>
            <p:nvPr/>
          </p:nvSpPr>
          <p:spPr bwMode="auto">
            <a:xfrm>
              <a:off x="5422900" y="6496050"/>
              <a:ext cx="263525" cy="319088"/>
            </a:xfrm>
            <a:custGeom>
              <a:avLst/>
              <a:gdLst>
                <a:gd name="T0" fmla="*/ 5 w 70"/>
                <a:gd name="T1" fmla="*/ 85 h 85"/>
                <a:gd name="T2" fmla="*/ 2 w 70"/>
                <a:gd name="T3" fmla="*/ 84 h 85"/>
                <a:gd name="T4" fmla="*/ 1 w 70"/>
                <a:gd name="T5" fmla="*/ 78 h 85"/>
                <a:gd name="T6" fmla="*/ 61 w 70"/>
                <a:gd name="T7" fmla="*/ 2 h 85"/>
                <a:gd name="T8" fmla="*/ 67 w 70"/>
                <a:gd name="T9" fmla="*/ 1 h 85"/>
                <a:gd name="T10" fmla="*/ 68 w 70"/>
                <a:gd name="T11" fmla="*/ 7 h 85"/>
                <a:gd name="T12" fmla="*/ 8 w 70"/>
                <a:gd name="T13" fmla="*/ 83 h 85"/>
                <a:gd name="T14" fmla="*/ 5 w 70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70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5" name="Freeform 108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6" name="Freeform 109"/>
            <p:cNvSpPr/>
            <p:nvPr/>
          </p:nvSpPr>
          <p:spPr bwMode="auto">
            <a:xfrm>
              <a:off x="564832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7" name="Freeform 110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7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6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8" name="Freeform 111"/>
            <p:cNvSpPr/>
            <p:nvPr/>
          </p:nvSpPr>
          <p:spPr bwMode="auto">
            <a:xfrm>
              <a:off x="5873750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19" name="Freeform 112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65 w 69"/>
                <a:gd name="T1" fmla="*/ 85 h 85"/>
                <a:gd name="T2" fmla="*/ 61 w 69"/>
                <a:gd name="T3" fmla="*/ 83 h 85"/>
                <a:gd name="T4" fmla="*/ 1 w 69"/>
                <a:gd name="T5" fmla="*/ 7 h 85"/>
                <a:gd name="T6" fmla="*/ 2 w 69"/>
                <a:gd name="T7" fmla="*/ 1 h 85"/>
                <a:gd name="T8" fmla="*/ 8 w 69"/>
                <a:gd name="T9" fmla="*/ 2 h 85"/>
                <a:gd name="T10" fmla="*/ 68 w 69"/>
                <a:gd name="T11" fmla="*/ 78 h 85"/>
                <a:gd name="T12" fmla="*/ 67 w 69"/>
                <a:gd name="T13" fmla="*/ 84 h 85"/>
                <a:gd name="T14" fmla="*/ 6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65" y="85"/>
                  </a:moveTo>
                  <a:cubicBezTo>
                    <a:pt x="63" y="85"/>
                    <a:pt x="62" y="84"/>
                    <a:pt x="61" y="8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6" y="0"/>
                    <a:pt x="8" y="2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9" y="80"/>
                    <a:pt x="69" y="83"/>
                    <a:pt x="67" y="84"/>
                  </a:cubicBezTo>
                  <a:cubicBezTo>
                    <a:pt x="66" y="85"/>
                    <a:pt x="65" y="85"/>
                    <a:pt x="6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0" name="Freeform 113"/>
            <p:cNvSpPr/>
            <p:nvPr/>
          </p:nvSpPr>
          <p:spPr bwMode="auto">
            <a:xfrm>
              <a:off x="6099175" y="6496050"/>
              <a:ext cx="260350" cy="319088"/>
            </a:xfrm>
            <a:custGeom>
              <a:avLst/>
              <a:gdLst>
                <a:gd name="T0" fmla="*/ 5 w 69"/>
                <a:gd name="T1" fmla="*/ 85 h 85"/>
                <a:gd name="T2" fmla="*/ 2 w 69"/>
                <a:gd name="T3" fmla="*/ 84 h 85"/>
                <a:gd name="T4" fmla="*/ 1 w 69"/>
                <a:gd name="T5" fmla="*/ 78 h 85"/>
                <a:gd name="T6" fmla="*/ 61 w 69"/>
                <a:gd name="T7" fmla="*/ 2 h 85"/>
                <a:gd name="T8" fmla="*/ 67 w 69"/>
                <a:gd name="T9" fmla="*/ 1 h 85"/>
                <a:gd name="T10" fmla="*/ 68 w 69"/>
                <a:gd name="T11" fmla="*/ 7 h 85"/>
                <a:gd name="T12" fmla="*/ 8 w 69"/>
                <a:gd name="T13" fmla="*/ 83 h 85"/>
                <a:gd name="T14" fmla="*/ 5 w 69"/>
                <a:gd name="T15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9" h="85">
                  <a:moveTo>
                    <a:pt x="5" y="85"/>
                  </a:moveTo>
                  <a:cubicBezTo>
                    <a:pt x="4" y="85"/>
                    <a:pt x="3" y="85"/>
                    <a:pt x="2" y="84"/>
                  </a:cubicBezTo>
                  <a:cubicBezTo>
                    <a:pt x="0" y="83"/>
                    <a:pt x="0" y="80"/>
                    <a:pt x="1" y="78"/>
                  </a:cubicBezTo>
                  <a:cubicBezTo>
                    <a:pt x="61" y="2"/>
                    <a:pt x="61" y="2"/>
                    <a:pt x="61" y="2"/>
                  </a:cubicBezTo>
                  <a:cubicBezTo>
                    <a:pt x="63" y="0"/>
                    <a:pt x="65" y="0"/>
                    <a:pt x="67" y="1"/>
                  </a:cubicBezTo>
                  <a:cubicBezTo>
                    <a:pt x="69" y="2"/>
                    <a:pt x="69" y="5"/>
                    <a:pt x="68" y="7"/>
                  </a:cubicBezTo>
                  <a:cubicBezTo>
                    <a:pt x="8" y="83"/>
                    <a:pt x="8" y="83"/>
                    <a:pt x="8" y="83"/>
                  </a:cubicBezTo>
                  <a:cubicBezTo>
                    <a:pt x="7" y="84"/>
                    <a:pt x="6" y="85"/>
                    <a:pt x="5" y="85"/>
                  </a:cubicBezTo>
                  <a:close/>
                </a:path>
              </a:pathLst>
            </a:custGeom>
            <a:solidFill>
              <a:srgbClr val="E09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52500" lnSpcReduction="20000"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221" name="Freeform 114"/>
            <p:cNvSpPr/>
            <p:nvPr/>
          </p:nvSpPr>
          <p:spPr bwMode="auto">
            <a:xfrm>
              <a:off x="4884738" y="5148263"/>
              <a:ext cx="2016125" cy="1220788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222" name="Freeform 7"/>
          <p:cNvSpPr>
            <a:spLocks noEditPoints="1"/>
          </p:cNvSpPr>
          <p:nvPr/>
        </p:nvSpPr>
        <p:spPr bwMode="auto">
          <a:xfrm>
            <a:off x="2968632" y="2235448"/>
            <a:ext cx="3206747" cy="1277606"/>
          </a:xfrm>
          <a:custGeom>
            <a:avLst/>
            <a:gdLst>
              <a:gd name="T0" fmla="*/ 258 w 318"/>
              <a:gd name="T1" fmla="*/ 100 h 127"/>
              <a:gd name="T2" fmla="*/ 184 w 318"/>
              <a:gd name="T3" fmla="*/ 100 h 127"/>
              <a:gd name="T4" fmla="*/ 110 w 318"/>
              <a:gd name="T5" fmla="*/ 100 h 127"/>
              <a:gd name="T6" fmla="*/ 36 w 318"/>
              <a:gd name="T7" fmla="*/ 100 h 127"/>
              <a:gd name="T8" fmla="*/ 14 w 318"/>
              <a:gd name="T9" fmla="*/ 127 h 127"/>
              <a:gd name="T10" fmla="*/ 19 w 318"/>
              <a:gd name="T11" fmla="*/ 124 h 127"/>
              <a:gd name="T12" fmla="*/ 14 w 318"/>
              <a:gd name="T13" fmla="*/ 122 h 127"/>
              <a:gd name="T14" fmla="*/ 35 w 318"/>
              <a:gd name="T15" fmla="*/ 117 h 127"/>
              <a:gd name="T16" fmla="*/ 48 w 318"/>
              <a:gd name="T17" fmla="*/ 111 h 127"/>
              <a:gd name="T18" fmla="*/ 61 w 318"/>
              <a:gd name="T19" fmla="*/ 117 h 127"/>
              <a:gd name="T20" fmla="*/ 85 w 318"/>
              <a:gd name="T21" fmla="*/ 117 h 127"/>
              <a:gd name="T22" fmla="*/ 109 w 318"/>
              <a:gd name="T23" fmla="*/ 117 h 127"/>
              <a:gd name="T24" fmla="*/ 122 w 318"/>
              <a:gd name="T25" fmla="*/ 111 h 127"/>
              <a:gd name="T26" fmla="*/ 135 w 318"/>
              <a:gd name="T27" fmla="*/ 117 h 127"/>
              <a:gd name="T28" fmla="*/ 159 w 318"/>
              <a:gd name="T29" fmla="*/ 117 h 127"/>
              <a:gd name="T30" fmla="*/ 183 w 318"/>
              <a:gd name="T31" fmla="*/ 117 h 127"/>
              <a:gd name="T32" fmla="*/ 196 w 318"/>
              <a:gd name="T33" fmla="*/ 111 h 127"/>
              <a:gd name="T34" fmla="*/ 209 w 318"/>
              <a:gd name="T35" fmla="*/ 117 h 127"/>
              <a:gd name="T36" fmla="*/ 233 w 318"/>
              <a:gd name="T37" fmla="*/ 117 h 127"/>
              <a:gd name="T38" fmla="*/ 257 w 318"/>
              <a:gd name="T39" fmla="*/ 117 h 127"/>
              <a:gd name="T40" fmla="*/ 270 w 318"/>
              <a:gd name="T41" fmla="*/ 111 h 127"/>
              <a:gd name="T42" fmla="*/ 283 w 318"/>
              <a:gd name="T43" fmla="*/ 117 h 127"/>
              <a:gd name="T44" fmla="*/ 304 w 318"/>
              <a:gd name="T45" fmla="*/ 122 h 127"/>
              <a:gd name="T46" fmla="*/ 299 w 318"/>
              <a:gd name="T47" fmla="*/ 124 h 127"/>
              <a:gd name="T48" fmla="*/ 304 w 318"/>
              <a:gd name="T49" fmla="*/ 127 h 127"/>
              <a:gd name="T50" fmla="*/ 304 w 318"/>
              <a:gd name="T51" fmla="*/ 0 h 127"/>
              <a:gd name="T52" fmla="*/ 299 w 318"/>
              <a:gd name="T53" fmla="*/ 3 h 127"/>
              <a:gd name="T54" fmla="*/ 304 w 318"/>
              <a:gd name="T55" fmla="*/ 4 h 127"/>
              <a:gd name="T56" fmla="*/ 283 w 318"/>
              <a:gd name="T57" fmla="*/ 10 h 127"/>
              <a:gd name="T58" fmla="*/ 270 w 318"/>
              <a:gd name="T59" fmla="*/ 16 h 127"/>
              <a:gd name="T60" fmla="*/ 257 w 318"/>
              <a:gd name="T61" fmla="*/ 10 h 127"/>
              <a:gd name="T62" fmla="*/ 233 w 318"/>
              <a:gd name="T63" fmla="*/ 9 h 127"/>
              <a:gd name="T64" fmla="*/ 209 w 318"/>
              <a:gd name="T65" fmla="*/ 10 h 127"/>
              <a:gd name="T66" fmla="*/ 196 w 318"/>
              <a:gd name="T67" fmla="*/ 16 h 127"/>
              <a:gd name="T68" fmla="*/ 183 w 318"/>
              <a:gd name="T69" fmla="*/ 10 h 127"/>
              <a:gd name="T70" fmla="*/ 159 w 318"/>
              <a:gd name="T71" fmla="*/ 9 h 127"/>
              <a:gd name="T72" fmla="*/ 135 w 318"/>
              <a:gd name="T73" fmla="*/ 10 h 127"/>
              <a:gd name="T74" fmla="*/ 122 w 318"/>
              <a:gd name="T75" fmla="*/ 16 h 127"/>
              <a:gd name="T76" fmla="*/ 109 w 318"/>
              <a:gd name="T77" fmla="*/ 10 h 127"/>
              <a:gd name="T78" fmla="*/ 85 w 318"/>
              <a:gd name="T79" fmla="*/ 9 h 127"/>
              <a:gd name="T80" fmla="*/ 61 w 318"/>
              <a:gd name="T81" fmla="*/ 10 h 127"/>
              <a:gd name="T82" fmla="*/ 48 w 318"/>
              <a:gd name="T83" fmla="*/ 16 h 127"/>
              <a:gd name="T84" fmla="*/ 35 w 318"/>
              <a:gd name="T85" fmla="*/ 10 h 127"/>
              <a:gd name="T86" fmla="*/ 14 w 318"/>
              <a:gd name="T87" fmla="*/ 4 h 127"/>
              <a:gd name="T88" fmla="*/ 19 w 318"/>
              <a:gd name="T89" fmla="*/ 3 h 127"/>
              <a:gd name="T90" fmla="*/ 14 w 318"/>
              <a:gd name="T91" fmla="*/ 0 h 127"/>
              <a:gd name="T92" fmla="*/ 36 w 318"/>
              <a:gd name="T93" fmla="*/ 26 h 127"/>
              <a:gd name="T94" fmla="*/ 110 w 318"/>
              <a:gd name="T95" fmla="*/ 26 h 127"/>
              <a:gd name="T96" fmla="*/ 184 w 318"/>
              <a:gd name="T97" fmla="*/ 26 h 127"/>
              <a:gd name="T98" fmla="*/ 258 w 318"/>
              <a:gd name="T99" fmla="*/ 26 h 127"/>
              <a:gd name="T100" fmla="*/ 315 w 318"/>
              <a:gd name="T101" fmla="*/ 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127">
                <a:moveTo>
                  <a:pt x="307" y="100"/>
                </a:moveTo>
                <a:cubicBezTo>
                  <a:pt x="282" y="100"/>
                  <a:pt x="282" y="100"/>
                  <a:pt x="282" y="100"/>
                </a:cubicBezTo>
                <a:cubicBezTo>
                  <a:pt x="258" y="100"/>
                  <a:pt x="258" y="100"/>
                  <a:pt x="258" y="100"/>
                </a:cubicBezTo>
                <a:cubicBezTo>
                  <a:pt x="233" y="100"/>
                  <a:pt x="233" y="100"/>
                  <a:pt x="233" y="100"/>
                </a:cubicBezTo>
                <a:cubicBezTo>
                  <a:pt x="208" y="100"/>
                  <a:pt x="208" y="100"/>
                  <a:pt x="208" y="100"/>
                </a:cubicBezTo>
                <a:cubicBezTo>
                  <a:pt x="184" y="100"/>
                  <a:pt x="184" y="100"/>
                  <a:pt x="184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" y="105"/>
                  <a:pt x="0" y="114"/>
                  <a:pt x="3" y="120"/>
                </a:cubicBezTo>
                <a:cubicBezTo>
                  <a:pt x="5" y="123"/>
                  <a:pt x="10" y="127"/>
                  <a:pt x="14" y="127"/>
                </a:cubicBezTo>
                <a:cubicBezTo>
                  <a:pt x="14" y="127"/>
                  <a:pt x="15" y="126"/>
                  <a:pt x="16" y="126"/>
                </a:cubicBezTo>
                <a:cubicBezTo>
                  <a:pt x="17" y="126"/>
                  <a:pt x="18" y="125"/>
                  <a:pt x="19" y="124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7" y="124"/>
                  <a:pt x="17" y="124"/>
                </a:cubicBezTo>
                <a:cubicBezTo>
                  <a:pt x="16" y="124"/>
                  <a:pt x="15" y="123"/>
                  <a:pt x="14" y="122"/>
                </a:cubicBezTo>
                <a:cubicBezTo>
                  <a:pt x="11" y="119"/>
                  <a:pt x="14" y="114"/>
                  <a:pt x="17" y="113"/>
                </a:cubicBezTo>
                <a:cubicBezTo>
                  <a:pt x="19" y="112"/>
                  <a:pt x="21" y="111"/>
                  <a:pt x="24" y="111"/>
                </a:cubicBezTo>
                <a:cubicBezTo>
                  <a:pt x="28" y="111"/>
                  <a:pt x="32" y="113"/>
                  <a:pt x="35" y="11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9" y="113"/>
                  <a:pt x="43" y="111"/>
                  <a:pt x="48" y="111"/>
                </a:cubicBezTo>
                <a:cubicBezTo>
                  <a:pt x="53" y="111"/>
                  <a:pt x="57" y="113"/>
                  <a:pt x="60" y="117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4" y="113"/>
                  <a:pt x="68" y="111"/>
                  <a:pt x="73" y="111"/>
                </a:cubicBezTo>
                <a:cubicBezTo>
                  <a:pt x="78" y="111"/>
                  <a:pt x="82" y="113"/>
                  <a:pt x="84" y="117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6" y="117"/>
                  <a:pt x="86" y="117"/>
                </a:cubicBezTo>
                <a:cubicBezTo>
                  <a:pt x="89" y="113"/>
                  <a:pt x="93" y="111"/>
                  <a:pt x="97" y="111"/>
                </a:cubicBezTo>
                <a:cubicBezTo>
                  <a:pt x="102" y="111"/>
                  <a:pt x="106" y="113"/>
                  <a:pt x="109" y="117"/>
                </a:cubicBezTo>
                <a:cubicBezTo>
                  <a:pt x="110" y="117"/>
                  <a:pt x="110" y="117"/>
                  <a:pt x="110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3" y="113"/>
                  <a:pt x="117" y="111"/>
                  <a:pt x="122" y="111"/>
                </a:cubicBezTo>
                <a:cubicBezTo>
                  <a:pt x="127" y="111"/>
                  <a:pt x="131" y="113"/>
                  <a:pt x="134" y="117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38" y="113"/>
                  <a:pt x="142" y="111"/>
                  <a:pt x="147" y="111"/>
                </a:cubicBezTo>
                <a:cubicBezTo>
                  <a:pt x="151" y="111"/>
                  <a:pt x="156" y="113"/>
                  <a:pt x="158" y="117"/>
                </a:cubicBezTo>
                <a:cubicBezTo>
                  <a:pt x="159" y="117"/>
                  <a:pt x="159" y="117"/>
                  <a:pt x="159" y="117"/>
                </a:cubicBezTo>
                <a:cubicBezTo>
                  <a:pt x="160" y="117"/>
                  <a:pt x="160" y="117"/>
                  <a:pt x="160" y="117"/>
                </a:cubicBezTo>
                <a:cubicBezTo>
                  <a:pt x="163" y="113"/>
                  <a:pt x="167" y="111"/>
                  <a:pt x="171" y="111"/>
                </a:cubicBezTo>
                <a:cubicBezTo>
                  <a:pt x="176" y="111"/>
                  <a:pt x="180" y="113"/>
                  <a:pt x="183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85" y="117"/>
                  <a:pt x="185" y="117"/>
                  <a:pt x="185" y="117"/>
                </a:cubicBezTo>
                <a:cubicBezTo>
                  <a:pt x="187" y="113"/>
                  <a:pt x="191" y="111"/>
                  <a:pt x="196" y="111"/>
                </a:cubicBezTo>
                <a:cubicBezTo>
                  <a:pt x="201" y="111"/>
                  <a:pt x="205" y="113"/>
                  <a:pt x="208" y="117"/>
                </a:cubicBezTo>
                <a:cubicBezTo>
                  <a:pt x="208" y="117"/>
                  <a:pt x="208" y="117"/>
                  <a:pt x="208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3"/>
                  <a:pt x="216" y="111"/>
                  <a:pt x="221" y="111"/>
                </a:cubicBezTo>
                <a:cubicBezTo>
                  <a:pt x="225" y="111"/>
                  <a:pt x="230" y="113"/>
                  <a:pt x="232" y="117"/>
                </a:cubicBezTo>
                <a:cubicBezTo>
                  <a:pt x="233" y="117"/>
                  <a:pt x="233" y="117"/>
                  <a:pt x="233" y="117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36" y="113"/>
                  <a:pt x="241" y="111"/>
                  <a:pt x="245" y="111"/>
                </a:cubicBezTo>
                <a:cubicBezTo>
                  <a:pt x="250" y="111"/>
                  <a:pt x="254" y="113"/>
                  <a:pt x="257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61" y="113"/>
                  <a:pt x="265" y="111"/>
                  <a:pt x="270" y="111"/>
                </a:cubicBezTo>
                <a:cubicBezTo>
                  <a:pt x="275" y="111"/>
                  <a:pt x="279" y="113"/>
                  <a:pt x="282" y="117"/>
                </a:cubicBezTo>
                <a:cubicBezTo>
                  <a:pt x="282" y="117"/>
                  <a:pt x="282" y="117"/>
                  <a:pt x="282" y="117"/>
                </a:cubicBezTo>
                <a:cubicBezTo>
                  <a:pt x="283" y="117"/>
                  <a:pt x="283" y="117"/>
                  <a:pt x="283" y="117"/>
                </a:cubicBezTo>
                <a:cubicBezTo>
                  <a:pt x="286" y="113"/>
                  <a:pt x="290" y="111"/>
                  <a:pt x="295" y="111"/>
                </a:cubicBezTo>
                <a:cubicBezTo>
                  <a:pt x="297" y="111"/>
                  <a:pt x="299" y="112"/>
                  <a:pt x="301" y="113"/>
                </a:cubicBezTo>
                <a:cubicBezTo>
                  <a:pt x="304" y="114"/>
                  <a:pt x="307" y="119"/>
                  <a:pt x="304" y="122"/>
                </a:cubicBezTo>
                <a:cubicBezTo>
                  <a:pt x="304" y="123"/>
                  <a:pt x="303" y="124"/>
                  <a:pt x="301" y="124"/>
                </a:cubicBezTo>
                <a:cubicBezTo>
                  <a:pt x="301" y="124"/>
                  <a:pt x="300" y="123"/>
                  <a:pt x="300" y="123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300" y="125"/>
                  <a:pt x="301" y="126"/>
                  <a:pt x="303" y="126"/>
                </a:cubicBezTo>
                <a:cubicBezTo>
                  <a:pt x="303" y="126"/>
                  <a:pt x="304" y="127"/>
                  <a:pt x="304" y="127"/>
                </a:cubicBezTo>
                <a:cubicBezTo>
                  <a:pt x="309" y="127"/>
                  <a:pt x="313" y="123"/>
                  <a:pt x="315" y="120"/>
                </a:cubicBezTo>
                <a:cubicBezTo>
                  <a:pt x="318" y="114"/>
                  <a:pt x="317" y="105"/>
                  <a:pt x="307" y="100"/>
                </a:cubicBezTo>
                <a:moveTo>
                  <a:pt x="304" y="0"/>
                </a:moveTo>
                <a:cubicBezTo>
                  <a:pt x="304" y="0"/>
                  <a:pt x="303" y="0"/>
                  <a:pt x="303" y="0"/>
                </a:cubicBezTo>
                <a:cubicBezTo>
                  <a:pt x="301" y="1"/>
                  <a:pt x="300" y="1"/>
                  <a:pt x="299" y="2"/>
                </a:cubicBezTo>
                <a:cubicBezTo>
                  <a:pt x="299" y="3"/>
                  <a:pt x="299" y="3"/>
                  <a:pt x="299" y="3"/>
                </a:cubicBezTo>
                <a:cubicBezTo>
                  <a:pt x="300" y="3"/>
                  <a:pt x="300" y="3"/>
                  <a:pt x="300" y="3"/>
                </a:cubicBezTo>
                <a:cubicBezTo>
                  <a:pt x="300" y="3"/>
                  <a:pt x="301" y="3"/>
                  <a:pt x="301" y="3"/>
                </a:cubicBezTo>
                <a:cubicBezTo>
                  <a:pt x="303" y="3"/>
                  <a:pt x="304" y="4"/>
                  <a:pt x="304" y="4"/>
                </a:cubicBezTo>
                <a:cubicBezTo>
                  <a:pt x="307" y="7"/>
                  <a:pt x="304" y="12"/>
                  <a:pt x="301" y="14"/>
                </a:cubicBezTo>
                <a:cubicBezTo>
                  <a:pt x="299" y="15"/>
                  <a:pt x="297" y="16"/>
                  <a:pt x="295" y="16"/>
                </a:cubicBezTo>
                <a:cubicBezTo>
                  <a:pt x="290" y="16"/>
                  <a:pt x="286" y="13"/>
                  <a:pt x="283" y="10"/>
                </a:cubicBezTo>
                <a:cubicBezTo>
                  <a:pt x="282" y="9"/>
                  <a:pt x="282" y="9"/>
                  <a:pt x="282" y="9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79" y="13"/>
                  <a:pt x="275" y="16"/>
                  <a:pt x="270" y="16"/>
                </a:cubicBezTo>
                <a:cubicBezTo>
                  <a:pt x="265" y="16"/>
                  <a:pt x="261" y="13"/>
                  <a:pt x="258" y="10"/>
                </a:cubicBezTo>
                <a:cubicBezTo>
                  <a:pt x="258" y="9"/>
                  <a:pt x="258" y="9"/>
                  <a:pt x="258" y="9"/>
                </a:cubicBezTo>
                <a:cubicBezTo>
                  <a:pt x="257" y="10"/>
                  <a:pt x="257" y="10"/>
                  <a:pt x="257" y="10"/>
                </a:cubicBezTo>
                <a:cubicBezTo>
                  <a:pt x="254" y="13"/>
                  <a:pt x="250" y="16"/>
                  <a:pt x="245" y="16"/>
                </a:cubicBezTo>
                <a:cubicBezTo>
                  <a:pt x="241" y="16"/>
                  <a:pt x="236" y="13"/>
                  <a:pt x="234" y="10"/>
                </a:cubicBezTo>
                <a:cubicBezTo>
                  <a:pt x="233" y="9"/>
                  <a:pt x="233" y="9"/>
                  <a:pt x="233" y="9"/>
                </a:cubicBezTo>
                <a:cubicBezTo>
                  <a:pt x="232" y="10"/>
                  <a:pt x="232" y="10"/>
                  <a:pt x="232" y="10"/>
                </a:cubicBezTo>
                <a:cubicBezTo>
                  <a:pt x="230" y="13"/>
                  <a:pt x="225" y="16"/>
                  <a:pt x="221" y="16"/>
                </a:cubicBezTo>
                <a:cubicBezTo>
                  <a:pt x="216" y="16"/>
                  <a:pt x="212" y="13"/>
                  <a:pt x="209" y="10"/>
                </a:cubicBezTo>
                <a:cubicBezTo>
                  <a:pt x="208" y="9"/>
                  <a:pt x="208" y="9"/>
                  <a:pt x="208" y="9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205" y="13"/>
                  <a:pt x="201" y="16"/>
                  <a:pt x="196" y="16"/>
                </a:cubicBezTo>
                <a:cubicBezTo>
                  <a:pt x="191" y="16"/>
                  <a:pt x="187" y="13"/>
                  <a:pt x="185" y="10"/>
                </a:cubicBezTo>
                <a:cubicBezTo>
                  <a:pt x="184" y="9"/>
                  <a:pt x="184" y="9"/>
                  <a:pt x="184" y="9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3"/>
                  <a:pt x="176" y="16"/>
                  <a:pt x="171" y="16"/>
                </a:cubicBezTo>
                <a:cubicBezTo>
                  <a:pt x="167" y="16"/>
                  <a:pt x="163" y="13"/>
                  <a:pt x="160" y="10"/>
                </a:cubicBezTo>
                <a:cubicBezTo>
                  <a:pt x="159" y="9"/>
                  <a:pt x="159" y="9"/>
                  <a:pt x="159" y="9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6" y="13"/>
                  <a:pt x="151" y="16"/>
                  <a:pt x="147" y="16"/>
                </a:cubicBezTo>
                <a:cubicBezTo>
                  <a:pt x="142" y="16"/>
                  <a:pt x="138" y="13"/>
                  <a:pt x="135" y="1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1" y="13"/>
                  <a:pt x="127" y="16"/>
                  <a:pt x="122" y="16"/>
                </a:cubicBezTo>
                <a:cubicBezTo>
                  <a:pt x="117" y="16"/>
                  <a:pt x="113" y="13"/>
                  <a:pt x="111" y="10"/>
                </a:cubicBezTo>
                <a:cubicBezTo>
                  <a:pt x="110" y="9"/>
                  <a:pt x="110" y="9"/>
                  <a:pt x="110" y="9"/>
                </a:cubicBezTo>
                <a:cubicBezTo>
                  <a:pt x="109" y="10"/>
                  <a:pt x="109" y="10"/>
                  <a:pt x="109" y="10"/>
                </a:cubicBezTo>
                <a:cubicBezTo>
                  <a:pt x="106" y="13"/>
                  <a:pt x="102" y="16"/>
                  <a:pt x="97" y="16"/>
                </a:cubicBezTo>
                <a:cubicBezTo>
                  <a:pt x="93" y="16"/>
                  <a:pt x="89" y="13"/>
                  <a:pt x="86" y="10"/>
                </a:cubicBezTo>
                <a:cubicBezTo>
                  <a:pt x="85" y="9"/>
                  <a:pt x="85" y="9"/>
                  <a:pt x="85" y="9"/>
                </a:cubicBezTo>
                <a:cubicBezTo>
                  <a:pt x="84" y="10"/>
                  <a:pt x="84" y="10"/>
                  <a:pt x="84" y="10"/>
                </a:cubicBezTo>
                <a:cubicBezTo>
                  <a:pt x="82" y="13"/>
                  <a:pt x="78" y="16"/>
                  <a:pt x="73" y="16"/>
                </a:cubicBezTo>
                <a:cubicBezTo>
                  <a:pt x="68" y="16"/>
                  <a:pt x="64" y="13"/>
                  <a:pt x="61" y="10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10"/>
                  <a:pt x="60" y="10"/>
                  <a:pt x="60" y="10"/>
                </a:cubicBezTo>
                <a:cubicBezTo>
                  <a:pt x="57" y="13"/>
                  <a:pt x="53" y="16"/>
                  <a:pt x="48" y="16"/>
                </a:cubicBezTo>
                <a:cubicBezTo>
                  <a:pt x="43" y="16"/>
                  <a:pt x="39" y="13"/>
                  <a:pt x="37" y="10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2" y="13"/>
                  <a:pt x="28" y="16"/>
                  <a:pt x="24" y="16"/>
                </a:cubicBezTo>
                <a:cubicBezTo>
                  <a:pt x="21" y="16"/>
                  <a:pt x="19" y="15"/>
                  <a:pt x="17" y="14"/>
                </a:cubicBezTo>
                <a:cubicBezTo>
                  <a:pt x="14" y="12"/>
                  <a:pt x="11" y="7"/>
                  <a:pt x="14" y="4"/>
                </a:cubicBezTo>
                <a:cubicBezTo>
                  <a:pt x="15" y="4"/>
                  <a:pt x="16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7" y="1"/>
                  <a:pt x="16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0" y="0"/>
                  <a:pt x="5" y="3"/>
                  <a:pt x="3" y="7"/>
                </a:cubicBezTo>
                <a:cubicBezTo>
                  <a:pt x="0" y="13"/>
                  <a:pt x="1" y="22"/>
                  <a:pt x="11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208" y="26"/>
                  <a:pt x="208" y="26"/>
                  <a:pt x="208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82" y="26"/>
                  <a:pt x="282" y="26"/>
                  <a:pt x="282" y="26"/>
                </a:cubicBezTo>
                <a:cubicBezTo>
                  <a:pt x="307" y="26"/>
                  <a:pt x="307" y="26"/>
                  <a:pt x="307" y="26"/>
                </a:cubicBezTo>
                <a:cubicBezTo>
                  <a:pt x="317" y="22"/>
                  <a:pt x="318" y="13"/>
                  <a:pt x="315" y="7"/>
                </a:cubicBezTo>
                <a:cubicBezTo>
                  <a:pt x="313" y="3"/>
                  <a:pt x="309" y="0"/>
                  <a:pt x="304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68573" tIns="34289" rIns="68573" bIns="34289" numCol="1" anchor="t" anchorCtr="0" compatLnSpc="1">
            <a:normAutofit/>
          </a:bodyPr>
          <a:lstStyle/>
          <a:p>
            <a:pPr defTabSz="685715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cs typeface="inpin heiti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776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38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7800" cy="40528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342857" indent="0">
              <a:buNone/>
              <a:defRPr sz="2100"/>
            </a:lvl2pPr>
            <a:lvl3pPr marL="685715" indent="0">
              <a:buNone/>
              <a:defRPr sz="1800"/>
            </a:lvl3pPr>
            <a:lvl4pPr marL="1028573" indent="0">
              <a:buNone/>
              <a:defRPr sz="1500"/>
            </a:lvl4pPr>
            <a:lvl5pPr marL="1371430" indent="0">
              <a:buNone/>
              <a:defRPr sz="1500"/>
            </a:lvl5pPr>
            <a:lvl6pPr marL="1714289" indent="0">
              <a:buNone/>
              <a:defRPr sz="1500"/>
            </a:lvl6pPr>
            <a:lvl7pPr marL="2057144" indent="0">
              <a:buNone/>
              <a:defRPr sz="1500"/>
            </a:lvl7pPr>
            <a:lvl8pPr marL="2400000" indent="0">
              <a:buNone/>
              <a:defRPr sz="1500"/>
            </a:lvl8pPr>
            <a:lvl9pPr marL="2742857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857" indent="0">
              <a:buNone/>
              <a:defRPr sz="1100"/>
            </a:lvl2pPr>
            <a:lvl3pPr marL="685715" indent="0">
              <a:buNone/>
              <a:defRPr sz="900"/>
            </a:lvl3pPr>
            <a:lvl4pPr marL="1028573" indent="0">
              <a:buNone/>
              <a:defRPr sz="800"/>
            </a:lvl4pPr>
            <a:lvl5pPr marL="1371430" indent="0">
              <a:buNone/>
              <a:defRPr sz="800"/>
            </a:lvl5pPr>
            <a:lvl6pPr marL="1714289" indent="0">
              <a:buNone/>
              <a:defRPr sz="800"/>
            </a:lvl6pPr>
            <a:lvl7pPr marL="2057144" indent="0">
              <a:buNone/>
              <a:defRPr sz="800"/>
            </a:lvl7pPr>
            <a:lvl8pPr marL="2400000" indent="0">
              <a:buNone/>
              <a:defRPr sz="800"/>
            </a:lvl8pPr>
            <a:lvl9pPr marL="2742857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9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9"/>
            <a:ext cx="5800725" cy="4358879"/>
          </a:xfrm>
        </p:spPr>
        <p:txBody>
          <a:bodyPr vert="eaVert">
            <a:normAutofit/>
          </a:bodyPr>
          <a:lstStyle>
            <a:lvl1pPr marL="257144" indent="-257144" algn="l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>
            <a:normAutofit/>
          </a:bodyPr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>
            <a:normAutofit/>
          </a:bodyPr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83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420291" y="309722"/>
            <a:ext cx="8428434" cy="4181321"/>
          </a:xfrm>
        </p:spPr>
        <p:txBody>
          <a:bodyPr/>
          <a:lstStyle>
            <a:lvl1pPr marL="257144" indent="-257144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6683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2024/5/2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2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4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96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0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65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7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1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72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6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8" indent="0">
              <a:buNone/>
              <a:defRPr sz="1800" b="1"/>
            </a:lvl3pPr>
            <a:lvl4pPr marL="1371430" indent="0">
              <a:buNone/>
              <a:defRPr sz="1600" b="1"/>
            </a:lvl4pPr>
            <a:lvl5pPr marL="1828574" indent="0">
              <a:buNone/>
              <a:defRPr sz="1600" b="1"/>
            </a:lvl5pPr>
            <a:lvl6pPr marL="2285715" indent="0">
              <a:buNone/>
              <a:defRPr sz="1600" b="1"/>
            </a:lvl6pPr>
            <a:lvl7pPr marL="2742857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5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3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6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8" indent="0">
              <a:buNone/>
              <a:defRPr sz="2400"/>
            </a:lvl3pPr>
            <a:lvl4pPr marL="1371430" indent="0">
              <a:buNone/>
              <a:defRPr sz="2000"/>
            </a:lvl4pPr>
            <a:lvl5pPr marL="1828574" indent="0">
              <a:buNone/>
              <a:defRPr sz="2000"/>
            </a:lvl5pPr>
            <a:lvl6pPr marL="2285715" indent="0">
              <a:buNone/>
              <a:defRPr sz="2000"/>
            </a:lvl6pPr>
            <a:lvl7pPr marL="2742857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8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8" indent="0">
              <a:buNone/>
              <a:defRPr sz="1000"/>
            </a:lvl3pPr>
            <a:lvl4pPr marL="1371430" indent="0">
              <a:buNone/>
              <a:defRPr sz="900"/>
            </a:lvl4pPr>
            <a:lvl5pPr marL="1828574" indent="0">
              <a:buNone/>
              <a:defRPr sz="900"/>
            </a:lvl5pPr>
            <a:lvl6pPr marL="2285715" indent="0">
              <a:buNone/>
              <a:defRPr sz="900"/>
            </a:lvl6pPr>
            <a:lvl7pPr marL="2742857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3D5D-3353-4944-99C3-936D948B6BBA}" type="datetimeFigureOut">
              <a:rPr lang="en-US" smtClean="0"/>
              <a:t>02/05/2024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ECB6-DCC7-46B2-8342-82AEF9AFC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8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1"/>
            <a:ext cx="3547586" cy="1165703"/>
          </a:xfrm>
          <a:prstGeom prst="rect">
            <a:avLst/>
          </a:prstGeom>
          <a:noFill/>
        </p:spPr>
        <p:txBody>
          <a:bodyPr wrap="square" lIns="68573" tIns="34289" rIns="68573" bIns="34289" rtlCol="0" anchor="t">
            <a:spAutoFit/>
          </a:bodyPr>
          <a:lstStyle/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15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402374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71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0" indent="-171430" algn="l" defTabSz="68571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44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57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6" y="1"/>
            <a:ext cx="9143999" cy="5015276"/>
            <a:chOff x="0" y="51608"/>
            <a:chExt cx="12191999" cy="6687034"/>
          </a:xfrm>
        </p:grpSpPr>
        <p:sp>
          <p:nvSpPr>
            <p:cNvPr id="8" name="Freeform 7"/>
            <p:cNvSpPr/>
            <p:nvPr/>
          </p:nvSpPr>
          <p:spPr bwMode="auto">
            <a:xfrm>
              <a:off x="0" y="51608"/>
              <a:ext cx="12191999" cy="6687034"/>
            </a:xfrm>
            <a:custGeom>
              <a:avLst/>
              <a:gdLst>
                <a:gd name="T0" fmla="*/ 2520 w 2520"/>
                <a:gd name="T1" fmla="*/ 4937 h 5445"/>
                <a:gd name="T2" fmla="*/ 1260 w 2520"/>
                <a:gd name="T3" fmla="*/ 5445 h 5445"/>
                <a:gd name="T4" fmla="*/ 0 w 2520"/>
                <a:gd name="T5" fmla="*/ 4937 h 5445"/>
                <a:gd name="T6" fmla="*/ 0 w 2520"/>
                <a:gd name="T7" fmla="*/ 0 h 5445"/>
                <a:gd name="T8" fmla="*/ 2520 w 2520"/>
                <a:gd name="T9" fmla="*/ 0 h 5445"/>
                <a:gd name="T10" fmla="*/ 2520 w 2520"/>
                <a:gd name="T11" fmla="*/ 4937 h 5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0" h="5445">
                  <a:moveTo>
                    <a:pt x="2520" y="4937"/>
                  </a:moveTo>
                  <a:lnTo>
                    <a:pt x="1260" y="5445"/>
                  </a:lnTo>
                  <a:lnTo>
                    <a:pt x="0" y="4937"/>
                  </a:lnTo>
                  <a:lnTo>
                    <a:pt x="0" y="0"/>
                  </a:lnTo>
                  <a:lnTo>
                    <a:pt x="2520" y="0"/>
                  </a:lnTo>
                  <a:lnTo>
                    <a:pt x="2520" y="4937"/>
                  </a:lnTo>
                  <a:close/>
                </a:path>
              </a:pathLst>
            </a:custGeom>
            <a:solidFill>
              <a:srgbClr val="78CAD6">
                <a:alpha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0" y="51608"/>
              <a:ext cx="12191999" cy="6576036"/>
            </a:xfrm>
            <a:custGeom>
              <a:avLst/>
              <a:gdLst>
                <a:gd name="T0" fmla="*/ 2520 w 2520"/>
                <a:gd name="T1" fmla="*/ 4937 h 5445"/>
                <a:gd name="T2" fmla="*/ 1260 w 2520"/>
                <a:gd name="T3" fmla="*/ 5445 h 5445"/>
                <a:gd name="T4" fmla="*/ 0 w 2520"/>
                <a:gd name="T5" fmla="*/ 4937 h 5445"/>
                <a:gd name="T6" fmla="*/ 0 w 2520"/>
                <a:gd name="T7" fmla="*/ 0 h 5445"/>
                <a:gd name="T8" fmla="*/ 2520 w 2520"/>
                <a:gd name="T9" fmla="*/ 0 h 5445"/>
                <a:gd name="T10" fmla="*/ 2520 w 2520"/>
                <a:gd name="T11" fmla="*/ 4937 h 5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0" h="5445">
                  <a:moveTo>
                    <a:pt x="2520" y="4937"/>
                  </a:moveTo>
                  <a:lnTo>
                    <a:pt x="1260" y="5445"/>
                  </a:lnTo>
                  <a:lnTo>
                    <a:pt x="0" y="4937"/>
                  </a:lnTo>
                  <a:lnTo>
                    <a:pt x="0" y="0"/>
                  </a:lnTo>
                  <a:lnTo>
                    <a:pt x="2520" y="0"/>
                  </a:lnTo>
                  <a:lnTo>
                    <a:pt x="2520" y="4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/>
            <a:p>
              <a:pPr defTabSz="685715"/>
              <a:endParaRPr lang="zh-CN" altLang="en-US" sz="1400" dirty="0">
                <a:solidFill>
                  <a:srgbClr val="3F3F3F"/>
                </a:solidFill>
                <a:latin typeface="inpin heiti" charset="-122"/>
                <a:ea typeface="inpin heiti" charset="-122"/>
                <a:cs typeface="inpin heiti" charset="-122"/>
                <a:sym typeface="+mn-lt"/>
              </a:endParaRPr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05769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991429"/>
            <a:ext cx="7886700" cy="3641294"/>
          </a:xfrm>
          <a:prstGeom prst="rect">
            <a:avLst/>
          </a:prstGeom>
        </p:spPr>
        <p:txBody>
          <a:bodyPr vert="horz" lIns="68573" tIns="34289" rIns="68573" bIns="34289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l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715"/>
            <a:fld id="{0D97D2F0-408F-4027-B3A3-DAD63533FFB2}" type="datetimeFigureOut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 defTabSz="685715"/>
              <a:t>2024/5/2</a:t>
            </a:fld>
            <a:endParaRPr lang="zh-CN" alt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ct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715"/>
            <a:endParaRPr lang="zh-CN" alt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3" tIns="34289" rIns="68573" bIns="34289" rtlCol="0" anchor="ctr">
            <a:normAutofit/>
          </a:bodyPr>
          <a:lstStyle>
            <a:lvl1pPr algn="r">
              <a:defRPr sz="9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685715"/>
            <a:fld id="{0F438409-8EB2-43AF-96DD-A6929DA16589}" type="slidenum">
              <a:rPr lang="zh-CN" altLang="en-US" smtClean="0">
                <a:solidFill>
                  <a:srgbClr val="3F3F3F">
                    <a:tint val="75000"/>
                  </a:srgbClr>
                </a:solidFill>
              </a:rPr>
              <a:pPr defTabSz="685715"/>
              <a:t>‹#›</a:t>
            </a:fld>
            <a:endParaRPr lang="zh-CN" altLang="en-US" dirty="0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2397" y="3843819"/>
            <a:ext cx="3660934" cy="577079"/>
          </a:xfrm>
          <a:prstGeom prst="rect">
            <a:avLst/>
          </a:prstGeom>
          <a:noFill/>
        </p:spPr>
        <p:txBody>
          <a:bodyPr wrap="square" lIns="68573" tIns="34289" rIns="68573" bIns="34289" rtlCol="0" anchor="t">
            <a:spAutoFit/>
          </a:bodyPr>
          <a:lstStyle/>
          <a:p>
            <a:pPr defTabSz="685715"/>
            <a:r>
              <a:rPr lang="zh-CN" altLang="en-US" sz="1100" dirty="0">
                <a:solidFill>
                  <a:srgbClr val="3F3F3F">
                    <a:alpha val="0"/>
                  </a:srgbClr>
                </a:solidFill>
                <a:latin typeface="inpin heiti" charset="-122"/>
                <a:ea typeface="inpin heiti" charset="-122"/>
                <a:cs typeface="inpin heiti" charset="-122"/>
                <a:sym typeface="+mn-ea"/>
              </a:rPr>
              <a:t>感谢您下载包图网平台上提供的</a:t>
            </a:r>
            <a:r>
              <a:rPr lang="en-US" altLang="zh-CN" sz="1100" dirty="0">
                <a:solidFill>
                  <a:srgbClr val="3F3F3F">
                    <a:alpha val="0"/>
                  </a:srgbClr>
                </a:solidFill>
                <a:latin typeface="inpin heiti" charset="-122"/>
                <a:ea typeface="inpin heiti" charset="-122"/>
                <a:cs typeface="inpin heiti" charset="-122"/>
                <a:sym typeface="+mn-ea"/>
              </a:rPr>
              <a:t>PPT</a:t>
            </a:r>
            <a:r>
              <a:rPr lang="zh-CN" altLang="en-US" sz="1100" dirty="0">
                <a:solidFill>
                  <a:srgbClr val="3F3F3F">
                    <a:alpha val="0"/>
                  </a:srgbClr>
                </a:solidFill>
                <a:latin typeface="inpin heiti" charset="-122"/>
                <a:ea typeface="inpin heiti" charset="-122"/>
                <a:cs typeface="inpin heiti" charset="-122"/>
                <a:sym typeface="+mn-ea"/>
              </a:rPr>
              <a:t>模板！包图网是正版商业图库，所有原创作品（含预览图）均受著作权法保护。</a:t>
            </a:r>
          </a:p>
          <a:p>
            <a:pPr defTabSz="685715"/>
            <a:endParaRPr lang="zh-CN" altLang="en-US" sz="1100" dirty="0">
              <a:solidFill>
                <a:srgbClr val="3F3F3F">
                  <a:alpha val="0"/>
                </a:srgbClr>
              </a:solidFill>
              <a:latin typeface="inpin heiti" charset="-122"/>
              <a:ea typeface="inpin heiti" charset="-122"/>
              <a:cs typeface="inpin heiti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4104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685715" rtl="0" eaLnBrk="1" latinLnBrk="0" hangingPunct="1">
        <a:spcBef>
          <a:spcPct val="0"/>
        </a:spcBef>
        <a:buNone/>
        <a:defRPr sz="2100" b="0" i="0" kern="1200">
          <a:solidFill>
            <a:schemeClr val="accent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57144" indent="-257144" algn="l" defTabSz="685715" rtl="0" eaLnBrk="1" latinLnBrk="0" hangingPunct="1">
        <a:spcBef>
          <a:spcPts val="75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514289" indent="-171430" algn="l" defTabSz="685715" rtl="0" eaLnBrk="1" latinLnBrk="0" hangingPunct="1"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857144" indent="-171430" algn="l" defTabSz="685715" rtl="0" eaLnBrk="1" latinLnBrk="0" hangingPunct="1"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200000" indent="-171430" algn="l" defTabSz="685715" rtl="0" eaLnBrk="1" latinLnBrk="0" hangingPunct="1"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1542857" indent="-171430" algn="l" defTabSz="685715" rtl="0" eaLnBrk="1" latinLnBrk="0" hangingPunct="1">
        <a:spcBef>
          <a:spcPts val="375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1885715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73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30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89" indent="-171430" algn="l" defTabSz="6857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5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3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89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44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00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57" algn="l" defTabSz="685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33D5D-3353-4944-99C3-936D948B6B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02/05/2024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8ECB6-DCC7-46B2-8342-82AEF9AFC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42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28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7" indent="-342857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9" indent="-285715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4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91428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facebook.com/vuhong1972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1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2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3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4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notesSlide" Target="../notesSlides/notesSlide15.xml"/><Relationship Id="rId7" Type="http://schemas.microsoft.com/office/2007/relationships/hdphoto" Target="../media/hdphoto9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7.png"/><Relationship Id="rId4" Type="http://schemas.openxmlformats.org/officeDocument/2006/relationships/image" Target="../media/image37.png"/><Relationship Id="rId9" Type="http://schemas.openxmlformats.org/officeDocument/2006/relationships/hyperlink" Target="mailto:hongvu7219@gmail.com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17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vuhong1972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44.png"/><Relationship Id="rId7" Type="http://schemas.microsoft.com/office/2007/relationships/hdphoto" Target="../media/hdphoto11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10.wdp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hyperlink" Target="mailto:hongvu7219@gmail.com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tags" Target="../tags/tag44.xml"/><Relationship Id="rId26" Type="http://schemas.openxmlformats.org/officeDocument/2006/relationships/notesSlide" Target="../notesSlides/notesSlide21.xml"/><Relationship Id="rId3" Type="http://schemas.openxmlformats.org/officeDocument/2006/relationships/tags" Target="../tags/tag29.xml"/><Relationship Id="rId21" Type="http://schemas.openxmlformats.org/officeDocument/2006/relationships/tags" Target="../tags/tag47.xml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tags" Target="../tags/tag43.xml"/><Relationship Id="rId25" Type="http://schemas.openxmlformats.org/officeDocument/2006/relationships/slideLayout" Target="../slideLayouts/slideLayout28.xml"/><Relationship Id="rId2" Type="http://schemas.openxmlformats.org/officeDocument/2006/relationships/tags" Target="../tags/tag28.xml"/><Relationship Id="rId16" Type="http://schemas.openxmlformats.org/officeDocument/2006/relationships/tags" Target="../tags/tag42.xml"/><Relationship Id="rId20" Type="http://schemas.openxmlformats.org/officeDocument/2006/relationships/tags" Target="../tags/tag46.xml"/><Relationship Id="rId29" Type="http://schemas.openxmlformats.org/officeDocument/2006/relationships/image" Target="../media/image49.png"/><Relationship Id="rId1" Type="http://schemas.openxmlformats.org/officeDocument/2006/relationships/themeOverride" Target="../theme/themeOverride1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tags" Target="../tags/tag50.xml"/><Relationship Id="rId32" Type="http://schemas.openxmlformats.org/officeDocument/2006/relationships/image" Target="../media/image7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tags" Target="../tags/tag49.xml"/><Relationship Id="rId28" Type="http://schemas.openxmlformats.org/officeDocument/2006/relationships/image" Target="../media/image48.png"/><Relationship Id="rId10" Type="http://schemas.openxmlformats.org/officeDocument/2006/relationships/tags" Target="../tags/tag36.xml"/><Relationship Id="rId19" Type="http://schemas.openxmlformats.org/officeDocument/2006/relationships/tags" Target="../tags/tag45.xml"/><Relationship Id="rId31" Type="http://schemas.openxmlformats.org/officeDocument/2006/relationships/hyperlink" Target="mailto:hongvu7219@gmail.com" TargetMode="Externa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tags" Target="../tags/tag48.xml"/><Relationship Id="rId27" Type="http://schemas.openxmlformats.org/officeDocument/2006/relationships/image" Target="../media/image47.png"/><Relationship Id="rId30" Type="http://schemas.openxmlformats.org/officeDocument/2006/relationships/hyperlink" Target="https://www.facebook.com/vuhong197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6.xml"/><Relationship Id="rId13" Type="http://schemas.openxmlformats.org/officeDocument/2006/relationships/hyperlink" Target="mailto:hongvu7219@gmail.com" TargetMode="External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28.xml"/><Relationship Id="rId12" Type="http://schemas.openxmlformats.org/officeDocument/2006/relationships/hyperlink" Target="https://www.facebook.com/vuhong1972" TargetMode="Externa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image" Target="../media/image52.png"/><Relationship Id="rId5" Type="http://schemas.openxmlformats.org/officeDocument/2006/relationships/tags" Target="../tags/tag55.xml"/><Relationship Id="rId10" Type="http://schemas.openxmlformats.org/officeDocument/2006/relationships/image" Target="../media/image48.png"/><Relationship Id="rId4" Type="http://schemas.openxmlformats.org/officeDocument/2006/relationships/tags" Target="../tags/tag54.xml"/><Relationship Id="rId9" Type="http://schemas.openxmlformats.org/officeDocument/2006/relationships/image" Target="../media/image47.png"/><Relationship Id="rId1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27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57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image" Target="../media/image6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1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7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microsoft.com/office/2007/relationships/hdphoto" Target="../media/hdphoto5.wdp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tags" Target="../tags/tag16.xml"/><Relationship Id="rId18" Type="http://schemas.openxmlformats.org/officeDocument/2006/relationships/notesSlide" Target="../notesSlides/notesSlide7.xml"/><Relationship Id="rId3" Type="http://schemas.openxmlformats.org/officeDocument/2006/relationships/tags" Target="../tags/tag6.xml"/><Relationship Id="rId21" Type="http://schemas.openxmlformats.org/officeDocument/2006/relationships/image" Target="../media/image22.png"/><Relationship Id="rId7" Type="http://schemas.openxmlformats.org/officeDocument/2006/relationships/tags" Target="../tags/tag10.xml"/><Relationship Id="rId12" Type="http://schemas.openxmlformats.org/officeDocument/2006/relationships/tags" Target="../tags/tag15.xml"/><Relationship Id="rId17" Type="http://schemas.openxmlformats.org/officeDocument/2006/relationships/slideLayout" Target="../slideLayouts/slideLayout28.xml"/><Relationship Id="rId25" Type="http://schemas.openxmlformats.org/officeDocument/2006/relationships/image" Target="../media/image7.png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0" Type="http://schemas.openxmlformats.org/officeDocument/2006/relationships/image" Target="../media/image21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tags" Target="../tags/tag14.xml"/><Relationship Id="rId24" Type="http://schemas.openxmlformats.org/officeDocument/2006/relationships/hyperlink" Target="mailto:hongvu7219@gmail.com" TargetMode="External"/><Relationship Id="rId5" Type="http://schemas.openxmlformats.org/officeDocument/2006/relationships/tags" Target="../tags/tag8.xml"/><Relationship Id="rId15" Type="http://schemas.openxmlformats.org/officeDocument/2006/relationships/tags" Target="../tags/tag18.xml"/><Relationship Id="rId23" Type="http://schemas.openxmlformats.org/officeDocument/2006/relationships/hyperlink" Target="https://www.facebook.com/vuhong1972" TargetMode="External"/><Relationship Id="rId10" Type="http://schemas.openxmlformats.org/officeDocument/2006/relationships/tags" Target="../tags/tag13.xml"/><Relationship Id="rId19" Type="http://schemas.openxmlformats.org/officeDocument/2006/relationships/image" Target="../media/image20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tags" Target="../tags/tag17.xml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8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7.png"/><Relationship Id="rId4" Type="http://schemas.microsoft.com/office/2007/relationships/hdphoto" Target="../media/hdphoto6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41515" y="373386"/>
            <a:ext cx="7385209" cy="2828449"/>
            <a:chOff x="1347" y="784"/>
            <a:chExt cx="15507" cy="5939"/>
          </a:xfrm>
        </p:grpSpPr>
        <p:pic>
          <p:nvPicPr>
            <p:cNvPr id="8" name="图片 7" descr="D:\工作\ppt\1.8\冬天\5a1f6384ab457\324.png32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13262" y="784"/>
              <a:ext cx="3593" cy="5818"/>
            </a:xfrm>
            <a:prstGeom prst="rect">
              <a:avLst/>
            </a:prstGeom>
          </p:spPr>
        </p:pic>
        <p:pic>
          <p:nvPicPr>
            <p:cNvPr id="9" name="图片 8" descr="354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7" y="2693"/>
              <a:ext cx="4400" cy="4030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152402" y="2073547"/>
            <a:ext cx="8851389" cy="2965511"/>
            <a:chOff x="900" y="4785"/>
            <a:chExt cx="18189" cy="5876"/>
          </a:xfrm>
        </p:grpSpPr>
        <p:pic>
          <p:nvPicPr>
            <p:cNvPr id="6" name="图片 5" descr="db1fa3b4a1c411c5fe0d590b2d873b0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23" y="5245"/>
              <a:ext cx="4667" cy="5416"/>
            </a:xfrm>
            <a:prstGeom prst="rect">
              <a:avLst/>
            </a:prstGeom>
          </p:spPr>
        </p:pic>
        <p:pic>
          <p:nvPicPr>
            <p:cNvPr id="20" name="图片 19" descr="cb3fc2aefd2deb0215a1da7d2a1bac1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00" y="4785"/>
              <a:ext cx="3644" cy="573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-119538" y="-100964"/>
            <a:ext cx="9354026" cy="2066925"/>
            <a:chOff x="-191" y="-170"/>
            <a:chExt cx="19641" cy="4340"/>
          </a:xfrm>
        </p:grpSpPr>
        <p:pic>
          <p:nvPicPr>
            <p:cNvPr id="2" name="图片 1" descr="576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191" y="-170"/>
              <a:ext cx="9770" cy="4340"/>
            </a:xfrm>
            <a:prstGeom prst="rect">
              <a:avLst/>
            </a:prstGeom>
          </p:spPr>
        </p:pic>
        <p:pic>
          <p:nvPicPr>
            <p:cNvPr id="3" name="图片 2" descr="5765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9680" y="-170"/>
              <a:ext cx="9770" cy="3881"/>
            </a:xfrm>
            <a:prstGeom prst="rect">
              <a:avLst/>
            </a:prstGeom>
          </p:spPr>
        </p:pic>
      </p:grpSp>
      <p:sp>
        <p:nvSpPr>
          <p:cNvPr id="16" name="文本框 17">
            <a:extLst>
              <a:ext uri="{FF2B5EF4-FFF2-40B4-BE49-F238E27FC236}">
                <a16:creationId xmlns:a16="http://schemas.microsoft.com/office/drawing/2014/main" id="{900318D7-B292-4921-A4DB-DB3CFDB5D970}"/>
              </a:ext>
            </a:extLst>
          </p:cNvPr>
          <p:cNvSpPr txBox="1"/>
          <p:nvPr/>
        </p:nvSpPr>
        <p:spPr>
          <a:xfrm>
            <a:off x="2567492" y="1504950"/>
            <a:ext cx="4136595" cy="1898592"/>
          </a:xfrm>
          <a:prstGeom prst="rect">
            <a:avLst/>
          </a:prstGeom>
          <a:noFill/>
        </p:spPr>
        <p:txBody>
          <a:bodyPr wrap="square" lIns="51416" tIns="25715" rIns="51416" bIns="25715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124">
              <a:lnSpc>
                <a:spcPct val="100000"/>
              </a:lnSpc>
              <a:defRPr/>
            </a:pP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b="1" dirty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33039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163869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5" y="11868"/>
            <a:ext cx="1066799" cy="5078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817" y="621566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8000" y="43015"/>
            <a:ext cx="2225038" cy="388112"/>
            <a:chOff x="6809422" y="-15763"/>
            <a:chExt cx="2077840" cy="388112"/>
          </a:xfrm>
        </p:grpSpPr>
        <p:sp>
          <p:nvSpPr>
            <p:cNvPr id="9" name="Rounded Rectangle 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662818" y="682139"/>
            <a:ext cx="40079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2816" y="1743303"/>
            <a:ext cx="416226" cy="381000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62820" y="4324354"/>
            <a:ext cx="422501" cy="42023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089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工作\ppt\1.8\d1a8dffdb88971d471aa48f652f5b3ef.pngd1a8dffdb88971d471aa48f652f5b3e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265" y="833770"/>
            <a:ext cx="2785453" cy="2785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845" y="580629"/>
            <a:ext cx="2225232" cy="47704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10">
              <a:buClr>
                <a:srgbClr val="000000"/>
              </a:buClr>
            </a:pP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</a:t>
            </a:r>
            <a:r>
              <a:rPr lang="en-US" sz="2500" b="1" kern="0" dirty="0">
                <a:solidFill>
                  <a:srgbClr val="00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</a:t>
            </a:r>
            <a:r>
              <a:rPr lang="en-US" sz="2500" b="1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</a:t>
            </a:r>
            <a:r>
              <a:rPr lang="en-US" sz="2500" b="1" kern="0" dirty="0">
                <a:solidFill>
                  <a:srgbClr val="99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Ĩ</a:t>
            </a:r>
            <a:r>
              <a:rPr lang="en-US" sz="2500" b="1" kern="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33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lang="en-US" sz="25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Ừ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88" y="87365"/>
            <a:ext cx="3941412" cy="2250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88" y="2419351"/>
            <a:ext cx="3827112" cy="2297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858000" y="1714232"/>
            <a:ext cx="2209800" cy="124649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một nước ở châu Đại Dương.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11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工作\ppt\1.8\d1a8dffdb88971d471aa48f652f5b3ef.pngd1a8dffdb88971d471aa48f652f5b3e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265" y="833770"/>
            <a:ext cx="2785453" cy="2785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845" y="580629"/>
            <a:ext cx="2225232" cy="47704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10">
              <a:buClr>
                <a:srgbClr val="000000"/>
              </a:buClr>
            </a:pP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</a:t>
            </a:r>
            <a:r>
              <a:rPr lang="en-US" sz="2500" b="1" kern="0" dirty="0">
                <a:solidFill>
                  <a:srgbClr val="00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</a:t>
            </a:r>
            <a:r>
              <a:rPr lang="en-US" sz="2500" b="1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</a:t>
            </a:r>
            <a:r>
              <a:rPr lang="en-US" sz="2500" b="1" kern="0" dirty="0">
                <a:solidFill>
                  <a:srgbClr val="99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Ĩ</a:t>
            </a:r>
            <a:r>
              <a:rPr lang="en-US" sz="2500" b="1" kern="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33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lang="en-US" sz="25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0" y="1714228"/>
            <a:ext cx="2209800" cy="86177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Ấn Độ: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nước ở châu Á.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8480"/>
            <a:ext cx="3124200" cy="234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2" y="2541046"/>
            <a:ext cx="3190875" cy="215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工作\ppt\1.8\d1a8dffdb88971d471aa48f652f5b3ef.pngd1a8dffdb88971d471aa48f652f5b3e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265" y="833770"/>
            <a:ext cx="2785453" cy="2785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845" y="580629"/>
            <a:ext cx="2225232" cy="47704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10">
              <a:buClr>
                <a:srgbClr val="000000"/>
              </a:buClr>
            </a:pP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</a:t>
            </a:r>
            <a:r>
              <a:rPr lang="en-US" sz="2500" b="1" kern="0" dirty="0">
                <a:solidFill>
                  <a:srgbClr val="00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</a:t>
            </a:r>
            <a:r>
              <a:rPr lang="en-US" sz="2500" b="1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</a:t>
            </a:r>
            <a:r>
              <a:rPr lang="en-US" sz="2500" b="1" kern="0" dirty="0">
                <a:solidFill>
                  <a:srgbClr val="99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Ĩ</a:t>
            </a:r>
            <a:r>
              <a:rPr lang="en-US" sz="2500" b="1" kern="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33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lang="en-US" sz="25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0" y="1714228"/>
            <a:ext cx="2590800" cy="86177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Mỹ: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một nước ở châu Mỹ.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8649"/>
            <a:ext cx="3352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43" y="2589823"/>
            <a:ext cx="3264958" cy="216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797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D:\工作\ppt\1.8\d1a8dffdb88971d471aa48f652f5b3ef.pngd1a8dffdb88971d471aa48f652f5b3e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21265" y="833770"/>
            <a:ext cx="2785453" cy="27857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845" y="580629"/>
            <a:ext cx="2225232" cy="47704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pPr algn="ctr" defTabSz="914310">
              <a:buClr>
                <a:srgbClr val="000000"/>
              </a:buClr>
            </a:pP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Ả</a:t>
            </a:r>
            <a:r>
              <a:rPr lang="en-US" sz="2500" b="1" kern="0" dirty="0">
                <a:solidFill>
                  <a:srgbClr val="00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I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CC009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</a:t>
            </a:r>
            <a:r>
              <a:rPr lang="en-US" sz="2500" b="1" kern="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G</a:t>
            </a:r>
            <a:r>
              <a:rPr lang="en-US" sz="25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</a:t>
            </a:r>
            <a:r>
              <a:rPr lang="en-US" sz="2500" b="1" kern="0" dirty="0">
                <a:solidFill>
                  <a:srgbClr val="99CC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Ĩ</a:t>
            </a:r>
            <a:r>
              <a:rPr lang="en-US" sz="2500" b="1" kern="0" dirty="0">
                <a:solidFill>
                  <a:srgbClr val="CC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</a:t>
            </a:r>
            <a:r>
              <a:rPr lang="en-US" sz="25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US" sz="2500" b="1" kern="0" dirty="0">
                <a:solidFill>
                  <a:srgbClr val="33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</a:t>
            </a:r>
            <a:r>
              <a:rPr lang="en-US" sz="2500" b="1" kern="0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6477000" y="1714228"/>
            <a:ext cx="2590800" cy="861774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r>
              <a:rPr lang="vi-VN" sz="2500" i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nước ở châu Phi.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189" y="95250"/>
            <a:ext cx="3644212" cy="204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94" y="2226669"/>
            <a:ext cx="3308006" cy="2481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06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工作\ppt\1.8\5b30162743781782b2672bfe1ba762bf.png5b30162743781782b2672bfe1ba762b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51139" y="14624"/>
            <a:ext cx="4115276" cy="3263741"/>
          </a:xfrm>
          <a:prstGeom prst="rect">
            <a:avLst/>
          </a:prstGeom>
        </p:spPr>
      </p:pic>
      <p:pic>
        <p:nvPicPr>
          <p:cNvPr id="11" name="图片 10" descr="3379cf1aa6fe66659cae64f067642ad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1" y="2876551"/>
            <a:ext cx="1835468" cy="18354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63" b="89941" l="9763" r="97041">
                        <a14:foregroundMark x1="56213" y1="36095" x2="63609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" y="397890"/>
            <a:ext cx="4707082" cy="4707082"/>
          </a:xfrm>
          <a:prstGeom prst="rect">
            <a:avLst/>
          </a:prstGeom>
        </p:spPr>
      </p:pic>
      <p:sp>
        <p:nvSpPr>
          <p:cNvPr id="7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>
            <a:off x="4856176" y="1123950"/>
            <a:ext cx="3505200" cy="1300354"/>
          </a:xfrm>
          <a:prstGeom prst="rect">
            <a:avLst/>
          </a:prstGeom>
        </p:spPr>
        <p:txBody>
          <a:bodyPr wrap="square" lIns="68573" tIns="34289" rIns="68573" bIns="34289">
            <a:spAutoFit/>
          </a:bodyPr>
          <a:lstStyle/>
          <a:p>
            <a:pPr algn="ctr" defTabSz="685715"/>
            <a:r>
              <a:rPr lang="en-US" altLang="zh-CN" sz="40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ĐỌC TRONG NHÓM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7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163869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5" y="11868"/>
            <a:ext cx="1066799" cy="5078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817" y="621566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8000" y="43015"/>
            <a:ext cx="2225038" cy="388112"/>
            <a:chOff x="6809422" y="-15763"/>
            <a:chExt cx="2077840" cy="388112"/>
          </a:xfrm>
        </p:grpSpPr>
        <p:sp>
          <p:nvSpPr>
            <p:cNvPr id="9" name="Rounded Rectangle 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662818" y="682139"/>
            <a:ext cx="40079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2816" y="1743303"/>
            <a:ext cx="416226" cy="381000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62820" y="4324354"/>
            <a:ext cx="422501" cy="42023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89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943354c5a81c7bc3edbba178021a13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69" y="-86202"/>
            <a:ext cx="7543800" cy="112299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102394" y="2395538"/>
            <a:ext cx="9401175" cy="2790825"/>
            <a:chOff x="-215" y="5030"/>
            <a:chExt cx="19740" cy="5860"/>
          </a:xfrm>
        </p:grpSpPr>
        <p:pic>
          <p:nvPicPr>
            <p:cNvPr id="9" name="图片 8" descr="地方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5" y="5030"/>
              <a:ext cx="6713" cy="5861"/>
            </a:xfrm>
            <a:prstGeom prst="rect">
              <a:avLst/>
            </a:prstGeom>
          </p:spPr>
        </p:pic>
        <p:pic>
          <p:nvPicPr>
            <p:cNvPr id="10" name="图片 9" descr="地方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12791" y="5030"/>
              <a:ext cx="6734" cy="5861"/>
            </a:xfrm>
            <a:prstGeom prst="rect">
              <a:avLst/>
            </a:prstGeom>
          </p:spPr>
        </p:pic>
      </p:grpSp>
      <p:pic>
        <p:nvPicPr>
          <p:cNvPr id="2" name="图片 1" descr="D:\工作\ppt\1.8\911b6e1ce4f8d816981fe73f2ad8063b.png911b6e1ce4f8d816981fe73f2ad8063b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38402" y="300156"/>
            <a:ext cx="4344351" cy="4527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3429000" y="1868161"/>
            <a:ext cx="2571750" cy="1377296"/>
          </a:xfrm>
          <a:prstGeom prst="rect">
            <a:avLst/>
          </a:prstGeom>
          <a:noFill/>
        </p:spPr>
        <p:txBody>
          <a:bodyPr wrap="square" lIns="68568" tIns="34286" rIns="68568" bIns="34286" rtlCol="0">
            <a:spAutoFit/>
          </a:bodyPr>
          <a:lstStyle/>
          <a:p>
            <a:pPr algn="ctr" defTabSz="342659"/>
            <a:r>
              <a:rPr lang="en-US" sz="8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608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41" y="265271"/>
            <a:ext cx="6028373" cy="5806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724F5E-B91A-4E96-88DC-E3353F2BACCF}"/>
              </a:ext>
            </a:extLst>
          </p:cNvPr>
          <p:cNvSpPr txBox="1"/>
          <p:nvPr/>
        </p:nvSpPr>
        <p:spPr>
          <a:xfrm>
            <a:off x="1220688" y="2282356"/>
            <a:ext cx="6814072" cy="992573"/>
          </a:xfrm>
          <a:prstGeom prst="rect">
            <a:avLst/>
          </a:prstGeom>
          <a:noFill/>
        </p:spPr>
        <p:txBody>
          <a:bodyPr wrap="square" lIns="68568" tIns="34286" rIns="68568" bIns="34286" rtlCol="0">
            <a:spAutoFit/>
          </a:bodyPr>
          <a:lstStyle/>
          <a:p>
            <a:pPr algn="ctr" defTabSz="342659"/>
            <a:r>
              <a:rPr lang="en-US" sz="60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25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163869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5" y="11868"/>
            <a:ext cx="1066799" cy="5078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817" y="621566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8000" y="43015"/>
            <a:ext cx="2225038" cy="388112"/>
            <a:chOff x="6809422" y="-15763"/>
            <a:chExt cx="2077840" cy="388112"/>
          </a:xfrm>
        </p:grpSpPr>
        <p:sp>
          <p:nvSpPr>
            <p:cNvPr id="9" name="Rounded Rectangle 8"/>
            <p:cNvSpPr/>
            <p:nvPr/>
          </p:nvSpPr>
          <p:spPr>
            <a:xfrm>
              <a:off x="7236376" y="-1628"/>
              <a:ext cx="1650886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22" y="-15763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Oval 10"/>
          <p:cNvSpPr/>
          <p:nvPr/>
        </p:nvSpPr>
        <p:spPr>
          <a:xfrm>
            <a:off x="662818" y="682139"/>
            <a:ext cx="400790" cy="381000"/>
          </a:xfrm>
          <a:prstGeom prst="ellipse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2" name="Oval 11"/>
          <p:cNvSpPr/>
          <p:nvPr/>
        </p:nvSpPr>
        <p:spPr>
          <a:xfrm>
            <a:off x="662816" y="1743303"/>
            <a:ext cx="416226" cy="381000"/>
          </a:xfrm>
          <a:prstGeom prst="ellipse">
            <a:avLst/>
          </a:pr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3" name="Oval 12"/>
          <p:cNvSpPr/>
          <p:nvPr/>
        </p:nvSpPr>
        <p:spPr>
          <a:xfrm>
            <a:off x="662820" y="4324354"/>
            <a:ext cx="422501" cy="42023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683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7b094587da90dd70d05407ffa84e75a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8261"/>
            <a:ext cx="3119438" cy="877729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252356" y="465298"/>
            <a:ext cx="5877879" cy="4482464"/>
            <a:chOff x="6082" y="5288"/>
            <a:chExt cx="12342" cy="9412"/>
          </a:xfrm>
        </p:grpSpPr>
        <p:pic>
          <p:nvPicPr>
            <p:cNvPr id="6" name="图片 5" descr="40afe067972229ba1838f9eaa1f1d6c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2" y="5288"/>
              <a:ext cx="9288" cy="7260"/>
            </a:xfrm>
            <a:prstGeom prst="rect">
              <a:avLst/>
            </a:prstGeom>
          </p:spPr>
        </p:pic>
        <p:pic>
          <p:nvPicPr>
            <p:cNvPr id="14" name="图片 13" descr="0310e91957728193073439d618c1fd5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370" y="10031"/>
              <a:ext cx="3054" cy="4669"/>
            </a:xfrm>
            <a:prstGeom prst="rect">
              <a:avLst/>
            </a:prstGeom>
          </p:spPr>
        </p:pic>
      </p:grpSp>
      <p:pic>
        <p:nvPicPr>
          <p:cNvPr id="15" name="图片 14" descr="D:\工作\ppt\1.8\8b60e7372b5859aec968929a8b6d5e7e.png8b60e7372b5859aec968929a8b6d5e7e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0160000">
            <a:off x="7204240" y="369333"/>
            <a:ext cx="1309211" cy="1271588"/>
          </a:xfrm>
          <a:prstGeom prst="rect">
            <a:avLst/>
          </a:prstGeom>
        </p:spPr>
      </p:pic>
      <p:pic>
        <p:nvPicPr>
          <p:cNvPr id="2" name="图片 1" descr="D:\工作\ppt\1.8\0462fddb1feaebd452a2cd6fda9e8d24.png0462fddb1feaebd452a2cd6fda9e8d2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76212" y="1237168"/>
            <a:ext cx="3452812" cy="35286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4EAE61-458C-4812-9404-D0475B888A52}"/>
              </a:ext>
            </a:extLst>
          </p:cNvPr>
          <p:cNvSpPr txBox="1"/>
          <p:nvPr/>
        </p:nvSpPr>
        <p:spPr>
          <a:xfrm>
            <a:off x="4178185" y="1605464"/>
            <a:ext cx="2571750" cy="1423461"/>
          </a:xfrm>
          <a:prstGeom prst="rect">
            <a:avLst/>
          </a:prstGeom>
          <a:noFill/>
        </p:spPr>
        <p:txBody>
          <a:bodyPr wrap="square" lIns="68568" tIns="34286" rIns="68568" bIns="34286" rtlCol="0">
            <a:spAutoFit/>
          </a:bodyPr>
          <a:lstStyle/>
          <a:p>
            <a:pPr algn="ctr" defTabSz="342659"/>
            <a:r>
              <a:rPr lang="en-US" sz="88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14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67000" y="49843"/>
            <a:ext cx="4876800" cy="452775"/>
          </a:xfrm>
          <a:prstGeom prst="rect">
            <a:avLst/>
          </a:prstGeom>
          <a:noFill/>
        </p:spPr>
        <p:txBody>
          <a:bodyPr wrap="square" lIns="67370" tIns="33698" rIns="67370" bIns="33698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</a:t>
            </a:r>
            <a:r>
              <a:rPr lang="en-US" sz="2500" b="1" dirty="0" smtClean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25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24014" y="2688107"/>
            <a:ext cx="8307789" cy="2198370"/>
          </a:xfrm>
          <a:prstGeom prst="round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726" tIns="32870" rIns="65726" bIns="32870" rtlCol="0" anchor="ctr"/>
          <a:lstStyle/>
          <a:p>
            <a:pPr algn="ctr" defTabSz="68476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1910419" y="2724150"/>
            <a:ext cx="6921384" cy="838513"/>
          </a:xfrm>
          <a:prstGeom prst="rect">
            <a:avLst/>
          </a:prstGeom>
          <a:noFill/>
        </p:spPr>
        <p:txBody>
          <a:bodyPr wrap="square" lIns="68388" tIns="34202" rIns="68388" bIns="34202" rtlCol="0">
            <a:spAutoFit/>
          </a:bodyPr>
          <a:lstStyle/>
          <a:p>
            <a:pPr defTabSz="6838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4.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cách chào nào khác</a:t>
            </a:r>
            <a:r>
              <a:rPr lang="vi-VN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6" r="5303"/>
          <a:stretch/>
        </p:blipFill>
        <p:spPr bwMode="auto">
          <a:xfrm>
            <a:off x="-23884" y="1996984"/>
            <a:ext cx="2157484" cy="338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peech Bubble: Rectangle with Corners Rounded 7">
            <a:extLst>
              <a:ext uri="{FF2B5EF4-FFF2-40B4-BE49-F238E27FC236}">
                <a16:creationId xmlns:a16="http://schemas.microsoft.com/office/drawing/2014/main" id="{35111695-4F00-4F13-8399-433CE41B326F}"/>
              </a:ext>
            </a:extLst>
          </p:cNvPr>
          <p:cNvSpPr/>
          <p:nvPr/>
        </p:nvSpPr>
        <p:spPr>
          <a:xfrm>
            <a:off x="2249143" y="3562663"/>
            <a:ext cx="6266684" cy="1171727"/>
          </a:xfrm>
          <a:prstGeom prst="wedgeRoundRectCallout">
            <a:avLst>
              <a:gd name="adj1" fmla="val -60955"/>
              <a:gd name="adj2" fmla="val -57255"/>
              <a:gd name="adj3" fmla="val 16667"/>
            </a:avLst>
          </a:prstGeom>
          <a:solidFill>
            <a:srgbClr val="F6E7E6"/>
          </a:solidFill>
          <a:ln>
            <a:solidFill>
              <a:srgbClr val="FF5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những cách chào trong bài đọc, em còn biết 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</a:t>
            </a: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chào: cúi đầu chào, khoanh tay chào, cười nói</a:t>
            </a:r>
            <a:r>
              <a:rPr lang="vi-VN" sz="25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  <a:endParaRPr lang="vi-VN" sz="2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 descr="Boy Thinking Images | Free Vectors, Stock Photos &amp;amp; PS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" b="93053" l="6550" r="43291">
                        <a14:foregroundMark x1="34026" y1="15158" x2="3402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84" r="57177"/>
          <a:stretch/>
        </p:blipFill>
        <p:spPr bwMode="auto">
          <a:xfrm>
            <a:off x="37531" y="1982552"/>
            <a:ext cx="1595491" cy="339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38150"/>
            <a:ext cx="3352800" cy="216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15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3"/>
            </p:custDataLst>
          </p:nvPr>
        </p:nvGrpSpPr>
        <p:grpSpPr>
          <a:xfrm>
            <a:off x="4836225" y="1278411"/>
            <a:ext cx="4182428" cy="3314700"/>
            <a:chOff x="6163103" y="2342450"/>
            <a:chExt cx="5456317" cy="4406410"/>
          </a:xfrm>
        </p:grpSpPr>
        <p:grpSp>
          <p:nvGrpSpPr>
            <p:cNvPr id="13" name="Group 2331"/>
            <p:cNvGrpSpPr/>
            <p:nvPr>
              <p:custDataLst>
                <p:tags r:id="rId4"/>
              </p:custDataLst>
            </p:nvPr>
          </p:nvGrpSpPr>
          <p:grpSpPr>
            <a:xfrm rot="3003138">
              <a:off x="6211575" y="2806646"/>
              <a:ext cx="1878756" cy="1975699"/>
              <a:chOff x="-1" y="-1"/>
              <a:chExt cx="4425290" cy="4653627"/>
            </a:xfrm>
            <a:solidFill>
              <a:schemeClr val="accent5"/>
            </a:solidFill>
          </p:grpSpPr>
          <p:sp>
            <p:nvSpPr>
              <p:cNvPr id="14" name="Shape 2326"/>
              <p:cNvSpPr/>
              <p:nvPr>
                <p:custDataLst>
                  <p:tags r:id="rId20"/>
                </p:custDataLst>
              </p:nvPr>
            </p:nvSpPr>
            <p:spPr>
              <a:xfrm rot="21600000">
                <a:off x="1082657" y="380041"/>
                <a:ext cx="2554870" cy="4273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09" y="8640"/>
                    </a:moveTo>
                    <a:lnTo>
                      <a:pt x="7143" y="8325"/>
                    </a:lnTo>
                    <a:lnTo>
                      <a:pt x="6929" y="8008"/>
                    </a:lnTo>
                    <a:lnTo>
                      <a:pt x="6877" y="7708"/>
                    </a:lnTo>
                    <a:lnTo>
                      <a:pt x="6872" y="7237"/>
                    </a:lnTo>
                    <a:lnTo>
                      <a:pt x="6598" y="6867"/>
                    </a:lnTo>
                    <a:lnTo>
                      <a:pt x="6361" y="6629"/>
                    </a:lnTo>
                    <a:lnTo>
                      <a:pt x="5746" y="6044"/>
                    </a:lnTo>
                    <a:lnTo>
                      <a:pt x="5322" y="5533"/>
                    </a:lnTo>
                    <a:lnTo>
                      <a:pt x="5177" y="5120"/>
                    </a:lnTo>
                    <a:lnTo>
                      <a:pt x="5044" y="4617"/>
                    </a:lnTo>
                    <a:lnTo>
                      <a:pt x="4851" y="4273"/>
                    </a:lnTo>
                    <a:lnTo>
                      <a:pt x="4628" y="4050"/>
                    </a:lnTo>
                    <a:lnTo>
                      <a:pt x="4452" y="3843"/>
                    </a:lnTo>
                    <a:lnTo>
                      <a:pt x="4372" y="3530"/>
                    </a:lnTo>
                    <a:lnTo>
                      <a:pt x="4241" y="3144"/>
                    </a:lnTo>
                    <a:lnTo>
                      <a:pt x="4179" y="2742"/>
                    </a:lnTo>
                    <a:lnTo>
                      <a:pt x="4041" y="2213"/>
                    </a:lnTo>
                    <a:lnTo>
                      <a:pt x="3881" y="1678"/>
                    </a:lnTo>
                    <a:lnTo>
                      <a:pt x="3834" y="1138"/>
                    </a:lnTo>
                    <a:lnTo>
                      <a:pt x="3757" y="719"/>
                    </a:lnTo>
                    <a:lnTo>
                      <a:pt x="3556" y="537"/>
                    </a:lnTo>
                    <a:lnTo>
                      <a:pt x="3356" y="356"/>
                    </a:lnTo>
                    <a:lnTo>
                      <a:pt x="3033" y="187"/>
                    </a:lnTo>
                    <a:lnTo>
                      <a:pt x="2660" y="49"/>
                    </a:lnTo>
                    <a:lnTo>
                      <a:pt x="2203" y="0"/>
                    </a:lnTo>
                    <a:lnTo>
                      <a:pt x="1835" y="4"/>
                    </a:lnTo>
                    <a:lnTo>
                      <a:pt x="1349" y="56"/>
                    </a:lnTo>
                    <a:lnTo>
                      <a:pt x="792" y="181"/>
                    </a:lnTo>
                    <a:lnTo>
                      <a:pt x="469" y="327"/>
                    </a:lnTo>
                    <a:lnTo>
                      <a:pt x="231" y="611"/>
                    </a:lnTo>
                    <a:lnTo>
                      <a:pt x="48" y="858"/>
                    </a:lnTo>
                    <a:lnTo>
                      <a:pt x="0" y="1071"/>
                    </a:lnTo>
                    <a:lnTo>
                      <a:pt x="4" y="1279"/>
                    </a:lnTo>
                    <a:lnTo>
                      <a:pt x="16" y="1522"/>
                    </a:lnTo>
                    <a:lnTo>
                      <a:pt x="156" y="1902"/>
                    </a:lnTo>
                    <a:lnTo>
                      <a:pt x="320" y="2387"/>
                    </a:lnTo>
                    <a:lnTo>
                      <a:pt x="639" y="3151"/>
                    </a:lnTo>
                    <a:lnTo>
                      <a:pt x="770" y="3827"/>
                    </a:lnTo>
                    <a:lnTo>
                      <a:pt x="913" y="4107"/>
                    </a:lnTo>
                    <a:lnTo>
                      <a:pt x="1048" y="4430"/>
                    </a:lnTo>
                    <a:lnTo>
                      <a:pt x="1085" y="4768"/>
                    </a:lnTo>
                    <a:lnTo>
                      <a:pt x="1233" y="5055"/>
                    </a:lnTo>
                    <a:lnTo>
                      <a:pt x="1364" y="5302"/>
                    </a:lnTo>
                    <a:lnTo>
                      <a:pt x="1507" y="5540"/>
                    </a:lnTo>
                    <a:lnTo>
                      <a:pt x="1651" y="5782"/>
                    </a:lnTo>
                    <a:lnTo>
                      <a:pt x="1802" y="6093"/>
                    </a:lnTo>
                    <a:lnTo>
                      <a:pt x="1864" y="6358"/>
                    </a:lnTo>
                    <a:lnTo>
                      <a:pt x="1909" y="6571"/>
                    </a:lnTo>
                    <a:lnTo>
                      <a:pt x="2007" y="6895"/>
                    </a:lnTo>
                    <a:lnTo>
                      <a:pt x="2244" y="7169"/>
                    </a:lnTo>
                    <a:lnTo>
                      <a:pt x="2539" y="7419"/>
                    </a:lnTo>
                    <a:lnTo>
                      <a:pt x="2854" y="7654"/>
                    </a:lnTo>
                    <a:lnTo>
                      <a:pt x="3259" y="7908"/>
                    </a:lnTo>
                    <a:lnTo>
                      <a:pt x="3505" y="8136"/>
                    </a:lnTo>
                    <a:lnTo>
                      <a:pt x="3759" y="8307"/>
                    </a:lnTo>
                    <a:lnTo>
                      <a:pt x="3890" y="8437"/>
                    </a:lnTo>
                    <a:lnTo>
                      <a:pt x="4037" y="8540"/>
                    </a:lnTo>
                    <a:lnTo>
                      <a:pt x="4271" y="8721"/>
                    </a:lnTo>
                    <a:lnTo>
                      <a:pt x="4300" y="8911"/>
                    </a:lnTo>
                    <a:lnTo>
                      <a:pt x="4287" y="9142"/>
                    </a:lnTo>
                    <a:lnTo>
                      <a:pt x="4246" y="9438"/>
                    </a:lnTo>
                    <a:lnTo>
                      <a:pt x="4132" y="9909"/>
                    </a:lnTo>
                    <a:lnTo>
                      <a:pt x="4012" y="10364"/>
                    </a:lnTo>
                    <a:lnTo>
                      <a:pt x="3958" y="10797"/>
                    </a:lnTo>
                    <a:lnTo>
                      <a:pt x="4101" y="11151"/>
                    </a:lnTo>
                    <a:lnTo>
                      <a:pt x="4323" y="11474"/>
                    </a:lnTo>
                    <a:lnTo>
                      <a:pt x="4580" y="11827"/>
                    </a:lnTo>
                    <a:lnTo>
                      <a:pt x="4740" y="12133"/>
                    </a:lnTo>
                    <a:lnTo>
                      <a:pt x="4785" y="12429"/>
                    </a:lnTo>
                    <a:lnTo>
                      <a:pt x="4822" y="12638"/>
                    </a:lnTo>
                    <a:lnTo>
                      <a:pt x="4822" y="12857"/>
                    </a:lnTo>
                    <a:lnTo>
                      <a:pt x="4797" y="12996"/>
                    </a:lnTo>
                    <a:lnTo>
                      <a:pt x="4699" y="13136"/>
                    </a:lnTo>
                    <a:lnTo>
                      <a:pt x="4539" y="13285"/>
                    </a:lnTo>
                    <a:lnTo>
                      <a:pt x="4388" y="13429"/>
                    </a:lnTo>
                    <a:lnTo>
                      <a:pt x="4183" y="13566"/>
                    </a:lnTo>
                    <a:lnTo>
                      <a:pt x="4060" y="13677"/>
                    </a:lnTo>
                    <a:lnTo>
                      <a:pt x="3847" y="13755"/>
                    </a:lnTo>
                    <a:lnTo>
                      <a:pt x="3614" y="13931"/>
                    </a:lnTo>
                    <a:lnTo>
                      <a:pt x="3405" y="14083"/>
                    </a:lnTo>
                    <a:lnTo>
                      <a:pt x="3102" y="14343"/>
                    </a:lnTo>
                    <a:lnTo>
                      <a:pt x="2943" y="14624"/>
                    </a:lnTo>
                    <a:lnTo>
                      <a:pt x="2759" y="14845"/>
                    </a:lnTo>
                    <a:lnTo>
                      <a:pt x="2550" y="15079"/>
                    </a:lnTo>
                    <a:cubicBezTo>
                      <a:pt x="2445" y="15151"/>
                      <a:pt x="2338" y="15222"/>
                      <a:pt x="2231" y="15292"/>
                    </a:cubicBezTo>
                    <a:cubicBezTo>
                      <a:pt x="2109" y="15371"/>
                      <a:pt x="1986" y="15450"/>
                      <a:pt x="1862" y="15527"/>
                    </a:cubicBezTo>
                    <a:lnTo>
                      <a:pt x="1518" y="15733"/>
                    </a:lnTo>
                    <a:lnTo>
                      <a:pt x="1335" y="15901"/>
                    </a:lnTo>
                    <a:lnTo>
                      <a:pt x="1114" y="16041"/>
                    </a:lnTo>
                    <a:lnTo>
                      <a:pt x="905" y="16241"/>
                    </a:lnTo>
                    <a:lnTo>
                      <a:pt x="758" y="16440"/>
                    </a:lnTo>
                    <a:lnTo>
                      <a:pt x="647" y="16643"/>
                    </a:lnTo>
                    <a:lnTo>
                      <a:pt x="598" y="16819"/>
                    </a:lnTo>
                    <a:lnTo>
                      <a:pt x="598" y="17025"/>
                    </a:lnTo>
                    <a:lnTo>
                      <a:pt x="639" y="17423"/>
                    </a:lnTo>
                    <a:lnTo>
                      <a:pt x="774" y="17682"/>
                    </a:lnTo>
                    <a:lnTo>
                      <a:pt x="856" y="17895"/>
                    </a:lnTo>
                    <a:lnTo>
                      <a:pt x="955" y="18087"/>
                    </a:lnTo>
                    <a:lnTo>
                      <a:pt x="1053" y="18295"/>
                    </a:lnTo>
                    <a:lnTo>
                      <a:pt x="1212" y="18558"/>
                    </a:lnTo>
                    <a:lnTo>
                      <a:pt x="1327" y="18752"/>
                    </a:lnTo>
                    <a:lnTo>
                      <a:pt x="1495" y="18975"/>
                    </a:lnTo>
                    <a:lnTo>
                      <a:pt x="1703" y="19203"/>
                    </a:lnTo>
                    <a:lnTo>
                      <a:pt x="1843" y="19364"/>
                    </a:lnTo>
                    <a:lnTo>
                      <a:pt x="2171" y="19521"/>
                    </a:lnTo>
                    <a:lnTo>
                      <a:pt x="2375" y="19685"/>
                    </a:lnTo>
                    <a:lnTo>
                      <a:pt x="2630" y="19841"/>
                    </a:lnTo>
                    <a:lnTo>
                      <a:pt x="2986" y="20069"/>
                    </a:lnTo>
                    <a:lnTo>
                      <a:pt x="3248" y="20152"/>
                    </a:lnTo>
                    <a:lnTo>
                      <a:pt x="3599" y="20323"/>
                    </a:lnTo>
                    <a:lnTo>
                      <a:pt x="3959" y="20470"/>
                    </a:lnTo>
                    <a:lnTo>
                      <a:pt x="4677" y="20713"/>
                    </a:lnTo>
                    <a:lnTo>
                      <a:pt x="5385" y="20876"/>
                    </a:lnTo>
                    <a:lnTo>
                      <a:pt x="5724" y="20906"/>
                    </a:lnTo>
                    <a:lnTo>
                      <a:pt x="6060" y="20947"/>
                    </a:lnTo>
                    <a:lnTo>
                      <a:pt x="6585" y="20986"/>
                    </a:lnTo>
                    <a:lnTo>
                      <a:pt x="7060" y="20972"/>
                    </a:lnTo>
                    <a:cubicBezTo>
                      <a:pt x="7198" y="20987"/>
                      <a:pt x="7338" y="20995"/>
                      <a:pt x="7478" y="20994"/>
                    </a:cubicBezTo>
                    <a:cubicBezTo>
                      <a:pt x="7672" y="20993"/>
                      <a:pt x="7865" y="20976"/>
                      <a:pt x="8051" y="20945"/>
                    </a:cubicBezTo>
                    <a:lnTo>
                      <a:pt x="8414" y="20901"/>
                    </a:lnTo>
                    <a:cubicBezTo>
                      <a:pt x="8557" y="20875"/>
                      <a:pt x="8701" y="20849"/>
                      <a:pt x="8844" y="20823"/>
                    </a:cubicBezTo>
                    <a:cubicBezTo>
                      <a:pt x="8971" y="20800"/>
                      <a:pt x="9098" y="20777"/>
                      <a:pt x="9224" y="20754"/>
                    </a:cubicBezTo>
                    <a:lnTo>
                      <a:pt x="9568" y="20674"/>
                    </a:lnTo>
                    <a:lnTo>
                      <a:pt x="9948" y="20564"/>
                    </a:lnTo>
                    <a:lnTo>
                      <a:pt x="10453" y="20385"/>
                    </a:lnTo>
                    <a:lnTo>
                      <a:pt x="10878" y="20064"/>
                    </a:lnTo>
                    <a:lnTo>
                      <a:pt x="11092" y="19660"/>
                    </a:lnTo>
                    <a:lnTo>
                      <a:pt x="11042" y="19237"/>
                    </a:lnTo>
                    <a:lnTo>
                      <a:pt x="11051" y="18855"/>
                    </a:lnTo>
                    <a:lnTo>
                      <a:pt x="10760" y="18502"/>
                    </a:lnTo>
                    <a:lnTo>
                      <a:pt x="10633" y="18187"/>
                    </a:lnTo>
                    <a:lnTo>
                      <a:pt x="10298" y="17836"/>
                    </a:lnTo>
                    <a:lnTo>
                      <a:pt x="9889" y="17532"/>
                    </a:lnTo>
                    <a:lnTo>
                      <a:pt x="9524" y="17226"/>
                    </a:lnTo>
                    <a:lnTo>
                      <a:pt x="9042" y="16943"/>
                    </a:lnTo>
                    <a:lnTo>
                      <a:pt x="8579" y="16512"/>
                    </a:lnTo>
                    <a:lnTo>
                      <a:pt x="8383" y="16189"/>
                    </a:lnTo>
                    <a:lnTo>
                      <a:pt x="8124" y="15427"/>
                    </a:lnTo>
                    <a:lnTo>
                      <a:pt x="8137" y="15070"/>
                    </a:lnTo>
                    <a:lnTo>
                      <a:pt x="8223" y="14786"/>
                    </a:lnTo>
                    <a:lnTo>
                      <a:pt x="8330" y="14546"/>
                    </a:lnTo>
                    <a:lnTo>
                      <a:pt x="8485" y="14370"/>
                    </a:lnTo>
                    <a:lnTo>
                      <a:pt x="8744" y="14172"/>
                    </a:lnTo>
                    <a:lnTo>
                      <a:pt x="9038" y="13973"/>
                    </a:lnTo>
                    <a:lnTo>
                      <a:pt x="9316" y="13780"/>
                    </a:lnTo>
                    <a:lnTo>
                      <a:pt x="9755" y="13589"/>
                    </a:lnTo>
                    <a:lnTo>
                      <a:pt x="10058" y="13378"/>
                    </a:lnTo>
                    <a:cubicBezTo>
                      <a:pt x="10130" y="13340"/>
                      <a:pt x="10203" y="13303"/>
                      <a:pt x="10279" y="13268"/>
                    </a:cubicBezTo>
                    <a:cubicBezTo>
                      <a:pt x="10370" y="13226"/>
                      <a:pt x="10464" y="13186"/>
                      <a:pt x="10561" y="13149"/>
                    </a:cubicBezTo>
                    <a:lnTo>
                      <a:pt x="10840" y="13053"/>
                    </a:lnTo>
                    <a:lnTo>
                      <a:pt x="11311" y="12987"/>
                    </a:lnTo>
                    <a:lnTo>
                      <a:pt x="11696" y="12950"/>
                    </a:lnTo>
                    <a:lnTo>
                      <a:pt x="12093" y="12999"/>
                    </a:lnTo>
                    <a:lnTo>
                      <a:pt x="12511" y="13089"/>
                    </a:lnTo>
                    <a:lnTo>
                      <a:pt x="12793" y="13148"/>
                    </a:lnTo>
                    <a:lnTo>
                      <a:pt x="13124" y="13285"/>
                    </a:lnTo>
                    <a:lnTo>
                      <a:pt x="13582" y="13523"/>
                    </a:lnTo>
                    <a:lnTo>
                      <a:pt x="13742" y="13736"/>
                    </a:lnTo>
                    <a:lnTo>
                      <a:pt x="14008" y="13958"/>
                    </a:lnTo>
                    <a:lnTo>
                      <a:pt x="14291" y="14217"/>
                    </a:lnTo>
                    <a:lnTo>
                      <a:pt x="14427" y="14435"/>
                    </a:lnTo>
                    <a:lnTo>
                      <a:pt x="14451" y="14669"/>
                    </a:lnTo>
                    <a:lnTo>
                      <a:pt x="14452" y="14904"/>
                    </a:lnTo>
                    <a:lnTo>
                      <a:pt x="14407" y="15087"/>
                    </a:lnTo>
                    <a:lnTo>
                      <a:pt x="14292" y="15337"/>
                    </a:lnTo>
                    <a:lnTo>
                      <a:pt x="14134" y="15497"/>
                    </a:lnTo>
                    <a:lnTo>
                      <a:pt x="13925" y="15701"/>
                    </a:lnTo>
                    <a:lnTo>
                      <a:pt x="13687" y="15909"/>
                    </a:lnTo>
                    <a:lnTo>
                      <a:pt x="13335" y="16305"/>
                    </a:lnTo>
                    <a:lnTo>
                      <a:pt x="13151" y="16479"/>
                    </a:lnTo>
                    <a:lnTo>
                      <a:pt x="13003" y="16654"/>
                    </a:lnTo>
                    <a:lnTo>
                      <a:pt x="12840" y="16818"/>
                    </a:lnTo>
                    <a:lnTo>
                      <a:pt x="12668" y="17008"/>
                    </a:lnTo>
                    <a:lnTo>
                      <a:pt x="12512" y="17221"/>
                    </a:lnTo>
                    <a:lnTo>
                      <a:pt x="12250" y="17619"/>
                    </a:lnTo>
                    <a:lnTo>
                      <a:pt x="12124" y="17984"/>
                    </a:lnTo>
                    <a:lnTo>
                      <a:pt x="12039" y="18244"/>
                    </a:lnTo>
                    <a:lnTo>
                      <a:pt x="11974" y="18552"/>
                    </a:lnTo>
                    <a:lnTo>
                      <a:pt x="11999" y="18790"/>
                    </a:lnTo>
                    <a:lnTo>
                      <a:pt x="12019" y="19081"/>
                    </a:lnTo>
                    <a:lnTo>
                      <a:pt x="11933" y="19394"/>
                    </a:lnTo>
                    <a:lnTo>
                      <a:pt x="11954" y="19602"/>
                    </a:lnTo>
                    <a:lnTo>
                      <a:pt x="11954" y="19835"/>
                    </a:lnTo>
                    <a:lnTo>
                      <a:pt x="11978" y="20084"/>
                    </a:lnTo>
                    <a:lnTo>
                      <a:pt x="12064" y="20312"/>
                    </a:lnTo>
                    <a:lnTo>
                      <a:pt x="12298" y="20637"/>
                    </a:lnTo>
                    <a:lnTo>
                      <a:pt x="12642" y="20845"/>
                    </a:lnTo>
                    <a:lnTo>
                      <a:pt x="12961" y="21050"/>
                    </a:lnTo>
                    <a:lnTo>
                      <a:pt x="13412" y="21292"/>
                    </a:lnTo>
                    <a:lnTo>
                      <a:pt x="13731" y="21412"/>
                    </a:lnTo>
                    <a:lnTo>
                      <a:pt x="14013" y="21542"/>
                    </a:lnTo>
                    <a:lnTo>
                      <a:pt x="14352" y="21600"/>
                    </a:lnTo>
                    <a:lnTo>
                      <a:pt x="14806" y="21600"/>
                    </a:lnTo>
                    <a:lnTo>
                      <a:pt x="15240" y="21500"/>
                    </a:lnTo>
                    <a:lnTo>
                      <a:pt x="16042" y="21407"/>
                    </a:lnTo>
                    <a:lnTo>
                      <a:pt x="16410" y="21297"/>
                    </a:lnTo>
                    <a:lnTo>
                      <a:pt x="16762" y="21189"/>
                    </a:lnTo>
                    <a:lnTo>
                      <a:pt x="17308" y="20991"/>
                    </a:lnTo>
                    <a:lnTo>
                      <a:pt x="17759" y="20786"/>
                    </a:lnTo>
                    <a:lnTo>
                      <a:pt x="18082" y="20595"/>
                    </a:lnTo>
                    <a:lnTo>
                      <a:pt x="18508" y="20243"/>
                    </a:lnTo>
                    <a:lnTo>
                      <a:pt x="18676" y="19981"/>
                    </a:lnTo>
                    <a:lnTo>
                      <a:pt x="18713" y="19660"/>
                    </a:lnTo>
                    <a:lnTo>
                      <a:pt x="18872" y="19220"/>
                    </a:lnTo>
                    <a:lnTo>
                      <a:pt x="19192" y="18740"/>
                    </a:lnTo>
                    <a:lnTo>
                      <a:pt x="19553" y="18245"/>
                    </a:lnTo>
                    <a:lnTo>
                      <a:pt x="19925" y="17610"/>
                    </a:lnTo>
                    <a:lnTo>
                      <a:pt x="20110" y="17158"/>
                    </a:lnTo>
                    <a:lnTo>
                      <a:pt x="20290" y="16871"/>
                    </a:lnTo>
                    <a:lnTo>
                      <a:pt x="20470" y="16411"/>
                    </a:lnTo>
                    <a:lnTo>
                      <a:pt x="20569" y="16118"/>
                    </a:lnTo>
                    <a:lnTo>
                      <a:pt x="20692" y="15799"/>
                    </a:lnTo>
                    <a:lnTo>
                      <a:pt x="20729" y="15403"/>
                    </a:lnTo>
                    <a:lnTo>
                      <a:pt x="20892" y="15114"/>
                    </a:lnTo>
                    <a:lnTo>
                      <a:pt x="21027" y="14945"/>
                    </a:lnTo>
                    <a:lnTo>
                      <a:pt x="21256" y="14740"/>
                    </a:lnTo>
                    <a:lnTo>
                      <a:pt x="21502" y="14460"/>
                    </a:lnTo>
                    <a:lnTo>
                      <a:pt x="21600" y="13992"/>
                    </a:lnTo>
                    <a:lnTo>
                      <a:pt x="21588" y="13676"/>
                    </a:lnTo>
                    <a:lnTo>
                      <a:pt x="21514" y="13392"/>
                    </a:lnTo>
                    <a:lnTo>
                      <a:pt x="21467" y="12962"/>
                    </a:lnTo>
                    <a:lnTo>
                      <a:pt x="21357" y="12492"/>
                    </a:lnTo>
                    <a:lnTo>
                      <a:pt x="21172" y="12247"/>
                    </a:lnTo>
                    <a:lnTo>
                      <a:pt x="20951" y="12007"/>
                    </a:lnTo>
                    <a:lnTo>
                      <a:pt x="20673" y="11815"/>
                    </a:lnTo>
                    <a:lnTo>
                      <a:pt x="20320" y="11656"/>
                    </a:lnTo>
                    <a:lnTo>
                      <a:pt x="19847" y="11496"/>
                    </a:lnTo>
                    <a:lnTo>
                      <a:pt x="19503" y="11363"/>
                    </a:lnTo>
                    <a:lnTo>
                      <a:pt x="19045" y="11118"/>
                    </a:lnTo>
                    <a:lnTo>
                      <a:pt x="18725" y="10964"/>
                    </a:lnTo>
                    <a:lnTo>
                      <a:pt x="18512" y="10832"/>
                    </a:lnTo>
                    <a:lnTo>
                      <a:pt x="18148" y="10687"/>
                    </a:lnTo>
                    <a:lnTo>
                      <a:pt x="17803" y="10606"/>
                    </a:lnTo>
                    <a:lnTo>
                      <a:pt x="17402" y="10577"/>
                    </a:lnTo>
                    <a:lnTo>
                      <a:pt x="17001" y="10545"/>
                    </a:lnTo>
                    <a:lnTo>
                      <a:pt x="16706" y="10508"/>
                    </a:lnTo>
                    <a:cubicBezTo>
                      <a:pt x="16571" y="10512"/>
                      <a:pt x="16434" y="10505"/>
                      <a:pt x="16302" y="10486"/>
                    </a:cubicBezTo>
                    <a:cubicBezTo>
                      <a:pt x="16166" y="10468"/>
                      <a:pt x="16035" y="10438"/>
                      <a:pt x="15913" y="10398"/>
                    </a:cubicBezTo>
                    <a:lnTo>
                      <a:pt x="15573" y="10349"/>
                    </a:lnTo>
                    <a:lnTo>
                      <a:pt x="15207" y="10227"/>
                    </a:lnTo>
                    <a:lnTo>
                      <a:pt x="14556" y="9914"/>
                    </a:lnTo>
                    <a:lnTo>
                      <a:pt x="14295" y="9650"/>
                    </a:lnTo>
                    <a:lnTo>
                      <a:pt x="13922" y="9371"/>
                    </a:lnTo>
                    <a:lnTo>
                      <a:pt x="13479" y="9170"/>
                    </a:lnTo>
                    <a:lnTo>
                      <a:pt x="13111" y="9009"/>
                    </a:lnTo>
                    <a:lnTo>
                      <a:pt x="12697" y="8938"/>
                    </a:lnTo>
                    <a:lnTo>
                      <a:pt x="12231" y="8879"/>
                    </a:lnTo>
                    <a:lnTo>
                      <a:pt x="11707" y="8838"/>
                    </a:lnTo>
                    <a:lnTo>
                      <a:pt x="11101" y="8796"/>
                    </a:lnTo>
                    <a:lnTo>
                      <a:pt x="10369" y="8793"/>
                    </a:lnTo>
                    <a:lnTo>
                      <a:pt x="9841" y="8814"/>
                    </a:lnTo>
                    <a:lnTo>
                      <a:pt x="9317" y="8851"/>
                    </a:lnTo>
                    <a:lnTo>
                      <a:pt x="8536" y="8824"/>
                    </a:lnTo>
                    <a:lnTo>
                      <a:pt x="8196" y="8832"/>
                    </a:lnTo>
                    <a:lnTo>
                      <a:pt x="7832" y="8768"/>
                    </a:lnTo>
                    <a:lnTo>
                      <a:pt x="7609" y="864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5" name="Shape 2327"/>
              <p:cNvSpPr/>
              <p:nvPr>
                <p:custDataLst>
                  <p:tags r:id="rId21"/>
                </p:custDataLst>
              </p:nvPr>
            </p:nvSpPr>
            <p:spPr>
              <a:xfrm rot="21600000">
                <a:off x="2222188" y="-1"/>
                <a:ext cx="429395" cy="1943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79" y="21489"/>
                    </a:moveTo>
                    <a:lnTo>
                      <a:pt x="6261" y="21209"/>
                    </a:lnTo>
                    <a:lnTo>
                      <a:pt x="4179" y="20701"/>
                    </a:lnTo>
                    <a:lnTo>
                      <a:pt x="2049" y="20223"/>
                    </a:lnTo>
                    <a:lnTo>
                      <a:pt x="1237" y="19788"/>
                    </a:lnTo>
                    <a:lnTo>
                      <a:pt x="784" y="19149"/>
                    </a:lnTo>
                    <a:lnTo>
                      <a:pt x="143" y="18506"/>
                    </a:lnTo>
                    <a:lnTo>
                      <a:pt x="67" y="18035"/>
                    </a:lnTo>
                    <a:lnTo>
                      <a:pt x="0" y="17378"/>
                    </a:lnTo>
                    <a:lnTo>
                      <a:pt x="0" y="16762"/>
                    </a:lnTo>
                    <a:lnTo>
                      <a:pt x="70" y="16072"/>
                    </a:lnTo>
                    <a:lnTo>
                      <a:pt x="900" y="15394"/>
                    </a:lnTo>
                    <a:lnTo>
                      <a:pt x="1972" y="14908"/>
                    </a:lnTo>
                    <a:lnTo>
                      <a:pt x="4018" y="14413"/>
                    </a:lnTo>
                    <a:cubicBezTo>
                      <a:pt x="4314" y="14276"/>
                      <a:pt x="4582" y="14137"/>
                      <a:pt x="4823" y="13996"/>
                    </a:cubicBezTo>
                    <a:cubicBezTo>
                      <a:pt x="5082" y="13844"/>
                      <a:pt x="5309" y="13688"/>
                      <a:pt x="5383" y="13526"/>
                    </a:cubicBezTo>
                    <a:cubicBezTo>
                      <a:pt x="5500" y="13274"/>
                      <a:pt x="5243" y="13020"/>
                      <a:pt x="4652" y="12802"/>
                    </a:cubicBezTo>
                    <a:lnTo>
                      <a:pt x="3131" y="11980"/>
                    </a:lnTo>
                    <a:lnTo>
                      <a:pt x="1723" y="11385"/>
                    </a:lnTo>
                    <a:lnTo>
                      <a:pt x="796" y="10911"/>
                    </a:lnTo>
                    <a:lnTo>
                      <a:pt x="381" y="10497"/>
                    </a:lnTo>
                    <a:lnTo>
                      <a:pt x="528" y="10002"/>
                    </a:lnTo>
                    <a:lnTo>
                      <a:pt x="500" y="9326"/>
                    </a:lnTo>
                    <a:lnTo>
                      <a:pt x="500" y="8919"/>
                    </a:lnTo>
                    <a:lnTo>
                      <a:pt x="570" y="8343"/>
                    </a:lnTo>
                    <a:lnTo>
                      <a:pt x="570" y="7558"/>
                    </a:lnTo>
                    <a:lnTo>
                      <a:pt x="668" y="6732"/>
                    </a:lnTo>
                    <a:lnTo>
                      <a:pt x="595" y="6006"/>
                    </a:lnTo>
                    <a:lnTo>
                      <a:pt x="1009" y="5160"/>
                    </a:lnTo>
                    <a:lnTo>
                      <a:pt x="595" y="4503"/>
                    </a:lnTo>
                    <a:lnTo>
                      <a:pt x="595" y="4006"/>
                    </a:lnTo>
                    <a:lnTo>
                      <a:pt x="741" y="3350"/>
                    </a:lnTo>
                    <a:lnTo>
                      <a:pt x="787" y="2665"/>
                    </a:lnTo>
                    <a:lnTo>
                      <a:pt x="860" y="2001"/>
                    </a:lnTo>
                    <a:lnTo>
                      <a:pt x="1397" y="1570"/>
                    </a:lnTo>
                    <a:lnTo>
                      <a:pt x="2686" y="1036"/>
                    </a:lnTo>
                    <a:lnTo>
                      <a:pt x="3805" y="596"/>
                    </a:lnTo>
                    <a:lnTo>
                      <a:pt x="6185" y="199"/>
                    </a:lnTo>
                    <a:lnTo>
                      <a:pt x="8084" y="25"/>
                    </a:lnTo>
                    <a:lnTo>
                      <a:pt x="9520" y="0"/>
                    </a:lnTo>
                    <a:lnTo>
                      <a:pt x="11569" y="5"/>
                    </a:lnTo>
                    <a:lnTo>
                      <a:pt x="13321" y="80"/>
                    </a:lnTo>
                    <a:lnTo>
                      <a:pt x="14757" y="295"/>
                    </a:lnTo>
                    <a:lnTo>
                      <a:pt x="16119" y="499"/>
                    </a:lnTo>
                    <a:lnTo>
                      <a:pt x="16970" y="806"/>
                    </a:lnTo>
                    <a:lnTo>
                      <a:pt x="18040" y="1107"/>
                    </a:lnTo>
                    <a:lnTo>
                      <a:pt x="19332" y="1689"/>
                    </a:lnTo>
                    <a:lnTo>
                      <a:pt x="19698" y="2028"/>
                    </a:lnTo>
                    <a:lnTo>
                      <a:pt x="20405" y="2637"/>
                    </a:lnTo>
                    <a:lnTo>
                      <a:pt x="20405" y="3165"/>
                    </a:lnTo>
                    <a:lnTo>
                      <a:pt x="20552" y="3828"/>
                    </a:lnTo>
                    <a:lnTo>
                      <a:pt x="20231" y="5164"/>
                    </a:lnTo>
                    <a:lnTo>
                      <a:pt x="19963" y="6640"/>
                    </a:lnTo>
                    <a:lnTo>
                      <a:pt x="20036" y="8040"/>
                    </a:lnTo>
                    <a:lnTo>
                      <a:pt x="19820" y="8594"/>
                    </a:lnTo>
                    <a:lnTo>
                      <a:pt x="20039" y="9309"/>
                    </a:lnTo>
                    <a:lnTo>
                      <a:pt x="20332" y="9761"/>
                    </a:lnTo>
                    <a:lnTo>
                      <a:pt x="21113" y="10182"/>
                    </a:lnTo>
                    <a:lnTo>
                      <a:pt x="21454" y="10597"/>
                    </a:lnTo>
                    <a:lnTo>
                      <a:pt x="21600" y="11059"/>
                    </a:lnTo>
                    <a:lnTo>
                      <a:pt x="21137" y="11420"/>
                    </a:lnTo>
                    <a:lnTo>
                      <a:pt x="20097" y="11772"/>
                    </a:lnTo>
                    <a:lnTo>
                      <a:pt x="17832" y="12144"/>
                    </a:lnTo>
                    <a:lnTo>
                      <a:pt x="15833" y="12505"/>
                    </a:lnTo>
                    <a:lnTo>
                      <a:pt x="14394" y="12839"/>
                    </a:lnTo>
                    <a:lnTo>
                      <a:pt x="13224" y="13301"/>
                    </a:lnTo>
                    <a:lnTo>
                      <a:pt x="12931" y="13796"/>
                    </a:lnTo>
                    <a:lnTo>
                      <a:pt x="13077" y="14248"/>
                    </a:lnTo>
                    <a:lnTo>
                      <a:pt x="14367" y="14764"/>
                    </a:lnTo>
                    <a:lnTo>
                      <a:pt x="15635" y="15136"/>
                    </a:lnTo>
                    <a:lnTo>
                      <a:pt x="16805" y="15524"/>
                    </a:lnTo>
                    <a:lnTo>
                      <a:pt x="17970" y="15947"/>
                    </a:lnTo>
                    <a:lnTo>
                      <a:pt x="19052" y="16425"/>
                    </a:lnTo>
                    <a:lnTo>
                      <a:pt x="20216" y="17086"/>
                    </a:lnTo>
                    <a:lnTo>
                      <a:pt x="20509" y="17780"/>
                    </a:lnTo>
                    <a:lnTo>
                      <a:pt x="20509" y="18324"/>
                    </a:lnTo>
                    <a:lnTo>
                      <a:pt x="20436" y="18943"/>
                    </a:lnTo>
                    <a:lnTo>
                      <a:pt x="20021" y="19513"/>
                    </a:lnTo>
                    <a:lnTo>
                      <a:pt x="19293" y="20051"/>
                    </a:lnTo>
                    <a:lnTo>
                      <a:pt x="18415" y="20482"/>
                    </a:lnTo>
                    <a:lnTo>
                      <a:pt x="17299" y="20826"/>
                    </a:lnTo>
                    <a:lnTo>
                      <a:pt x="15863" y="21197"/>
                    </a:lnTo>
                    <a:lnTo>
                      <a:pt x="13796" y="21471"/>
                    </a:lnTo>
                    <a:lnTo>
                      <a:pt x="12288" y="21551"/>
                    </a:lnTo>
                    <a:lnTo>
                      <a:pt x="10279" y="21600"/>
                    </a:lnTo>
                    <a:lnTo>
                      <a:pt x="8279" y="214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6" name="Shape 2328"/>
              <p:cNvSpPr/>
              <p:nvPr>
                <p:custDataLst>
                  <p:tags r:id="rId22"/>
                </p:custDataLst>
              </p:nvPr>
            </p:nvSpPr>
            <p:spPr>
              <a:xfrm rot="21600000">
                <a:off x="2876821" y="398258"/>
                <a:ext cx="954114" cy="1826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" y="18556"/>
                    </a:moveTo>
                    <a:lnTo>
                      <a:pt x="0" y="19082"/>
                    </a:lnTo>
                    <a:lnTo>
                      <a:pt x="26" y="19716"/>
                    </a:lnTo>
                    <a:lnTo>
                      <a:pt x="291" y="20151"/>
                    </a:lnTo>
                    <a:lnTo>
                      <a:pt x="718" y="20511"/>
                    </a:lnTo>
                    <a:lnTo>
                      <a:pt x="1222" y="20941"/>
                    </a:lnTo>
                    <a:lnTo>
                      <a:pt x="2078" y="21222"/>
                    </a:lnTo>
                    <a:lnTo>
                      <a:pt x="3065" y="21514"/>
                    </a:lnTo>
                    <a:lnTo>
                      <a:pt x="4151" y="21600"/>
                    </a:lnTo>
                    <a:lnTo>
                      <a:pt x="5598" y="21600"/>
                    </a:lnTo>
                    <a:lnTo>
                      <a:pt x="6597" y="21480"/>
                    </a:lnTo>
                    <a:lnTo>
                      <a:pt x="8419" y="21170"/>
                    </a:lnTo>
                    <a:lnTo>
                      <a:pt x="9230" y="20793"/>
                    </a:lnTo>
                    <a:lnTo>
                      <a:pt x="10064" y="20329"/>
                    </a:lnTo>
                    <a:lnTo>
                      <a:pt x="10874" y="19670"/>
                    </a:lnTo>
                    <a:lnTo>
                      <a:pt x="11368" y="19041"/>
                    </a:lnTo>
                    <a:lnTo>
                      <a:pt x="12027" y="18004"/>
                    </a:lnTo>
                    <a:lnTo>
                      <a:pt x="12791" y="17009"/>
                    </a:lnTo>
                    <a:lnTo>
                      <a:pt x="13238" y="16297"/>
                    </a:lnTo>
                    <a:lnTo>
                      <a:pt x="13699" y="15538"/>
                    </a:lnTo>
                    <a:lnTo>
                      <a:pt x="13897" y="14690"/>
                    </a:lnTo>
                    <a:lnTo>
                      <a:pt x="14249" y="13669"/>
                    </a:lnTo>
                    <a:lnTo>
                      <a:pt x="14657" y="12902"/>
                    </a:lnTo>
                    <a:lnTo>
                      <a:pt x="15240" y="11653"/>
                    </a:lnTo>
                    <a:lnTo>
                      <a:pt x="15448" y="10964"/>
                    </a:lnTo>
                    <a:lnTo>
                      <a:pt x="15822" y="10236"/>
                    </a:lnTo>
                    <a:lnTo>
                      <a:pt x="16261" y="9338"/>
                    </a:lnTo>
                    <a:lnTo>
                      <a:pt x="16513" y="8632"/>
                    </a:lnTo>
                    <a:lnTo>
                      <a:pt x="17028" y="8067"/>
                    </a:lnTo>
                    <a:lnTo>
                      <a:pt x="17982" y="7344"/>
                    </a:lnTo>
                    <a:lnTo>
                      <a:pt x="18782" y="6785"/>
                    </a:lnTo>
                    <a:lnTo>
                      <a:pt x="19616" y="6048"/>
                    </a:lnTo>
                    <a:lnTo>
                      <a:pt x="20505" y="5137"/>
                    </a:lnTo>
                    <a:lnTo>
                      <a:pt x="21031" y="4056"/>
                    </a:lnTo>
                    <a:lnTo>
                      <a:pt x="21457" y="3067"/>
                    </a:lnTo>
                    <a:lnTo>
                      <a:pt x="21600" y="2195"/>
                    </a:lnTo>
                    <a:lnTo>
                      <a:pt x="21117" y="1229"/>
                    </a:lnTo>
                    <a:lnTo>
                      <a:pt x="20338" y="667"/>
                    </a:lnTo>
                    <a:lnTo>
                      <a:pt x="19176" y="187"/>
                    </a:lnTo>
                    <a:lnTo>
                      <a:pt x="18190" y="0"/>
                    </a:lnTo>
                    <a:lnTo>
                      <a:pt x="16940" y="96"/>
                    </a:lnTo>
                    <a:lnTo>
                      <a:pt x="15879" y="188"/>
                    </a:lnTo>
                    <a:lnTo>
                      <a:pt x="15135" y="359"/>
                    </a:lnTo>
                    <a:lnTo>
                      <a:pt x="14435" y="628"/>
                    </a:lnTo>
                    <a:lnTo>
                      <a:pt x="13590" y="1006"/>
                    </a:lnTo>
                    <a:lnTo>
                      <a:pt x="12769" y="1572"/>
                    </a:lnTo>
                    <a:lnTo>
                      <a:pt x="11968" y="2146"/>
                    </a:lnTo>
                    <a:lnTo>
                      <a:pt x="11562" y="2741"/>
                    </a:lnTo>
                    <a:lnTo>
                      <a:pt x="11233" y="3377"/>
                    </a:lnTo>
                    <a:lnTo>
                      <a:pt x="10970" y="3945"/>
                    </a:lnTo>
                    <a:lnTo>
                      <a:pt x="10948" y="4587"/>
                    </a:lnTo>
                    <a:lnTo>
                      <a:pt x="10849" y="5458"/>
                    </a:lnTo>
                    <a:lnTo>
                      <a:pt x="10882" y="6162"/>
                    </a:lnTo>
                    <a:lnTo>
                      <a:pt x="10981" y="6688"/>
                    </a:lnTo>
                    <a:lnTo>
                      <a:pt x="10981" y="7209"/>
                    </a:lnTo>
                    <a:lnTo>
                      <a:pt x="10989" y="7683"/>
                    </a:lnTo>
                    <a:lnTo>
                      <a:pt x="10758" y="8301"/>
                    </a:lnTo>
                    <a:lnTo>
                      <a:pt x="10341" y="9040"/>
                    </a:lnTo>
                    <a:lnTo>
                      <a:pt x="9859" y="9585"/>
                    </a:lnTo>
                    <a:lnTo>
                      <a:pt x="9464" y="10152"/>
                    </a:lnTo>
                    <a:lnTo>
                      <a:pt x="9005" y="10632"/>
                    </a:lnTo>
                    <a:lnTo>
                      <a:pt x="8379" y="11398"/>
                    </a:lnTo>
                    <a:lnTo>
                      <a:pt x="7590" y="12170"/>
                    </a:lnTo>
                    <a:lnTo>
                      <a:pt x="6559" y="12920"/>
                    </a:lnTo>
                    <a:lnTo>
                      <a:pt x="5861" y="13429"/>
                    </a:lnTo>
                    <a:lnTo>
                      <a:pt x="4479" y="14133"/>
                    </a:lnTo>
                    <a:lnTo>
                      <a:pt x="3635" y="14585"/>
                    </a:lnTo>
                    <a:lnTo>
                      <a:pt x="2845" y="15260"/>
                    </a:lnTo>
                    <a:lnTo>
                      <a:pt x="1856" y="16204"/>
                    </a:lnTo>
                    <a:lnTo>
                      <a:pt x="1528" y="16644"/>
                    </a:lnTo>
                    <a:lnTo>
                      <a:pt x="1012" y="17417"/>
                    </a:lnTo>
                    <a:lnTo>
                      <a:pt x="541" y="18148"/>
                    </a:lnTo>
                    <a:lnTo>
                      <a:pt x="151" y="1855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7" name="Shape 2329"/>
              <p:cNvSpPr/>
              <p:nvPr>
                <p:custDataLst>
                  <p:tags r:id="rId23"/>
                </p:custDataLst>
              </p:nvPr>
            </p:nvSpPr>
            <p:spPr>
              <a:xfrm rot="21600000">
                <a:off x="3660736" y="1488928"/>
                <a:ext cx="764553" cy="1132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62" y="13131"/>
                    </a:moveTo>
                    <a:lnTo>
                      <a:pt x="4636" y="13399"/>
                    </a:lnTo>
                    <a:lnTo>
                      <a:pt x="3575" y="14177"/>
                    </a:lnTo>
                    <a:lnTo>
                      <a:pt x="2821" y="14935"/>
                    </a:lnTo>
                    <a:lnTo>
                      <a:pt x="1562" y="16294"/>
                    </a:lnTo>
                    <a:cubicBezTo>
                      <a:pt x="1213" y="16705"/>
                      <a:pt x="925" y="17139"/>
                      <a:pt x="702" y="17588"/>
                    </a:cubicBezTo>
                    <a:cubicBezTo>
                      <a:pt x="416" y="18166"/>
                      <a:pt x="240" y="18767"/>
                      <a:pt x="178" y="19375"/>
                    </a:cubicBezTo>
                    <a:lnTo>
                      <a:pt x="0" y="20215"/>
                    </a:lnTo>
                    <a:lnTo>
                      <a:pt x="203" y="21047"/>
                    </a:lnTo>
                    <a:lnTo>
                      <a:pt x="672" y="21526"/>
                    </a:lnTo>
                    <a:lnTo>
                      <a:pt x="1533" y="21600"/>
                    </a:lnTo>
                    <a:lnTo>
                      <a:pt x="3296" y="20732"/>
                    </a:lnTo>
                    <a:lnTo>
                      <a:pt x="4666" y="19799"/>
                    </a:lnTo>
                    <a:lnTo>
                      <a:pt x="5912" y="18735"/>
                    </a:lnTo>
                    <a:lnTo>
                      <a:pt x="7172" y="17654"/>
                    </a:lnTo>
                    <a:lnTo>
                      <a:pt x="7843" y="16776"/>
                    </a:lnTo>
                    <a:lnTo>
                      <a:pt x="8131" y="15916"/>
                    </a:lnTo>
                    <a:lnTo>
                      <a:pt x="8322" y="15241"/>
                    </a:lnTo>
                    <a:lnTo>
                      <a:pt x="9582" y="14761"/>
                    </a:lnTo>
                    <a:lnTo>
                      <a:pt x="10524" y="14206"/>
                    </a:lnTo>
                    <a:lnTo>
                      <a:pt x="11085" y="13401"/>
                    </a:lnTo>
                    <a:lnTo>
                      <a:pt x="12481" y="12431"/>
                    </a:lnTo>
                    <a:lnTo>
                      <a:pt x="13277" y="11416"/>
                    </a:lnTo>
                    <a:cubicBezTo>
                      <a:pt x="13611" y="11114"/>
                      <a:pt x="13997" y="10839"/>
                      <a:pt x="14425" y="10597"/>
                    </a:cubicBezTo>
                    <a:cubicBezTo>
                      <a:pt x="14754" y="10412"/>
                      <a:pt x="15106" y="10247"/>
                      <a:pt x="15478" y="10104"/>
                    </a:cubicBezTo>
                    <a:lnTo>
                      <a:pt x="16683" y="9522"/>
                    </a:lnTo>
                    <a:lnTo>
                      <a:pt x="18751" y="7982"/>
                    </a:lnTo>
                    <a:lnTo>
                      <a:pt x="19970" y="6850"/>
                    </a:lnTo>
                    <a:lnTo>
                      <a:pt x="20915" y="5464"/>
                    </a:lnTo>
                    <a:lnTo>
                      <a:pt x="21557" y="4558"/>
                    </a:lnTo>
                    <a:lnTo>
                      <a:pt x="21600" y="3220"/>
                    </a:lnTo>
                    <a:lnTo>
                      <a:pt x="21151" y="1883"/>
                    </a:lnTo>
                    <a:lnTo>
                      <a:pt x="20470" y="973"/>
                    </a:lnTo>
                    <a:lnTo>
                      <a:pt x="19265" y="452"/>
                    </a:lnTo>
                    <a:lnTo>
                      <a:pt x="18143" y="77"/>
                    </a:lnTo>
                    <a:lnTo>
                      <a:pt x="16736" y="0"/>
                    </a:lnTo>
                    <a:lnTo>
                      <a:pt x="15531" y="381"/>
                    </a:lnTo>
                    <a:lnTo>
                      <a:pt x="14287" y="836"/>
                    </a:lnTo>
                    <a:lnTo>
                      <a:pt x="13369" y="1363"/>
                    </a:lnTo>
                    <a:lnTo>
                      <a:pt x="11919" y="1983"/>
                    </a:lnTo>
                    <a:lnTo>
                      <a:pt x="10810" y="2834"/>
                    </a:lnTo>
                    <a:lnTo>
                      <a:pt x="9632" y="3944"/>
                    </a:lnTo>
                    <a:lnTo>
                      <a:pt x="8635" y="4854"/>
                    </a:lnTo>
                    <a:lnTo>
                      <a:pt x="7812" y="6072"/>
                    </a:lnTo>
                    <a:lnTo>
                      <a:pt x="7648" y="6774"/>
                    </a:lnTo>
                    <a:lnTo>
                      <a:pt x="7648" y="7735"/>
                    </a:lnTo>
                    <a:lnTo>
                      <a:pt x="7810" y="8593"/>
                    </a:lnTo>
                    <a:cubicBezTo>
                      <a:pt x="7755" y="8805"/>
                      <a:pt x="7654" y="9010"/>
                      <a:pt x="7509" y="9201"/>
                    </a:cubicBezTo>
                    <a:cubicBezTo>
                      <a:pt x="7301" y="9477"/>
                      <a:pt x="7009" y="9719"/>
                      <a:pt x="6651" y="9911"/>
                    </a:cubicBezTo>
                    <a:lnTo>
                      <a:pt x="6117" y="10492"/>
                    </a:lnTo>
                    <a:lnTo>
                      <a:pt x="5720" y="11111"/>
                    </a:lnTo>
                    <a:lnTo>
                      <a:pt x="5720" y="11877"/>
                    </a:lnTo>
                    <a:lnTo>
                      <a:pt x="5802" y="12734"/>
                    </a:lnTo>
                    <a:lnTo>
                      <a:pt x="5362" y="1313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8" name="Shape 2330"/>
              <p:cNvSpPr/>
              <p:nvPr>
                <p:custDataLst>
                  <p:tags r:id="rId24"/>
                </p:custDataLst>
              </p:nvPr>
            </p:nvSpPr>
            <p:spPr>
              <a:xfrm rot="21600000">
                <a:off x="-1" y="2532859"/>
                <a:ext cx="820980" cy="870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70" y="959"/>
                    </a:moveTo>
                    <a:lnTo>
                      <a:pt x="7375" y="746"/>
                    </a:lnTo>
                    <a:lnTo>
                      <a:pt x="6005" y="460"/>
                    </a:lnTo>
                    <a:lnTo>
                      <a:pt x="4720" y="40"/>
                    </a:lnTo>
                    <a:lnTo>
                      <a:pt x="3286" y="0"/>
                    </a:lnTo>
                    <a:lnTo>
                      <a:pt x="2005" y="295"/>
                    </a:lnTo>
                    <a:lnTo>
                      <a:pt x="849" y="1185"/>
                    </a:lnTo>
                    <a:lnTo>
                      <a:pt x="218" y="2375"/>
                    </a:lnTo>
                    <a:lnTo>
                      <a:pt x="0" y="3791"/>
                    </a:lnTo>
                    <a:lnTo>
                      <a:pt x="89" y="4764"/>
                    </a:lnTo>
                    <a:lnTo>
                      <a:pt x="791" y="5823"/>
                    </a:lnTo>
                    <a:lnTo>
                      <a:pt x="1780" y="6863"/>
                    </a:lnTo>
                    <a:lnTo>
                      <a:pt x="3412" y="8341"/>
                    </a:lnTo>
                    <a:lnTo>
                      <a:pt x="5171" y="9616"/>
                    </a:lnTo>
                    <a:lnTo>
                      <a:pt x="6126" y="10678"/>
                    </a:lnTo>
                    <a:lnTo>
                      <a:pt x="7435" y="12311"/>
                    </a:lnTo>
                    <a:lnTo>
                      <a:pt x="9232" y="14255"/>
                    </a:lnTo>
                    <a:lnTo>
                      <a:pt x="10481" y="16504"/>
                    </a:lnTo>
                    <a:lnTo>
                      <a:pt x="11438" y="17812"/>
                    </a:lnTo>
                    <a:lnTo>
                      <a:pt x="12916" y="19248"/>
                    </a:lnTo>
                    <a:lnTo>
                      <a:pt x="13935" y="20111"/>
                    </a:lnTo>
                    <a:lnTo>
                      <a:pt x="15185" y="20976"/>
                    </a:lnTo>
                    <a:lnTo>
                      <a:pt x="17351" y="21564"/>
                    </a:lnTo>
                    <a:lnTo>
                      <a:pt x="18242" y="21600"/>
                    </a:lnTo>
                    <a:lnTo>
                      <a:pt x="19373" y="21528"/>
                    </a:lnTo>
                    <a:lnTo>
                      <a:pt x="20290" y="21023"/>
                    </a:lnTo>
                    <a:lnTo>
                      <a:pt x="21115" y="20256"/>
                    </a:lnTo>
                    <a:lnTo>
                      <a:pt x="21345" y="18778"/>
                    </a:lnTo>
                    <a:lnTo>
                      <a:pt x="21383" y="17046"/>
                    </a:lnTo>
                    <a:lnTo>
                      <a:pt x="21600" y="15041"/>
                    </a:lnTo>
                    <a:lnTo>
                      <a:pt x="21090" y="13273"/>
                    </a:lnTo>
                    <a:lnTo>
                      <a:pt x="20455" y="11700"/>
                    </a:lnTo>
                    <a:lnTo>
                      <a:pt x="19116" y="9331"/>
                    </a:lnTo>
                    <a:lnTo>
                      <a:pt x="17818" y="7490"/>
                    </a:lnTo>
                    <a:lnTo>
                      <a:pt x="16468" y="5940"/>
                    </a:lnTo>
                    <a:lnTo>
                      <a:pt x="14692" y="3902"/>
                    </a:lnTo>
                    <a:lnTo>
                      <a:pt x="13507" y="2751"/>
                    </a:lnTo>
                    <a:lnTo>
                      <a:pt x="12069" y="2089"/>
                    </a:lnTo>
                    <a:lnTo>
                      <a:pt x="10679" y="1427"/>
                    </a:lnTo>
                    <a:lnTo>
                      <a:pt x="9753" y="1166"/>
                    </a:lnTo>
                    <a:lnTo>
                      <a:pt x="8470" y="95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19" name="Group 2337"/>
            <p:cNvGrpSpPr/>
            <p:nvPr/>
          </p:nvGrpSpPr>
          <p:grpSpPr>
            <a:xfrm rot="8657693">
              <a:off x="9740662" y="3165533"/>
              <a:ext cx="1878758" cy="1975699"/>
              <a:chOff x="-1" y="-1"/>
              <a:chExt cx="4425290" cy="4653627"/>
            </a:xfrm>
            <a:solidFill>
              <a:schemeClr val="accent3"/>
            </a:solidFill>
          </p:grpSpPr>
          <p:sp>
            <p:nvSpPr>
              <p:cNvPr id="20" name="Shape 2332"/>
              <p:cNvSpPr/>
              <p:nvPr>
                <p:custDataLst>
                  <p:tags r:id="rId15"/>
                </p:custDataLst>
              </p:nvPr>
            </p:nvSpPr>
            <p:spPr>
              <a:xfrm rot="21600000">
                <a:off x="1082657" y="380041"/>
                <a:ext cx="2554870" cy="4273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09" y="8640"/>
                    </a:moveTo>
                    <a:lnTo>
                      <a:pt x="7143" y="8325"/>
                    </a:lnTo>
                    <a:lnTo>
                      <a:pt x="6929" y="8008"/>
                    </a:lnTo>
                    <a:lnTo>
                      <a:pt x="6877" y="7708"/>
                    </a:lnTo>
                    <a:lnTo>
                      <a:pt x="6872" y="7237"/>
                    </a:lnTo>
                    <a:lnTo>
                      <a:pt x="6598" y="6867"/>
                    </a:lnTo>
                    <a:lnTo>
                      <a:pt x="6361" y="6629"/>
                    </a:lnTo>
                    <a:lnTo>
                      <a:pt x="5746" y="6044"/>
                    </a:lnTo>
                    <a:lnTo>
                      <a:pt x="5322" y="5533"/>
                    </a:lnTo>
                    <a:lnTo>
                      <a:pt x="5177" y="5120"/>
                    </a:lnTo>
                    <a:lnTo>
                      <a:pt x="5044" y="4617"/>
                    </a:lnTo>
                    <a:lnTo>
                      <a:pt x="4851" y="4273"/>
                    </a:lnTo>
                    <a:lnTo>
                      <a:pt x="4628" y="4050"/>
                    </a:lnTo>
                    <a:lnTo>
                      <a:pt x="4452" y="3843"/>
                    </a:lnTo>
                    <a:lnTo>
                      <a:pt x="4372" y="3530"/>
                    </a:lnTo>
                    <a:lnTo>
                      <a:pt x="4241" y="3144"/>
                    </a:lnTo>
                    <a:lnTo>
                      <a:pt x="4179" y="2742"/>
                    </a:lnTo>
                    <a:lnTo>
                      <a:pt x="4041" y="2213"/>
                    </a:lnTo>
                    <a:lnTo>
                      <a:pt x="3881" y="1678"/>
                    </a:lnTo>
                    <a:lnTo>
                      <a:pt x="3834" y="1138"/>
                    </a:lnTo>
                    <a:lnTo>
                      <a:pt x="3757" y="719"/>
                    </a:lnTo>
                    <a:lnTo>
                      <a:pt x="3556" y="537"/>
                    </a:lnTo>
                    <a:lnTo>
                      <a:pt x="3356" y="356"/>
                    </a:lnTo>
                    <a:lnTo>
                      <a:pt x="3033" y="187"/>
                    </a:lnTo>
                    <a:lnTo>
                      <a:pt x="2660" y="49"/>
                    </a:lnTo>
                    <a:lnTo>
                      <a:pt x="2203" y="0"/>
                    </a:lnTo>
                    <a:lnTo>
                      <a:pt x="1835" y="4"/>
                    </a:lnTo>
                    <a:lnTo>
                      <a:pt x="1349" y="56"/>
                    </a:lnTo>
                    <a:lnTo>
                      <a:pt x="792" y="181"/>
                    </a:lnTo>
                    <a:lnTo>
                      <a:pt x="469" y="327"/>
                    </a:lnTo>
                    <a:lnTo>
                      <a:pt x="231" y="611"/>
                    </a:lnTo>
                    <a:lnTo>
                      <a:pt x="48" y="858"/>
                    </a:lnTo>
                    <a:lnTo>
                      <a:pt x="0" y="1071"/>
                    </a:lnTo>
                    <a:lnTo>
                      <a:pt x="4" y="1279"/>
                    </a:lnTo>
                    <a:lnTo>
                      <a:pt x="16" y="1522"/>
                    </a:lnTo>
                    <a:lnTo>
                      <a:pt x="156" y="1902"/>
                    </a:lnTo>
                    <a:lnTo>
                      <a:pt x="320" y="2387"/>
                    </a:lnTo>
                    <a:lnTo>
                      <a:pt x="639" y="3151"/>
                    </a:lnTo>
                    <a:lnTo>
                      <a:pt x="770" y="3827"/>
                    </a:lnTo>
                    <a:lnTo>
                      <a:pt x="913" y="4107"/>
                    </a:lnTo>
                    <a:lnTo>
                      <a:pt x="1048" y="4430"/>
                    </a:lnTo>
                    <a:lnTo>
                      <a:pt x="1085" y="4768"/>
                    </a:lnTo>
                    <a:lnTo>
                      <a:pt x="1233" y="5055"/>
                    </a:lnTo>
                    <a:lnTo>
                      <a:pt x="1364" y="5302"/>
                    </a:lnTo>
                    <a:lnTo>
                      <a:pt x="1507" y="5540"/>
                    </a:lnTo>
                    <a:lnTo>
                      <a:pt x="1651" y="5782"/>
                    </a:lnTo>
                    <a:lnTo>
                      <a:pt x="1802" y="6093"/>
                    </a:lnTo>
                    <a:lnTo>
                      <a:pt x="1864" y="6358"/>
                    </a:lnTo>
                    <a:lnTo>
                      <a:pt x="1909" y="6571"/>
                    </a:lnTo>
                    <a:lnTo>
                      <a:pt x="2007" y="6895"/>
                    </a:lnTo>
                    <a:lnTo>
                      <a:pt x="2244" y="7169"/>
                    </a:lnTo>
                    <a:lnTo>
                      <a:pt x="2539" y="7419"/>
                    </a:lnTo>
                    <a:lnTo>
                      <a:pt x="2854" y="7654"/>
                    </a:lnTo>
                    <a:lnTo>
                      <a:pt x="3259" y="7908"/>
                    </a:lnTo>
                    <a:lnTo>
                      <a:pt x="3505" y="8136"/>
                    </a:lnTo>
                    <a:lnTo>
                      <a:pt x="3759" y="8307"/>
                    </a:lnTo>
                    <a:lnTo>
                      <a:pt x="3890" y="8437"/>
                    </a:lnTo>
                    <a:lnTo>
                      <a:pt x="4037" y="8540"/>
                    </a:lnTo>
                    <a:lnTo>
                      <a:pt x="4271" y="8721"/>
                    </a:lnTo>
                    <a:lnTo>
                      <a:pt x="4300" y="8911"/>
                    </a:lnTo>
                    <a:lnTo>
                      <a:pt x="4287" y="9142"/>
                    </a:lnTo>
                    <a:lnTo>
                      <a:pt x="4246" y="9438"/>
                    </a:lnTo>
                    <a:lnTo>
                      <a:pt x="4132" y="9909"/>
                    </a:lnTo>
                    <a:lnTo>
                      <a:pt x="4012" y="10364"/>
                    </a:lnTo>
                    <a:lnTo>
                      <a:pt x="3958" y="10797"/>
                    </a:lnTo>
                    <a:lnTo>
                      <a:pt x="4101" y="11151"/>
                    </a:lnTo>
                    <a:lnTo>
                      <a:pt x="4323" y="11474"/>
                    </a:lnTo>
                    <a:lnTo>
                      <a:pt x="4580" y="11827"/>
                    </a:lnTo>
                    <a:lnTo>
                      <a:pt x="4740" y="12133"/>
                    </a:lnTo>
                    <a:lnTo>
                      <a:pt x="4785" y="12429"/>
                    </a:lnTo>
                    <a:lnTo>
                      <a:pt x="4822" y="12638"/>
                    </a:lnTo>
                    <a:lnTo>
                      <a:pt x="4822" y="12857"/>
                    </a:lnTo>
                    <a:lnTo>
                      <a:pt x="4797" y="12996"/>
                    </a:lnTo>
                    <a:lnTo>
                      <a:pt x="4699" y="13136"/>
                    </a:lnTo>
                    <a:lnTo>
                      <a:pt x="4539" y="13285"/>
                    </a:lnTo>
                    <a:lnTo>
                      <a:pt x="4388" y="13429"/>
                    </a:lnTo>
                    <a:lnTo>
                      <a:pt x="4183" y="13566"/>
                    </a:lnTo>
                    <a:lnTo>
                      <a:pt x="4060" y="13677"/>
                    </a:lnTo>
                    <a:lnTo>
                      <a:pt x="3847" y="13755"/>
                    </a:lnTo>
                    <a:lnTo>
                      <a:pt x="3614" y="13931"/>
                    </a:lnTo>
                    <a:lnTo>
                      <a:pt x="3405" y="14083"/>
                    </a:lnTo>
                    <a:lnTo>
                      <a:pt x="3102" y="14343"/>
                    </a:lnTo>
                    <a:lnTo>
                      <a:pt x="2943" y="14624"/>
                    </a:lnTo>
                    <a:lnTo>
                      <a:pt x="2759" y="14845"/>
                    </a:lnTo>
                    <a:lnTo>
                      <a:pt x="2550" y="15079"/>
                    </a:lnTo>
                    <a:cubicBezTo>
                      <a:pt x="2445" y="15151"/>
                      <a:pt x="2338" y="15222"/>
                      <a:pt x="2231" y="15292"/>
                    </a:cubicBezTo>
                    <a:cubicBezTo>
                      <a:pt x="2109" y="15371"/>
                      <a:pt x="1986" y="15450"/>
                      <a:pt x="1862" y="15527"/>
                    </a:cubicBezTo>
                    <a:lnTo>
                      <a:pt x="1518" y="15733"/>
                    </a:lnTo>
                    <a:lnTo>
                      <a:pt x="1335" y="15901"/>
                    </a:lnTo>
                    <a:lnTo>
                      <a:pt x="1114" y="16041"/>
                    </a:lnTo>
                    <a:lnTo>
                      <a:pt x="905" y="16241"/>
                    </a:lnTo>
                    <a:lnTo>
                      <a:pt x="758" y="16440"/>
                    </a:lnTo>
                    <a:lnTo>
                      <a:pt x="647" y="16643"/>
                    </a:lnTo>
                    <a:lnTo>
                      <a:pt x="598" y="16819"/>
                    </a:lnTo>
                    <a:lnTo>
                      <a:pt x="598" y="17025"/>
                    </a:lnTo>
                    <a:lnTo>
                      <a:pt x="639" y="17423"/>
                    </a:lnTo>
                    <a:lnTo>
                      <a:pt x="774" y="17682"/>
                    </a:lnTo>
                    <a:lnTo>
                      <a:pt x="856" y="17895"/>
                    </a:lnTo>
                    <a:lnTo>
                      <a:pt x="955" y="18087"/>
                    </a:lnTo>
                    <a:lnTo>
                      <a:pt x="1053" y="18295"/>
                    </a:lnTo>
                    <a:lnTo>
                      <a:pt x="1212" y="18558"/>
                    </a:lnTo>
                    <a:lnTo>
                      <a:pt x="1327" y="18752"/>
                    </a:lnTo>
                    <a:lnTo>
                      <a:pt x="1495" y="18975"/>
                    </a:lnTo>
                    <a:lnTo>
                      <a:pt x="1703" y="19203"/>
                    </a:lnTo>
                    <a:lnTo>
                      <a:pt x="1843" y="19364"/>
                    </a:lnTo>
                    <a:lnTo>
                      <a:pt x="2171" y="19521"/>
                    </a:lnTo>
                    <a:lnTo>
                      <a:pt x="2375" y="19685"/>
                    </a:lnTo>
                    <a:lnTo>
                      <a:pt x="2630" y="19841"/>
                    </a:lnTo>
                    <a:lnTo>
                      <a:pt x="2986" y="20069"/>
                    </a:lnTo>
                    <a:lnTo>
                      <a:pt x="3248" y="20152"/>
                    </a:lnTo>
                    <a:lnTo>
                      <a:pt x="3599" y="20323"/>
                    </a:lnTo>
                    <a:lnTo>
                      <a:pt x="3959" y="20470"/>
                    </a:lnTo>
                    <a:lnTo>
                      <a:pt x="4677" y="20713"/>
                    </a:lnTo>
                    <a:lnTo>
                      <a:pt x="5385" y="20876"/>
                    </a:lnTo>
                    <a:lnTo>
                      <a:pt x="5724" y="20906"/>
                    </a:lnTo>
                    <a:lnTo>
                      <a:pt x="6060" y="20947"/>
                    </a:lnTo>
                    <a:lnTo>
                      <a:pt x="6585" y="20986"/>
                    </a:lnTo>
                    <a:lnTo>
                      <a:pt x="7060" y="20972"/>
                    </a:lnTo>
                    <a:cubicBezTo>
                      <a:pt x="7198" y="20987"/>
                      <a:pt x="7338" y="20995"/>
                      <a:pt x="7478" y="20994"/>
                    </a:cubicBezTo>
                    <a:cubicBezTo>
                      <a:pt x="7672" y="20993"/>
                      <a:pt x="7865" y="20976"/>
                      <a:pt x="8051" y="20945"/>
                    </a:cubicBezTo>
                    <a:lnTo>
                      <a:pt x="8414" y="20901"/>
                    </a:lnTo>
                    <a:cubicBezTo>
                      <a:pt x="8557" y="20875"/>
                      <a:pt x="8701" y="20849"/>
                      <a:pt x="8844" y="20823"/>
                    </a:cubicBezTo>
                    <a:cubicBezTo>
                      <a:pt x="8971" y="20800"/>
                      <a:pt x="9098" y="20777"/>
                      <a:pt x="9224" y="20754"/>
                    </a:cubicBezTo>
                    <a:lnTo>
                      <a:pt x="9568" y="20674"/>
                    </a:lnTo>
                    <a:lnTo>
                      <a:pt x="9948" y="20564"/>
                    </a:lnTo>
                    <a:lnTo>
                      <a:pt x="10453" y="20385"/>
                    </a:lnTo>
                    <a:lnTo>
                      <a:pt x="10878" y="20064"/>
                    </a:lnTo>
                    <a:lnTo>
                      <a:pt x="11092" y="19660"/>
                    </a:lnTo>
                    <a:lnTo>
                      <a:pt x="11042" y="19237"/>
                    </a:lnTo>
                    <a:lnTo>
                      <a:pt x="11051" y="18855"/>
                    </a:lnTo>
                    <a:lnTo>
                      <a:pt x="10760" y="18502"/>
                    </a:lnTo>
                    <a:lnTo>
                      <a:pt x="10633" y="18187"/>
                    </a:lnTo>
                    <a:lnTo>
                      <a:pt x="10298" y="17836"/>
                    </a:lnTo>
                    <a:lnTo>
                      <a:pt x="9889" y="17532"/>
                    </a:lnTo>
                    <a:lnTo>
                      <a:pt x="9524" y="17226"/>
                    </a:lnTo>
                    <a:lnTo>
                      <a:pt x="9042" y="16943"/>
                    </a:lnTo>
                    <a:lnTo>
                      <a:pt x="8579" y="16512"/>
                    </a:lnTo>
                    <a:lnTo>
                      <a:pt x="8383" y="16189"/>
                    </a:lnTo>
                    <a:lnTo>
                      <a:pt x="8124" y="15427"/>
                    </a:lnTo>
                    <a:lnTo>
                      <a:pt x="8137" y="15070"/>
                    </a:lnTo>
                    <a:lnTo>
                      <a:pt x="8223" y="14786"/>
                    </a:lnTo>
                    <a:lnTo>
                      <a:pt x="8330" y="14546"/>
                    </a:lnTo>
                    <a:lnTo>
                      <a:pt x="8485" y="14370"/>
                    </a:lnTo>
                    <a:lnTo>
                      <a:pt x="8744" y="14172"/>
                    </a:lnTo>
                    <a:lnTo>
                      <a:pt x="9038" y="13973"/>
                    </a:lnTo>
                    <a:lnTo>
                      <a:pt x="9316" y="13780"/>
                    </a:lnTo>
                    <a:lnTo>
                      <a:pt x="9755" y="13589"/>
                    </a:lnTo>
                    <a:lnTo>
                      <a:pt x="10058" y="13378"/>
                    </a:lnTo>
                    <a:cubicBezTo>
                      <a:pt x="10130" y="13340"/>
                      <a:pt x="10203" y="13303"/>
                      <a:pt x="10279" y="13268"/>
                    </a:cubicBezTo>
                    <a:cubicBezTo>
                      <a:pt x="10370" y="13226"/>
                      <a:pt x="10464" y="13186"/>
                      <a:pt x="10561" y="13149"/>
                    </a:cubicBezTo>
                    <a:lnTo>
                      <a:pt x="10840" y="13053"/>
                    </a:lnTo>
                    <a:lnTo>
                      <a:pt x="11311" y="12987"/>
                    </a:lnTo>
                    <a:lnTo>
                      <a:pt x="11696" y="12950"/>
                    </a:lnTo>
                    <a:lnTo>
                      <a:pt x="12093" y="12999"/>
                    </a:lnTo>
                    <a:lnTo>
                      <a:pt x="12511" y="13089"/>
                    </a:lnTo>
                    <a:lnTo>
                      <a:pt x="12793" y="13148"/>
                    </a:lnTo>
                    <a:lnTo>
                      <a:pt x="13124" y="13285"/>
                    </a:lnTo>
                    <a:lnTo>
                      <a:pt x="13582" y="13523"/>
                    </a:lnTo>
                    <a:lnTo>
                      <a:pt x="13742" y="13736"/>
                    </a:lnTo>
                    <a:lnTo>
                      <a:pt x="14008" y="13958"/>
                    </a:lnTo>
                    <a:lnTo>
                      <a:pt x="14291" y="14217"/>
                    </a:lnTo>
                    <a:lnTo>
                      <a:pt x="14427" y="14435"/>
                    </a:lnTo>
                    <a:lnTo>
                      <a:pt x="14451" y="14669"/>
                    </a:lnTo>
                    <a:lnTo>
                      <a:pt x="14452" y="14904"/>
                    </a:lnTo>
                    <a:lnTo>
                      <a:pt x="14407" y="15087"/>
                    </a:lnTo>
                    <a:lnTo>
                      <a:pt x="14292" y="15337"/>
                    </a:lnTo>
                    <a:lnTo>
                      <a:pt x="14134" y="15497"/>
                    </a:lnTo>
                    <a:lnTo>
                      <a:pt x="13925" y="15701"/>
                    </a:lnTo>
                    <a:lnTo>
                      <a:pt x="13687" y="15909"/>
                    </a:lnTo>
                    <a:lnTo>
                      <a:pt x="13335" y="16305"/>
                    </a:lnTo>
                    <a:lnTo>
                      <a:pt x="13151" y="16479"/>
                    </a:lnTo>
                    <a:lnTo>
                      <a:pt x="13003" y="16654"/>
                    </a:lnTo>
                    <a:lnTo>
                      <a:pt x="12840" y="16818"/>
                    </a:lnTo>
                    <a:lnTo>
                      <a:pt x="12668" y="17008"/>
                    </a:lnTo>
                    <a:lnTo>
                      <a:pt x="12512" y="17221"/>
                    </a:lnTo>
                    <a:lnTo>
                      <a:pt x="12250" y="17619"/>
                    </a:lnTo>
                    <a:lnTo>
                      <a:pt x="12124" y="17984"/>
                    </a:lnTo>
                    <a:lnTo>
                      <a:pt x="12039" y="18244"/>
                    </a:lnTo>
                    <a:lnTo>
                      <a:pt x="11974" y="18552"/>
                    </a:lnTo>
                    <a:lnTo>
                      <a:pt x="11999" y="18790"/>
                    </a:lnTo>
                    <a:lnTo>
                      <a:pt x="12019" y="19081"/>
                    </a:lnTo>
                    <a:lnTo>
                      <a:pt x="11933" y="19394"/>
                    </a:lnTo>
                    <a:lnTo>
                      <a:pt x="11954" y="19602"/>
                    </a:lnTo>
                    <a:lnTo>
                      <a:pt x="11954" y="19835"/>
                    </a:lnTo>
                    <a:lnTo>
                      <a:pt x="11978" y="20084"/>
                    </a:lnTo>
                    <a:lnTo>
                      <a:pt x="12064" y="20312"/>
                    </a:lnTo>
                    <a:lnTo>
                      <a:pt x="12298" y="20637"/>
                    </a:lnTo>
                    <a:lnTo>
                      <a:pt x="12642" y="20845"/>
                    </a:lnTo>
                    <a:lnTo>
                      <a:pt x="12961" y="21050"/>
                    </a:lnTo>
                    <a:lnTo>
                      <a:pt x="13412" y="21292"/>
                    </a:lnTo>
                    <a:lnTo>
                      <a:pt x="13731" y="21412"/>
                    </a:lnTo>
                    <a:lnTo>
                      <a:pt x="14013" y="21542"/>
                    </a:lnTo>
                    <a:lnTo>
                      <a:pt x="14352" y="21600"/>
                    </a:lnTo>
                    <a:lnTo>
                      <a:pt x="14806" y="21600"/>
                    </a:lnTo>
                    <a:lnTo>
                      <a:pt x="15240" y="21500"/>
                    </a:lnTo>
                    <a:lnTo>
                      <a:pt x="16042" y="21407"/>
                    </a:lnTo>
                    <a:lnTo>
                      <a:pt x="16410" y="21297"/>
                    </a:lnTo>
                    <a:lnTo>
                      <a:pt x="16762" y="21189"/>
                    </a:lnTo>
                    <a:lnTo>
                      <a:pt x="17308" y="20991"/>
                    </a:lnTo>
                    <a:lnTo>
                      <a:pt x="17759" y="20786"/>
                    </a:lnTo>
                    <a:lnTo>
                      <a:pt x="18082" y="20595"/>
                    </a:lnTo>
                    <a:lnTo>
                      <a:pt x="18508" y="20243"/>
                    </a:lnTo>
                    <a:lnTo>
                      <a:pt x="18676" y="19981"/>
                    </a:lnTo>
                    <a:lnTo>
                      <a:pt x="18713" y="19660"/>
                    </a:lnTo>
                    <a:lnTo>
                      <a:pt x="18872" y="19220"/>
                    </a:lnTo>
                    <a:lnTo>
                      <a:pt x="19192" y="18740"/>
                    </a:lnTo>
                    <a:lnTo>
                      <a:pt x="19553" y="18245"/>
                    </a:lnTo>
                    <a:lnTo>
                      <a:pt x="19925" y="17610"/>
                    </a:lnTo>
                    <a:lnTo>
                      <a:pt x="20110" y="17158"/>
                    </a:lnTo>
                    <a:lnTo>
                      <a:pt x="20290" y="16871"/>
                    </a:lnTo>
                    <a:lnTo>
                      <a:pt x="20470" y="16411"/>
                    </a:lnTo>
                    <a:lnTo>
                      <a:pt x="20569" y="16118"/>
                    </a:lnTo>
                    <a:lnTo>
                      <a:pt x="20692" y="15799"/>
                    </a:lnTo>
                    <a:lnTo>
                      <a:pt x="20729" y="15403"/>
                    </a:lnTo>
                    <a:lnTo>
                      <a:pt x="20892" y="15114"/>
                    </a:lnTo>
                    <a:lnTo>
                      <a:pt x="21027" y="14945"/>
                    </a:lnTo>
                    <a:lnTo>
                      <a:pt x="21256" y="14740"/>
                    </a:lnTo>
                    <a:lnTo>
                      <a:pt x="21502" y="14460"/>
                    </a:lnTo>
                    <a:lnTo>
                      <a:pt x="21600" y="13992"/>
                    </a:lnTo>
                    <a:lnTo>
                      <a:pt x="21588" y="13676"/>
                    </a:lnTo>
                    <a:lnTo>
                      <a:pt x="21514" y="13392"/>
                    </a:lnTo>
                    <a:lnTo>
                      <a:pt x="21467" y="12962"/>
                    </a:lnTo>
                    <a:lnTo>
                      <a:pt x="21357" y="12492"/>
                    </a:lnTo>
                    <a:lnTo>
                      <a:pt x="21172" y="12247"/>
                    </a:lnTo>
                    <a:lnTo>
                      <a:pt x="20951" y="12007"/>
                    </a:lnTo>
                    <a:lnTo>
                      <a:pt x="20673" y="11815"/>
                    </a:lnTo>
                    <a:lnTo>
                      <a:pt x="20320" y="11656"/>
                    </a:lnTo>
                    <a:lnTo>
                      <a:pt x="19847" y="11496"/>
                    </a:lnTo>
                    <a:lnTo>
                      <a:pt x="19503" y="11363"/>
                    </a:lnTo>
                    <a:lnTo>
                      <a:pt x="19045" y="11118"/>
                    </a:lnTo>
                    <a:lnTo>
                      <a:pt x="18725" y="10964"/>
                    </a:lnTo>
                    <a:lnTo>
                      <a:pt x="18512" y="10832"/>
                    </a:lnTo>
                    <a:lnTo>
                      <a:pt x="18148" y="10687"/>
                    </a:lnTo>
                    <a:lnTo>
                      <a:pt x="17803" y="10606"/>
                    </a:lnTo>
                    <a:lnTo>
                      <a:pt x="17402" y="10577"/>
                    </a:lnTo>
                    <a:lnTo>
                      <a:pt x="17001" y="10545"/>
                    </a:lnTo>
                    <a:lnTo>
                      <a:pt x="16706" y="10508"/>
                    </a:lnTo>
                    <a:cubicBezTo>
                      <a:pt x="16571" y="10512"/>
                      <a:pt x="16434" y="10505"/>
                      <a:pt x="16302" y="10486"/>
                    </a:cubicBezTo>
                    <a:cubicBezTo>
                      <a:pt x="16166" y="10468"/>
                      <a:pt x="16035" y="10438"/>
                      <a:pt x="15913" y="10398"/>
                    </a:cubicBezTo>
                    <a:lnTo>
                      <a:pt x="15573" y="10349"/>
                    </a:lnTo>
                    <a:lnTo>
                      <a:pt x="15207" y="10227"/>
                    </a:lnTo>
                    <a:lnTo>
                      <a:pt x="14556" y="9914"/>
                    </a:lnTo>
                    <a:lnTo>
                      <a:pt x="14295" y="9650"/>
                    </a:lnTo>
                    <a:lnTo>
                      <a:pt x="13922" y="9371"/>
                    </a:lnTo>
                    <a:lnTo>
                      <a:pt x="13479" y="9170"/>
                    </a:lnTo>
                    <a:lnTo>
                      <a:pt x="13111" y="9009"/>
                    </a:lnTo>
                    <a:lnTo>
                      <a:pt x="12697" y="8938"/>
                    </a:lnTo>
                    <a:lnTo>
                      <a:pt x="12231" y="8879"/>
                    </a:lnTo>
                    <a:lnTo>
                      <a:pt x="11707" y="8838"/>
                    </a:lnTo>
                    <a:lnTo>
                      <a:pt x="11101" y="8796"/>
                    </a:lnTo>
                    <a:lnTo>
                      <a:pt x="10369" y="8793"/>
                    </a:lnTo>
                    <a:lnTo>
                      <a:pt x="9841" y="8814"/>
                    </a:lnTo>
                    <a:lnTo>
                      <a:pt x="9317" y="8851"/>
                    </a:lnTo>
                    <a:lnTo>
                      <a:pt x="8536" y="8824"/>
                    </a:lnTo>
                    <a:lnTo>
                      <a:pt x="8196" y="8832"/>
                    </a:lnTo>
                    <a:lnTo>
                      <a:pt x="7832" y="8768"/>
                    </a:lnTo>
                    <a:lnTo>
                      <a:pt x="7609" y="8640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1" name="Shape 2333"/>
              <p:cNvSpPr/>
              <p:nvPr>
                <p:custDataLst>
                  <p:tags r:id="rId16"/>
                </p:custDataLst>
              </p:nvPr>
            </p:nvSpPr>
            <p:spPr>
              <a:xfrm rot="21600000">
                <a:off x="2222188" y="-1"/>
                <a:ext cx="429395" cy="19431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79" y="21489"/>
                    </a:moveTo>
                    <a:lnTo>
                      <a:pt x="6261" y="21209"/>
                    </a:lnTo>
                    <a:lnTo>
                      <a:pt x="4179" y="20701"/>
                    </a:lnTo>
                    <a:lnTo>
                      <a:pt x="2049" y="20223"/>
                    </a:lnTo>
                    <a:lnTo>
                      <a:pt x="1237" y="19788"/>
                    </a:lnTo>
                    <a:lnTo>
                      <a:pt x="784" y="19149"/>
                    </a:lnTo>
                    <a:lnTo>
                      <a:pt x="143" y="18506"/>
                    </a:lnTo>
                    <a:lnTo>
                      <a:pt x="67" y="18035"/>
                    </a:lnTo>
                    <a:lnTo>
                      <a:pt x="0" y="17378"/>
                    </a:lnTo>
                    <a:lnTo>
                      <a:pt x="0" y="16762"/>
                    </a:lnTo>
                    <a:lnTo>
                      <a:pt x="70" y="16072"/>
                    </a:lnTo>
                    <a:lnTo>
                      <a:pt x="900" y="15394"/>
                    </a:lnTo>
                    <a:lnTo>
                      <a:pt x="1972" y="14908"/>
                    </a:lnTo>
                    <a:lnTo>
                      <a:pt x="4018" y="14413"/>
                    </a:lnTo>
                    <a:cubicBezTo>
                      <a:pt x="4314" y="14276"/>
                      <a:pt x="4582" y="14137"/>
                      <a:pt x="4823" y="13996"/>
                    </a:cubicBezTo>
                    <a:cubicBezTo>
                      <a:pt x="5082" y="13844"/>
                      <a:pt x="5309" y="13688"/>
                      <a:pt x="5383" y="13526"/>
                    </a:cubicBezTo>
                    <a:cubicBezTo>
                      <a:pt x="5500" y="13274"/>
                      <a:pt x="5243" y="13020"/>
                      <a:pt x="4652" y="12802"/>
                    </a:cubicBezTo>
                    <a:lnTo>
                      <a:pt x="3131" y="11980"/>
                    </a:lnTo>
                    <a:lnTo>
                      <a:pt x="1723" y="11385"/>
                    </a:lnTo>
                    <a:lnTo>
                      <a:pt x="796" y="10911"/>
                    </a:lnTo>
                    <a:lnTo>
                      <a:pt x="381" y="10497"/>
                    </a:lnTo>
                    <a:lnTo>
                      <a:pt x="528" y="10002"/>
                    </a:lnTo>
                    <a:lnTo>
                      <a:pt x="500" y="9326"/>
                    </a:lnTo>
                    <a:lnTo>
                      <a:pt x="500" y="8919"/>
                    </a:lnTo>
                    <a:lnTo>
                      <a:pt x="570" y="8343"/>
                    </a:lnTo>
                    <a:lnTo>
                      <a:pt x="570" y="7558"/>
                    </a:lnTo>
                    <a:lnTo>
                      <a:pt x="668" y="6732"/>
                    </a:lnTo>
                    <a:lnTo>
                      <a:pt x="595" y="6006"/>
                    </a:lnTo>
                    <a:lnTo>
                      <a:pt x="1009" y="5160"/>
                    </a:lnTo>
                    <a:lnTo>
                      <a:pt x="595" y="4503"/>
                    </a:lnTo>
                    <a:lnTo>
                      <a:pt x="595" y="4006"/>
                    </a:lnTo>
                    <a:lnTo>
                      <a:pt x="741" y="3350"/>
                    </a:lnTo>
                    <a:lnTo>
                      <a:pt x="787" y="2665"/>
                    </a:lnTo>
                    <a:lnTo>
                      <a:pt x="860" y="2001"/>
                    </a:lnTo>
                    <a:lnTo>
                      <a:pt x="1397" y="1570"/>
                    </a:lnTo>
                    <a:lnTo>
                      <a:pt x="2686" y="1036"/>
                    </a:lnTo>
                    <a:lnTo>
                      <a:pt x="3805" y="596"/>
                    </a:lnTo>
                    <a:lnTo>
                      <a:pt x="6185" y="199"/>
                    </a:lnTo>
                    <a:lnTo>
                      <a:pt x="8084" y="25"/>
                    </a:lnTo>
                    <a:lnTo>
                      <a:pt x="9520" y="0"/>
                    </a:lnTo>
                    <a:lnTo>
                      <a:pt x="11569" y="5"/>
                    </a:lnTo>
                    <a:lnTo>
                      <a:pt x="13321" y="80"/>
                    </a:lnTo>
                    <a:lnTo>
                      <a:pt x="14757" y="295"/>
                    </a:lnTo>
                    <a:lnTo>
                      <a:pt x="16119" y="499"/>
                    </a:lnTo>
                    <a:lnTo>
                      <a:pt x="16970" y="806"/>
                    </a:lnTo>
                    <a:lnTo>
                      <a:pt x="18040" y="1107"/>
                    </a:lnTo>
                    <a:lnTo>
                      <a:pt x="19332" y="1689"/>
                    </a:lnTo>
                    <a:lnTo>
                      <a:pt x="19698" y="2028"/>
                    </a:lnTo>
                    <a:lnTo>
                      <a:pt x="20405" y="2637"/>
                    </a:lnTo>
                    <a:lnTo>
                      <a:pt x="20405" y="3165"/>
                    </a:lnTo>
                    <a:lnTo>
                      <a:pt x="20552" y="3828"/>
                    </a:lnTo>
                    <a:lnTo>
                      <a:pt x="20231" y="5164"/>
                    </a:lnTo>
                    <a:lnTo>
                      <a:pt x="19963" y="6640"/>
                    </a:lnTo>
                    <a:lnTo>
                      <a:pt x="20036" y="8040"/>
                    </a:lnTo>
                    <a:lnTo>
                      <a:pt x="19820" y="8594"/>
                    </a:lnTo>
                    <a:lnTo>
                      <a:pt x="20039" y="9309"/>
                    </a:lnTo>
                    <a:lnTo>
                      <a:pt x="20332" y="9761"/>
                    </a:lnTo>
                    <a:lnTo>
                      <a:pt x="21113" y="10182"/>
                    </a:lnTo>
                    <a:lnTo>
                      <a:pt x="21454" y="10597"/>
                    </a:lnTo>
                    <a:lnTo>
                      <a:pt x="21600" y="11059"/>
                    </a:lnTo>
                    <a:lnTo>
                      <a:pt x="21137" y="11420"/>
                    </a:lnTo>
                    <a:lnTo>
                      <a:pt x="20097" y="11772"/>
                    </a:lnTo>
                    <a:lnTo>
                      <a:pt x="17832" y="12144"/>
                    </a:lnTo>
                    <a:lnTo>
                      <a:pt x="15833" y="12505"/>
                    </a:lnTo>
                    <a:lnTo>
                      <a:pt x="14394" y="12839"/>
                    </a:lnTo>
                    <a:lnTo>
                      <a:pt x="13224" y="13301"/>
                    </a:lnTo>
                    <a:lnTo>
                      <a:pt x="12931" y="13796"/>
                    </a:lnTo>
                    <a:lnTo>
                      <a:pt x="13077" y="14248"/>
                    </a:lnTo>
                    <a:lnTo>
                      <a:pt x="14367" y="14764"/>
                    </a:lnTo>
                    <a:lnTo>
                      <a:pt x="15635" y="15136"/>
                    </a:lnTo>
                    <a:lnTo>
                      <a:pt x="16805" y="15524"/>
                    </a:lnTo>
                    <a:lnTo>
                      <a:pt x="17970" y="15947"/>
                    </a:lnTo>
                    <a:lnTo>
                      <a:pt x="19052" y="16425"/>
                    </a:lnTo>
                    <a:lnTo>
                      <a:pt x="20216" y="17086"/>
                    </a:lnTo>
                    <a:lnTo>
                      <a:pt x="20509" y="17780"/>
                    </a:lnTo>
                    <a:lnTo>
                      <a:pt x="20509" y="18324"/>
                    </a:lnTo>
                    <a:lnTo>
                      <a:pt x="20436" y="18943"/>
                    </a:lnTo>
                    <a:lnTo>
                      <a:pt x="20021" y="19513"/>
                    </a:lnTo>
                    <a:lnTo>
                      <a:pt x="19293" y="20051"/>
                    </a:lnTo>
                    <a:lnTo>
                      <a:pt x="18415" y="20482"/>
                    </a:lnTo>
                    <a:lnTo>
                      <a:pt x="17299" y="20826"/>
                    </a:lnTo>
                    <a:lnTo>
                      <a:pt x="15863" y="21197"/>
                    </a:lnTo>
                    <a:lnTo>
                      <a:pt x="13796" y="21471"/>
                    </a:lnTo>
                    <a:lnTo>
                      <a:pt x="12288" y="21551"/>
                    </a:lnTo>
                    <a:lnTo>
                      <a:pt x="10279" y="21600"/>
                    </a:lnTo>
                    <a:lnTo>
                      <a:pt x="8279" y="214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2" name="Shape 2334"/>
              <p:cNvSpPr/>
              <p:nvPr>
                <p:custDataLst>
                  <p:tags r:id="rId17"/>
                </p:custDataLst>
              </p:nvPr>
            </p:nvSpPr>
            <p:spPr>
              <a:xfrm rot="21600000">
                <a:off x="2876821" y="398258"/>
                <a:ext cx="954114" cy="18266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" y="18556"/>
                    </a:moveTo>
                    <a:lnTo>
                      <a:pt x="0" y="19082"/>
                    </a:lnTo>
                    <a:lnTo>
                      <a:pt x="26" y="19716"/>
                    </a:lnTo>
                    <a:lnTo>
                      <a:pt x="291" y="20151"/>
                    </a:lnTo>
                    <a:lnTo>
                      <a:pt x="718" y="20511"/>
                    </a:lnTo>
                    <a:lnTo>
                      <a:pt x="1222" y="20941"/>
                    </a:lnTo>
                    <a:lnTo>
                      <a:pt x="2078" y="21222"/>
                    </a:lnTo>
                    <a:lnTo>
                      <a:pt x="3065" y="21514"/>
                    </a:lnTo>
                    <a:lnTo>
                      <a:pt x="4151" y="21600"/>
                    </a:lnTo>
                    <a:lnTo>
                      <a:pt x="5598" y="21600"/>
                    </a:lnTo>
                    <a:lnTo>
                      <a:pt x="6597" y="21480"/>
                    </a:lnTo>
                    <a:lnTo>
                      <a:pt x="8419" y="21170"/>
                    </a:lnTo>
                    <a:lnTo>
                      <a:pt x="9230" y="20793"/>
                    </a:lnTo>
                    <a:lnTo>
                      <a:pt x="10064" y="20329"/>
                    </a:lnTo>
                    <a:lnTo>
                      <a:pt x="10874" y="19670"/>
                    </a:lnTo>
                    <a:lnTo>
                      <a:pt x="11368" y="19041"/>
                    </a:lnTo>
                    <a:lnTo>
                      <a:pt x="12027" y="18004"/>
                    </a:lnTo>
                    <a:lnTo>
                      <a:pt x="12791" y="17009"/>
                    </a:lnTo>
                    <a:lnTo>
                      <a:pt x="13238" y="16297"/>
                    </a:lnTo>
                    <a:lnTo>
                      <a:pt x="13699" y="15538"/>
                    </a:lnTo>
                    <a:lnTo>
                      <a:pt x="13897" y="14690"/>
                    </a:lnTo>
                    <a:lnTo>
                      <a:pt x="14249" y="13669"/>
                    </a:lnTo>
                    <a:lnTo>
                      <a:pt x="14657" y="12902"/>
                    </a:lnTo>
                    <a:lnTo>
                      <a:pt x="15240" y="11653"/>
                    </a:lnTo>
                    <a:lnTo>
                      <a:pt x="15448" y="10964"/>
                    </a:lnTo>
                    <a:lnTo>
                      <a:pt x="15822" y="10236"/>
                    </a:lnTo>
                    <a:lnTo>
                      <a:pt x="16261" y="9338"/>
                    </a:lnTo>
                    <a:lnTo>
                      <a:pt x="16513" y="8632"/>
                    </a:lnTo>
                    <a:lnTo>
                      <a:pt x="17028" y="8067"/>
                    </a:lnTo>
                    <a:lnTo>
                      <a:pt x="17982" y="7344"/>
                    </a:lnTo>
                    <a:lnTo>
                      <a:pt x="18782" y="6785"/>
                    </a:lnTo>
                    <a:lnTo>
                      <a:pt x="19616" y="6048"/>
                    </a:lnTo>
                    <a:lnTo>
                      <a:pt x="20505" y="5137"/>
                    </a:lnTo>
                    <a:lnTo>
                      <a:pt x="21031" y="4056"/>
                    </a:lnTo>
                    <a:lnTo>
                      <a:pt x="21457" y="3067"/>
                    </a:lnTo>
                    <a:lnTo>
                      <a:pt x="21600" y="2195"/>
                    </a:lnTo>
                    <a:lnTo>
                      <a:pt x="21117" y="1229"/>
                    </a:lnTo>
                    <a:lnTo>
                      <a:pt x="20338" y="667"/>
                    </a:lnTo>
                    <a:lnTo>
                      <a:pt x="19176" y="187"/>
                    </a:lnTo>
                    <a:lnTo>
                      <a:pt x="18190" y="0"/>
                    </a:lnTo>
                    <a:lnTo>
                      <a:pt x="16940" y="96"/>
                    </a:lnTo>
                    <a:lnTo>
                      <a:pt x="15879" y="188"/>
                    </a:lnTo>
                    <a:lnTo>
                      <a:pt x="15135" y="359"/>
                    </a:lnTo>
                    <a:lnTo>
                      <a:pt x="14435" y="628"/>
                    </a:lnTo>
                    <a:lnTo>
                      <a:pt x="13590" y="1006"/>
                    </a:lnTo>
                    <a:lnTo>
                      <a:pt x="12769" y="1572"/>
                    </a:lnTo>
                    <a:lnTo>
                      <a:pt x="11968" y="2146"/>
                    </a:lnTo>
                    <a:lnTo>
                      <a:pt x="11562" y="2741"/>
                    </a:lnTo>
                    <a:lnTo>
                      <a:pt x="11233" y="3377"/>
                    </a:lnTo>
                    <a:lnTo>
                      <a:pt x="10970" y="3945"/>
                    </a:lnTo>
                    <a:lnTo>
                      <a:pt x="10948" y="4587"/>
                    </a:lnTo>
                    <a:lnTo>
                      <a:pt x="10849" y="5458"/>
                    </a:lnTo>
                    <a:lnTo>
                      <a:pt x="10882" y="6162"/>
                    </a:lnTo>
                    <a:lnTo>
                      <a:pt x="10981" y="6688"/>
                    </a:lnTo>
                    <a:lnTo>
                      <a:pt x="10981" y="7209"/>
                    </a:lnTo>
                    <a:lnTo>
                      <a:pt x="10989" y="7683"/>
                    </a:lnTo>
                    <a:lnTo>
                      <a:pt x="10758" y="8301"/>
                    </a:lnTo>
                    <a:lnTo>
                      <a:pt x="10341" y="9040"/>
                    </a:lnTo>
                    <a:lnTo>
                      <a:pt x="9859" y="9585"/>
                    </a:lnTo>
                    <a:lnTo>
                      <a:pt x="9464" y="10152"/>
                    </a:lnTo>
                    <a:lnTo>
                      <a:pt x="9005" y="10632"/>
                    </a:lnTo>
                    <a:lnTo>
                      <a:pt x="8379" y="11398"/>
                    </a:lnTo>
                    <a:lnTo>
                      <a:pt x="7590" y="12170"/>
                    </a:lnTo>
                    <a:lnTo>
                      <a:pt x="6559" y="12920"/>
                    </a:lnTo>
                    <a:lnTo>
                      <a:pt x="5861" y="13429"/>
                    </a:lnTo>
                    <a:lnTo>
                      <a:pt x="4479" y="14133"/>
                    </a:lnTo>
                    <a:lnTo>
                      <a:pt x="3635" y="14585"/>
                    </a:lnTo>
                    <a:lnTo>
                      <a:pt x="2845" y="15260"/>
                    </a:lnTo>
                    <a:lnTo>
                      <a:pt x="1856" y="16204"/>
                    </a:lnTo>
                    <a:lnTo>
                      <a:pt x="1528" y="16644"/>
                    </a:lnTo>
                    <a:lnTo>
                      <a:pt x="1012" y="17417"/>
                    </a:lnTo>
                    <a:lnTo>
                      <a:pt x="541" y="18148"/>
                    </a:lnTo>
                    <a:lnTo>
                      <a:pt x="151" y="1855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3" name="Shape 2335"/>
              <p:cNvSpPr/>
              <p:nvPr>
                <p:custDataLst>
                  <p:tags r:id="rId18"/>
                </p:custDataLst>
              </p:nvPr>
            </p:nvSpPr>
            <p:spPr>
              <a:xfrm rot="21600000">
                <a:off x="3660736" y="1488928"/>
                <a:ext cx="764553" cy="11321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62" y="13131"/>
                    </a:moveTo>
                    <a:lnTo>
                      <a:pt x="4636" y="13399"/>
                    </a:lnTo>
                    <a:lnTo>
                      <a:pt x="3575" y="14177"/>
                    </a:lnTo>
                    <a:lnTo>
                      <a:pt x="2821" y="14935"/>
                    </a:lnTo>
                    <a:lnTo>
                      <a:pt x="1562" y="16294"/>
                    </a:lnTo>
                    <a:cubicBezTo>
                      <a:pt x="1213" y="16705"/>
                      <a:pt x="925" y="17139"/>
                      <a:pt x="702" y="17588"/>
                    </a:cubicBezTo>
                    <a:cubicBezTo>
                      <a:pt x="416" y="18166"/>
                      <a:pt x="240" y="18767"/>
                      <a:pt x="178" y="19375"/>
                    </a:cubicBezTo>
                    <a:lnTo>
                      <a:pt x="0" y="20215"/>
                    </a:lnTo>
                    <a:lnTo>
                      <a:pt x="203" y="21047"/>
                    </a:lnTo>
                    <a:lnTo>
                      <a:pt x="672" y="21526"/>
                    </a:lnTo>
                    <a:lnTo>
                      <a:pt x="1533" y="21600"/>
                    </a:lnTo>
                    <a:lnTo>
                      <a:pt x="3296" y="20732"/>
                    </a:lnTo>
                    <a:lnTo>
                      <a:pt x="4666" y="19799"/>
                    </a:lnTo>
                    <a:lnTo>
                      <a:pt x="5912" y="18735"/>
                    </a:lnTo>
                    <a:lnTo>
                      <a:pt x="7172" y="17654"/>
                    </a:lnTo>
                    <a:lnTo>
                      <a:pt x="7843" y="16776"/>
                    </a:lnTo>
                    <a:lnTo>
                      <a:pt x="8131" y="15916"/>
                    </a:lnTo>
                    <a:lnTo>
                      <a:pt x="8322" y="15241"/>
                    </a:lnTo>
                    <a:lnTo>
                      <a:pt x="9582" y="14761"/>
                    </a:lnTo>
                    <a:lnTo>
                      <a:pt x="10524" y="14206"/>
                    </a:lnTo>
                    <a:lnTo>
                      <a:pt x="11085" y="13401"/>
                    </a:lnTo>
                    <a:lnTo>
                      <a:pt x="12481" y="12431"/>
                    </a:lnTo>
                    <a:lnTo>
                      <a:pt x="13277" y="11416"/>
                    </a:lnTo>
                    <a:cubicBezTo>
                      <a:pt x="13611" y="11114"/>
                      <a:pt x="13997" y="10839"/>
                      <a:pt x="14425" y="10597"/>
                    </a:cubicBezTo>
                    <a:cubicBezTo>
                      <a:pt x="14754" y="10412"/>
                      <a:pt x="15106" y="10247"/>
                      <a:pt x="15478" y="10104"/>
                    </a:cubicBezTo>
                    <a:lnTo>
                      <a:pt x="16683" y="9522"/>
                    </a:lnTo>
                    <a:lnTo>
                      <a:pt x="18751" y="7982"/>
                    </a:lnTo>
                    <a:lnTo>
                      <a:pt x="19970" y="6850"/>
                    </a:lnTo>
                    <a:lnTo>
                      <a:pt x="20915" y="5464"/>
                    </a:lnTo>
                    <a:lnTo>
                      <a:pt x="21557" y="4558"/>
                    </a:lnTo>
                    <a:lnTo>
                      <a:pt x="21600" y="3220"/>
                    </a:lnTo>
                    <a:lnTo>
                      <a:pt x="21151" y="1883"/>
                    </a:lnTo>
                    <a:lnTo>
                      <a:pt x="20470" y="973"/>
                    </a:lnTo>
                    <a:lnTo>
                      <a:pt x="19265" y="452"/>
                    </a:lnTo>
                    <a:lnTo>
                      <a:pt x="18143" y="77"/>
                    </a:lnTo>
                    <a:lnTo>
                      <a:pt x="16736" y="0"/>
                    </a:lnTo>
                    <a:lnTo>
                      <a:pt x="15531" y="381"/>
                    </a:lnTo>
                    <a:lnTo>
                      <a:pt x="14287" y="836"/>
                    </a:lnTo>
                    <a:lnTo>
                      <a:pt x="13369" y="1363"/>
                    </a:lnTo>
                    <a:lnTo>
                      <a:pt x="11919" y="1983"/>
                    </a:lnTo>
                    <a:lnTo>
                      <a:pt x="10810" y="2834"/>
                    </a:lnTo>
                    <a:lnTo>
                      <a:pt x="9632" y="3944"/>
                    </a:lnTo>
                    <a:lnTo>
                      <a:pt x="8635" y="4854"/>
                    </a:lnTo>
                    <a:lnTo>
                      <a:pt x="7812" y="6072"/>
                    </a:lnTo>
                    <a:lnTo>
                      <a:pt x="7648" y="6774"/>
                    </a:lnTo>
                    <a:lnTo>
                      <a:pt x="7648" y="7735"/>
                    </a:lnTo>
                    <a:lnTo>
                      <a:pt x="7810" y="8593"/>
                    </a:lnTo>
                    <a:cubicBezTo>
                      <a:pt x="7755" y="8805"/>
                      <a:pt x="7654" y="9010"/>
                      <a:pt x="7509" y="9201"/>
                    </a:cubicBezTo>
                    <a:cubicBezTo>
                      <a:pt x="7301" y="9477"/>
                      <a:pt x="7009" y="9719"/>
                      <a:pt x="6651" y="9911"/>
                    </a:cubicBezTo>
                    <a:lnTo>
                      <a:pt x="6117" y="10492"/>
                    </a:lnTo>
                    <a:lnTo>
                      <a:pt x="5720" y="11111"/>
                    </a:lnTo>
                    <a:lnTo>
                      <a:pt x="5720" y="11877"/>
                    </a:lnTo>
                    <a:lnTo>
                      <a:pt x="5802" y="12734"/>
                    </a:lnTo>
                    <a:lnTo>
                      <a:pt x="5362" y="1313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4" name="Shape 2336"/>
              <p:cNvSpPr/>
              <p:nvPr>
                <p:custDataLst>
                  <p:tags r:id="rId19"/>
                </p:custDataLst>
              </p:nvPr>
            </p:nvSpPr>
            <p:spPr>
              <a:xfrm rot="21600000">
                <a:off x="-1" y="2532859"/>
                <a:ext cx="820980" cy="8704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70" y="959"/>
                    </a:moveTo>
                    <a:lnTo>
                      <a:pt x="7375" y="746"/>
                    </a:lnTo>
                    <a:lnTo>
                      <a:pt x="6005" y="460"/>
                    </a:lnTo>
                    <a:lnTo>
                      <a:pt x="4720" y="40"/>
                    </a:lnTo>
                    <a:lnTo>
                      <a:pt x="3286" y="0"/>
                    </a:lnTo>
                    <a:lnTo>
                      <a:pt x="2005" y="295"/>
                    </a:lnTo>
                    <a:lnTo>
                      <a:pt x="849" y="1185"/>
                    </a:lnTo>
                    <a:lnTo>
                      <a:pt x="218" y="2375"/>
                    </a:lnTo>
                    <a:lnTo>
                      <a:pt x="0" y="3791"/>
                    </a:lnTo>
                    <a:lnTo>
                      <a:pt x="89" y="4764"/>
                    </a:lnTo>
                    <a:lnTo>
                      <a:pt x="791" y="5823"/>
                    </a:lnTo>
                    <a:lnTo>
                      <a:pt x="1780" y="6863"/>
                    </a:lnTo>
                    <a:lnTo>
                      <a:pt x="3412" y="8341"/>
                    </a:lnTo>
                    <a:lnTo>
                      <a:pt x="5171" y="9616"/>
                    </a:lnTo>
                    <a:lnTo>
                      <a:pt x="6126" y="10678"/>
                    </a:lnTo>
                    <a:lnTo>
                      <a:pt x="7435" y="12311"/>
                    </a:lnTo>
                    <a:lnTo>
                      <a:pt x="9232" y="14255"/>
                    </a:lnTo>
                    <a:lnTo>
                      <a:pt x="10481" y="16504"/>
                    </a:lnTo>
                    <a:lnTo>
                      <a:pt x="11438" y="17812"/>
                    </a:lnTo>
                    <a:lnTo>
                      <a:pt x="12916" y="19248"/>
                    </a:lnTo>
                    <a:lnTo>
                      <a:pt x="13935" y="20111"/>
                    </a:lnTo>
                    <a:lnTo>
                      <a:pt x="15185" y="20976"/>
                    </a:lnTo>
                    <a:lnTo>
                      <a:pt x="17351" y="21564"/>
                    </a:lnTo>
                    <a:lnTo>
                      <a:pt x="18242" y="21600"/>
                    </a:lnTo>
                    <a:lnTo>
                      <a:pt x="19373" y="21528"/>
                    </a:lnTo>
                    <a:lnTo>
                      <a:pt x="20290" y="21023"/>
                    </a:lnTo>
                    <a:lnTo>
                      <a:pt x="21115" y="20256"/>
                    </a:lnTo>
                    <a:lnTo>
                      <a:pt x="21345" y="18778"/>
                    </a:lnTo>
                    <a:lnTo>
                      <a:pt x="21383" y="17046"/>
                    </a:lnTo>
                    <a:lnTo>
                      <a:pt x="21600" y="15041"/>
                    </a:lnTo>
                    <a:lnTo>
                      <a:pt x="21090" y="13273"/>
                    </a:lnTo>
                    <a:lnTo>
                      <a:pt x="20455" y="11700"/>
                    </a:lnTo>
                    <a:lnTo>
                      <a:pt x="19116" y="9331"/>
                    </a:lnTo>
                    <a:lnTo>
                      <a:pt x="17818" y="7490"/>
                    </a:lnTo>
                    <a:lnTo>
                      <a:pt x="16468" y="5940"/>
                    </a:lnTo>
                    <a:lnTo>
                      <a:pt x="14692" y="3902"/>
                    </a:lnTo>
                    <a:lnTo>
                      <a:pt x="13507" y="2751"/>
                    </a:lnTo>
                    <a:lnTo>
                      <a:pt x="12069" y="2089"/>
                    </a:lnTo>
                    <a:lnTo>
                      <a:pt x="10679" y="1427"/>
                    </a:lnTo>
                    <a:lnTo>
                      <a:pt x="9753" y="1166"/>
                    </a:lnTo>
                    <a:lnTo>
                      <a:pt x="8470" y="95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25" name="Group 2349"/>
            <p:cNvGrpSpPr/>
            <p:nvPr/>
          </p:nvGrpSpPr>
          <p:grpSpPr>
            <a:xfrm rot="20456931">
              <a:off x="8254066" y="2342450"/>
              <a:ext cx="1171316" cy="1231754"/>
              <a:chOff x="-1" y="-1"/>
              <a:chExt cx="2758955" cy="2901311"/>
            </a:xfrm>
            <a:solidFill>
              <a:schemeClr val="accent4"/>
            </a:solidFill>
          </p:grpSpPr>
          <p:sp>
            <p:nvSpPr>
              <p:cNvPr id="26" name="Shape 2344"/>
              <p:cNvSpPr/>
              <p:nvPr>
                <p:custDataLst>
                  <p:tags r:id="rId10"/>
                </p:custDataLst>
              </p:nvPr>
            </p:nvSpPr>
            <p:spPr>
              <a:xfrm rot="21600000">
                <a:off x="674984" y="236937"/>
                <a:ext cx="1592838" cy="2664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09" y="8640"/>
                    </a:moveTo>
                    <a:lnTo>
                      <a:pt x="7143" y="8325"/>
                    </a:lnTo>
                    <a:lnTo>
                      <a:pt x="6929" y="8008"/>
                    </a:lnTo>
                    <a:lnTo>
                      <a:pt x="6877" y="7708"/>
                    </a:lnTo>
                    <a:lnTo>
                      <a:pt x="6872" y="7237"/>
                    </a:lnTo>
                    <a:lnTo>
                      <a:pt x="6598" y="6867"/>
                    </a:lnTo>
                    <a:lnTo>
                      <a:pt x="6361" y="6629"/>
                    </a:lnTo>
                    <a:lnTo>
                      <a:pt x="5746" y="6044"/>
                    </a:lnTo>
                    <a:lnTo>
                      <a:pt x="5322" y="5533"/>
                    </a:lnTo>
                    <a:lnTo>
                      <a:pt x="5177" y="5120"/>
                    </a:lnTo>
                    <a:lnTo>
                      <a:pt x="5044" y="4617"/>
                    </a:lnTo>
                    <a:lnTo>
                      <a:pt x="4851" y="4273"/>
                    </a:lnTo>
                    <a:lnTo>
                      <a:pt x="4628" y="4050"/>
                    </a:lnTo>
                    <a:lnTo>
                      <a:pt x="4452" y="3843"/>
                    </a:lnTo>
                    <a:lnTo>
                      <a:pt x="4372" y="3530"/>
                    </a:lnTo>
                    <a:lnTo>
                      <a:pt x="4241" y="3144"/>
                    </a:lnTo>
                    <a:lnTo>
                      <a:pt x="4179" y="2742"/>
                    </a:lnTo>
                    <a:lnTo>
                      <a:pt x="4041" y="2213"/>
                    </a:lnTo>
                    <a:lnTo>
                      <a:pt x="3881" y="1678"/>
                    </a:lnTo>
                    <a:lnTo>
                      <a:pt x="3834" y="1138"/>
                    </a:lnTo>
                    <a:lnTo>
                      <a:pt x="3757" y="719"/>
                    </a:lnTo>
                    <a:lnTo>
                      <a:pt x="3556" y="537"/>
                    </a:lnTo>
                    <a:lnTo>
                      <a:pt x="3356" y="356"/>
                    </a:lnTo>
                    <a:lnTo>
                      <a:pt x="3033" y="187"/>
                    </a:lnTo>
                    <a:lnTo>
                      <a:pt x="2660" y="49"/>
                    </a:lnTo>
                    <a:lnTo>
                      <a:pt x="2203" y="0"/>
                    </a:lnTo>
                    <a:lnTo>
                      <a:pt x="1835" y="4"/>
                    </a:lnTo>
                    <a:lnTo>
                      <a:pt x="1349" y="56"/>
                    </a:lnTo>
                    <a:lnTo>
                      <a:pt x="792" y="181"/>
                    </a:lnTo>
                    <a:lnTo>
                      <a:pt x="469" y="327"/>
                    </a:lnTo>
                    <a:lnTo>
                      <a:pt x="231" y="611"/>
                    </a:lnTo>
                    <a:lnTo>
                      <a:pt x="48" y="858"/>
                    </a:lnTo>
                    <a:lnTo>
                      <a:pt x="0" y="1071"/>
                    </a:lnTo>
                    <a:lnTo>
                      <a:pt x="4" y="1279"/>
                    </a:lnTo>
                    <a:lnTo>
                      <a:pt x="16" y="1522"/>
                    </a:lnTo>
                    <a:lnTo>
                      <a:pt x="156" y="1902"/>
                    </a:lnTo>
                    <a:lnTo>
                      <a:pt x="320" y="2387"/>
                    </a:lnTo>
                    <a:lnTo>
                      <a:pt x="639" y="3151"/>
                    </a:lnTo>
                    <a:lnTo>
                      <a:pt x="770" y="3827"/>
                    </a:lnTo>
                    <a:lnTo>
                      <a:pt x="913" y="4107"/>
                    </a:lnTo>
                    <a:lnTo>
                      <a:pt x="1048" y="4430"/>
                    </a:lnTo>
                    <a:lnTo>
                      <a:pt x="1085" y="4768"/>
                    </a:lnTo>
                    <a:lnTo>
                      <a:pt x="1233" y="5055"/>
                    </a:lnTo>
                    <a:lnTo>
                      <a:pt x="1364" y="5302"/>
                    </a:lnTo>
                    <a:lnTo>
                      <a:pt x="1507" y="5540"/>
                    </a:lnTo>
                    <a:lnTo>
                      <a:pt x="1651" y="5782"/>
                    </a:lnTo>
                    <a:lnTo>
                      <a:pt x="1802" y="6093"/>
                    </a:lnTo>
                    <a:lnTo>
                      <a:pt x="1864" y="6358"/>
                    </a:lnTo>
                    <a:lnTo>
                      <a:pt x="1909" y="6571"/>
                    </a:lnTo>
                    <a:lnTo>
                      <a:pt x="2007" y="6895"/>
                    </a:lnTo>
                    <a:lnTo>
                      <a:pt x="2244" y="7169"/>
                    </a:lnTo>
                    <a:lnTo>
                      <a:pt x="2539" y="7419"/>
                    </a:lnTo>
                    <a:lnTo>
                      <a:pt x="2854" y="7654"/>
                    </a:lnTo>
                    <a:lnTo>
                      <a:pt x="3259" y="7908"/>
                    </a:lnTo>
                    <a:lnTo>
                      <a:pt x="3505" y="8136"/>
                    </a:lnTo>
                    <a:lnTo>
                      <a:pt x="3759" y="8307"/>
                    </a:lnTo>
                    <a:lnTo>
                      <a:pt x="3890" y="8437"/>
                    </a:lnTo>
                    <a:lnTo>
                      <a:pt x="4037" y="8540"/>
                    </a:lnTo>
                    <a:lnTo>
                      <a:pt x="4271" y="8721"/>
                    </a:lnTo>
                    <a:lnTo>
                      <a:pt x="4300" y="8911"/>
                    </a:lnTo>
                    <a:lnTo>
                      <a:pt x="4287" y="9142"/>
                    </a:lnTo>
                    <a:lnTo>
                      <a:pt x="4246" y="9438"/>
                    </a:lnTo>
                    <a:lnTo>
                      <a:pt x="4132" y="9909"/>
                    </a:lnTo>
                    <a:lnTo>
                      <a:pt x="4012" y="10364"/>
                    </a:lnTo>
                    <a:lnTo>
                      <a:pt x="3958" y="10797"/>
                    </a:lnTo>
                    <a:lnTo>
                      <a:pt x="4101" y="11151"/>
                    </a:lnTo>
                    <a:lnTo>
                      <a:pt x="4323" y="11474"/>
                    </a:lnTo>
                    <a:lnTo>
                      <a:pt x="4580" y="11827"/>
                    </a:lnTo>
                    <a:lnTo>
                      <a:pt x="4740" y="12133"/>
                    </a:lnTo>
                    <a:lnTo>
                      <a:pt x="4785" y="12429"/>
                    </a:lnTo>
                    <a:lnTo>
                      <a:pt x="4822" y="12638"/>
                    </a:lnTo>
                    <a:lnTo>
                      <a:pt x="4822" y="12857"/>
                    </a:lnTo>
                    <a:lnTo>
                      <a:pt x="4797" y="12996"/>
                    </a:lnTo>
                    <a:lnTo>
                      <a:pt x="4699" y="13136"/>
                    </a:lnTo>
                    <a:lnTo>
                      <a:pt x="4539" y="13285"/>
                    </a:lnTo>
                    <a:lnTo>
                      <a:pt x="4388" y="13429"/>
                    </a:lnTo>
                    <a:lnTo>
                      <a:pt x="4183" y="13566"/>
                    </a:lnTo>
                    <a:lnTo>
                      <a:pt x="4060" y="13677"/>
                    </a:lnTo>
                    <a:lnTo>
                      <a:pt x="3847" y="13755"/>
                    </a:lnTo>
                    <a:lnTo>
                      <a:pt x="3614" y="13931"/>
                    </a:lnTo>
                    <a:lnTo>
                      <a:pt x="3405" y="14083"/>
                    </a:lnTo>
                    <a:lnTo>
                      <a:pt x="3102" y="14343"/>
                    </a:lnTo>
                    <a:lnTo>
                      <a:pt x="2943" y="14624"/>
                    </a:lnTo>
                    <a:lnTo>
                      <a:pt x="2759" y="14845"/>
                    </a:lnTo>
                    <a:lnTo>
                      <a:pt x="2550" y="15079"/>
                    </a:lnTo>
                    <a:cubicBezTo>
                      <a:pt x="2445" y="15151"/>
                      <a:pt x="2338" y="15222"/>
                      <a:pt x="2231" y="15292"/>
                    </a:cubicBezTo>
                    <a:cubicBezTo>
                      <a:pt x="2109" y="15371"/>
                      <a:pt x="1986" y="15450"/>
                      <a:pt x="1862" y="15527"/>
                    </a:cubicBezTo>
                    <a:lnTo>
                      <a:pt x="1518" y="15733"/>
                    </a:lnTo>
                    <a:lnTo>
                      <a:pt x="1335" y="15901"/>
                    </a:lnTo>
                    <a:lnTo>
                      <a:pt x="1114" y="16041"/>
                    </a:lnTo>
                    <a:lnTo>
                      <a:pt x="905" y="16241"/>
                    </a:lnTo>
                    <a:lnTo>
                      <a:pt x="758" y="16440"/>
                    </a:lnTo>
                    <a:lnTo>
                      <a:pt x="647" y="16643"/>
                    </a:lnTo>
                    <a:lnTo>
                      <a:pt x="598" y="16819"/>
                    </a:lnTo>
                    <a:lnTo>
                      <a:pt x="598" y="17025"/>
                    </a:lnTo>
                    <a:lnTo>
                      <a:pt x="639" y="17423"/>
                    </a:lnTo>
                    <a:lnTo>
                      <a:pt x="774" y="17682"/>
                    </a:lnTo>
                    <a:lnTo>
                      <a:pt x="856" y="17895"/>
                    </a:lnTo>
                    <a:lnTo>
                      <a:pt x="955" y="18087"/>
                    </a:lnTo>
                    <a:lnTo>
                      <a:pt x="1053" y="18295"/>
                    </a:lnTo>
                    <a:lnTo>
                      <a:pt x="1212" y="18558"/>
                    </a:lnTo>
                    <a:lnTo>
                      <a:pt x="1327" y="18752"/>
                    </a:lnTo>
                    <a:lnTo>
                      <a:pt x="1495" y="18975"/>
                    </a:lnTo>
                    <a:lnTo>
                      <a:pt x="1703" y="19203"/>
                    </a:lnTo>
                    <a:lnTo>
                      <a:pt x="1843" y="19364"/>
                    </a:lnTo>
                    <a:lnTo>
                      <a:pt x="2171" y="19521"/>
                    </a:lnTo>
                    <a:lnTo>
                      <a:pt x="2375" y="19685"/>
                    </a:lnTo>
                    <a:lnTo>
                      <a:pt x="2630" y="19841"/>
                    </a:lnTo>
                    <a:lnTo>
                      <a:pt x="2986" y="20069"/>
                    </a:lnTo>
                    <a:lnTo>
                      <a:pt x="3248" y="20152"/>
                    </a:lnTo>
                    <a:lnTo>
                      <a:pt x="3599" y="20323"/>
                    </a:lnTo>
                    <a:lnTo>
                      <a:pt x="3959" y="20470"/>
                    </a:lnTo>
                    <a:lnTo>
                      <a:pt x="4677" y="20713"/>
                    </a:lnTo>
                    <a:lnTo>
                      <a:pt x="5385" y="20876"/>
                    </a:lnTo>
                    <a:lnTo>
                      <a:pt x="5724" y="20906"/>
                    </a:lnTo>
                    <a:lnTo>
                      <a:pt x="6060" y="20947"/>
                    </a:lnTo>
                    <a:lnTo>
                      <a:pt x="6585" y="20986"/>
                    </a:lnTo>
                    <a:lnTo>
                      <a:pt x="7060" y="20972"/>
                    </a:lnTo>
                    <a:cubicBezTo>
                      <a:pt x="7198" y="20987"/>
                      <a:pt x="7338" y="20995"/>
                      <a:pt x="7478" y="20994"/>
                    </a:cubicBezTo>
                    <a:cubicBezTo>
                      <a:pt x="7672" y="20993"/>
                      <a:pt x="7865" y="20976"/>
                      <a:pt x="8051" y="20945"/>
                    </a:cubicBezTo>
                    <a:lnTo>
                      <a:pt x="8414" y="20901"/>
                    </a:lnTo>
                    <a:cubicBezTo>
                      <a:pt x="8557" y="20875"/>
                      <a:pt x="8701" y="20849"/>
                      <a:pt x="8844" y="20823"/>
                    </a:cubicBezTo>
                    <a:cubicBezTo>
                      <a:pt x="8971" y="20800"/>
                      <a:pt x="9098" y="20777"/>
                      <a:pt x="9224" y="20754"/>
                    </a:cubicBezTo>
                    <a:lnTo>
                      <a:pt x="9568" y="20674"/>
                    </a:lnTo>
                    <a:lnTo>
                      <a:pt x="9948" y="20564"/>
                    </a:lnTo>
                    <a:lnTo>
                      <a:pt x="10453" y="20385"/>
                    </a:lnTo>
                    <a:lnTo>
                      <a:pt x="10878" y="20064"/>
                    </a:lnTo>
                    <a:lnTo>
                      <a:pt x="11092" y="19660"/>
                    </a:lnTo>
                    <a:lnTo>
                      <a:pt x="11042" y="19237"/>
                    </a:lnTo>
                    <a:lnTo>
                      <a:pt x="11051" y="18855"/>
                    </a:lnTo>
                    <a:lnTo>
                      <a:pt x="10760" y="18502"/>
                    </a:lnTo>
                    <a:lnTo>
                      <a:pt x="10633" y="18187"/>
                    </a:lnTo>
                    <a:lnTo>
                      <a:pt x="10298" y="17836"/>
                    </a:lnTo>
                    <a:lnTo>
                      <a:pt x="9889" y="17532"/>
                    </a:lnTo>
                    <a:lnTo>
                      <a:pt x="9524" y="17226"/>
                    </a:lnTo>
                    <a:lnTo>
                      <a:pt x="9042" y="16943"/>
                    </a:lnTo>
                    <a:lnTo>
                      <a:pt x="8579" y="16512"/>
                    </a:lnTo>
                    <a:lnTo>
                      <a:pt x="8383" y="16189"/>
                    </a:lnTo>
                    <a:lnTo>
                      <a:pt x="8124" y="15427"/>
                    </a:lnTo>
                    <a:lnTo>
                      <a:pt x="8137" y="15070"/>
                    </a:lnTo>
                    <a:lnTo>
                      <a:pt x="8223" y="14786"/>
                    </a:lnTo>
                    <a:lnTo>
                      <a:pt x="8330" y="14546"/>
                    </a:lnTo>
                    <a:lnTo>
                      <a:pt x="8485" y="14370"/>
                    </a:lnTo>
                    <a:lnTo>
                      <a:pt x="8744" y="14172"/>
                    </a:lnTo>
                    <a:lnTo>
                      <a:pt x="9038" y="13973"/>
                    </a:lnTo>
                    <a:lnTo>
                      <a:pt x="9316" y="13780"/>
                    </a:lnTo>
                    <a:lnTo>
                      <a:pt x="9755" y="13589"/>
                    </a:lnTo>
                    <a:lnTo>
                      <a:pt x="10058" y="13378"/>
                    </a:lnTo>
                    <a:cubicBezTo>
                      <a:pt x="10130" y="13340"/>
                      <a:pt x="10203" y="13303"/>
                      <a:pt x="10279" y="13268"/>
                    </a:cubicBezTo>
                    <a:cubicBezTo>
                      <a:pt x="10370" y="13226"/>
                      <a:pt x="10464" y="13186"/>
                      <a:pt x="10561" y="13149"/>
                    </a:cubicBezTo>
                    <a:lnTo>
                      <a:pt x="10840" y="13053"/>
                    </a:lnTo>
                    <a:lnTo>
                      <a:pt x="11311" y="12987"/>
                    </a:lnTo>
                    <a:lnTo>
                      <a:pt x="11696" y="12950"/>
                    </a:lnTo>
                    <a:lnTo>
                      <a:pt x="12093" y="12999"/>
                    </a:lnTo>
                    <a:lnTo>
                      <a:pt x="12511" y="13089"/>
                    </a:lnTo>
                    <a:lnTo>
                      <a:pt x="12793" y="13148"/>
                    </a:lnTo>
                    <a:lnTo>
                      <a:pt x="13124" y="13285"/>
                    </a:lnTo>
                    <a:lnTo>
                      <a:pt x="13582" y="13523"/>
                    </a:lnTo>
                    <a:lnTo>
                      <a:pt x="13742" y="13736"/>
                    </a:lnTo>
                    <a:lnTo>
                      <a:pt x="14008" y="13958"/>
                    </a:lnTo>
                    <a:lnTo>
                      <a:pt x="14291" y="14217"/>
                    </a:lnTo>
                    <a:lnTo>
                      <a:pt x="14427" y="14435"/>
                    </a:lnTo>
                    <a:lnTo>
                      <a:pt x="14451" y="14669"/>
                    </a:lnTo>
                    <a:lnTo>
                      <a:pt x="14452" y="14904"/>
                    </a:lnTo>
                    <a:lnTo>
                      <a:pt x="14407" y="15087"/>
                    </a:lnTo>
                    <a:lnTo>
                      <a:pt x="14292" y="15337"/>
                    </a:lnTo>
                    <a:lnTo>
                      <a:pt x="14134" y="15497"/>
                    </a:lnTo>
                    <a:lnTo>
                      <a:pt x="13925" y="15701"/>
                    </a:lnTo>
                    <a:lnTo>
                      <a:pt x="13687" y="15909"/>
                    </a:lnTo>
                    <a:lnTo>
                      <a:pt x="13335" y="16305"/>
                    </a:lnTo>
                    <a:lnTo>
                      <a:pt x="13151" y="16479"/>
                    </a:lnTo>
                    <a:lnTo>
                      <a:pt x="13003" y="16654"/>
                    </a:lnTo>
                    <a:lnTo>
                      <a:pt x="12840" y="16818"/>
                    </a:lnTo>
                    <a:lnTo>
                      <a:pt x="12668" y="17008"/>
                    </a:lnTo>
                    <a:lnTo>
                      <a:pt x="12512" y="17221"/>
                    </a:lnTo>
                    <a:lnTo>
                      <a:pt x="12250" y="17619"/>
                    </a:lnTo>
                    <a:lnTo>
                      <a:pt x="12124" y="17984"/>
                    </a:lnTo>
                    <a:lnTo>
                      <a:pt x="12039" y="18244"/>
                    </a:lnTo>
                    <a:lnTo>
                      <a:pt x="11974" y="18552"/>
                    </a:lnTo>
                    <a:lnTo>
                      <a:pt x="11999" y="18790"/>
                    </a:lnTo>
                    <a:lnTo>
                      <a:pt x="12019" y="19081"/>
                    </a:lnTo>
                    <a:lnTo>
                      <a:pt x="11933" y="19394"/>
                    </a:lnTo>
                    <a:lnTo>
                      <a:pt x="11954" y="19602"/>
                    </a:lnTo>
                    <a:lnTo>
                      <a:pt x="11954" y="19835"/>
                    </a:lnTo>
                    <a:lnTo>
                      <a:pt x="11978" y="20084"/>
                    </a:lnTo>
                    <a:lnTo>
                      <a:pt x="12064" y="20312"/>
                    </a:lnTo>
                    <a:lnTo>
                      <a:pt x="12298" y="20637"/>
                    </a:lnTo>
                    <a:lnTo>
                      <a:pt x="12642" y="20845"/>
                    </a:lnTo>
                    <a:lnTo>
                      <a:pt x="12961" y="21050"/>
                    </a:lnTo>
                    <a:lnTo>
                      <a:pt x="13412" y="21292"/>
                    </a:lnTo>
                    <a:lnTo>
                      <a:pt x="13731" y="21412"/>
                    </a:lnTo>
                    <a:lnTo>
                      <a:pt x="14013" y="21542"/>
                    </a:lnTo>
                    <a:lnTo>
                      <a:pt x="14352" y="21600"/>
                    </a:lnTo>
                    <a:lnTo>
                      <a:pt x="14806" y="21600"/>
                    </a:lnTo>
                    <a:lnTo>
                      <a:pt x="15240" y="21500"/>
                    </a:lnTo>
                    <a:lnTo>
                      <a:pt x="16042" y="21407"/>
                    </a:lnTo>
                    <a:lnTo>
                      <a:pt x="16410" y="21297"/>
                    </a:lnTo>
                    <a:lnTo>
                      <a:pt x="16762" y="21189"/>
                    </a:lnTo>
                    <a:lnTo>
                      <a:pt x="17308" y="20991"/>
                    </a:lnTo>
                    <a:lnTo>
                      <a:pt x="17759" y="20786"/>
                    </a:lnTo>
                    <a:lnTo>
                      <a:pt x="18082" y="20595"/>
                    </a:lnTo>
                    <a:lnTo>
                      <a:pt x="18508" y="20243"/>
                    </a:lnTo>
                    <a:lnTo>
                      <a:pt x="18676" y="19981"/>
                    </a:lnTo>
                    <a:lnTo>
                      <a:pt x="18713" y="19660"/>
                    </a:lnTo>
                    <a:lnTo>
                      <a:pt x="18872" y="19220"/>
                    </a:lnTo>
                    <a:lnTo>
                      <a:pt x="19192" y="18740"/>
                    </a:lnTo>
                    <a:lnTo>
                      <a:pt x="19553" y="18245"/>
                    </a:lnTo>
                    <a:lnTo>
                      <a:pt x="19925" y="17610"/>
                    </a:lnTo>
                    <a:lnTo>
                      <a:pt x="20110" y="17158"/>
                    </a:lnTo>
                    <a:lnTo>
                      <a:pt x="20290" y="16871"/>
                    </a:lnTo>
                    <a:lnTo>
                      <a:pt x="20470" y="16411"/>
                    </a:lnTo>
                    <a:lnTo>
                      <a:pt x="20569" y="16118"/>
                    </a:lnTo>
                    <a:lnTo>
                      <a:pt x="20692" y="15799"/>
                    </a:lnTo>
                    <a:lnTo>
                      <a:pt x="20729" y="15403"/>
                    </a:lnTo>
                    <a:lnTo>
                      <a:pt x="20892" y="15114"/>
                    </a:lnTo>
                    <a:lnTo>
                      <a:pt x="21027" y="14945"/>
                    </a:lnTo>
                    <a:lnTo>
                      <a:pt x="21256" y="14740"/>
                    </a:lnTo>
                    <a:lnTo>
                      <a:pt x="21502" y="14460"/>
                    </a:lnTo>
                    <a:lnTo>
                      <a:pt x="21600" y="13992"/>
                    </a:lnTo>
                    <a:lnTo>
                      <a:pt x="21588" y="13676"/>
                    </a:lnTo>
                    <a:lnTo>
                      <a:pt x="21514" y="13392"/>
                    </a:lnTo>
                    <a:lnTo>
                      <a:pt x="21467" y="12962"/>
                    </a:lnTo>
                    <a:lnTo>
                      <a:pt x="21357" y="12492"/>
                    </a:lnTo>
                    <a:lnTo>
                      <a:pt x="21172" y="12247"/>
                    </a:lnTo>
                    <a:lnTo>
                      <a:pt x="20951" y="12007"/>
                    </a:lnTo>
                    <a:lnTo>
                      <a:pt x="20673" y="11815"/>
                    </a:lnTo>
                    <a:lnTo>
                      <a:pt x="20320" y="11656"/>
                    </a:lnTo>
                    <a:lnTo>
                      <a:pt x="19847" y="11496"/>
                    </a:lnTo>
                    <a:lnTo>
                      <a:pt x="19503" y="11363"/>
                    </a:lnTo>
                    <a:lnTo>
                      <a:pt x="19045" y="11118"/>
                    </a:lnTo>
                    <a:lnTo>
                      <a:pt x="18725" y="10964"/>
                    </a:lnTo>
                    <a:lnTo>
                      <a:pt x="18512" y="10832"/>
                    </a:lnTo>
                    <a:lnTo>
                      <a:pt x="18148" y="10687"/>
                    </a:lnTo>
                    <a:lnTo>
                      <a:pt x="17803" y="10606"/>
                    </a:lnTo>
                    <a:lnTo>
                      <a:pt x="17402" y="10577"/>
                    </a:lnTo>
                    <a:lnTo>
                      <a:pt x="17001" y="10545"/>
                    </a:lnTo>
                    <a:lnTo>
                      <a:pt x="16706" y="10508"/>
                    </a:lnTo>
                    <a:cubicBezTo>
                      <a:pt x="16571" y="10512"/>
                      <a:pt x="16434" y="10505"/>
                      <a:pt x="16302" y="10486"/>
                    </a:cubicBezTo>
                    <a:cubicBezTo>
                      <a:pt x="16166" y="10468"/>
                      <a:pt x="16035" y="10438"/>
                      <a:pt x="15913" y="10398"/>
                    </a:cubicBezTo>
                    <a:lnTo>
                      <a:pt x="15573" y="10349"/>
                    </a:lnTo>
                    <a:lnTo>
                      <a:pt x="15207" y="10227"/>
                    </a:lnTo>
                    <a:lnTo>
                      <a:pt x="14556" y="9914"/>
                    </a:lnTo>
                    <a:lnTo>
                      <a:pt x="14295" y="9650"/>
                    </a:lnTo>
                    <a:lnTo>
                      <a:pt x="13922" y="9371"/>
                    </a:lnTo>
                    <a:lnTo>
                      <a:pt x="13479" y="9170"/>
                    </a:lnTo>
                    <a:lnTo>
                      <a:pt x="13111" y="9009"/>
                    </a:lnTo>
                    <a:lnTo>
                      <a:pt x="12697" y="8938"/>
                    </a:lnTo>
                    <a:lnTo>
                      <a:pt x="12231" y="8879"/>
                    </a:lnTo>
                    <a:lnTo>
                      <a:pt x="11707" y="8838"/>
                    </a:lnTo>
                    <a:lnTo>
                      <a:pt x="11101" y="8796"/>
                    </a:lnTo>
                    <a:lnTo>
                      <a:pt x="10369" y="8793"/>
                    </a:lnTo>
                    <a:lnTo>
                      <a:pt x="9841" y="8814"/>
                    </a:lnTo>
                    <a:lnTo>
                      <a:pt x="9317" y="8851"/>
                    </a:lnTo>
                    <a:lnTo>
                      <a:pt x="8536" y="8824"/>
                    </a:lnTo>
                    <a:lnTo>
                      <a:pt x="8196" y="8832"/>
                    </a:lnTo>
                    <a:lnTo>
                      <a:pt x="7832" y="8768"/>
                    </a:lnTo>
                    <a:lnTo>
                      <a:pt x="7609" y="864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7" name="Shape 2345"/>
              <p:cNvSpPr/>
              <p:nvPr>
                <p:custDataLst>
                  <p:tags r:id="rId11"/>
                </p:custDataLst>
              </p:nvPr>
            </p:nvSpPr>
            <p:spPr>
              <a:xfrm rot="21600000">
                <a:off x="1385426" y="-1"/>
                <a:ext cx="267708" cy="1211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79" y="21489"/>
                    </a:moveTo>
                    <a:lnTo>
                      <a:pt x="6261" y="21209"/>
                    </a:lnTo>
                    <a:lnTo>
                      <a:pt x="4179" y="20701"/>
                    </a:lnTo>
                    <a:lnTo>
                      <a:pt x="2049" y="20223"/>
                    </a:lnTo>
                    <a:lnTo>
                      <a:pt x="1237" y="19788"/>
                    </a:lnTo>
                    <a:lnTo>
                      <a:pt x="784" y="19149"/>
                    </a:lnTo>
                    <a:lnTo>
                      <a:pt x="143" y="18506"/>
                    </a:lnTo>
                    <a:lnTo>
                      <a:pt x="67" y="18035"/>
                    </a:lnTo>
                    <a:lnTo>
                      <a:pt x="0" y="17378"/>
                    </a:lnTo>
                    <a:lnTo>
                      <a:pt x="0" y="16762"/>
                    </a:lnTo>
                    <a:lnTo>
                      <a:pt x="70" y="16072"/>
                    </a:lnTo>
                    <a:lnTo>
                      <a:pt x="900" y="15394"/>
                    </a:lnTo>
                    <a:lnTo>
                      <a:pt x="1972" y="14908"/>
                    </a:lnTo>
                    <a:lnTo>
                      <a:pt x="4018" y="14413"/>
                    </a:lnTo>
                    <a:cubicBezTo>
                      <a:pt x="4314" y="14276"/>
                      <a:pt x="4582" y="14137"/>
                      <a:pt x="4823" y="13996"/>
                    </a:cubicBezTo>
                    <a:cubicBezTo>
                      <a:pt x="5082" y="13844"/>
                      <a:pt x="5309" y="13688"/>
                      <a:pt x="5383" y="13526"/>
                    </a:cubicBezTo>
                    <a:cubicBezTo>
                      <a:pt x="5500" y="13274"/>
                      <a:pt x="5243" y="13020"/>
                      <a:pt x="4652" y="12802"/>
                    </a:cubicBezTo>
                    <a:lnTo>
                      <a:pt x="3131" y="11980"/>
                    </a:lnTo>
                    <a:lnTo>
                      <a:pt x="1723" y="11385"/>
                    </a:lnTo>
                    <a:lnTo>
                      <a:pt x="796" y="10911"/>
                    </a:lnTo>
                    <a:lnTo>
                      <a:pt x="381" y="10497"/>
                    </a:lnTo>
                    <a:lnTo>
                      <a:pt x="528" y="10002"/>
                    </a:lnTo>
                    <a:lnTo>
                      <a:pt x="500" y="9326"/>
                    </a:lnTo>
                    <a:lnTo>
                      <a:pt x="500" y="8919"/>
                    </a:lnTo>
                    <a:lnTo>
                      <a:pt x="570" y="8343"/>
                    </a:lnTo>
                    <a:lnTo>
                      <a:pt x="570" y="7558"/>
                    </a:lnTo>
                    <a:lnTo>
                      <a:pt x="668" y="6732"/>
                    </a:lnTo>
                    <a:lnTo>
                      <a:pt x="595" y="6006"/>
                    </a:lnTo>
                    <a:lnTo>
                      <a:pt x="1009" y="5160"/>
                    </a:lnTo>
                    <a:lnTo>
                      <a:pt x="595" y="4503"/>
                    </a:lnTo>
                    <a:lnTo>
                      <a:pt x="595" y="4006"/>
                    </a:lnTo>
                    <a:lnTo>
                      <a:pt x="741" y="3350"/>
                    </a:lnTo>
                    <a:lnTo>
                      <a:pt x="787" y="2665"/>
                    </a:lnTo>
                    <a:lnTo>
                      <a:pt x="860" y="2001"/>
                    </a:lnTo>
                    <a:lnTo>
                      <a:pt x="1397" y="1570"/>
                    </a:lnTo>
                    <a:lnTo>
                      <a:pt x="2686" y="1036"/>
                    </a:lnTo>
                    <a:lnTo>
                      <a:pt x="3805" y="596"/>
                    </a:lnTo>
                    <a:lnTo>
                      <a:pt x="6185" y="199"/>
                    </a:lnTo>
                    <a:lnTo>
                      <a:pt x="8084" y="25"/>
                    </a:lnTo>
                    <a:lnTo>
                      <a:pt x="9520" y="0"/>
                    </a:lnTo>
                    <a:lnTo>
                      <a:pt x="11569" y="5"/>
                    </a:lnTo>
                    <a:lnTo>
                      <a:pt x="13321" y="80"/>
                    </a:lnTo>
                    <a:lnTo>
                      <a:pt x="14757" y="295"/>
                    </a:lnTo>
                    <a:lnTo>
                      <a:pt x="16119" y="499"/>
                    </a:lnTo>
                    <a:lnTo>
                      <a:pt x="16970" y="806"/>
                    </a:lnTo>
                    <a:lnTo>
                      <a:pt x="18040" y="1107"/>
                    </a:lnTo>
                    <a:lnTo>
                      <a:pt x="19332" y="1689"/>
                    </a:lnTo>
                    <a:lnTo>
                      <a:pt x="19698" y="2028"/>
                    </a:lnTo>
                    <a:lnTo>
                      <a:pt x="20405" y="2637"/>
                    </a:lnTo>
                    <a:lnTo>
                      <a:pt x="20405" y="3165"/>
                    </a:lnTo>
                    <a:lnTo>
                      <a:pt x="20552" y="3828"/>
                    </a:lnTo>
                    <a:lnTo>
                      <a:pt x="20231" y="5164"/>
                    </a:lnTo>
                    <a:lnTo>
                      <a:pt x="19963" y="6640"/>
                    </a:lnTo>
                    <a:lnTo>
                      <a:pt x="20036" y="8040"/>
                    </a:lnTo>
                    <a:lnTo>
                      <a:pt x="19820" y="8594"/>
                    </a:lnTo>
                    <a:lnTo>
                      <a:pt x="20039" y="9309"/>
                    </a:lnTo>
                    <a:lnTo>
                      <a:pt x="20332" y="9761"/>
                    </a:lnTo>
                    <a:lnTo>
                      <a:pt x="21113" y="10182"/>
                    </a:lnTo>
                    <a:lnTo>
                      <a:pt x="21454" y="10597"/>
                    </a:lnTo>
                    <a:lnTo>
                      <a:pt x="21600" y="11059"/>
                    </a:lnTo>
                    <a:lnTo>
                      <a:pt x="21137" y="11420"/>
                    </a:lnTo>
                    <a:lnTo>
                      <a:pt x="20097" y="11772"/>
                    </a:lnTo>
                    <a:lnTo>
                      <a:pt x="17832" y="12144"/>
                    </a:lnTo>
                    <a:lnTo>
                      <a:pt x="15833" y="12505"/>
                    </a:lnTo>
                    <a:lnTo>
                      <a:pt x="14394" y="12839"/>
                    </a:lnTo>
                    <a:lnTo>
                      <a:pt x="13224" y="13301"/>
                    </a:lnTo>
                    <a:lnTo>
                      <a:pt x="12931" y="13796"/>
                    </a:lnTo>
                    <a:lnTo>
                      <a:pt x="13077" y="14248"/>
                    </a:lnTo>
                    <a:lnTo>
                      <a:pt x="14367" y="14764"/>
                    </a:lnTo>
                    <a:lnTo>
                      <a:pt x="15635" y="15136"/>
                    </a:lnTo>
                    <a:lnTo>
                      <a:pt x="16805" y="15524"/>
                    </a:lnTo>
                    <a:lnTo>
                      <a:pt x="17970" y="15947"/>
                    </a:lnTo>
                    <a:lnTo>
                      <a:pt x="19052" y="16425"/>
                    </a:lnTo>
                    <a:lnTo>
                      <a:pt x="20216" y="17086"/>
                    </a:lnTo>
                    <a:lnTo>
                      <a:pt x="20509" y="17780"/>
                    </a:lnTo>
                    <a:lnTo>
                      <a:pt x="20509" y="18324"/>
                    </a:lnTo>
                    <a:lnTo>
                      <a:pt x="20436" y="18943"/>
                    </a:lnTo>
                    <a:lnTo>
                      <a:pt x="20021" y="19513"/>
                    </a:lnTo>
                    <a:lnTo>
                      <a:pt x="19293" y="20051"/>
                    </a:lnTo>
                    <a:lnTo>
                      <a:pt x="18415" y="20482"/>
                    </a:lnTo>
                    <a:lnTo>
                      <a:pt x="17299" y="20826"/>
                    </a:lnTo>
                    <a:lnTo>
                      <a:pt x="15863" y="21197"/>
                    </a:lnTo>
                    <a:lnTo>
                      <a:pt x="13796" y="21471"/>
                    </a:lnTo>
                    <a:lnTo>
                      <a:pt x="12288" y="21551"/>
                    </a:lnTo>
                    <a:lnTo>
                      <a:pt x="10279" y="21600"/>
                    </a:lnTo>
                    <a:lnTo>
                      <a:pt x="8279" y="214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8" name="Shape 2346"/>
              <p:cNvSpPr/>
              <p:nvPr>
                <p:custDataLst>
                  <p:tags r:id="rId12"/>
                </p:custDataLst>
              </p:nvPr>
            </p:nvSpPr>
            <p:spPr>
              <a:xfrm rot="21600000">
                <a:off x="1793559" y="248294"/>
                <a:ext cx="594844" cy="11388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" y="18556"/>
                    </a:moveTo>
                    <a:lnTo>
                      <a:pt x="0" y="19082"/>
                    </a:lnTo>
                    <a:lnTo>
                      <a:pt x="26" y="19716"/>
                    </a:lnTo>
                    <a:lnTo>
                      <a:pt x="291" y="20151"/>
                    </a:lnTo>
                    <a:lnTo>
                      <a:pt x="718" y="20511"/>
                    </a:lnTo>
                    <a:lnTo>
                      <a:pt x="1222" y="20941"/>
                    </a:lnTo>
                    <a:lnTo>
                      <a:pt x="2078" y="21222"/>
                    </a:lnTo>
                    <a:lnTo>
                      <a:pt x="3065" y="21514"/>
                    </a:lnTo>
                    <a:lnTo>
                      <a:pt x="4151" y="21600"/>
                    </a:lnTo>
                    <a:lnTo>
                      <a:pt x="5598" y="21600"/>
                    </a:lnTo>
                    <a:lnTo>
                      <a:pt x="6597" y="21480"/>
                    </a:lnTo>
                    <a:lnTo>
                      <a:pt x="8419" y="21170"/>
                    </a:lnTo>
                    <a:lnTo>
                      <a:pt x="9230" y="20793"/>
                    </a:lnTo>
                    <a:lnTo>
                      <a:pt x="10064" y="20329"/>
                    </a:lnTo>
                    <a:lnTo>
                      <a:pt x="10874" y="19670"/>
                    </a:lnTo>
                    <a:lnTo>
                      <a:pt x="11368" y="19041"/>
                    </a:lnTo>
                    <a:lnTo>
                      <a:pt x="12027" y="18004"/>
                    </a:lnTo>
                    <a:lnTo>
                      <a:pt x="12791" y="17009"/>
                    </a:lnTo>
                    <a:lnTo>
                      <a:pt x="13238" y="16297"/>
                    </a:lnTo>
                    <a:lnTo>
                      <a:pt x="13699" y="15538"/>
                    </a:lnTo>
                    <a:lnTo>
                      <a:pt x="13897" y="14690"/>
                    </a:lnTo>
                    <a:lnTo>
                      <a:pt x="14249" y="13669"/>
                    </a:lnTo>
                    <a:lnTo>
                      <a:pt x="14657" y="12902"/>
                    </a:lnTo>
                    <a:lnTo>
                      <a:pt x="15240" y="11653"/>
                    </a:lnTo>
                    <a:lnTo>
                      <a:pt x="15448" y="10964"/>
                    </a:lnTo>
                    <a:lnTo>
                      <a:pt x="15822" y="10236"/>
                    </a:lnTo>
                    <a:lnTo>
                      <a:pt x="16261" y="9338"/>
                    </a:lnTo>
                    <a:lnTo>
                      <a:pt x="16513" y="8632"/>
                    </a:lnTo>
                    <a:lnTo>
                      <a:pt x="17028" y="8067"/>
                    </a:lnTo>
                    <a:lnTo>
                      <a:pt x="17982" y="7344"/>
                    </a:lnTo>
                    <a:lnTo>
                      <a:pt x="18782" y="6785"/>
                    </a:lnTo>
                    <a:lnTo>
                      <a:pt x="19616" y="6048"/>
                    </a:lnTo>
                    <a:lnTo>
                      <a:pt x="20505" y="5137"/>
                    </a:lnTo>
                    <a:lnTo>
                      <a:pt x="21031" y="4056"/>
                    </a:lnTo>
                    <a:lnTo>
                      <a:pt x="21457" y="3067"/>
                    </a:lnTo>
                    <a:lnTo>
                      <a:pt x="21600" y="2195"/>
                    </a:lnTo>
                    <a:lnTo>
                      <a:pt x="21117" y="1229"/>
                    </a:lnTo>
                    <a:lnTo>
                      <a:pt x="20338" y="667"/>
                    </a:lnTo>
                    <a:lnTo>
                      <a:pt x="19176" y="187"/>
                    </a:lnTo>
                    <a:lnTo>
                      <a:pt x="18190" y="0"/>
                    </a:lnTo>
                    <a:lnTo>
                      <a:pt x="16940" y="96"/>
                    </a:lnTo>
                    <a:lnTo>
                      <a:pt x="15879" y="188"/>
                    </a:lnTo>
                    <a:lnTo>
                      <a:pt x="15135" y="359"/>
                    </a:lnTo>
                    <a:lnTo>
                      <a:pt x="14435" y="628"/>
                    </a:lnTo>
                    <a:lnTo>
                      <a:pt x="13590" y="1006"/>
                    </a:lnTo>
                    <a:lnTo>
                      <a:pt x="12769" y="1572"/>
                    </a:lnTo>
                    <a:lnTo>
                      <a:pt x="11968" y="2146"/>
                    </a:lnTo>
                    <a:lnTo>
                      <a:pt x="11562" y="2741"/>
                    </a:lnTo>
                    <a:lnTo>
                      <a:pt x="11233" y="3377"/>
                    </a:lnTo>
                    <a:lnTo>
                      <a:pt x="10970" y="3945"/>
                    </a:lnTo>
                    <a:lnTo>
                      <a:pt x="10948" y="4587"/>
                    </a:lnTo>
                    <a:lnTo>
                      <a:pt x="10849" y="5458"/>
                    </a:lnTo>
                    <a:lnTo>
                      <a:pt x="10882" y="6162"/>
                    </a:lnTo>
                    <a:lnTo>
                      <a:pt x="10981" y="6688"/>
                    </a:lnTo>
                    <a:lnTo>
                      <a:pt x="10981" y="7209"/>
                    </a:lnTo>
                    <a:lnTo>
                      <a:pt x="10989" y="7683"/>
                    </a:lnTo>
                    <a:lnTo>
                      <a:pt x="10758" y="8301"/>
                    </a:lnTo>
                    <a:lnTo>
                      <a:pt x="10341" y="9040"/>
                    </a:lnTo>
                    <a:lnTo>
                      <a:pt x="9859" y="9585"/>
                    </a:lnTo>
                    <a:lnTo>
                      <a:pt x="9464" y="10152"/>
                    </a:lnTo>
                    <a:lnTo>
                      <a:pt x="9005" y="10632"/>
                    </a:lnTo>
                    <a:lnTo>
                      <a:pt x="8379" y="11398"/>
                    </a:lnTo>
                    <a:lnTo>
                      <a:pt x="7590" y="12170"/>
                    </a:lnTo>
                    <a:lnTo>
                      <a:pt x="6559" y="12920"/>
                    </a:lnTo>
                    <a:lnTo>
                      <a:pt x="5861" y="13429"/>
                    </a:lnTo>
                    <a:lnTo>
                      <a:pt x="4479" y="14133"/>
                    </a:lnTo>
                    <a:lnTo>
                      <a:pt x="3635" y="14585"/>
                    </a:lnTo>
                    <a:lnTo>
                      <a:pt x="2845" y="15260"/>
                    </a:lnTo>
                    <a:lnTo>
                      <a:pt x="1856" y="16204"/>
                    </a:lnTo>
                    <a:lnTo>
                      <a:pt x="1528" y="16644"/>
                    </a:lnTo>
                    <a:lnTo>
                      <a:pt x="1012" y="17417"/>
                    </a:lnTo>
                    <a:lnTo>
                      <a:pt x="541" y="18148"/>
                    </a:lnTo>
                    <a:lnTo>
                      <a:pt x="151" y="1855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9" name="Shape 2347"/>
              <p:cNvSpPr/>
              <p:nvPr>
                <p:custDataLst>
                  <p:tags r:id="rId13"/>
                </p:custDataLst>
              </p:nvPr>
            </p:nvSpPr>
            <p:spPr>
              <a:xfrm rot="21600000">
                <a:off x="2282291" y="928275"/>
                <a:ext cx="476663" cy="7058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62" y="13131"/>
                    </a:moveTo>
                    <a:lnTo>
                      <a:pt x="4636" y="13399"/>
                    </a:lnTo>
                    <a:lnTo>
                      <a:pt x="3575" y="14177"/>
                    </a:lnTo>
                    <a:lnTo>
                      <a:pt x="2821" y="14935"/>
                    </a:lnTo>
                    <a:lnTo>
                      <a:pt x="1562" y="16294"/>
                    </a:lnTo>
                    <a:cubicBezTo>
                      <a:pt x="1213" y="16705"/>
                      <a:pt x="925" y="17139"/>
                      <a:pt x="702" y="17588"/>
                    </a:cubicBezTo>
                    <a:cubicBezTo>
                      <a:pt x="416" y="18166"/>
                      <a:pt x="240" y="18767"/>
                      <a:pt x="178" y="19375"/>
                    </a:cubicBezTo>
                    <a:lnTo>
                      <a:pt x="0" y="20215"/>
                    </a:lnTo>
                    <a:lnTo>
                      <a:pt x="203" y="21047"/>
                    </a:lnTo>
                    <a:lnTo>
                      <a:pt x="672" y="21526"/>
                    </a:lnTo>
                    <a:lnTo>
                      <a:pt x="1533" y="21600"/>
                    </a:lnTo>
                    <a:lnTo>
                      <a:pt x="3296" y="20732"/>
                    </a:lnTo>
                    <a:lnTo>
                      <a:pt x="4666" y="19799"/>
                    </a:lnTo>
                    <a:lnTo>
                      <a:pt x="5912" y="18735"/>
                    </a:lnTo>
                    <a:lnTo>
                      <a:pt x="7172" y="17654"/>
                    </a:lnTo>
                    <a:lnTo>
                      <a:pt x="7843" y="16776"/>
                    </a:lnTo>
                    <a:lnTo>
                      <a:pt x="8131" y="15916"/>
                    </a:lnTo>
                    <a:lnTo>
                      <a:pt x="8322" y="15241"/>
                    </a:lnTo>
                    <a:lnTo>
                      <a:pt x="9582" y="14761"/>
                    </a:lnTo>
                    <a:lnTo>
                      <a:pt x="10524" y="14206"/>
                    </a:lnTo>
                    <a:lnTo>
                      <a:pt x="11085" y="13401"/>
                    </a:lnTo>
                    <a:lnTo>
                      <a:pt x="12481" y="12431"/>
                    </a:lnTo>
                    <a:lnTo>
                      <a:pt x="13277" y="11416"/>
                    </a:lnTo>
                    <a:cubicBezTo>
                      <a:pt x="13611" y="11114"/>
                      <a:pt x="13997" y="10839"/>
                      <a:pt x="14425" y="10597"/>
                    </a:cubicBezTo>
                    <a:cubicBezTo>
                      <a:pt x="14754" y="10412"/>
                      <a:pt x="15106" y="10247"/>
                      <a:pt x="15478" y="10104"/>
                    </a:cubicBezTo>
                    <a:lnTo>
                      <a:pt x="16683" y="9522"/>
                    </a:lnTo>
                    <a:lnTo>
                      <a:pt x="18751" y="7982"/>
                    </a:lnTo>
                    <a:lnTo>
                      <a:pt x="19970" y="6850"/>
                    </a:lnTo>
                    <a:lnTo>
                      <a:pt x="20915" y="5464"/>
                    </a:lnTo>
                    <a:lnTo>
                      <a:pt x="21557" y="4558"/>
                    </a:lnTo>
                    <a:lnTo>
                      <a:pt x="21600" y="3220"/>
                    </a:lnTo>
                    <a:lnTo>
                      <a:pt x="21151" y="1883"/>
                    </a:lnTo>
                    <a:lnTo>
                      <a:pt x="20470" y="973"/>
                    </a:lnTo>
                    <a:lnTo>
                      <a:pt x="19265" y="452"/>
                    </a:lnTo>
                    <a:lnTo>
                      <a:pt x="18143" y="77"/>
                    </a:lnTo>
                    <a:lnTo>
                      <a:pt x="16736" y="0"/>
                    </a:lnTo>
                    <a:lnTo>
                      <a:pt x="15531" y="381"/>
                    </a:lnTo>
                    <a:lnTo>
                      <a:pt x="14287" y="836"/>
                    </a:lnTo>
                    <a:lnTo>
                      <a:pt x="13369" y="1363"/>
                    </a:lnTo>
                    <a:lnTo>
                      <a:pt x="11919" y="1983"/>
                    </a:lnTo>
                    <a:lnTo>
                      <a:pt x="10810" y="2834"/>
                    </a:lnTo>
                    <a:lnTo>
                      <a:pt x="9632" y="3944"/>
                    </a:lnTo>
                    <a:lnTo>
                      <a:pt x="8635" y="4854"/>
                    </a:lnTo>
                    <a:lnTo>
                      <a:pt x="7812" y="6072"/>
                    </a:lnTo>
                    <a:lnTo>
                      <a:pt x="7648" y="6774"/>
                    </a:lnTo>
                    <a:lnTo>
                      <a:pt x="7648" y="7735"/>
                    </a:lnTo>
                    <a:lnTo>
                      <a:pt x="7810" y="8593"/>
                    </a:lnTo>
                    <a:cubicBezTo>
                      <a:pt x="7755" y="8805"/>
                      <a:pt x="7654" y="9010"/>
                      <a:pt x="7509" y="9201"/>
                    </a:cubicBezTo>
                    <a:cubicBezTo>
                      <a:pt x="7301" y="9477"/>
                      <a:pt x="7009" y="9719"/>
                      <a:pt x="6651" y="9911"/>
                    </a:cubicBezTo>
                    <a:lnTo>
                      <a:pt x="6117" y="10492"/>
                    </a:lnTo>
                    <a:lnTo>
                      <a:pt x="5720" y="11111"/>
                    </a:lnTo>
                    <a:lnTo>
                      <a:pt x="5720" y="11877"/>
                    </a:lnTo>
                    <a:lnTo>
                      <a:pt x="5802" y="12734"/>
                    </a:lnTo>
                    <a:lnTo>
                      <a:pt x="5362" y="1313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0" name="Shape 2348"/>
              <p:cNvSpPr/>
              <p:nvPr>
                <p:custDataLst>
                  <p:tags r:id="rId14"/>
                </p:custDataLst>
              </p:nvPr>
            </p:nvSpPr>
            <p:spPr>
              <a:xfrm rot="21600000">
                <a:off x="-1" y="1579115"/>
                <a:ext cx="511842" cy="542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70" y="959"/>
                    </a:moveTo>
                    <a:lnTo>
                      <a:pt x="7375" y="746"/>
                    </a:lnTo>
                    <a:lnTo>
                      <a:pt x="6005" y="460"/>
                    </a:lnTo>
                    <a:lnTo>
                      <a:pt x="4720" y="40"/>
                    </a:lnTo>
                    <a:lnTo>
                      <a:pt x="3286" y="0"/>
                    </a:lnTo>
                    <a:lnTo>
                      <a:pt x="2005" y="295"/>
                    </a:lnTo>
                    <a:lnTo>
                      <a:pt x="849" y="1185"/>
                    </a:lnTo>
                    <a:lnTo>
                      <a:pt x="218" y="2375"/>
                    </a:lnTo>
                    <a:lnTo>
                      <a:pt x="0" y="3791"/>
                    </a:lnTo>
                    <a:lnTo>
                      <a:pt x="89" y="4764"/>
                    </a:lnTo>
                    <a:lnTo>
                      <a:pt x="791" y="5823"/>
                    </a:lnTo>
                    <a:lnTo>
                      <a:pt x="1780" y="6863"/>
                    </a:lnTo>
                    <a:lnTo>
                      <a:pt x="3412" y="8341"/>
                    </a:lnTo>
                    <a:lnTo>
                      <a:pt x="5171" y="9616"/>
                    </a:lnTo>
                    <a:lnTo>
                      <a:pt x="6126" y="10678"/>
                    </a:lnTo>
                    <a:lnTo>
                      <a:pt x="7435" y="12311"/>
                    </a:lnTo>
                    <a:lnTo>
                      <a:pt x="9232" y="14255"/>
                    </a:lnTo>
                    <a:lnTo>
                      <a:pt x="10481" y="16504"/>
                    </a:lnTo>
                    <a:lnTo>
                      <a:pt x="11438" y="17812"/>
                    </a:lnTo>
                    <a:lnTo>
                      <a:pt x="12916" y="19248"/>
                    </a:lnTo>
                    <a:lnTo>
                      <a:pt x="13935" y="20111"/>
                    </a:lnTo>
                    <a:lnTo>
                      <a:pt x="15185" y="20976"/>
                    </a:lnTo>
                    <a:lnTo>
                      <a:pt x="17351" y="21564"/>
                    </a:lnTo>
                    <a:lnTo>
                      <a:pt x="18242" y="21600"/>
                    </a:lnTo>
                    <a:lnTo>
                      <a:pt x="19373" y="21528"/>
                    </a:lnTo>
                    <a:lnTo>
                      <a:pt x="20290" y="21023"/>
                    </a:lnTo>
                    <a:lnTo>
                      <a:pt x="21115" y="20256"/>
                    </a:lnTo>
                    <a:lnTo>
                      <a:pt x="21345" y="18778"/>
                    </a:lnTo>
                    <a:lnTo>
                      <a:pt x="21383" y="17046"/>
                    </a:lnTo>
                    <a:lnTo>
                      <a:pt x="21600" y="15041"/>
                    </a:lnTo>
                    <a:lnTo>
                      <a:pt x="21090" y="13273"/>
                    </a:lnTo>
                    <a:lnTo>
                      <a:pt x="20455" y="11700"/>
                    </a:lnTo>
                    <a:lnTo>
                      <a:pt x="19116" y="9331"/>
                    </a:lnTo>
                    <a:lnTo>
                      <a:pt x="17818" y="7490"/>
                    </a:lnTo>
                    <a:lnTo>
                      <a:pt x="16468" y="5940"/>
                    </a:lnTo>
                    <a:lnTo>
                      <a:pt x="14692" y="3902"/>
                    </a:lnTo>
                    <a:lnTo>
                      <a:pt x="13507" y="2751"/>
                    </a:lnTo>
                    <a:lnTo>
                      <a:pt x="12069" y="2089"/>
                    </a:lnTo>
                    <a:lnTo>
                      <a:pt x="10679" y="1427"/>
                    </a:lnTo>
                    <a:lnTo>
                      <a:pt x="9753" y="1166"/>
                    </a:lnTo>
                    <a:lnTo>
                      <a:pt x="8470" y="95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31" name="Group 2355"/>
            <p:cNvGrpSpPr/>
            <p:nvPr/>
          </p:nvGrpSpPr>
          <p:grpSpPr>
            <a:xfrm rot="13254408">
              <a:off x="7479501" y="4145195"/>
              <a:ext cx="2475914" cy="2603665"/>
              <a:chOff x="-1" y="-1"/>
              <a:chExt cx="5831850" cy="6132761"/>
            </a:xfrm>
            <a:solidFill>
              <a:schemeClr val="accent5"/>
            </a:solidFill>
          </p:grpSpPr>
          <p:sp>
            <p:nvSpPr>
              <p:cNvPr id="32" name="Shape 2350"/>
              <p:cNvSpPr/>
              <p:nvPr>
                <p:custDataLst>
                  <p:tags r:id="rId5"/>
                </p:custDataLst>
              </p:nvPr>
            </p:nvSpPr>
            <p:spPr>
              <a:xfrm rot="21600000">
                <a:off x="1426775" y="500836"/>
                <a:ext cx="3366924" cy="56319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09" y="8640"/>
                    </a:moveTo>
                    <a:lnTo>
                      <a:pt x="7143" y="8325"/>
                    </a:lnTo>
                    <a:lnTo>
                      <a:pt x="6929" y="8008"/>
                    </a:lnTo>
                    <a:lnTo>
                      <a:pt x="6877" y="7708"/>
                    </a:lnTo>
                    <a:lnTo>
                      <a:pt x="6872" y="7237"/>
                    </a:lnTo>
                    <a:lnTo>
                      <a:pt x="6598" y="6867"/>
                    </a:lnTo>
                    <a:lnTo>
                      <a:pt x="6361" y="6629"/>
                    </a:lnTo>
                    <a:lnTo>
                      <a:pt x="5746" y="6044"/>
                    </a:lnTo>
                    <a:lnTo>
                      <a:pt x="5322" y="5533"/>
                    </a:lnTo>
                    <a:lnTo>
                      <a:pt x="5177" y="5120"/>
                    </a:lnTo>
                    <a:lnTo>
                      <a:pt x="5044" y="4617"/>
                    </a:lnTo>
                    <a:lnTo>
                      <a:pt x="4851" y="4273"/>
                    </a:lnTo>
                    <a:lnTo>
                      <a:pt x="4628" y="4050"/>
                    </a:lnTo>
                    <a:lnTo>
                      <a:pt x="4452" y="3843"/>
                    </a:lnTo>
                    <a:lnTo>
                      <a:pt x="4372" y="3530"/>
                    </a:lnTo>
                    <a:lnTo>
                      <a:pt x="4241" y="3144"/>
                    </a:lnTo>
                    <a:lnTo>
                      <a:pt x="4179" y="2742"/>
                    </a:lnTo>
                    <a:lnTo>
                      <a:pt x="4041" y="2213"/>
                    </a:lnTo>
                    <a:lnTo>
                      <a:pt x="3881" y="1678"/>
                    </a:lnTo>
                    <a:lnTo>
                      <a:pt x="3834" y="1138"/>
                    </a:lnTo>
                    <a:lnTo>
                      <a:pt x="3757" y="719"/>
                    </a:lnTo>
                    <a:lnTo>
                      <a:pt x="3556" y="537"/>
                    </a:lnTo>
                    <a:lnTo>
                      <a:pt x="3356" y="356"/>
                    </a:lnTo>
                    <a:lnTo>
                      <a:pt x="3033" y="187"/>
                    </a:lnTo>
                    <a:lnTo>
                      <a:pt x="2660" y="49"/>
                    </a:lnTo>
                    <a:lnTo>
                      <a:pt x="2203" y="0"/>
                    </a:lnTo>
                    <a:lnTo>
                      <a:pt x="1835" y="4"/>
                    </a:lnTo>
                    <a:lnTo>
                      <a:pt x="1349" y="56"/>
                    </a:lnTo>
                    <a:lnTo>
                      <a:pt x="792" y="181"/>
                    </a:lnTo>
                    <a:lnTo>
                      <a:pt x="469" y="327"/>
                    </a:lnTo>
                    <a:lnTo>
                      <a:pt x="231" y="611"/>
                    </a:lnTo>
                    <a:lnTo>
                      <a:pt x="48" y="858"/>
                    </a:lnTo>
                    <a:lnTo>
                      <a:pt x="0" y="1071"/>
                    </a:lnTo>
                    <a:lnTo>
                      <a:pt x="4" y="1279"/>
                    </a:lnTo>
                    <a:lnTo>
                      <a:pt x="16" y="1522"/>
                    </a:lnTo>
                    <a:lnTo>
                      <a:pt x="156" y="1902"/>
                    </a:lnTo>
                    <a:lnTo>
                      <a:pt x="320" y="2387"/>
                    </a:lnTo>
                    <a:lnTo>
                      <a:pt x="639" y="3151"/>
                    </a:lnTo>
                    <a:lnTo>
                      <a:pt x="770" y="3827"/>
                    </a:lnTo>
                    <a:lnTo>
                      <a:pt x="913" y="4107"/>
                    </a:lnTo>
                    <a:lnTo>
                      <a:pt x="1048" y="4430"/>
                    </a:lnTo>
                    <a:lnTo>
                      <a:pt x="1085" y="4768"/>
                    </a:lnTo>
                    <a:lnTo>
                      <a:pt x="1233" y="5055"/>
                    </a:lnTo>
                    <a:lnTo>
                      <a:pt x="1364" y="5302"/>
                    </a:lnTo>
                    <a:lnTo>
                      <a:pt x="1507" y="5540"/>
                    </a:lnTo>
                    <a:lnTo>
                      <a:pt x="1651" y="5782"/>
                    </a:lnTo>
                    <a:lnTo>
                      <a:pt x="1802" y="6093"/>
                    </a:lnTo>
                    <a:lnTo>
                      <a:pt x="1864" y="6358"/>
                    </a:lnTo>
                    <a:lnTo>
                      <a:pt x="1909" y="6571"/>
                    </a:lnTo>
                    <a:lnTo>
                      <a:pt x="2007" y="6895"/>
                    </a:lnTo>
                    <a:lnTo>
                      <a:pt x="2244" y="7169"/>
                    </a:lnTo>
                    <a:lnTo>
                      <a:pt x="2539" y="7419"/>
                    </a:lnTo>
                    <a:lnTo>
                      <a:pt x="2854" y="7654"/>
                    </a:lnTo>
                    <a:lnTo>
                      <a:pt x="3259" y="7908"/>
                    </a:lnTo>
                    <a:lnTo>
                      <a:pt x="3505" y="8136"/>
                    </a:lnTo>
                    <a:lnTo>
                      <a:pt x="3759" y="8307"/>
                    </a:lnTo>
                    <a:lnTo>
                      <a:pt x="3890" y="8437"/>
                    </a:lnTo>
                    <a:lnTo>
                      <a:pt x="4037" y="8540"/>
                    </a:lnTo>
                    <a:lnTo>
                      <a:pt x="4271" y="8721"/>
                    </a:lnTo>
                    <a:lnTo>
                      <a:pt x="4300" y="8911"/>
                    </a:lnTo>
                    <a:lnTo>
                      <a:pt x="4287" y="9142"/>
                    </a:lnTo>
                    <a:lnTo>
                      <a:pt x="4246" y="9438"/>
                    </a:lnTo>
                    <a:lnTo>
                      <a:pt x="4132" y="9909"/>
                    </a:lnTo>
                    <a:lnTo>
                      <a:pt x="4012" y="10364"/>
                    </a:lnTo>
                    <a:lnTo>
                      <a:pt x="3958" y="10797"/>
                    </a:lnTo>
                    <a:lnTo>
                      <a:pt x="4101" y="11151"/>
                    </a:lnTo>
                    <a:lnTo>
                      <a:pt x="4323" y="11474"/>
                    </a:lnTo>
                    <a:lnTo>
                      <a:pt x="4580" y="11827"/>
                    </a:lnTo>
                    <a:lnTo>
                      <a:pt x="4740" y="12133"/>
                    </a:lnTo>
                    <a:lnTo>
                      <a:pt x="4785" y="12429"/>
                    </a:lnTo>
                    <a:lnTo>
                      <a:pt x="4822" y="12638"/>
                    </a:lnTo>
                    <a:lnTo>
                      <a:pt x="4822" y="12857"/>
                    </a:lnTo>
                    <a:lnTo>
                      <a:pt x="4797" y="12996"/>
                    </a:lnTo>
                    <a:lnTo>
                      <a:pt x="4699" y="13136"/>
                    </a:lnTo>
                    <a:lnTo>
                      <a:pt x="4539" y="13285"/>
                    </a:lnTo>
                    <a:lnTo>
                      <a:pt x="4388" y="13429"/>
                    </a:lnTo>
                    <a:lnTo>
                      <a:pt x="4183" y="13566"/>
                    </a:lnTo>
                    <a:lnTo>
                      <a:pt x="4060" y="13677"/>
                    </a:lnTo>
                    <a:lnTo>
                      <a:pt x="3847" y="13755"/>
                    </a:lnTo>
                    <a:lnTo>
                      <a:pt x="3614" y="13931"/>
                    </a:lnTo>
                    <a:lnTo>
                      <a:pt x="3405" y="14083"/>
                    </a:lnTo>
                    <a:lnTo>
                      <a:pt x="3102" y="14343"/>
                    </a:lnTo>
                    <a:lnTo>
                      <a:pt x="2943" y="14624"/>
                    </a:lnTo>
                    <a:lnTo>
                      <a:pt x="2759" y="14845"/>
                    </a:lnTo>
                    <a:lnTo>
                      <a:pt x="2550" y="15079"/>
                    </a:lnTo>
                    <a:cubicBezTo>
                      <a:pt x="2445" y="15151"/>
                      <a:pt x="2338" y="15222"/>
                      <a:pt x="2231" y="15292"/>
                    </a:cubicBezTo>
                    <a:cubicBezTo>
                      <a:pt x="2109" y="15371"/>
                      <a:pt x="1986" y="15450"/>
                      <a:pt x="1862" y="15527"/>
                    </a:cubicBezTo>
                    <a:lnTo>
                      <a:pt x="1518" y="15733"/>
                    </a:lnTo>
                    <a:lnTo>
                      <a:pt x="1335" y="15901"/>
                    </a:lnTo>
                    <a:lnTo>
                      <a:pt x="1114" y="16041"/>
                    </a:lnTo>
                    <a:lnTo>
                      <a:pt x="905" y="16241"/>
                    </a:lnTo>
                    <a:lnTo>
                      <a:pt x="758" y="16440"/>
                    </a:lnTo>
                    <a:lnTo>
                      <a:pt x="647" y="16643"/>
                    </a:lnTo>
                    <a:lnTo>
                      <a:pt x="598" y="16819"/>
                    </a:lnTo>
                    <a:lnTo>
                      <a:pt x="598" y="17025"/>
                    </a:lnTo>
                    <a:lnTo>
                      <a:pt x="639" y="17423"/>
                    </a:lnTo>
                    <a:lnTo>
                      <a:pt x="774" y="17682"/>
                    </a:lnTo>
                    <a:lnTo>
                      <a:pt x="856" y="17895"/>
                    </a:lnTo>
                    <a:lnTo>
                      <a:pt x="955" y="18087"/>
                    </a:lnTo>
                    <a:lnTo>
                      <a:pt x="1053" y="18295"/>
                    </a:lnTo>
                    <a:lnTo>
                      <a:pt x="1212" y="18558"/>
                    </a:lnTo>
                    <a:lnTo>
                      <a:pt x="1327" y="18752"/>
                    </a:lnTo>
                    <a:lnTo>
                      <a:pt x="1495" y="18975"/>
                    </a:lnTo>
                    <a:lnTo>
                      <a:pt x="1703" y="19203"/>
                    </a:lnTo>
                    <a:lnTo>
                      <a:pt x="1843" y="19364"/>
                    </a:lnTo>
                    <a:lnTo>
                      <a:pt x="2171" y="19521"/>
                    </a:lnTo>
                    <a:lnTo>
                      <a:pt x="2375" y="19685"/>
                    </a:lnTo>
                    <a:lnTo>
                      <a:pt x="2630" y="19841"/>
                    </a:lnTo>
                    <a:lnTo>
                      <a:pt x="2986" y="20069"/>
                    </a:lnTo>
                    <a:lnTo>
                      <a:pt x="3248" y="20152"/>
                    </a:lnTo>
                    <a:lnTo>
                      <a:pt x="3599" y="20323"/>
                    </a:lnTo>
                    <a:lnTo>
                      <a:pt x="3959" y="20470"/>
                    </a:lnTo>
                    <a:lnTo>
                      <a:pt x="4677" y="20713"/>
                    </a:lnTo>
                    <a:lnTo>
                      <a:pt x="5385" y="20876"/>
                    </a:lnTo>
                    <a:lnTo>
                      <a:pt x="5724" y="20906"/>
                    </a:lnTo>
                    <a:lnTo>
                      <a:pt x="6060" y="20947"/>
                    </a:lnTo>
                    <a:lnTo>
                      <a:pt x="6585" y="20986"/>
                    </a:lnTo>
                    <a:lnTo>
                      <a:pt x="7060" y="20972"/>
                    </a:lnTo>
                    <a:cubicBezTo>
                      <a:pt x="7198" y="20987"/>
                      <a:pt x="7338" y="20995"/>
                      <a:pt x="7478" y="20994"/>
                    </a:cubicBezTo>
                    <a:cubicBezTo>
                      <a:pt x="7672" y="20993"/>
                      <a:pt x="7865" y="20976"/>
                      <a:pt x="8051" y="20945"/>
                    </a:cubicBezTo>
                    <a:lnTo>
                      <a:pt x="8414" y="20901"/>
                    </a:lnTo>
                    <a:cubicBezTo>
                      <a:pt x="8557" y="20875"/>
                      <a:pt x="8701" y="20849"/>
                      <a:pt x="8844" y="20823"/>
                    </a:cubicBezTo>
                    <a:cubicBezTo>
                      <a:pt x="8971" y="20800"/>
                      <a:pt x="9098" y="20777"/>
                      <a:pt x="9224" y="20754"/>
                    </a:cubicBezTo>
                    <a:lnTo>
                      <a:pt x="9568" y="20674"/>
                    </a:lnTo>
                    <a:lnTo>
                      <a:pt x="9948" y="20564"/>
                    </a:lnTo>
                    <a:lnTo>
                      <a:pt x="10453" y="20385"/>
                    </a:lnTo>
                    <a:lnTo>
                      <a:pt x="10878" y="20064"/>
                    </a:lnTo>
                    <a:lnTo>
                      <a:pt x="11092" y="19660"/>
                    </a:lnTo>
                    <a:lnTo>
                      <a:pt x="11042" y="19237"/>
                    </a:lnTo>
                    <a:lnTo>
                      <a:pt x="11051" y="18855"/>
                    </a:lnTo>
                    <a:lnTo>
                      <a:pt x="10760" y="18502"/>
                    </a:lnTo>
                    <a:lnTo>
                      <a:pt x="10633" y="18187"/>
                    </a:lnTo>
                    <a:lnTo>
                      <a:pt x="10298" y="17836"/>
                    </a:lnTo>
                    <a:lnTo>
                      <a:pt x="9889" y="17532"/>
                    </a:lnTo>
                    <a:lnTo>
                      <a:pt x="9524" y="17226"/>
                    </a:lnTo>
                    <a:lnTo>
                      <a:pt x="9042" y="16943"/>
                    </a:lnTo>
                    <a:lnTo>
                      <a:pt x="8579" y="16512"/>
                    </a:lnTo>
                    <a:lnTo>
                      <a:pt x="8383" y="16189"/>
                    </a:lnTo>
                    <a:lnTo>
                      <a:pt x="8124" y="15427"/>
                    </a:lnTo>
                    <a:lnTo>
                      <a:pt x="8137" y="15070"/>
                    </a:lnTo>
                    <a:lnTo>
                      <a:pt x="8223" y="14786"/>
                    </a:lnTo>
                    <a:lnTo>
                      <a:pt x="8330" y="14546"/>
                    </a:lnTo>
                    <a:lnTo>
                      <a:pt x="8485" y="14370"/>
                    </a:lnTo>
                    <a:lnTo>
                      <a:pt x="8744" y="14172"/>
                    </a:lnTo>
                    <a:lnTo>
                      <a:pt x="9038" y="13973"/>
                    </a:lnTo>
                    <a:lnTo>
                      <a:pt x="9316" y="13780"/>
                    </a:lnTo>
                    <a:lnTo>
                      <a:pt x="9755" y="13589"/>
                    </a:lnTo>
                    <a:lnTo>
                      <a:pt x="10058" y="13378"/>
                    </a:lnTo>
                    <a:cubicBezTo>
                      <a:pt x="10130" y="13340"/>
                      <a:pt x="10203" y="13303"/>
                      <a:pt x="10279" y="13268"/>
                    </a:cubicBezTo>
                    <a:cubicBezTo>
                      <a:pt x="10370" y="13226"/>
                      <a:pt x="10464" y="13186"/>
                      <a:pt x="10561" y="13149"/>
                    </a:cubicBezTo>
                    <a:lnTo>
                      <a:pt x="10840" y="13053"/>
                    </a:lnTo>
                    <a:lnTo>
                      <a:pt x="11311" y="12987"/>
                    </a:lnTo>
                    <a:lnTo>
                      <a:pt x="11696" y="12950"/>
                    </a:lnTo>
                    <a:lnTo>
                      <a:pt x="12093" y="12999"/>
                    </a:lnTo>
                    <a:lnTo>
                      <a:pt x="12511" y="13089"/>
                    </a:lnTo>
                    <a:lnTo>
                      <a:pt x="12793" y="13148"/>
                    </a:lnTo>
                    <a:lnTo>
                      <a:pt x="13124" y="13285"/>
                    </a:lnTo>
                    <a:lnTo>
                      <a:pt x="13582" y="13523"/>
                    </a:lnTo>
                    <a:lnTo>
                      <a:pt x="13742" y="13736"/>
                    </a:lnTo>
                    <a:lnTo>
                      <a:pt x="14008" y="13958"/>
                    </a:lnTo>
                    <a:lnTo>
                      <a:pt x="14291" y="14217"/>
                    </a:lnTo>
                    <a:lnTo>
                      <a:pt x="14427" y="14435"/>
                    </a:lnTo>
                    <a:lnTo>
                      <a:pt x="14451" y="14669"/>
                    </a:lnTo>
                    <a:lnTo>
                      <a:pt x="14452" y="14904"/>
                    </a:lnTo>
                    <a:lnTo>
                      <a:pt x="14407" y="15087"/>
                    </a:lnTo>
                    <a:lnTo>
                      <a:pt x="14292" y="15337"/>
                    </a:lnTo>
                    <a:lnTo>
                      <a:pt x="14134" y="15497"/>
                    </a:lnTo>
                    <a:lnTo>
                      <a:pt x="13925" y="15701"/>
                    </a:lnTo>
                    <a:lnTo>
                      <a:pt x="13687" y="15909"/>
                    </a:lnTo>
                    <a:lnTo>
                      <a:pt x="13335" y="16305"/>
                    </a:lnTo>
                    <a:lnTo>
                      <a:pt x="13151" y="16479"/>
                    </a:lnTo>
                    <a:lnTo>
                      <a:pt x="13003" y="16654"/>
                    </a:lnTo>
                    <a:lnTo>
                      <a:pt x="12840" y="16818"/>
                    </a:lnTo>
                    <a:lnTo>
                      <a:pt x="12668" y="17008"/>
                    </a:lnTo>
                    <a:lnTo>
                      <a:pt x="12512" y="17221"/>
                    </a:lnTo>
                    <a:lnTo>
                      <a:pt x="12250" y="17619"/>
                    </a:lnTo>
                    <a:lnTo>
                      <a:pt x="12124" y="17984"/>
                    </a:lnTo>
                    <a:lnTo>
                      <a:pt x="12039" y="18244"/>
                    </a:lnTo>
                    <a:lnTo>
                      <a:pt x="11974" y="18552"/>
                    </a:lnTo>
                    <a:lnTo>
                      <a:pt x="11999" y="18790"/>
                    </a:lnTo>
                    <a:lnTo>
                      <a:pt x="12019" y="19081"/>
                    </a:lnTo>
                    <a:lnTo>
                      <a:pt x="11933" y="19394"/>
                    </a:lnTo>
                    <a:lnTo>
                      <a:pt x="11954" y="19602"/>
                    </a:lnTo>
                    <a:lnTo>
                      <a:pt x="11954" y="19835"/>
                    </a:lnTo>
                    <a:lnTo>
                      <a:pt x="11978" y="20084"/>
                    </a:lnTo>
                    <a:lnTo>
                      <a:pt x="12064" y="20312"/>
                    </a:lnTo>
                    <a:lnTo>
                      <a:pt x="12298" y="20637"/>
                    </a:lnTo>
                    <a:lnTo>
                      <a:pt x="12642" y="20845"/>
                    </a:lnTo>
                    <a:lnTo>
                      <a:pt x="12961" y="21050"/>
                    </a:lnTo>
                    <a:lnTo>
                      <a:pt x="13412" y="21292"/>
                    </a:lnTo>
                    <a:lnTo>
                      <a:pt x="13731" y="21412"/>
                    </a:lnTo>
                    <a:lnTo>
                      <a:pt x="14013" y="21542"/>
                    </a:lnTo>
                    <a:lnTo>
                      <a:pt x="14352" y="21600"/>
                    </a:lnTo>
                    <a:lnTo>
                      <a:pt x="14806" y="21600"/>
                    </a:lnTo>
                    <a:lnTo>
                      <a:pt x="15240" y="21500"/>
                    </a:lnTo>
                    <a:lnTo>
                      <a:pt x="16042" y="21407"/>
                    </a:lnTo>
                    <a:lnTo>
                      <a:pt x="16410" y="21297"/>
                    </a:lnTo>
                    <a:lnTo>
                      <a:pt x="16762" y="21189"/>
                    </a:lnTo>
                    <a:lnTo>
                      <a:pt x="17308" y="20991"/>
                    </a:lnTo>
                    <a:lnTo>
                      <a:pt x="17759" y="20786"/>
                    </a:lnTo>
                    <a:lnTo>
                      <a:pt x="18082" y="20595"/>
                    </a:lnTo>
                    <a:lnTo>
                      <a:pt x="18508" y="20243"/>
                    </a:lnTo>
                    <a:lnTo>
                      <a:pt x="18676" y="19981"/>
                    </a:lnTo>
                    <a:lnTo>
                      <a:pt x="18713" y="19660"/>
                    </a:lnTo>
                    <a:lnTo>
                      <a:pt x="18872" y="19220"/>
                    </a:lnTo>
                    <a:lnTo>
                      <a:pt x="19192" y="18740"/>
                    </a:lnTo>
                    <a:lnTo>
                      <a:pt x="19553" y="18245"/>
                    </a:lnTo>
                    <a:lnTo>
                      <a:pt x="19925" y="17610"/>
                    </a:lnTo>
                    <a:lnTo>
                      <a:pt x="20110" y="17158"/>
                    </a:lnTo>
                    <a:lnTo>
                      <a:pt x="20290" y="16871"/>
                    </a:lnTo>
                    <a:lnTo>
                      <a:pt x="20470" y="16411"/>
                    </a:lnTo>
                    <a:lnTo>
                      <a:pt x="20569" y="16118"/>
                    </a:lnTo>
                    <a:lnTo>
                      <a:pt x="20692" y="15799"/>
                    </a:lnTo>
                    <a:lnTo>
                      <a:pt x="20729" y="15403"/>
                    </a:lnTo>
                    <a:lnTo>
                      <a:pt x="20892" y="15114"/>
                    </a:lnTo>
                    <a:lnTo>
                      <a:pt x="21027" y="14945"/>
                    </a:lnTo>
                    <a:lnTo>
                      <a:pt x="21256" y="14740"/>
                    </a:lnTo>
                    <a:lnTo>
                      <a:pt x="21502" y="14460"/>
                    </a:lnTo>
                    <a:lnTo>
                      <a:pt x="21600" y="13992"/>
                    </a:lnTo>
                    <a:lnTo>
                      <a:pt x="21588" y="13676"/>
                    </a:lnTo>
                    <a:lnTo>
                      <a:pt x="21514" y="13392"/>
                    </a:lnTo>
                    <a:lnTo>
                      <a:pt x="21467" y="12962"/>
                    </a:lnTo>
                    <a:lnTo>
                      <a:pt x="21357" y="12492"/>
                    </a:lnTo>
                    <a:lnTo>
                      <a:pt x="21172" y="12247"/>
                    </a:lnTo>
                    <a:lnTo>
                      <a:pt x="20951" y="12007"/>
                    </a:lnTo>
                    <a:lnTo>
                      <a:pt x="20673" y="11815"/>
                    </a:lnTo>
                    <a:lnTo>
                      <a:pt x="20320" y="11656"/>
                    </a:lnTo>
                    <a:lnTo>
                      <a:pt x="19847" y="11496"/>
                    </a:lnTo>
                    <a:lnTo>
                      <a:pt x="19503" y="11363"/>
                    </a:lnTo>
                    <a:lnTo>
                      <a:pt x="19045" y="11118"/>
                    </a:lnTo>
                    <a:lnTo>
                      <a:pt x="18725" y="10964"/>
                    </a:lnTo>
                    <a:lnTo>
                      <a:pt x="18512" y="10832"/>
                    </a:lnTo>
                    <a:lnTo>
                      <a:pt x="18148" y="10687"/>
                    </a:lnTo>
                    <a:lnTo>
                      <a:pt x="17803" y="10606"/>
                    </a:lnTo>
                    <a:lnTo>
                      <a:pt x="17402" y="10577"/>
                    </a:lnTo>
                    <a:lnTo>
                      <a:pt x="17001" y="10545"/>
                    </a:lnTo>
                    <a:lnTo>
                      <a:pt x="16706" y="10508"/>
                    </a:lnTo>
                    <a:cubicBezTo>
                      <a:pt x="16571" y="10512"/>
                      <a:pt x="16434" y="10505"/>
                      <a:pt x="16302" y="10486"/>
                    </a:cubicBezTo>
                    <a:cubicBezTo>
                      <a:pt x="16166" y="10468"/>
                      <a:pt x="16035" y="10438"/>
                      <a:pt x="15913" y="10398"/>
                    </a:cubicBezTo>
                    <a:lnTo>
                      <a:pt x="15573" y="10349"/>
                    </a:lnTo>
                    <a:lnTo>
                      <a:pt x="15207" y="10227"/>
                    </a:lnTo>
                    <a:lnTo>
                      <a:pt x="14556" y="9914"/>
                    </a:lnTo>
                    <a:lnTo>
                      <a:pt x="14295" y="9650"/>
                    </a:lnTo>
                    <a:lnTo>
                      <a:pt x="13922" y="9371"/>
                    </a:lnTo>
                    <a:lnTo>
                      <a:pt x="13479" y="9170"/>
                    </a:lnTo>
                    <a:lnTo>
                      <a:pt x="13111" y="9009"/>
                    </a:lnTo>
                    <a:lnTo>
                      <a:pt x="12697" y="8938"/>
                    </a:lnTo>
                    <a:lnTo>
                      <a:pt x="12231" y="8879"/>
                    </a:lnTo>
                    <a:lnTo>
                      <a:pt x="11707" y="8838"/>
                    </a:lnTo>
                    <a:lnTo>
                      <a:pt x="11101" y="8796"/>
                    </a:lnTo>
                    <a:lnTo>
                      <a:pt x="10369" y="8793"/>
                    </a:lnTo>
                    <a:lnTo>
                      <a:pt x="9841" y="8814"/>
                    </a:lnTo>
                    <a:lnTo>
                      <a:pt x="9317" y="8851"/>
                    </a:lnTo>
                    <a:lnTo>
                      <a:pt x="8536" y="8824"/>
                    </a:lnTo>
                    <a:lnTo>
                      <a:pt x="8196" y="8832"/>
                    </a:lnTo>
                    <a:lnTo>
                      <a:pt x="7832" y="8768"/>
                    </a:lnTo>
                    <a:lnTo>
                      <a:pt x="7609" y="8640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3" name="Shape 2351"/>
              <p:cNvSpPr/>
              <p:nvPr>
                <p:custDataLst>
                  <p:tags r:id="rId6"/>
                </p:custDataLst>
              </p:nvPr>
            </p:nvSpPr>
            <p:spPr>
              <a:xfrm rot="21600000">
                <a:off x="2928501" y="-1"/>
                <a:ext cx="565877" cy="2560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279" y="21489"/>
                    </a:moveTo>
                    <a:lnTo>
                      <a:pt x="6261" y="21209"/>
                    </a:lnTo>
                    <a:lnTo>
                      <a:pt x="4179" y="20701"/>
                    </a:lnTo>
                    <a:lnTo>
                      <a:pt x="2049" y="20223"/>
                    </a:lnTo>
                    <a:lnTo>
                      <a:pt x="1237" y="19788"/>
                    </a:lnTo>
                    <a:lnTo>
                      <a:pt x="784" y="19149"/>
                    </a:lnTo>
                    <a:lnTo>
                      <a:pt x="143" y="18506"/>
                    </a:lnTo>
                    <a:lnTo>
                      <a:pt x="67" y="18035"/>
                    </a:lnTo>
                    <a:lnTo>
                      <a:pt x="0" y="17378"/>
                    </a:lnTo>
                    <a:lnTo>
                      <a:pt x="0" y="16762"/>
                    </a:lnTo>
                    <a:lnTo>
                      <a:pt x="70" y="16072"/>
                    </a:lnTo>
                    <a:lnTo>
                      <a:pt x="900" y="15394"/>
                    </a:lnTo>
                    <a:lnTo>
                      <a:pt x="1972" y="14908"/>
                    </a:lnTo>
                    <a:lnTo>
                      <a:pt x="4018" y="14413"/>
                    </a:lnTo>
                    <a:cubicBezTo>
                      <a:pt x="4314" y="14276"/>
                      <a:pt x="4582" y="14137"/>
                      <a:pt x="4823" y="13996"/>
                    </a:cubicBezTo>
                    <a:cubicBezTo>
                      <a:pt x="5082" y="13844"/>
                      <a:pt x="5309" y="13688"/>
                      <a:pt x="5383" y="13526"/>
                    </a:cubicBezTo>
                    <a:cubicBezTo>
                      <a:pt x="5500" y="13274"/>
                      <a:pt x="5243" y="13020"/>
                      <a:pt x="4652" y="12802"/>
                    </a:cubicBezTo>
                    <a:lnTo>
                      <a:pt x="3131" y="11980"/>
                    </a:lnTo>
                    <a:lnTo>
                      <a:pt x="1723" y="11385"/>
                    </a:lnTo>
                    <a:lnTo>
                      <a:pt x="796" y="10911"/>
                    </a:lnTo>
                    <a:lnTo>
                      <a:pt x="381" y="10497"/>
                    </a:lnTo>
                    <a:lnTo>
                      <a:pt x="528" y="10001"/>
                    </a:lnTo>
                    <a:lnTo>
                      <a:pt x="500" y="9326"/>
                    </a:lnTo>
                    <a:lnTo>
                      <a:pt x="500" y="8919"/>
                    </a:lnTo>
                    <a:lnTo>
                      <a:pt x="570" y="8343"/>
                    </a:lnTo>
                    <a:lnTo>
                      <a:pt x="570" y="7558"/>
                    </a:lnTo>
                    <a:lnTo>
                      <a:pt x="668" y="6732"/>
                    </a:lnTo>
                    <a:lnTo>
                      <a:pt x="595" y="6006"/>
                    </a:lnTo>
                    <a:lnTo>
                      <a:pt x="1009" y="5160"/>
                    </a:lnTo>
                    <a:lnTo>
                      <a:pt x="595" y="4503"/>
                    </a:lnTo>
                    <a:lnTo>
                      <a:pt x="595" y="4006"/>
                    </a:lnTo>
                    <a:lnTo>
                      <a:pt x="741" y="3350"/>
                    </a:lnTo>
                    <a:lnTo>
                      <a:pt x="787" y="2665"/>
                    </a:lnTo>
                    <a:lnTo>
                      <a:pt x="860" y="2001"/>
                    </a:lnTo>
                    <a:lnTo>
                      <a:pt x="1397" y="1570"/>
                    </a:lnTo>
                    <a:lnTo>
                      <a:pt x="2686" y="1036"/>
                    </a:lnTo>
                    <a:lnTo>
                      <a:pt x="3805" y="596"/>
                    </a:lnTo>
                    <a:lnTo>
                      <a:pt x="6185" y="199"/>
                    </a:lnTo>
                    <a:lnTo>
                      <a:pt x="8084" y="25"/>
                    </a:lnTo>
                    <a:lnTo>
                      <a:pt x="9520" y="0"/>
                    </a:lnTo>
                    <a:lnTo>
                      <a:pt x="11569" y="5"/>
                    </a:lnTo>
                    <a:lnTo>
                      <a:pt x="13321" y="80"/>
                    </a:lnTo>
                    <a:lnTo>
                      <a:pt x="14757" y="295"/>
                    </a:lnTo>
                    <a:lnTo>
                      <a:pt x="16119" y="499"/>
                    </a:lnTo>
                    <a:lnTo>
                      <a:pt x="16970" y="806"/>
                    </a:lnTo>
                    <a:lnTo>
                      <a:pt x="18040" y="1107"/>
                    </a:lnTo>
                    <a:lnTo>
                      <a:pt x="19332" y="1689"/>
                    </a:lnTo>
                    <a:lnTo>
                      <a:pt x="19698" y="2028"/>
                    </a:lnTo>
                    <a:lnTo>
                      <a:pt x="20405" y="2637"/>
                    </a:lnTo>
                    <a:lnTo>
                      <a:pt x="20405" y="3165"/>
                    </a:lnTo>
                    <a:lnTo>
                      <a:pt x="20552" y="3828"/>
                    </a:lnTo>
                    <a:lnTo>
                      <a:pt x="20231" y="5164"/>
                    </a:lnTo>
                    <a:lnTo>
                      <a:pt x="19963" y="6640"/>
                    </a:lnTo>
                    <a:lnTo>
                      <a:pt x="20036" y="8040"/>
                    </a:lnTo>
                    <a:lnTo>
                      <a:pt x="19820" y="8594"/>
                    </a:lnTo>
                    <a:lnTo>
                      <a:pt x="20039" y="9309"/>
                    </a:lnTo>
                    <a:lnTo>
                      <a:pt x="20332" y="9761"/>
                    </a:lnTo>
                    <a:lnTo>
                      <a:pt x="21113" y="10182"/>
                    </a:lnTo>
                    <a:lnTo>
                      <a:pt x="21454" y="10597"/>
                    </a:lnTo>
                    <a:lnTo>
                      <a:pt x="21600" y="11059"/>
                    </a:lnTo>
                    <a:lnTo>
                      <a:pt x="21137" y="11420"/>
                    </a:lnTo>
                    <a:lnTo>
                      <a:pt x="20097" y="11772"/>
                    </a:lnTo>
                    <a:lnTo>
                      <a:pt x="17832" y="12144"/>
                    </a:lnTo>
                    <a:lnTo>
                      <a:pt x="15833" y="12505"/>
                    </a:lnTo>
                    <a:lnTo>
                      <a:pt x="14394" y="12839"/>
                    </a:lnTo>
                    <a:lnTo>
                      <a:pt x="13224" y="13301"/>
                    </a:lnTo>
                    <a:lnTo>
                      <a:pt x="12931" y="13796"/>
                    </a:lnTo>
                    <a:lnTo>
                      <a:pt x="13077" y="14248"/>
                    </a:lnTo>
                    <a:lnTo>
                      <a:pt x="14367" y="14764"/>
                    </a:lnTo>
                    <a:lnTo>
                      <a:pt x="15635" y="15136"/>
                    </a:lnTo>
                    <a:lnTo>
                      <a:pt x="16805" y="15524"/>
                    </a:lnTo>
                    <a:lnTo>
                      <a:pt x="17970" y="15947"/>
                    </a:lnTo>
                    <a:lnTo>
                      <a:pt x="19052" y="16425"/>
                    </a:lnTo>
                    <a:lnTo>
                      <a:pt x="20216" y="17086"/>
                    </a:lnTo>
                    <a:lnTo>
                      <a:pt x="20509" y="17780"/>
                    </a:lnTo>
                    <a:lnTo>
                      <a:pt x="20509" y="18324"/>
                    </a:lnTo>
                    <a:lnTo>
                      <a:pt x="20436" y="18943"/>
                    </a:lnTo>
                    <a:lnTo>
                      <a:pt x="20021" y="19513"/>
                    </a:lnTo>
                    <a:lnTo>
                      <a:pt x="19293" y="20051"/>
                    </a:lnTo>
                    <a:lnTo>
                      <a:pt x="18415" y="20482"/>
                    </a:lnTo>
                    <a:lnTo>
                      <a:pt x="17299" y="20826"/>
                    </a:lnTo>
                    <a:lnTo>
                      <a:pt x="15863" y="21197"/>
                    </a:lnTo>
                    <a:lnTo>
                      <a:pt x="13796" y="21471"/>
                    </a:lnTo>
                    <a:lnTo>
                      <a:pt x="12288" y="21551"/>
                    </a:lnTo>
                    <a:lnTo>
                      <a:pt x="10279" y="21600"/>
                    </a:lnTo>
                    <a:lnTo>
                      <a:pt x="8279" y="2148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4" name="Shape 2352"/>
              <p:cNvSpPr/>
              <p:nvPr>
                <p:custDataLst>
                  <p:tags r:id="rId7"/>
                </p:custDataLst>
              </p:nvPr>
            </p:nvSpPr>
            <p:spPr>
              <a:xfrm rot="21600000">
                <a:off x="3791207" y="524843"/>
                <a:ext cx="1257374" cy="2407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51" y="18556"/>
                    </a:moveTo>
                    <a:lnTo>
                      <a:pt x="0" y="19082"/>
                    </a:lnTo>
                    <a:lnTo>
                      <a:pt x="26" y="19716"/>
                    </a:lnTo>
                    <a:lnTo>
                      <a:pt x="291" y="20151"/>
                    </a:lnTo>
                    <a:lnTo>
                      <a:pt x="718" y="20511"/>
                    </a:lnTo>
                    <a:lnTo>
                      <a:pt x="1222" y="20941"/>
                    </a:lnTo>
                    <a:lnTo>
                      <a:pt x="2078" y="21222"/>
                    </a:lnTo>
                    <a:lnTo>
                      <a:pt x="3065" y="21514"/>
                    </a:lnTo>
                    <a:lnTo>
                      <a:pt x="4151" y="21600"/>
                    </a:lnTo>
                    <a:lnTo>
                      <a:pt x="5598" y="21600"/>
                    </a:lnTo>
                    <a:lnTo>
                      <a:pt x="6597" y="21480"/>
                    </a:lnTo>
                    <a:lnTo>
                      <a:pt x="8419" y="21170"/>
                    </a:lnTo>
                    <a:lnTo>
                      <a:pt x="9230" y="20793"/>
                    </a:lnTo>
                    <a:lnTo>
                      <a:pt x="10064" y="20329"/>
                    </a:lnTo>
                    <a:lnTo>
                      <a:pt x="10874" y="19670"/>
                    </a:lnTo>
                    <a:lnTo>
                      <a:pt x="11368" y="19041"/>
                    </a:lnTo>
                    <a:lnTo>
                      <a:pt x="12027" y="18004"/>
                    </a:lnTo>
                    <a:lnTo>
                      <a:pt x="12791" y="17009"/>
                    </a:lnTo>
                    <a:lnTo>
                      <a:pt x="13238" y="16297"/>
                    </a:lnTo>
                    <a:lnTo>
                      <a:pt x="13699" y="15538"/>
                    </a:lnTo>
                    <a:lnTo>
                      <a:pt x="13897" y="14690"/>
                    </a:lnTo>
                    <a:lnTo>
                      <a:pt x="14249" y="13669"/>
                    </a:lnTo>
                    <a:lnTo>
                      <a:pt x="14657" y="12902"/>
                    </a:lnTo>
                    <a:lnTo>
                      <a:pt x="15240" y="11653"/>
                    </a:lnTo>
                    <a:lnTo>
                      <a:pt x="15448" y="10964"/>
                    </a:lnTo>
                    <a:lnTo>
                      <a:pt x="15822" y="10236"/>
                    </a:lnTo>
                    <a:lnTo>
                      <a:pt x="16261" y="9338"/>
                    </a:lnTo>
                    <a:lnTo>
                      <a:pt x="16513" y="8632"/>
                    </a:lnTo>
                    <a:lnTo>
                      <a:pt x="17028" y="8067"/>
                    </a:lnTo>
                    <a:lnTo>
                      <a:pt x="17982" y="7344"/>
                    </a:lnTo>
                    <a:lnTo>
                      <a:pt x="18782" y="6785"/>
                    </a:lnTo>
                    <a:lnTo>
                      <a:pt x="19616" y="6048"/>
                    </a:lnTo>
                    <a:lnTo>
                      <a:pt x="20505" y="5137"/>
                    </a:lnTo>
                    <a:lnTo>
                      <a:pt x="21031" y="4056"/>
                    </a:lnTo>
                    <a:lnTo>
                      <a:pt x="21457" y="3067"/>
                    </a:lnTo>
                    <a:lnTo>
                      <a:pt x="21600" y="2195"/>
                    </a:lnTo>
                    <a:lnTo>
                      <a:pt x="21117" y="1229"/>
                    </a:lnTo>
                    <a:lnTo>
                      <a:pt x="20338" y="667"/>
                    </a:lnTo>
                    <a:lnTo>
                      <a:pt x="19176" y="187"/>
                    </a:lnTo>
                    <a:lnTo>
                      <a:pt x="18190" y="0"/>
                    </a:lnTo>
                    <a:lnTo>
                      <a:pt x="16940" y="96"/>
                    </a:lnTo>
                    <a:lnTo>
                      <a:pt x="15879" y="188"/>
                    </a:lnTo>
                    <a:lnTo>
                      <a:pt x="15135" y="359"/>
                    </a:lnTo>
                    <a:lnTo>
                      <a:pt x="14435" y="628"/>
                    </a:lnTo>
                    <a:lnTo>
                      <a:pt x="13590" y="1006"/>
                    </a:lnTo>
                    <a:lnTo>
                      <a:pt x="12769" y="1572"/>
                    </a:lnTo>
                    <a:lnTo>
                      <a:pt x="11968" y="2146"/>
                    </a:lnTo>
                    <a:lnTo>
                      <a:pt x="11562" y="2741"/>
                    </a:lnTo>
                    <a:lnTo>
                      <a:pt x="11233" y="3377"/>
                    </a:lnTo>
                    <a:lnTo>
                      <a:pt x="10970" y="3945"/>
                    </a:lnTo>
                    <a:lnTo>
                      <a:pt x="10948" y="4587"/>
                    </a:lnTo>
                    <a:lnTo>
                      <a:pt x="10849" y="5458"/>
                    </a:lnTo>
                    <a:lnTo>
                      <a:pt x="10882" y="6162"/>
                    </a:lnTo>
                    <a:lnTo>
                      <a:pt x="10981" y="6688"/>
                    </a:lnTo>
                    <a:lnTo>
                      <a:pt x="10981" y="7209"/>
                    </a:lnTo>
                    <a:lnTo>
                      <a:pt x="10989" y="7683"/>
                    </a:lnTo>
                    <a:lnTo>
                      <a:pt x="10758" y="8301"/>
                    </a:lnTo>
                    <a:lnTo>
                      <a:pt x="10341" y="9040"/>
                    </a:lnTo>
                    <a:lnTo>
                      <a:pt x="9859" y="9585"/>
                    </a:lnTo>
                    <a:lnTo>
                      <a:pt x="9464" y="10152"/>
                    </a:lnTo>
                    <a:lnTo>
                      <a:pt x="9005" y="10632"/>
                    </a:lnTo>
                    <a:lnTo>
                      <a:pt x="8379" y="11398"/>
                    </a:lnTo>
                    <a:lnTo>
                      <a:pt x="7590" y="12170"/>
                    </a:lnTo>
                    <a:lnTo>
                      <a:pt x="6559" y="12920"/>
                    </a:lnTo>
                    <a:lnTo>
                      <a:pt x="5861" y="13429"/>
                    </a:lnTo>
                    <a:lnTo>
                      <a:pt x="4479" y="14133"/>
                    </a:lnTo>
                    <a:lnTo>
                      <a:pt x="3635" y="14585"/>
                    </a:lnTo>
                    <a:lnTo>
                      <a:pt x="2845" y="15260"/>
                    </a:lnTo>
                    <a:lnTo>
                      <a:pt x="1856" y="16204"/>
                    </a:lnTo>
                    <a:lnTo>
                      <a:pt x="1528" y="16644"/>
                    </a:lnTo>
                    <a:lnTo>
                      <a:pt x="1012" y="17417"/>
                    </a:lnTo>
                    <a:lnTo>
                      <a:pt x="541" y="18148"/>
                    </a:lnTo>
                    <a:lnTo>
                      <a:pt x="151" y="18556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5" name="Shape 2353"/>
              <p:cNvSpPr/>
              <p:nvPr>
                <p:custDataLst>
                  <p:tags r:id="rId8"/>
                </p:custDataLst>
              </p:nvPr>
            </p:nvSpPr>
            <p:spPr>
              <a:xfrm rot="21600000">
                <a:off x="4824285" y="1962178"/>
                <a:ext cx="1007564" cy="1492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362" y="13131"/>
                    </a:moveTo>
                    <a:lnTo>
                      <a:pt x="4636" y="13399"/>
                    </a:lnTo>
                    <a:lnTo>
                      <a:pt x="3575" y="14177"/>
                    </a:lnTo>
                    <a:lnTo>
                      <a:pt x="2821" y="14935"/>
                    </a:lnTo>
                    <a:lnTo>
                      <a:pt x="1562" y="16294"/>
                    </a:lnTo>
                    <a:cubicBezTo>
                      <a:pt x="1213" y="16705"/>
                      <a:pt x="925" y="17139"/>
                      <a:pt x="702" y="17588"/>
                    </a:cubicBezTo>
                    <a:cubicBezTo>
                      <a:pt x="416" y="18166"/>
                      <a:pt x="240" y="18767"/>
                      <a:pt x="178" y="19375"/>
                    </a:cubicBezTo>
                    <a:lnTo>
                      <a:pt x="0" y="20215"/>
                    </a:lnTo>
                    <a:lnTo>
                      <a:pt x="203" y="21047"/>
                    </a:lnTo>
                    <a:lnTo>
                      <a:pt x="672" y="21526"/>
                    </a:lnTo>
                    <a:lnTo>
                      <a:pt x="1533" y="21600"/>
                    </a:lnTo>
                    <a:lnTo>
                      <a:pt x="3296" y="20732"/>
                    </a:lnTo>
                    <a:lnTo>
                      <a:pt x="4666" y="19799"/>
                    </a:lnTo>
                    <a:lnTo>
                      <a:pt x="5912" y="18735"/>
                    </a:lnTo>
                    <a:lnTo>
                      <a:pt x="7172" y="17654"/>
                    </a:lnTo>
                    <a:lnTo>
                      <a:pt x="7843" y="16776"/>
                    </a:lnTo>
                    <a:lnTo>
                      <a:pt x="8131" y="15916"/>
                    </a:lnTo>
                    <a:lnTo>
                      <a:pt x="8322" y="15241"/>
                    </a:lnTo>
                    <a:lnTo>
                      <a:pt x="9582" y="14761"/>
                    </a:lnTo>
                    <a:lnTo>
                      <a:pt x="10524" y="14206"/>
                    </a:lnTo>
                    <a:lnTo>
                      <a:pt x="11085" y="13401"/>
                    </a:lnTo>
                    <a:lnTo>
                      <a:pt x="12481" y="12431"/>
                    </a:lnTo>
                    <a:lnTo>
                      <a:pt x="13277" y="11416"/>
                    </a:lnTo>
                    <a:cubicBezTo>
                      <a:pt x="13611" y="11114"/>
                      <a:pt x="13997" y="10839"/>
                      <a:pt x="14425" y="10597"/>
                    </a:cubicBezTo>
                    <a:cubicBezTo>
                      <a:pt x="14754" y="10412"/>
                      <a:pt x="15106" y="10247"/>
                      <a:pt x="15478" y="10104"/>
                    </a:cubicBezTo>
                    <a:lnTo>
                      <a:pt x="16683" y="9522"/>
                    </a:lnTo>
                    <a:lnTo>
                      <a:pt x="18751" y="7982"/>
                    </a:lnTo>
                    <a:lnTo>
                      <a:pt x="19970" y="6850"/>
                    </a:lnTo>
                    <a:lnTo>
                      <a:pt x="20915" y="5464"/>
                    </a:lnTo>
                    <a:lnTo>
                      <a:pt x="21557" y="4558"/>
                    </a:lnTo>
                    <a:lnTo>
                      <a:pt x="21600" y="3220"/>
                    </a:lnTo>
                    <a:lnTo>
                      <a:pt x="21151" y="1883"/>
                    </a:lnTo>
                    <a:lnTo>
                      <a:pt x="20470" y="973"/>
                    </a:lnTo>
                    <a:lnTo>
                      <a:pt x="19265" y="452"/>
                    </a:lnTo>
                    <a:lnTo>
                      <a:pt x="18143" y="77"/>
                    </a:lnTo>
                    <a:lnTo>
                      <a:pt x="16736" y="0"/>
                    </a:lnTo>
                    <a:lnTo>
                      <a:pt x="15531" y="381"/>
                    </a:lnTo>
                    <a:lnTo>
                      <a:pt x="14287" y="836"/>
                    </a:lnTo>
                    <a:lnTo>
                      <a:pt x="13369" y="1363"/>
                    </a:lnTo>
                    <a:lnTo>
                      <a:pt x="11919" y="1983"/>
                    </a:lnTo>
                    <a:lnTo>
                      <a:pt x="10810" y="2834"/>
                    </a:lnTo>
                    <a:lnTo>
                      <a:pt x="9632" y="3944"/>
                    </a:lnTo>
                    <a:lnTo>
                      <a:pt x="8635" y="4854"/>
                    </a:lnTo>
                    <a:lnTo>
                      <a:pt x="7812" y="6072"/>
                    </a:lnTo>
                    <a:lnTo>
                      <a:pt x="7648" y="6774"/>
                    </a:lnTo>
                    <a:lnTo>
                      <a:pt x="7648" y="7735"/>
                    </a:lnTo>
                    <a:lnTo>
                      <a:pt x="7810" y="8593"/>
                    </a:lnTo>
                    <a:cubicBezTo>
                      <a:pt x="7755" y="8805"/>
                      <a:pt x="7654" y="9010"/>
                      <a:pt x="7509" y="9201"/>
                    </a:cubicBezTo>
                    <a:cubicBezTo>
                      <a:pt x="7301" y="9477"/>
                      <a:pt x="7009" y="9719"/>
                      <a:pt x="6651" y="9911"/>
                    </a:cubicBezTo>
                    <a:lnTo>
                      <a:pt x="6117" y="10492"/>
                    </a:lnTo>
                    <a:lnTo>
                      <a:pt x="5720" y="11111"/>
                    </a:lnTo>
                    <a:lnTo>
                      <a:pt x="5720" y="11877"/>
                    </a:lnTo>
                    <a:lnTo>
                      <a:pt x="5802" y="12734"/>
                    </a:lnTo>
                    <a:lnTo>
                      <a:pt x="5362" y="13131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6" name="Shape 2354"/>
              <p:cNvSpPr/>
              <p:nvPr>
                <p:custDataLst>
                  <p:tags r:id="rId9"/>
                </p:custDataLst>
              </p:nvPr>
            </p:nvSpPr>
            <p:spPr>
              <a:xfrm rot="21600000">
                <a:off x="-1" y="3337918"/>
                <a:ext cx="1081925" cy="1147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470" y="959"/>
                    </a:moveTo>
                    <a:lnTo>
                      <a:pt x="7375" y="746"/>
                    </a:lnTo>
                    <a:lnTo>
                      <a:pt x="6005" y="460"/>
                    </a:lnTo>
                    <a:lnTo>
                      <a:pt x="4720" y="40"/>
                    </a:lnTo>
                    <a:lnTo>
                      <a:pt x="3286" y="0"/>
                    </a:lnTo>
                    <a:lnTo>
                      <a:pt x="2005" y="295"/>
                    </a:lnTo>
                    <a:lnTo>
                      <a:pt x="849" y="1185"/>
                    </a:lnTo>
                    <a:lnTo>
                      <a:pt x="218" y="2375"/>
                    </a:lnTo>
                    <a:lnTo>
                      <a:pt x="0" y="3791"/>
                    </a:lnTo>
                    <a:lnTo>
                      <a:pt x="89" y="4764"/>
                    </a:lnTo>
                    <a:lnTo>
                      <a:pt x="791" y="5823"/>
                    </a:lnTo>
                    <a:lnTo>
                      <a:pt x="1780" y="6863"/>
                    </a:lnTo>
                    <a:lnTo>
                      <a:pt x="3412" y="8341"/>
                    </a:lnTo>
                    <a:lnTo>
                      <a:pt x="5171" y="9616"/>
                    </a:lnTo>
                    <a:lnTo>
                      <a:pt x="6126" y="10678"/>
                    </a:lnTo>
                    <a:lnTo>
                      <a:pt x="7435" y="12311"/>
                    </a:lnTo>
                    <a:lnTo>
                      <a:pt x="9232" y="14255"/>
                    </a:lnTo>
                    <a:lnTo>
                      <a:pt x="10481" y="16504"/>
                    </a:lnTo>
                    <a:lnTo>
                      <a:pt x="11438" y="17812"/>
                    </a:lnTo>
                    <a:lnTo>
                      <a:pt x="12916" y="19248"/>
                    </a:lnTo>
                    <a:lnTo>
                      <a:pt x="13935" y="20111"/>
                    </a:lnTo>
                    <a:lnTo>
                      <a:pt x="15185" y="20976"/>
                    </a:lnTo>
                    <a:lnTo>
                      <a:pt x="17351" y="21564"/>
                    </a:lnTo>
                    <a:lnTo>
                      <a:pt x="18242" y="21600"/>
                    </a:lnTo>
                    <a:lnTo>
                      <a:pt x="19373" y="21528"/>
                    </a:lnTo>
                    <a:lnTo>
                      <a:pt x="20290" y="21023"/>
                    </a:lnTo>
                    <a:lnTo>
                      <a:pt x="21115" y="20256"/>
                    </a:lnTo>
                    <a:lnTo>
                      <a:pt x="21345" y="18778"/>
                    </a:lnTo>
                    <a:lnTo>
                      <a:pt x="21383" y="17046"/>
                    </a:lnTo>
                    <a:lnTo>
                      <a:pt x="21600" y="15041"/>
                    </a:lnTo>
                    <a:lnTo>
                      <a:pt x="21090" y="13273"/>
                    </a:lnTo>
                    <a:lnTo>
                      <a:pt x="20455" y="11700"/>
                    </a:lnTo>
                    <a:lnTo>
                      <a:pt x="19116" y="9331"/>
                    </a:lnTo>
                    <a:lnTo>
                      <a:pt x="17818" y="7490"/>
                    </a:lnTo>
                    <a:lnTo>
                      <a:pt x="16468" y="5940"/>
                    </a:lnTo>
                    <a:lnTo>
                      <a:pt x="14692" y="3902"/>
                    </a:lnTo>
                    <a:lnTo>
                      <a:pt x="13507" y="2751"/>
                    </a:lnTo>
                    <a:lnTo>
                      <a:pt x="12069" y="2089"/>
                    </a:lnTo>
                    <a:lnTo>
                      <a:pt x="10679" y="1427"/>
                    </a:lnTo>
                    <a:lnTo>
                      <a:pt x="9753" y="1166"/>
                    </a:lnTo>
                    <a:lnTo>
                      <a:pt x="8470" y="959"/>
                    </a:lnTo>
                    <a:close/>
                  </a:path>
                </a:pathLst>
              </a:custGeom>
              <a:grp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371">
                  <a:defRPr sz="3200"/>
                </a:pPr>
                <a:endParaRPr sz="2400" kern="0" dirty="0">
                  <a:solidFill>
                    <a:srgbClr val="070707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</p:grpSp>
      <p:grpSp>
        <p:nvGrpSpPr>
          <p:cNvPr id="5" name="组合 4"/>
          <p:cNvGrpSpPr/>
          <p:nvPr/>
        </p:nvGrpSpPr>
        <p:grpSpPr>
          <a:xfrm>
            <a:off x="-94297" y="-79056"/>
            <a:ext cx="9363075" cy="1697831"/>
            <a:chOff x="-198" y="-166"/>
            <a:chExt cx="19660" cy="3565"/>
          </a:xfrm>
        </p:grpSpPr>
        <p:pic>
          <p:nvPicPr>
            <p:cNvPr id="8" name="图片 7" descr="5765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8" y="-166"/>
              <a:ext cx="8222" cy="3565"/>
            </a:xfrm>
            <a:prstGeom prst="rect">
              <a:avLst/>
            </a:prstGeom>
          </p:spPr>
        </p:pic>
        <p:pic>
          <p:nvPicPr>
            <p:cNvPr id="9" name="图片 8" descr="5765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113" y="-166"/>
              <a:ext cx="8349" cy="3565"/>
            </a:xfrm>
            <a:prstGeom prst="rect">
              <a:avLst/>
            </a:prstGeom>
          </p:spPr>
        </p:pic>
      </p:grpSp>
      <p:pic>
        <p:nvPicPr>
          <p:cNvPr id="10" name="图片 9" descr="faee18c737c56df9dfacc31e7a853d16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655" y="1096329"/>
            <a:ext cx="3273743" cy="133683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57200" y="2568658"/>
            <a:ext cx="41910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4400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TẬP THEO VĂN BẢN </a:t>
            </a:r>
            <a:r>
              <a:rPr lang="en-US" sz="4400" dirty="0" smtClean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4400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9" name="Picture 38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70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150"/>
            <a:ext cx="8848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– đáp về những cách chào được nói tới trong bài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14350"/>
            <a:ext cx="8391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Ấn Độ chào thế nào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Người Ấn Độ chào bằng cách chắp hai tay trước ngực và cúi đầu nhẹ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728" y="2190695"/>
            <a:ext cx="6290097" cy="1021710"/>
            <a:chOff x="606324" y="463987"/>
            <a:chExt cx="8366047" cy="1362279"/>
          </a:xfrm>
          <a:solidFill>
            <a:srgbClr val="C0504D">
              <a:lumMod val="20000"/>
              <a:lumOff val="80000"/>
            </a:srgbClr>
          </a:solidFill>
        </p:grpSpPr>
        <p:sp>
          <p:nvSpPr>
            <p:cNvPr id="17" name="Pentagon 16"/>
            <p:cNvSpPr/>
            <p:nvPr/>
          </p:nvSpPr>
          <p:spPr>
            <a:xfrm rot="10800000">
              <a:off x="1428571" y="463987"/>
              <a:ext cx="7543800" cy="1362279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92280" y="570611"/>
              <a:ext cx="6629290" cy="11490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Ma-ô-ri ở Niu Di-lân chào thế nào</a:t>
              </a:r>
              <a:r>
                <a:rPr lang="vi-VN" sz="2500" kern="0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5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6324" y="464060"/>
              <a:ext cx="1451696" cy="1358267"/>
            </a:xfrm>
            <a:prstGeom prst="ellipse">
              <a:avLst/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84737"/>
              <a:r>
                <a:rPr lang="en-US" sz="2500" kern="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968835" y="3671300"/>
            <a:ext cx="6486692" cy="1079269"/>
            <a:chOff x="1868" y="170721"/>
            <a:chExt cx="9243811" cy="1439026"/>
          </a:xfrm>
          <a:solidFill>
            <a:srgbClr val="B2FCB2"/>
          </a:solidFill>
        </p:grpSpPr>
        <p:sp>
          <p:nvSpPr>
            <p:cNvPr id="21" name="Pentagon 20"/>
            <p:cNvSpPr/>
            <p:nvPr/>
          </p:nvSpPr>
          <p:spPr>
            <a:xfrm rot="10800000">
              <a:off x="755054" y="170721"/>
              <a:ext cx="8490625" cy="1439026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0418" y="292694"/>
              <a:ext cx="7307069" cy="11490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chào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bằng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nhẹ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nhàng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chạm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trán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kern="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lang="en-US" sz="2500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25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68" y="199458"/>
              <a:ext cx="1506374" cy="1375935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1475"/>
            <a:ext cx="1499328" cy="15237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6" y="2800350"/>
            <a:ext cx="1440009" cy="2114550"/>
          </a:xfrm>
          <a:prstGeom prst="rect">
            <a:avLst/>
          </a:prstGeom>
        </p:spPr>
      </p:pic>
      <p:sp>
        <p:nvSpPr>
          <p:cNvPr id="2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0" name="Picture 2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60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3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150"/>
            <a:ext cx="8848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– đáp về những cách chào được nói tới trong bài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14350"/>
            <a:ext cx="8391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Ấn Độ chào thế nào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Người Ấn Độ chào bằng cách chắp hai tay trước ngực và cúi đầu nhẹ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728" y="2190695"/>
            <a:ext cx="6290097" cy="1021710"/>
            <a:chOff x="606324" y="463987"/>
            <a:chExt cx="8366047" cy="1362279"/>
          </a:xfrm>
          <a:solidFill>
            <a:srgbClr val="C0504D">
              <a:lumMod val="20000"/>
              <a:lumOff val="80000"/>
            </a:srgbClr>
          </a:solidFill>
        </p:grpSpPr>
        <p:sp>
          <p:nvSpPr>
            <p:cNvPr id="17" name="Pentagon 16"/>
            <p:cNvSpPr/>
            <p:nvPr/>
          </p:nvSpPr>
          <p:spPr>
            <a:xfrm rot="10800000">
              <a:off x="1428571" y="463987"/>
              <a:ext cx="7543800" cy="1362279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92279" y="825157"/>
              <a:ext cx="6629290" cy="63607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Ấn Độ chào thế nào?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06324" y="464060"/>
              <a:ext cx="1451696" cy="1358267"/>
            </a:xfrm>
            <a:prstGeom prst="ellipse">
              <a:avLst/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84737"/>
              <a:r>
                <a:rPr lang="en-US" sz="2500" kern="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968835" y="3671300"/>
            <a:ext cx="6486692" cy="1079269"/>
            <a:chOff x="1868" y="170721"/>
            <a:chExt cx="9243811" cy="1439026"/>
          </a:xfrm>
          <a:solidFill>
            <a:srgbClr val="B2FCB2"/>
          </a:solidFill>
        </p:grpSpPr>
        <p:sp>
          <p:nvSpPr>
            <p:cNvPr id="21" name="Pentagon 20"/>
            <p:cNvSpPr/>
            <p:nvPr/>
          </p:nvSpPr>
          <p:spPr>
            <a:xfrm rot="10800000">
              <a:off x="755054" y="170721"/>
              <a:ext cx="8490625" cy="1439026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0418" y="292694"/>
              <a:ext cx="7307069" cy="11490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 chào bằng cách chắp hai tay trước ngực và cúi đầu nhẹ</a:t>
              </a:r>
              <a:r>
                <a:rPr lang="vi-VN" sz="2500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5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68" y="199458"/>
              <a:ext cx="1506374" cy="1375935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1475"/>
            <a:ext cx="1499328" cy="15237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6" y="2800350"/>
            <a:ext cx="1440009" cy="2114550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85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3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150"/>
            <a:ext cx="8848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– đáp về những cách chào được nói tới trong bài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14350"/>
            <a:ext cx="8391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Ấn Độ chào thế nào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Người Ấn Độ chào bằng cách chắp hai tay trước ngực và cúi đầu nhẹ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728" y="1882190"/>
            <a:ext cx="6290097" cy="1451560"/>
            <a:chOff x="606324" y="-109146"/>
            <a:chExt cx="8366047" cy="1935411"/>
          </a:xfrm>
          <a:solidFill>
            <a:srgbClr val="C0504D">
              <a:lumMod val="20000"/>
              <a:lumOff val="80000"/>
            </a:srgbClr>
          </a:solidFill>
        </p:grpSpPr>
        <p:sp>
          <p:nvSpPr>
            <p:cNvPr id="17" name="Pentagon 16"/>
            <p:cNvSpPr/>
            <p:nvPr/>
          </p:nvSpPr>
          <p:spPr>
            <a:xfrm rot="10800000">
              <a:off x="1428571" y="-109146"/>
              <a:ext cx="7543800" cy="1935411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21468" y="21266"/>
              <a:ext cx="6629290" cy="166199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Cách chào nắm bàn tay lại rồi đấm nhẹ vào nắm tay người kia là cách chào của người nào</a:t>
              </a:r>
              <a:r>
                <a:rPr lang="vi-VN" sz="2500" kern="0" dirty="0" smtClean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vi-VN" sz="2500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06324" y="179426"/>
              <a:ext cx="1451696" cy="1358266"/>
            </a:xfrm>
            <a:prstGeom prst="ellipse">
              <a:avLst/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84737"/>
              <a:r>
                <a:rPr lang="en-US" sz="2500" kern="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968835" y="3671300"/>
            <a:ext cx="6486692" cy="1079269"/>
            <a:chOff x="1868" y="170721"/>
            <a:chExt cx="9243811" cy="1439026"/>
          </a:xfrm>
          <a:solidFill>
            <a:srgbClr val="B2FCB2"/>
          </a:solidFill>
        </p:grpSpPr>
        <p:sp>
          <p:nvSpPr>
            <p:cNvPr id="21" name="Pentagon 20"/>
            <p:cNvSpPr/>
            <p:nvPr/>
          </p:nvSpPr>
          <p:spPr>
            <a:xfrm rot="10800000">
              <a:off x="755054" y="170721"/>
              <a:ext cx="8490625" cy="1439026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0418" y="292694"/>
              <a:ext cx="7307069" cy="11490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 là cách chào của nhiều người ở Mỹ</a:t>
              </a:r>
              <a:r>
                <a:rPr lang="vi-VN" sz="2500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5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68" y="199458"/>
              <a:ext cx="1506374" cy="1375935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1475"/>
            <a:ext cx="1499328" cy="15237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6" y="2800350"/>
            <a:ext cx="1440009" cy="2114550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8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57150"/>
            <a:ext cx="884872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bạn hỏi – đáp về những cách chào được nói tới trong bài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514350"/>
            <a:ext cx="83915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Người Ấn Độ chào thế nào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- Người Ấn Độ chào bằng cách chắp hai tay trước ngực và cúi đầu nhẹ</a:t>
            </a:r>
            <a:r>
              <a:rPr lang="vi-VN" sz="2500" dirty="0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5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651728" y="2190695"/>
            <a:ext cx="6501672" cy="1021710"/>
            <a:chOff x="606324" y="463987"/>
            <a:chExt cx="8647449" cy="1362279"/>
          </a:xfrm>
          <a:solidFill>
            <a:srgbClr val="C0504D">
              <a:lumMod val="20000"/>
              <a:lumOff val="80000"/>
            </a:srgbClr>
          </a:solidFill>
        </p:grpSpPr>
        <p:sp>
          <p:nvSpPr>
            <p:cNvPr id="17" name="Pentagon 16"/>
            <p:cNvSpPr/>
            <p:nvPr/>
          </p:nvSpPr>
          <p:spPr>
            <a:xfrm rot="10800000">
              <a:off x="1428571" y="463987"/>
              <a:ext cx="7543800" cy="1362279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48411" y="570611"/>
              <a:ext cx="7005362" cy="11490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 Dim-ba-bu-ê chào bằng cách nào?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06324" y="464060"/>
              <a:ext cx="1451696" cy="1358267"/>
            </a:xfrm>
            <a:prstGeom prst="ellipse">
              <a:avLst/>
            </a:prstGeom>
            <a:grpFill/>
            <a:ln w="254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684737"/>
              <a:r>
                <a:rPr lang="en-US" sz="2500" kern="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500" kern="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 flipH="1">
            <a:off x="968835" y="3671300"/>
            <a:ext cx="6486692" cy="1079269"/>
            <a:chOff x="1868" y="170721"/>
            <a:chExt cx="9243811" cy="1439026"/>
          </a:xfrm>
          <a:solidFill>
            <a:srgbClr val="B2FCB2"/>
          </a:solidFill>
        </p:grpSpPr>
        <p:sp>
          <p:nvSpPr>
            <p:cNvPr id="21" name="Pentagon 20"/>
            <p:cNvSpPr/>
            <p:nvPr/>
          </p:nvSpPr>
          <p:spPr>
            <a:xfrm rot="10800000">
              <a:off x="755054" y="170721"/>
              <a:ext cx="8490625" cy="1439026"/>
            </a:xfrm>
            <a:prstGeom prst="homePlate">
              <a:avLst>
                <a:gd name="adj" fmla="val 50000"/>
              </a:avLst>
            </a:prstGeom>
            <a:grpFill/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90418" y="292694"/>
              <a:ext cx="7307069" cy="114903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lvl="0" defTabSz="684737"/>
              <a:r>
                <a:rPr lang="vi-VN" sz="2500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 chào theo cách truyền thống là vỗ tay</a:t>
              </a:r>
              <a:r>
                <a:rPr lang="vi-VN" sz="2500" kern="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vi-VN" sz="2500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868" y="199458"/>
              <a:ext cx="1506374" cy="1375935"/>
            </a:xfrm>
            <a:prstGeom prst="ellipse">
              <a:avLst/>
            </a:prstGeom>
            <a:grpFill/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473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881475"/>
            <a:ext cx="1499328" cy="15237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116" y="2800350"/>
            <a:ext cx="1440009" cy="2114550"/>
          </a:xfrm>
          <a:prstGeom prst="rect">
            <a:avLst/>
          </a:prstGeom>
        </p:spPr>
      </p:pic>
      <p:sp>
        <p:nvSpPr>
          <p:cNvPr id="14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65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3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 p14:presetBounceEnd="25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333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333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9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 206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2379152" y="1840026"/>
            <a:ext cx="298957" cy="298957"/>
          </a:xfrm>
          <a:custGeom>
            <a:avLst/>
            <a:gdLst/>
            <a:ahLst/>
            <a:cxnLst>
              <a:cxn ang="0">
                <a:pos x="249" y="215"/>
              </a:cxn>
              <a:cxn ang="0">
                <a:pos x="256" y="232"/>
              </a:cxn>
              <a:cxn ang="0">
                <a:pos x="232" y="256"/>
              </a:cxn>
              <a:cxn ang="0">
                <a:pos x="215" y="249"/>
              </a:cxn>
              <a:cxn ang="0">
                <a:pos x="145" y="179"/>
              </a:cxn>
              <a:cxn ang="0">
                <a:pos x="96" y="192"/>
              </a:cxn>
              <a:cxn ang="0">
                <a:pos x="0" y="96"/>
              </a:cxn>
              <a:cxn ang="0">
                <a:pos x="96" y="0"/>
              </a:cxn>
              <a:cxn ang="0">
                <a:pos x="192" y="96"/>
              </a:cxn>
              <a:cxn ang="0">
                <a:pos x="179" y="145"/>
              </a:cxn>
              <a:cxn ang="0">
                <a:pos x="249" y="215"/>
              </a:cxn>
              <a:cxn ang="0">
                <a:pos x="96" y="24"/>
              </a:cxn>
              <a:cxn ang="0">
                <a:pos x="24" y="96"/>
              </a:cxn>
              <a:cxn ang="0">
                <a:pos x="96" y="168"/>
              </a:cxn>
              <a:cxn ang="0">
                <a:pos x="168" y="96"/>
              </a:cxn>
              <a:cxn ang="0">
                <a:pos x="96" y="24"/>
              </a:cxn>
            </a:cxnLst>
            <a:rect l="0" t="0" r="r" b="b"/>
            <a:pathLst>
              <a:path w="256" h="256">
                <a:moveTo>
                  <a:pt x="249" y="215"/>
                </a:moveTo>
                <a:cubicBezTo>
                  <a:pt x="253" y="219"/>
                  <a:pt x="256" y="225"/>
                  <a:pt x="256" y="232"/>
                </a:cubicBezTo>
                <a:cubicBezTo>
                  <a:pt x="256" y="245"/>
                  <a:pt x="245" y="256"/>
                  <a:pt x="232" y="256"/>
                </a:cubicBezTo>
                <a:cubicBezTo>
                  <a:pt x="225" y="256"/>
                  <a:pt x="219" y="253"/>
                  <a:pt x="215" y="249"/>
                </a:cubicBezTo>
                <a:cubicBezTo>
                  <a:pt x="145" y="179"/>
                  <a:pt x="145" y="179"/>
                  <a:pt x="145" y="179"/>
                </a:cubicBezTo>
                <a:cubicBezTo>
                  <a:pt x="130" y="187"/>
                  <a:pt x="114" y="192"/>
                  <a:pt x="96" y="192"/>
                </a:cubicBezTo>
                <a:cubicBezTo>
                  <a:pt x="43" y="192"/>
                  <a:pt x="0" y="149"/>
                  <a:pt x="0" y="96"/>
                </a:cubicBezTo>
                <a:cubicBezTo>
                  <a:pt x="0" y="43"/>
                  <a:pt x="43" y="0"/>
                  <a:pt x="96" y="0"/>
                </a:cubicBezTo>
                <a:cubicBezTo>
                  <a:pt x="149" y="0"/>
                  <a:pt x="192" y="43"/>
                  <a:pt x="192" y="96"/>
                </a:cubicBezTo>
                <a:cubicBezTo>
                  <a:pt x="192" y="114"/>
                  <a:pt x="187" y="130"/>
                  <a:pt x="179" y="145"/>
                </a:cubicBezTo>
                <a:lnTo>
                  <a:pt x="249" y="215"/>
                </a:lnTo>
                <a:close/>
                <a:moveTo>
                  <a:pt x="96" y="24"/>
                </a:moveTo>
                <a:cubicBezTo>
                  <a:pt x="56" y="24"/>
                  <a:pt x="24" y="56"/>
                  <a:pt x="24" y="96"/>
                </a:cubicBezTo>
                <a:cubicBezTo>
                  <a:pt x="24" y="136"/>
                  <a:pt x="56" y="168"/>
                  <a:pt x="96" y="168"/>
                </a:cubicBezTo>
                <a:cubicBezTo>
                  <a:pt x="136" y="168"/>
                  <a:pt x="168" y="136"/>
                  <a:pt x="168" y="96"/>
                </a:cubicBezTo>
                <a:cubicBezTo>
                  <a:pt x="168" y="56"/>
                  <a:pt x="136" y="24"/>
                  <a:pt x="96" y="24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91250" tIns="45625" rIns="91250" bIns="45625">
            <a:noAutofit/>
          </a:bodyPr>
          <a:lstStyle/>
          <a:p>
            <a:pPr defTabSz="912836">
              <a:defRPr/>
            </a:pPr>
            <a:endParaRPr lang="en-US" sz="2400" kern="0" dirty="0">
              <a:solidFill>
                <a:prstClr val="black"/>
              </a:solidFill>
              <a:latin typeface="inpin heiti" charset="-122"/>
              <a:sym typeface="Arial" panose="020B0604020202020204" pitchFamily="34" charset="0"/>
            </a:endParaRPr>
          </a:p>
        </p:txBody>
      </p:sp>
      <p:sp>
        <p:nvSpPr>
          <p:cNvPr id="49" name="Freeform 170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3239348" y="2417930"/>
            <a:ext cx="292289" cy="246723"/>
          </a:xfrm>
          <a:custGeom>
            <a:avLst/>
            <a:gdLst/>
            <a:ahLst/>
            <a:cxnLst>
              <a:cxn ang="0">
                <a:pos x="244" y="216"/>
              </a:cxn>
              <a:cxn ang="0">
                <a:pos x="12" y="216"/>
              </a:cxn>
              <a:cxn ang="0">
                <a:pos x="0" y="204"/>
              </a:cxn>
              <a:cxn ang="0">
                <a:pos x="0" y="12"/>
              </a:cxn>
              <a:cxn ang="0">
                <a:pos x="12" y="0"/>
              </a:cxn>
              <a:cxn ang="0">
                <a:pos x="24" y="12"/>
              </a:cxn>
              <a:cxn ang="0">
                <a:pos x="24" y="164"/>
              </a:cxn>
              <a:cxn ang="0">
                <a:pos x="24" y="192"/>
              </a:cxn>
              <a:cxn ang="0">
                <a:pos x="244" y="192"/>
              </a:cxn>
              <a:cxn ang="0">
                <a:pos x="256" y="204"/>
              </a:cxn>
              <a:cxn ang="0">
                <a:pos x="244" y="216"/>
              </a:cxn>
              <a:cxn ang="0">
                <a:pos x="216" y="180"/>
              </a:cxn>
              <a:cxn ang="0">
                <a:pos x="192" y="180"/>
              </a:cxn>
              <a:cxn ang="0">
                <a:pos x="180" y="168"/>
              </a:cxn>
              <a:cxn ang="0">
                <a:pos x="180" y="84"/>
              </a:cxn>
              <a:cxn ang="0">
                <a:pos x="192" y="72"/>
              </a:cxn>
              <a:cxn ang="0">
                <a:pos x="216" y="72"/>
              </a:cxn>
              <a:cxn ang="0">
                <a:pos x="228" y="84"/>
              </a:cxn>
              <a:cxn ang="0">
                <a:pos x="228" y="168"/>
              </a:cxn>
              <a:cxn ang="0">
                <a:pos x="216" y="180"/>
              </a:cxn>
              <a:cxn ang="0">
                <a:pos x="148" y="180"/>
              </a:cxn>
              <a:cxn ang="0">
                <a:pos x="124" y="180"/>
              </a:cxn>
              <a:cxn ang="0">
                <a:pos x="112" y="168"/>
              </a:cxn>
              <a:cxn ang="0">
                <a:pos x="112" y="36"/>
              </a:cxn>
              <a:cxn ang="0">
                <a:pos x="124" y="24"/>
              </a:cxn>
              <a:cxn ang="0">
                <a:pos x="148" y="24"/>
              </a:cxn>
              <a:cxn ang="0">
                <a:pos x="160" y="36"/>
              </a:cxn>
              <a:cxn ang="0">
                <a:pos x="160" y="168"/>
              </a:cxn>
              <a:cxn ang="0">
                <a:pos x="148" y="180"/>
              </a:cxn>
              <a:cxn ang="0">
                <a:pos x="80" y="180"/>
              </a:cxn>
              <a:cxn ang="0">
                <a:pos x="56" y="180"/>
              </a:cxn>
              <a:cxn ang="0">
                <a:pos x="44" y="168"/>
              </a:cxn>
              <a:cxn ang="0">
                <a:pos x="44" y="144"/>
              </a:cxn>
              <a:cxn ang="0">
                <a:pos x="56" y="132"/>
              </a:cxn>
              <a:cxn ang="0">
                <a:pos x="80" y="132"/>
              </a:cxn>
              <a:cxn ang="0">
                <a:pos x="92" y="144"/>
              </a:cxn>
              <a:cxn ang="0">
                <a:pos x="92" y="168"/>
              </a:cxn>
              <a:cxn ang="0">
                <a:pos x="80" y="180"/>
              </a:cxn>
            </a:cxnLst>
            <a:rect l="0" t="0" r="r" b="b"/>
            <a:pathLst>
              <a:path w="256" h="216">
                <a:moveTo>
                  <a:pt x="244" y="216"/>
                </a:moveTo>
                <a:cubicBezTo>
                  <a:pt x="12" y="216"/>
                  <a:pt x="12" y="216"/>
                  <a:pt x="12" y="216"/>
                </a:cubicBezTo>
                <a:cubicBezTo>
                  <a:pt x="5" y="216"/>
                  <a:pt x="0" y="211"/>
                  <a:pt x="0" y="204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5"/>
                  <a:pt x="5" y="0"/>
                  <a:pt x="12" y="0"/>
                </a:cubicBezTo>
                <a:cubicBezTo>
                  <a:pt x="19" y="0"/>
                  <a:pt x="24" y="5"/>
                  <a:pt x="24" y="12"/>
                </a:cubicBezTo>
                <a:cubicBezTo>
                  <a:pt x="24" y="164"/>
                  <a:pt x="24" y="164"/>
                  <a:pt x="24" y="164"/>
                </a:cubicBezTo>
                <a:cubicBezTo>
                  <a:pt x="24" y="192"/>
                  <a:pt x="24" y="192"/>
                  <a:pt x="24" y="192"/>
                </a:cubicBezTo>
                <a:cubicBezTo>
                  <a:pt x="244" y="192"/>
                  <a:pt x="244" y="192"/>
                  <a:pt x="244" y="192"/>
                </a:cubicBezTo>
                <a:cubicBezTo>
                  <a:pt x="251" y="192"/>
                  <a:pt x="256" y="197"/>
                  <a:pt x="256" y="204"/>
                </a:cubicBezTo>
                <a:cubicBezTo>
                  <a:pt x="256" y="211"/>
                  <a:pt x="251" y="216"/>
                  <a:pt x="244" y="216"/>
                </a:cubicBezTo>
                <a:moveTo>
                  <a:pt x="216" y="180"/>
                </a:moveTo>
                <a:cubicBezTo>
                  <a:pt x="192" y="180"/>
                  <a:pt x="192" y="180"/>
                  <a:pt x="192" y="180"/>
                </a:cubicBezTo>
                <a:cubicBezTo>
                  <a:pt x="185" y="180"/>
                  <a:pt x="180" y="175"/>
                  <a:pt x="180" y="168"/>
                </a:cubicBezTo>
                <a:cubicBezTo>
                  <a:pt x="180" y="84"/>
                  <a:pt x="180" y="84"/>
                  <a:pt x="180" y="84"/>
                </a:cubicBezTo>
                <a:cubicBezTo>
                  <a:pt x="180" y="77"/>
                  <a:pt x="185" y="72"/>
                  <a:pt x="192" y="72"/>
                </a:cubicBezTo>
                <a:cubicBezTo>
                  <a:pt x="216" y="72"/>
                  <a:pt x="216" y="72"/>
                  <a:pt x="216" y="72"/>
                </a:cubicBezTo>
                <a:cubicBezTo>
                  <a:pt x="223" y="72"/>
                  <a:pt x="228" y="77"/>
                  <a:pt x="228" y="84"/>
                </a:cubicBezTo>
                <a:cubicBezTo>
                  <a:pt x="228" y="168"/>
                  <a:pt x="228" y="168"/>
                  <a:pt x="228" y="168"/>
                </a:cubicBezTo>
                <a:cubicBezTo>
                  <a:pt x="228" y="175"/>
                  <a:pt x="223" y="180"/>
                  <a:pt x="216" y="180"/>
                </a:cubicBezTo>
                <a:moveTo>
                  <a:pt x="148" y="180"/>
                </a:moveTo>
                <a:cubicBezTo>
                  <a:pt x="124" y="180"/>
                  <a:pt x="124" y="180"/>
                  <a:pt x="124" y="180"/>
                </a:cubicBezTo>
                <a:cubicBezTo>
                  <a:pt x="117" y="180"/>
                  <a:pt x="112" y="175"/>
                  <a:pt x="112" y="168"/>
                </a:cubicBezTo>
                <a:cubicBezTo>
                  <a:pt x="112" y="36"/>
                  <a:pt x="112" y="36"/>
                  <a:pt x="112" y="36"/>
                </a:cubicBezTo>
                <a:cubicBezTo>
                  <a:pt x="112" y="29"/>
                  <a:pt x="117" y="24"/>
                  <a:pt x="124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5" y="24"/>
                  <a:pt x="160" y="29"/>
                  <a:pt x="160" y="36"/>
                </a:cubicBezTo>
                <a:cubicBezTo>
                  <a:pt x="160" y="168"/>
                  <a:pt x="160" y="168"/>
                  <a:pt x="160" y="168"/>
                </a:cubicBezTo>
                <a:cubicBezTo>
                  <a:pt x="160" y="175"/>
                  <a:pt x="155" y="180"/>
                  <a:pt x="148" y="180"/>
                </a:cubicBezTo>
                <a:moveTo>
                  <a:pt x="80" y="180"/>
                </a:moveTo>
                <a:cubicBezTo>
                  <a:pt x="56" y="180"/>
                  <a:pt x="56" y="180"/>
                  <a:pt x="56" y="180"/>
                </a:cubicBezTo>
                <a:cubicBezTo>
                  <a:pt x="49" y="180"/>
                  <a:pt x="44" y="175"/>
                  <a:pt x="44" y="168"/>
                </a:cubicBezTo>
                <a:cubicBezTo>
                  <a:pt x="44" y="144"/>
                  <a:pt x="44" y="144"/>
                  <a:pt x="44" y="144"/>
                </a:cubicBezTo>
                <a:cubicBezTo>
                  <a:pt x="44" y="137"/>
                  <a:pt x="49" y="132"/>
                  <a:pt x="56" y="132"/>
                </a:cubicBezTo>
                <a:cubicBezTo>
                  <a:pt x="80" y="132"/>
                  <a:pt x="80" y="132"/>
                  <a:pt x="80" y="132"/>
                </a:cubicBezTo>
                <a:cubicBezTo>
                  <a:pt x="87" y="132"/>
                  <a:pt x="92" y="137"/>
                  <a:pt x="92" y="144"/>
                </a:cubicBezTo>
                <a:cubicBezTo>
                  <a:pt x="92" y="168"/>
                  <a:pt x="92" y="168"/>
                  <a:pt x="92" y="168"/>
                </a:cubicBezTo>
                <a:cubicBezTo>
                  <a:pt x="92" y="175"/>
                  <a:pt x="87" y="180"/>
                  <a:pt x="80" y="180"/>
                </a:cubicBezTo>
              </a:path>
            </a:pathLst>
          </a:custGeom>
          <a:solidFill>
            <a:sysClr val="window" lastClr="FFFFFF"/>
          </a:solidFill>
          <a:ln w="9525">
            <a:noFill/>
            <a:round/>
          </a:ln>
        </p:spPr>
        <p:txBody>
          <a:bodyPr lIns="91250" tIns="45625" rIns="91250" bIns="45625">
            <a:noAutofit/>
          </a:bodyPr>
          <a:lstStyle/>
          <a:p>
            <a:pPr defTabSz="912836">
              <a:defRPr/>
            </a:pPr>
            <a:endParaRPr lang="en-US" sz="2400" kern="0" dirty="0">
              <a:solidFill>
                <a:prstClr val="black"/>
              </a:solidFill>
              <a:latin typeface="inpin heiti" charset="-122"/>
              <a:sym typeface="Arial" panose="020B0604020202020204" pitchFamily="34" charset="0"/>
            </a:endParaRPr>
          </a:p>
        </p:txBody>
      </p:sp>
      <p:sp>
        <p:nvSpPr>
          <p:cNvPr id="50" name="Freeform 5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945715" y="3349259"/>
            <a:ext cx="305625" cy="296735"/>
          </a:xfrm>
          <a:custGeom>
            <a:avLst/>
            <a:gdLst/>
            <a:ahLst/>
            <a:cxnLst>
              <a:cxn ang="0">
                <a:pos x="671" y="73"/>
              </a:cxn>
              <a:cxn ang="0">
                <a:pos x="569" y="25"/>
              </a:cxn>
              <a:cxn ang="0">
                <a:pos x="576" y="4"/>
              </a:cxn>
              <a:cxn ang="0">
                <a:pos x="567" y="0"/>
              </a:cxn>
              <a:cxn ang="0">
                <a:pos x="111" y="1"/>
              </a:cxn>
              <a:cxn ang="0">
                <a:pos x="107" y="18"/>
              </a:cxn>
              <a:cxn ang="0">
                <a:pos x="103" y="73"/>
              </a:cxn>
              <a:cxn ang="0">
                <a:pos x="4" y="77"/>
              </a:cxn>
              <a:cxn ang="0">
                <a:pos x="67" y="254"/>
              </a:cxn>
              <a:cxn ang="0">
                <a:pos x="241" y="392"/>
              </a:cxn>
              <a:cxn ang="0">
                <a:pos x="271" y="444"/>
              </a:cxn>
              <a:cxn ang="0">
                <a:pos x="292" y="590"/>
              </a:cxn>
              <a:cxn ang="0">
                <a:pos x="254" y="594"/>
              </a:cxn>
              <a:cxn ang="0">
                <a:pos x="204" y="629"/>
              </a:cxn>
              <a:cxn ang="0">
                <a:pos x="213" y="662"/>
              </a:cxn>
              <a:cxn ang="0">
                <a:pos x="479" y="654"/>
              </a:cxn>
              <a:cxn ang="0">
                <a:pos x="472" y="617"/>
              </a:cxn>
              <a:cxn ang="0">
                <a:pos x="414" y="590"/>
              </a:cxn>
              <a:cxn ang="0">
                <a:pos x="416" y="455"/>
              </a:cxn>
              <a:cxn ang="0">
                <a:pos x="406" y="437"/>
              </a:cxn>
              <a:cxn ang="0">
                <a:pos x="431" y="397"/>
              </a:cxn>
              <a:cxn ang="0">
                <a:pos x="455" y="357"/>
              </a:cxn>
              <a:cxn ang="0">
                <a:pos x="683" y="85"/>
              </a:cxn>
              <a:cxn ang="0">
                <a:pos x="146" y="288"/>
              </a:cxn>
              <a:cxn ang="0">
                <a:pos x="95" y="244"/>
              </a:cxn>
              <a:cxn ang="0">
                <a:pos x="81" y="229"/>
              </a:cxn>
              <a:cxn ang="0">
                <a:pos x="78" y="224"/>
              </a:cxn>
              <a:cxn ang="0">
                <a:pos x="43" y="166"/>
              </a:cxn>
              <a:cxn ang="0">
                <a:pos x="41" y="161"/>
              </a:cxn>
              <a:cxn ang="0">
                <a:pos x="30" y="130"/>
              </a:cxn>
              <a:cxn ang="0">
                <a:pos x="23" y="97"/>
              </a:cxn>
              <a:cxn ang="0">
                <a:pos x="180" y="307"/>
              </a:cxn>
              <a:cxn ang="0">
                <a:pos x="453" y="141"/>
              </a:cxn>
              <a:cxn ang="0">
                <a:pos x="413" y="266"/>
              </a:cxn>
              <a:cxn ang="0">
                <a:pos x="342" y="222"/>
              </a:cxn>
              <a:cxn ang="0">
                <a:pos x="271" y="266"/>
              </a:cxn>
              <a:cxn ang="0">
                <a:pos x="230" y="141"/>
              </a:cxn>
              <a:cxn ang="0">
                <a:pos x="314" y="135"/>
              </a:cxn>
              <a:cxn ang="0">
                <a:pos x="345" y="57"/>
              </a:cxn>
              <a:cxn ang="0">
                <a:pos x="452" y="135"/>
              </a:cxn>
              <a:cxn ang="0">
                <a:pos x="653" y="103"/>
              </a:cxn>
              <a:cxn ang="0">
                <a:pos x="638" y="156"/>
              </a:cxn>
              <a:cxn ang="0">
                <a:pos x="635" y="163"/>
              </a:cxn>
              <a:cxn ang="0">
                <a:pos x="627" y="179"/>
              </a:cxn>
              <a:cxn ang="0">
                <a:pos x="598" y="226"/>
              </a:cxn>
              <a:cxn ang="0">
                <a:pos x="591" y="234"/>
              </a:cxn>
              <a:cxn ang="0">
                <a:pos x="563" y="263"/>
              </a:cxn>
              <a:cxn ang="0">
                <a:pos x="497" y="307"/>
              </a:cxn>
              <a:cxn ang="0">
                <a:pos x="654" y="97"/>
              </a:cxn>
              <a:cxn ang="0">
                <a:pos x="653" y="103"/>
              </a:cxn>
            </a:cxnLst>
            <a:rect l="0" t="0" r="r" b="b"/>
            <a:pathLst>
              <a:path w="683" h="662">
                <a:moveTo>
                  <a:pt x="680" y="78"/>
                </a:moveTo>
                <a:cubicBezTo>
                  <a:pt x="678" y="75"/>
                  <a:pt x="675" y="73"/>
                  <a:pt x="671" y="73"/>
                </a:cubicBezTo>
                <a:cubicBezTo>
                  <a:pt x="580" y="73"/>
                  <a:pt x="580" y="73"/>
                  <a:pt x="580" y="73"/>
                </a:cubicBezTo>
                <a:cubicBezTo>
                  <a:pt x="577" y="49"/>
                  <a:pt x="571" y="32"/>
                  <a:pt x="569" y="25"/>
                </a:cubicBezTo>
                <a:cubicBezTo>
                  <a:pt x="572" y="23"/>
                  <a:pt x="574" y="20"/>
                  <a:pt x="576" y="18"/>
                </a:cubicBezTo>
                <a:cubicBezTo>
                  <a:pt x="580" y="14"/>
                  <a:pt x="580" y="8"/>
                  <a:pt x="576" y="4"/>
                </a:cubicBezTo>
                <a:cubicBezTo>
                  <a:pt x="575" y="3"/>
                  <a:pt x="574" y="2"/>
                  <a:pt x="572" y="1"/>
                </a:cubicBezTo>
                <a:cubicBezTo>
                  <a:pt x="571" y="1"/>
                  <a:pt x="569" y="0"/>
                  <a:pt x="567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0"/>
                  <a:pt x="112" y="1"/>
                  <a:pt x="111" y="1"/>
                </a:cubicBezTo>
                <a:cubicBezTo>
                  <a:pt x="109" y="2"/>
                  <a:pt x="108" y="3"/>
                  <a:pt x="107" y="4"/>
                </a:cubicBezTo>
                <a:cubicBezTo>
                  <a:pt x="103" y="8"/>
                  <a:pt x="103" y="14"/>
                  <a:pt x="107" y="18"/>
                </a:cubicBezTo>
                <a:cubicBezTo>
                  <a:pt x="109" y="20"/>
                  <a:pt x="111" y="23"/>
                  <a:pt x="114" y="25"/>
                </a:cubicBezTo>
                <a:cubicBezTo>
                  <a:pt x="112" y="32"/>
                  <a:pt x="107" y="49"/>
                  <a:pt x="103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8" y="73"/>
                  <a:pt x="6" y="75"/>
                  <a:pt x="4" y="77"/>
                </a:cubicBezTo>
                <a:cubicBezTo>
                  <a:pt x="1" y="79"/>
                  <a:pt x="0" y="82"/>
                  <a:pt x="0" y="85"/>
                </a:cubicBezTo>
                <a:cubicBezTo>
                  <a:pt x="5" y="147"/>
                  <a:pt x="28" y="206"/>
                  <a:pt x="67" y="254"/>
                </a:cubicBezTo>
                <a:cubicBezTo>
                  <a:pt x="108" y="304"/>
                  <a:pt x="165" y="341"/>
                  <a:pt x="228" y="357"/>
                </a:cubicBezTo>
                <a:cubicBezTo>
                  <a:pt x="225" y="368"/>
                  <a:pt x="224" y="385"/>
                  <a:pt x="241" y="392"/>
                </a:cubicBezTo>
                <a:cubicBezTo>
                  <a:pt x="253" y="397"/>
                  <a:pt x="266" y="403"/>
                  <a:pt x="275" y="413"/>
                </a:cubicBezTo>
                <a:cubicBezTo>
                  <a:pt x="284" y="423"/>
                  <a:pt x="281" y="435"/>
                  <a:pt x="271" y="444"/>
                </a:cubicBezTo>
                <a:cubicBezTo>
                  <a:pt x="268" y="447"/>
                  <a:pt x="267" y="450"/>
                  <a:pt x="268" y="455"/>
                </a:cubicBezTo>
                <a:cubicBezTo>
                  <a:pt x="292" y="590"/>
                  <a:pt x="292" y="590"/>
                  <a:pt x="292" y="590"/>
                </a:cubicBezTo>
                <a:cubicBezTo>
                  <a:pt x="269" y="590"/>
                  <a:pt x="269" y="590"/>
                  <a:pt x="269" y="590"/>
                </a:cubicBezTo>
                <a:cubicBezTo>
                  <a:pt x="264" y="590"/>
                  <a:pt x="258" y="591"/>
                  <a:pt x="254" y="594"/>
                </a:cubicBezTo>
                <a:cubicBezTo>
                  <a:pt x="212" y="617"/>
                  <a:pt x="212" y="617"/>
                  <a:pt x="212" y="617"/>
                </a:cubicBezTo>
                <a:cubicBezTo>
                  <a:pt x="208" y="619"/>
                  <a:pt x="204" y="624"/>
                  <a:pt x="204" y="629"/>
                </a:cubicBezTo>
                <a:cubicBezTo>
                  <a:pt x="204" y="654"/>
                  <a:pt x="204" y="654"/>
                  <a:pt x="204" y="654"/>
                </a:cubicBezTo>
                <a:cubicBezTo>
                  <a:pt x="204" y="659"/>
                  <a:pt x="208" y="662"/>
                  <a:pt x="213" y="662"/>
                </a:cubicBezTo>
                <a:cubicBezTo>
                  <a:pt x="471" y="662"/>
                  <a:pt x="471" y="662"/>
                  <a:pt x="471" y="662"/>
                </a:cubicBezTo>
                <a:cubicBezTo>
                  <a:pt x="475" y="662"/>
                  <a:pt x="479" y="659"/>
                  <a:pt x="479" y="654"/>
                </a:cubicBezTo>
                <a:cubicBezTo>
                  <a:pt x="479" y="628"/>
                  <a:pt x="479" y="628"/>
                  <a:pt x="479" y="628"/>
                </a:cubicBezTo>
                <a:cubicBezTo>
                  <a:pt x="479" y="624"/>
                  <a:pt x="476" y="619"/>
                  <a:pt x="472" y="617"/>
                </a:cubicBezTo>
                <a:cubicBezTo>
                  <a:pt x="461" y="611"/>
                  <a:pt x="440" y="600"/>
                  <a:pt x="429" y="594"/>
                </a:cubicBezTo>
                <a:cubicBezTo>
                  <a:pt x="426" y="591"/>
                  <a:pt x="419" y="590"/>
                  <a:pt x="414" y="590"/>
                </a:cubicBezTo>
                <a:cubicBezTo>
                  <a:pt x="392" y="590"/>
                  <a:pt x="392" y="590"/>
                  <a:pt x="392" y="590"/>
                </a:cubicBezTo>
                <a:cubicBezTo>
                  <a:pt x="392" y="590"/>
                  <a:pt x="415" y="456"/>
                  <a:pt x="416" y="455"/>
                </a:cubicBezTo>
                <a:cubicBezTo>
                  <a:pt x="416" y="452"/>
                  <a:pt x="416" y="448"/>
                  <a:pt x="414" y="446"/>
                </a:cubicBezTo>
                <a:cubicBezTo>
                  <a:pt x="411" y="443"/>
                  <a:pt x="408" y="440"/>
                  <a:pt x="406" y="437"/>
                </a:cubicBezTo>
                <a:cubicBezTo>
                  <a:pt x="403" y="432"/>
                  <a:pt x="402" y="427"/>
                  <a:pt x="403" y="421"/>
                </a:cubicBezTo>
                <a:cubicBezTo>
                  <a:pt x="407" y="409"/>
                  <a:pt x="421" y="402"/>
                  <a:pt x="431" y="397"/>
                </a:cubicBezTo>
                <a:cubicBezTo>
                  <a:pt x="435" y="395"/>
                  <a:pt x="438" y="394"/>
                  <a:pt x="442" y="392"/>
                </a:cubicBezTo>
                <a:cubicBezTo>
                  <a:pt x="460" y="385"/>
                  <a:pt x="458" y="368"/>
                  <a:pt x="455" y="357"/>
                </a:cubicBezTo>
                <a:cubicBezTo>
                  <a:pt x="518" y="340"/>
                  <a:pt x="575" y="304"/>
                  <a:pt x="616" y="254"/>
                </a:cubicBezTo>
                <a:cubicBezTo>
                  <a:pt x="655" y="206"/>
                  <a:pt x="679" y="147"/>
                  <a:pt x="683" y="85"/>
                </a:cubicBezTo>
                <a:cubicBezTo>
                  <a:pt x="683" y="83"/>
                  <a:pt x="682" y="80"/>
                  <a:pt x="680" y="78"/>
                </a:cubicBezTo>
                <a:close/>
                <a:moveTo>
                  <a:pt x="146" y="288"/>
                </a:moveTo>
                <a:cubicBezTo>
                  <a:pt x="133" y="279"/>
                  <a:pt x="125" y="273"/>
                  <a:pt x="114" y="263"/>
                </a:cubicBezTo>
                <a:cubicBezTo>
                  <a:pt x="108" y="257"/>
                  <a:pt x="101" y="251"/>
                  <a:pt x="95" y="244"/>
                </a:cubicBezTo>
                <a:cubicBezTo>
                  <a:pt x="91" y="241"/>
                  <a:pt x="88" y="237"/>
                  <a:pt x="85" y="234"/>
                </a:cubicBezTo>
                <a:cubicBezTo>
                  <a:pt x="84" y="232"/>
                  <a:pt x="82" y="230"/>
                  <a:pt x="81" y="229"/>
                </a:cubicBezTo>
                <a:cubicBezTo>
                  <a:pt x="80" y="228"/>
                  <a:pt x="80" y="227"/>
                  <a:pt x="79" y="226"/>
                </a:cubicBezTo>
                <a:cubicBezTo>
                  <a:pt x="79" y="226"/>
                  <a:pt x="78" y="225"/>
                  <a:pt x="78" y="224"/>
                </a:cubicBezTo>
                <a:cubicBezTo>
                  <a:pt x="67" y="210"/>
                  <a:pt x="57" y="195"/>
                  <a:pt x="49" y="179"/>
                </a:cubicBezTo>
                <a:cubicBezTo>
                  <a:pt x="47" y="175"/>
                  <a:pt x="45" y="171"/>
                  <a:pt x="43" y="166"/>
                </a:cubicBezTo>
                <a:cubicBezTo>
                  <a:pt x="42" y="163"/>
                  <a:pt x="42" y="163"/>
                  <a:pt x="42" y="163"/>
                </a:cubicBezTo>
                <a:cubicBezTo>
                  <a:pt x="42" y="163"/>
                  <a:pt x="41" y="161"/>
                  <a:pt x="41" y="161"/>
                </a:cubicBezTo>
                <a:cubicBezTo>
                  <a:pt x="40" y="159"/>
                  <a:pt x="40" y="158"/>
                  <a:pt x="39" y="156"/>
                </a:cubicBezTo>
                <a:cubicBezTo>
                  <a:pt x="36" y="147"/>
                  <a:pt x="33" y="139"/>
                  <a:pt x="30" y="130"/>
                </a:cubicBezTo>
                <a:cubicBezTo>
                  <a:pt x="28" y="121"/>
                  <a:pt x="26" y="112"/>
                  <a:pt x="24" y="103"/>
                </a:cubicBezTo>
                <a:cubicBezTo>
                  <a:pt x="24" y="101"/>
                  <a:pt x="23" y="99"/>
                  <a:pt x="23" y="97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159"/>
                  <a:pt x="105" y="244"/>
                  <a:pt x="180" y="307"/>
                </a:cubicBezTo>
                <a:cubicBezTo>
                  <a:pt x="168" y="301"/>
                  <a:pt x="156" y="295"/>
                  <a:pt x="146" y="288"/>
                </a:cubicBezTo>
                <a:close/>
                <a:moveTo>
                  <a:pt x="453" y="141"/>
                </a:moveTo>
                <a:cubicBezTo>
                  <a:pt x="388" y="188"/>
                  <a:pt x="388" y="188"/>
                  <a:pt x="388" y="188"/>
                </a:cubicBezTo>
                <a:cubicBezTo>
                  <a:pt x="413" y="266"/>
                  <a:pt x="413" y="266"/>
                  <a:pt x="413" y="266"/>
                </a:cubicBezTo>
                <a:cubicBezTo>
                  <a:pt x="415" y="271"/>
                  <a:pt x="412" y="273"/>
                  <a:pt x="408" y="270"/>
                </a:cubicBezTo>
                <a:cubicBezTo>
                  <a:pt x="342" y="222"/>
                  <a:pt x="342" y="222"/>
                  <a:pt x="342" y="222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1" y="273"/>
                  <a:pt x="269" y="271"/>
                  <a:pt x="271" y="266"/>
                </a:cubicBezTo>
                <a:cubicBezTo>
                  <a:pt x="296" y="188"/>
                  <a:pt x="296" y="188"/>
                  <a:pt x="296" y="188"/>
                </a:cubicBezTo>
                <a:cubicBezTo>
                  <a:pt x="230" y="141"/>
                  <a:pt x="230" y="141"/>
                  <a:pt x="230" y="141"/>
                </a:cubicBezTo>
                <a:cubicBezTo>
                  <a:pt x="225" y="137"/>
                  <a:pt x="226" y="135"/>
                  <a:pt x="232" y="135"/>
                </a:cubicBezTo>
                <a:cubicBezTo>
                  <a:pt x="314" y="135"/>
                  <a:pt x="314" y="135"/>
                  <a:pt x="314" y="135"/>
                </a:cubicBezTo>
                <a:cubicBezTo>
                  <a:pt x="339" y="57"/>
                  <a:pt x="339" y="57"/>
                  <a:pt x="339" y="57"/>
                </a:cubicBezTo>
                <a:cubicBezTo>
                  <a:pt x="340" y="52"/>
                  <a:pt x="343" y="52"/>
                  <a:pt x="345" y="57"/>
                </a:cubicBezTo>
                <a:cubicBezTo>
                  <a:pt x="370" y="135"/>
                  <a:pt x="370" y="135"/>
                  <a:pt x="370" y="135"/>
                </a:cubicBezTo>
                <a:cubicBezTo>
                  <a:pt x="452" y="135"/>
                  <a:pt x="452" y="135"/>
                  <a:pt x="452" y="135"/>
                </a:cubicBezTo>
                <a:cubicBezTo>
                  <a:pt x="457" y="134"/>
                  <a:pt x="458" y="137"/>
                  <a:pt x="453" y="141"/>
                </a:cubicBezTo>
                <a:close/>
                <a:moveTo>
                  <a:pt x="653" y="103"/>
                </a:moveTo>
                <a:cubicBezTo>
                  <a:pt x="651" y="112"/>
                  <a:pt x="649" y="121"/>
                  <a:pt x="647" y="130"/>
                </a:cubicBezTo>
                <a:cubicBezTo>
                  <a:pt x="644" y="139"/>
                  <a:pt x="641" y="147"/>
                  <a:pt x="638" y="156"/>
                </a:cubicBezTo>
                <a:cubicBezTo>
                  <a:pt x="637" y="158"/>
                  <a:pt x="636" y="159"/>
                  <a:pt x="636" y="161"/>
                </a:cubicBezTo>
                <a:cubicBezTo>
                  <a:pt x="636" y="161"/>
                  <a:pt x="635" y="163"/>
                  <a:pt x="635" y="163"/>
                </a:cubicBezTo>
                <a:cubicBezTo>
                  <a:pt x="634" y="166"/>
                  <a:pt x="634" y="166"/>
                  <a:pt x="634" y="166"/>
                </a:cubicBezTo>
                <a:cubicBezTo>
                  <a:pt x="632" y="171"/>
                  <a:pt x="630" y="175"/>
                  <a:pt x="627" y="179"/>
                </a:cubicBezTo>
                <a:cubicBezTo>
                  <a:pt x="619" y="195"/>
                  <a:pt x="610" y="210"/>
                  <a:pt x="599" y="224"/>
                </a:cubicBezTo>
                <a:cubicBezTo>
                  <a:pt x="599" y="225"/>
                  <a:pt x="598" y="226"/>
                  <a:pt x="598" y="226"/>
                </a:cubicBezTo>
                <a:cubicBezTo>
                  <a:pt x="597" y="227"/>
                  <a:pt x="596" y="228"/>
                  <a:pt x="596" y="229"/>
                </a:cubicBezTo>
                <a:cubicBezTo>
                  <a:pt x="594" y="230"/>
                  <a:pt x="593" y="232"/>
                  <a:pt x="591" y="234"/>
                </a:cubicBezTo>
                <a:cubicBezTo>
                  <a:pt x="588" y="237"/>
                  <a:pt x="585" y="241"/>
                  <a:pt x="582" y="244"/>
                </a:cubicBezTo>
                <a:cubicBezTo>
                  <a:pt x="576" y="251"/>
                  <a:pt x="569" y="257"/>
                  <a:pt x="563" y="263"/>
                </a:cubicBezTo>
                <a:cubicBezTo>
                  <a:pt x="551" y="273"/>
                  <a:pt x="544" y="279"/>
                  <a:pt x="531" y="288"/>
                </a:cubicBezTo>
                <a:cubicBezTo>
                  <a:pt x="520" y="295"/>
                  <a:pt x="509" y="301"/>
                  <a:pt x="497" y="307"/>
                </a:cubicBezTo>
                <a:cubicBezTo>
                  <a:pt x="571" y="244"/>
                  <a:pt x="584" y="159"/>
                  <a:pt x="580" y="97"/>
                </a:cubicBezTo>
                <a:cubicBezTo>
                  <a:pt x="654" y="97"/>
                  <a:pt x="654" y="97"/>
                  <a:pt x="654" y="97"/>
                </a:cubicBezTo>
                <a:cubicBezTo>
                  <a:pt x="653" y="99"/>
                  <a:pt x="653" y="101"/>
                  <a:pt x="653" y="103"/>
                </a:cubicBezTo>
                <a:close/>
                <a:moveTo>
                  <a:pt x="653" y="103"/>
                </a:moveTo>
                <a:cubicBezTo>
                  <a:pt x="653" y="103"/>
                  <a:pt x="653" y="103"/>
                  <a:pt x="653" y="10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91250" tIns="45625" rIns="91250" bIns="45625">
            <a:noAutofit/>
          </a:bodyPr>
          <a:lstStyle/>
          <a:p>
            <a:pPr defTabSz="912836">
              <a:defRPr/>
            </a:pPr>
            <a:endParaRPr lang="en-US" sz="2400" kern="0" dirty="0">
              <a:solidFill>
                <a:prstClr val="black"/>
              </a:solidFill>
              <a:latin typeface="inpin heiti" charset="-122"/>
              <a:sym typeface="Arial" panose="020B0604020202020204" pitchFamily="34" charset="0"/>
            </a:endParaRPr>
          </a:p>
        </p:txBody>
      </p:sp>
      <p:sp>
        <p:nvSpPr>
          <p:cNvPr id="51" name="Freeform 45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2875927" y="3289246"/>
            <a:ext cx="343412" cy="372307"/>
          </a:xfrm>
          <a:custGeom>
            <a:avLst/>
            <a:gdLst/>
            <a:ahLst/>
            <a:cxnLst>
              <a:cxn ang="0">
                <a:pos x="783" y="812"/>
              </a:cxn>
              <a:cxn ang="0">
                <a:pos x="684" y="703"/>
              </a:cxn>
              <a:cxn ang="0">
                <a:pos x="698" y="592"/>
              </a:cxn>
              <a:cxn ang="0">
                <a:pos x="674" y="483"/>
              </a:cxn>
              <a:cxn ang="0">
                <a:pos x="617" y="387"/>
              </a:cxn>
              <a:cxn ang="0">
                <a:pos x="532" y="315"/>
              </a:cxn>
              <a:cxn ang="0">
                <a:pos x="428" y="275"/>
              </a:cxn>
              <a:cxn ang="0">
                <a:pos x="316" y="270"/>
              </a:cxn>
              <a:cxn ang="0">
                <a:pos x="209" y="303"/>
              </a:cxn>
              <a:cxn ang="0">
                <a:pos x="119" y="367"/>
              </a:cxn>
              <a:cxn ang="0">
                <a:pos x="54" y="458"/>
              </a:cxn>
              <a:cxn ang="0">
                <a:pos x="22" y="565"/>
              </a:cxn>
              <a:cxn ang="0">
                <a:pos x="27" y="677"/>
              </a:cxn>
              <a:cxn ang="0">
                <a:pos x="68" y="781"/>
              </a:cxn>
              <a:cxn ang="0">
                <a:pos x="140" y="866"/>
              </a:cxn>
              <a:cxn ang="0">
                <a:pos x="236" y="923"/>
              </a:cxn>
              <a:cxn ang="0">
                <a:pos x="345" y="945"/>
              </a:cxn>
              <a:cxn ang="0">
                <a:pos x="456" y="931"/>
              </a:cxn>
              <a:cxn ang="0">
                <a:pos x="556" y="882"/>
              </a:cxn>
              <a:cxn ang="0">
                <a:pos x="605" y="817"/>
              </a:cxn>
              <a:cxn ang="0">
                <a:pos x="769" y="943"/>
              </a:cxn>
              <a:cxn ang="0">
                <a:pos x="843" y="818"/>
              </a:cxn>
              <a:cxn ang="0">
                <a:pos x="456" y="618"/>
              </a:cxn>
              <a:cxn ang="0">
                <a:pos x="317" y="545"/>
              </a:cxn>
              <a:cxn ang="0">
                <a:pos x="381" y="630"/>
              </a:cxn>
              <a:cxn ang="0">
                <a:pos x="276" y="614"/>
              </a:cxn>
              <a:cxn ang="0">
                <a:pos x="407" y="700"/>
              </a:cxn>
              <a:cxn ang="0">
                <a:pos x="408" y="804"/>
              </a:cxn>
              <a:cxn ang="0">
                <a:pos x="307" y="409"/>
              </a:cxn>
              <a:cxn ang="0">
                <a:pos x="550" y="674"/>
              </a:cxn>
              <a:cxn ang="0">
                <a:pos x="576" y="689"/>
              </a:cxn>
              <a:cxn ang="0">
                <a:pos x="299" y="379"/>
              </a:cxn>
              <a:cxn ang="0">
                <a:pos x="415" y="833"/>
              </a:cxn>
              <a:cxn ang="0">
                <a:pos x="544" y="781"/>
              </a:cxn>
              <a:cxn ang="0">
                <a:pos x="109" y="670"/>
              </a:cxn>
              <a:cxn ang="0">
                <a:pos x="605" y="543"/>
              </a:cxn>
              <a:cxn ang="0">
                <a:pos x="839" y="900"/>
              </a:cxn>
              <a:cxn ang="0">
                <a:pos x="773" y="900"/>
              </a:cxn>
              <a:cxn ang="0">
                <a:pos x="807" y="842"/>
              </a:cxn>
              <a:cxn ang="0">
                <a:pos x="839" y="900"/>
              </a:cxn>
              <a:cxn ang="0">
                <a:pos x="543" y="226"/>
              </a:cxn>
              <a:cxn ang="0">
                <a:pos x="570" y="293"/>
              </a:cxn>
              <a:cxn ang="0">
                <a:pos x="620" y="312"/>
              </a:cxn>
              <a:cxn ang="0">
                <a:pos x="687" y="340"/>
              </a:cxn>
              <a:cxn ang="0">
                <a:pos x="736" y="318"/>
              </a:cxn>
              <a:cxn ang="0">
                <a:pos x="802" y="290"/>
              </a:cxn>
              <a:cxn ang="0">
                <a:pos x="821" y="240"/>
              </a:cxn>
              <a:cxn ang="0">
                <a:pos x="849" y="173"/>
              </a:cxn>
              <a:cxn ang="0">
                <a:pos x="827" y="124"/>
              </a:cxn>
              <a:cxn ang="0">
                <a:pos x="800" y="58"/>
              </a:cxn>
              <a:cxn ang="0">
                <a:pos x="749" y="39"/>
              </a:cxn>
              <a:cxn ang="0">
                <a:pos x="683" y="11"/>
              </a:cxn>
              <a:cxn ang="0">
                <a:pos x="634" y="33"/>
              </a:cxn>
              <a:cxn ang="0">
                <a:pos x="567" y="60"/>
              </a:cxn>
              <a:cxn ang="0">
                <a:pos x="548" y="111"/>
              </a:cxn>
              <a:cxn ang="0">
                <a:pos x="521" y="177"/>
              </a:cxn>
              <a:cxn ang="0">
                <a:pos x="685" y="93"/>
              </a:cxn>
              <a:cxn ang="0">
                <a:pos x="685" y="258"/>
              </a:cxn>
              <a:cxn ang="0">
                <a:pos x="685" y="93"/>
              </a:cxn>
              <a:cxn ang="0">
                <a:pos x="685" y="93"/>
              </a:cxn>
            </a:cxnLst>
            <a:rect l="0" t="0" r="r" b="b"/>
            <a:pathLst>
              <a:path w="889" h="965">
                <a:moveTo>
                  <a:pt x="843" y="818"/>
                </a:moveTo>
                <a:cubicBezTo>
                  <a:pt x="824" y="807"/>
                  <a:pt x="803" y="806"/>
                  <a:pt x="783" y="812"/>
                </a:cubicBezTo>
                <a:cubicBezTo>
                  <a:pt x="657" y="737"/>
                  <a:pt x="657" y="737"/>
                  <a:pt x="657" y="737"/>
                </a:cubicBezTo>
                <a:cubicBezTo>
                  <a:pt x="659" y="722"/>
                  <a:pt x="669" y="709"/>
                  <a:pt x="684" y="703"/>
                </a:cubicBezTo>
                <a:cubicBezTo>
                  <a:pt x="707" y="694"/>
                  <a:pt x="712" y="672"/>
                  <a:pt x="694" y="654"/>
                </a:cubicBezTo>
                <a:cubicBezTo>
                  <a:pt x="677" y="636"/>
                  <a:pt x="679" y="608"/>
                  <a:pt x="698" y="592"/>
                </a:cubicBezTo>
                <a:cubicBezTo>
                  <a:pt x="716" y="576"/>
                  <a:pt x="714" y="554"/>
                  <a:pt x="691" y="542"/>
                </a:cubicBezTo>
                <a:cubicBezTo>
                  <a:pt x="670" y="531"/>
                  <a:pt x="662" y="504"/>
                  <a:pt x="674" y="483"/>
                </a:cubicBezTo>
                <a:cubicBezTo>
                  <a:pt x="687" y="462"/>
                  <a:pt x="677" y="441"/>
                  <a:pt x="653" y="438"/>
                </a:cubicBezTo>
                <a:cubicBezTo>
                  <a:pt x="628" y="434"/>
                  <a:pt x="612" y="412"/>
                  <a:pt x="617" y="387"/>
                </a:cubicBezTo>
                <a:cubicBezTo>
                  <a:pt x="622" y="363"/>
                  <a:pt x="606" y="347"/>
                  <a:pt x="582" y="352"/>
                </a:cubicBezTo>
                <a:cubicBezTo>
                  <a:pt x="557" y="356"/>
                  <a:pt x="535" y="340"/>
                  <a:pt x="532" y="315"/>
                </a:cubicBezTo>
                <a:cubicBezTo>
                  <a:pt x="529" y="291"/>
                  <a:pt x="508" y="281"/>
                  <a:pt x="487" y="293"/>
                </a:cubicBezTo>
                <a:cubicBezTo>
                  <a:pt x="465" y="305"/>
                  <a:pt x="439" y="297"/>
                  <a:pt x="428" y="275"/>
                </a:cubicBezTo>
                <a:cubicBezTo>
                  <a:pt x="417" y="253"/>
                  <a:pt x="395" y="250"/>
                  <a:pt x="378" y="268"/>
                </a:cubicBezTo>
                <a:cubicBezTo>
                  <a:pt x="362" y="287"/>
                  <a:pt x="334" y="288"/>
                  <a:pt x="316" y="270"/>
                </a:cubicBezTo>
                <a:cubicBezTo>
                  <a:pt x="299" y="253"/>
                  <a:pt x="277" y="258"/>
                  <a:pt x="267" y="280"/>
                </a:cubicBezTo>
                <a:cubicBezTo>
                  <a:pt x="258" y="303"/>
                  <a:pt x="232" y="313"/>
                  <a:pt x="209" y="303"/>
                </a:cubicBezTo>
                <a:cubicBezTo>
                  <a:pt x="187" y="292"/>
                  <a:pt x="168" y="303"/>
                  <a:pt x="166" y="328"/>
                </a:cubicBezTo>
                <a:cubicBezTo>
                  <a:pt x="165" y="353"/>
                  <a:pt x="143" y="370"/>
                  <a:pt x="119" y="367"/>
                </a:cubicBezTo>
                <a:cubicBezTo>
                  <a:pt x="94" y="365"/>
                  <a:pt x="80" y="382"/>
                  <a:pt x="86" y="405"/>
                </a:cubicBezTo>
                <a:cubicBezTo>
                  <a:pt x="93" y="429"/>
                  <a:pt x="78" y="453"/>
                  <a:pt x="54" y="458"/>
                </a:cubicBezTo>
                <a:cubicBezTo>
                  <a:pt x="30" y="464"/>
                  <a:pt x="21" y="485"/>
                  <a:pt x="35" y="505"/>
                </a:cubicBezTo>
                <a:cubicBezTo>
                  <a:pt x="50" y="525"/>
                  <a:pt x="44" y="553"/>
                  <a:pt x="22" y="565"/>
                </a:cubicBezTo>
                <a:cubicBezTo>
                  <a:pt x="1" y="578"/>
                  <a:pt x="0" y="601"/>
                  <a:pt x="20" y="616"/>
                </a:cubicBezTo>
                <a:cubicBezTo>
                  <a:pt x="40" y="630"/>
                  <a:pt x="43" y="658"/>
                  <a:pt x="27" y="677"/>
                </a:cubicBezTo>
                <a:cubicBezTo>
                  <a:pt x="11" y="696"/>
                  <a:pt x="18" y="718"/>
                  <a:pt x="41" y="725"/>
                </a:cubicBezTo>
                <a:cubicBezTo>
                  <a:pt x="65" y="733"/>
                  <a:pt x="77" y="758"/>
                  <a:pt x="68" y="781"/>
                </a:cubicBezTo>
                <a:cubicBezTo>
                  <a:pt x="59" y="804"/>
                  <a:pt x="72" y="822"/>
                  <a:pt x="97" y="822"/>
                </a:cubicBezTo>
                <a:cubicBezTo>
                  <a:pt x="122" y="821"/>
                  <a:pt x="141" y="841"/>
                  <a:pt x="140" y="866"/>
                </a:cubicBezTo>
                <a:cubicBezTo>
                  <a:pt x="139" y="891"/>
                  <a:pt x="158" y="904"/>
                  <a:pt x="181" y="895"/>
                </a:cubicBezTo>
                <a:cubicBezTo>
                  <a:pt x="204" y="887"/>
                  <a:pt x="229" y="899"/>
                  <a:pt x="236" y="923"/>
                </a:cubicBezTo>
                <a:cubicBezTo>
                  <a:pt x="243" y="946"/>
                  <a:pt x="265" y="953"/>
                  <a:pt x="284" y="937"/>
                </a:cubicBezTo>
                <a:cubicBezTo>
                  <a:pt x="303" y="922"/>
                  <a:pt x="331" y="925"/>
                  <a:pt x="345" y="945"/>
                </a:cubicBezTo>
                <a:cubicBezTo>
                  <a:pt x="360" y="965"/>
                  <a:pt x="383" y="965"/>
                  <a:pt x="395" y="944"/>
                </a:cubicBezTo>
                <a:cubicBezTo>
                  <a:pt x="409" y="923"/>
                  <a:pt x="436" y="917"/>
                  <a:pt x="456" y="931"/>
                </a:cubicBezTo>
                <a:cubicBezTo>
                  <a:pt x="476" y="946"/>
                  <a:pt x="497" y="938"/>
                  <a:pt x="503" y="914"/>
                </a:cubicBezTo>
                <a:cubicBezTo>
                  <a:pt x="509" y="889"/>
                  <a:pt x="533" y="875"/>
                  <a:pt x="556" y="882"/>
                </a:cubicBezTo>
                <a:cubicBezTo>
                  <a:pt x="580" y="889"/>
                  <a:pt x="597" y="875"/>
                  <a:pt x="595" y="850"/>
                </a:cubicBezTo>
                <a:cubicBezTo>
                  <a:pt x="593" y="838"/>
                  <a:pt x="598" y="826"/>
                  <a:pt x="605" y="817"/>
                </a:cubicBezTo>
                <a:cubicBezTo>
                  <a:pt x="735" y="894"/>
                  <a:pt x="735" y="894"/>
                  <a:pt x="735" y="894"/>
                </a:cubicBezTo>
                <a:cubicBezTo>
                  <a:pt x="739" y="914"/>
                  <a:pt x="750" y="932"/>
                  <a:pt x="769" y="943"/>
                </a:cubicBezTo>
                <a:cubicBezTo>
                  <a:pt x="804" y="964"/>
                  <a:pt x="848" y="952"/>
                  <a:pt x="869" y="918"/>
                </a:cubicBezTo>
                <a:cubicBezTo>
                  <a:pt x="889" y="883"/>
                  <a:pt x="878" y="839"/>
                  <a:pt x="843" y="818"/>
                </a:cubicBezTo>
                <a:close/>
                <a:moveTo>
                  <a:pt x="550" y="674"/>
                </a:moveTo>
                <a:cubicBezTo>
                  <a:pt x="456" y="618"/>
                  <a:pt x="456" y="618"/>
                  <a:pt x="456" y="618"/>
                </a:cubicBezTo>
                <a:cubicBezTo>
                  <a:pt x="455" y="588"/>
                  <a:pt x="440" y="559"/>
                  <a:pt x="412" y="543"/>
                </a:cubicBezTo>
                <a:cubicBezTo>
                  <a:pt x="381" y="525"/>
                  <a:pt x="345" y="527"/>
                  <a:pt x="317" y="545"/>
                </a:cubicBezTo>
                <a:cubicBezTo>
                  <a:pt x="368" y="575"/>
                  <a:pt x="368" y="575"/>
                  <a:pt x="368" y="575"/>
                </a:cubicBezTo>
                <a:cubicBezTo>
                  <a:pt x="387" y="586"/>
                  <a:pt x="392" y="610"/>
                  <a:pt x="381" y="630"/>
                </a:cubicBezTo>
                <a:cubicBezTo>
                  <a:pt x="370" y="649"/>
                  <a:pt x="346" y="655"/>
                  <a:pt x="328" y="644"/>
                </a:cubicBezTo>
                <a:cubicBezTo>
                  <a:pt x="276" y="614"/>
                  <a:pt x="276" y="614"/>
                  <a:pt x="276" y="614"/>
                </a:cubicBezTo>
                <a:cubicBezTo>
                  <a:pt x="273" y="647"/>
                  <a:pt x="289" y="680"/>
                  <a:pt x="320" y="698"/>
                </a:cubicBezTo>
                <a:cubicBezTo>
                  <a:pt x="348" y="715"/>
                  <a:pt x="380" y="714"/>
                  <a:pt x="407" y="700"/>
                </a:cubicBezTo>
                <a:cubicBezTo>
                  <a:pt x="498" y="754"/>
                  <a:pt x="498" y="754"/>
                  <a:pt x="498" y="754"/>
                </a:cubicBezTo>
                <a:cubicBezTo>
                  <a:pt x="473" y="777"/>
                  <a:pt x="443" y="795"/>
                  <a:pt x="408" y="804"/>
                </a:cubicBezTo>
                <a:cubicBezTo>
                  <a:pt x="299" y="832"/>
                  <a:pt x="188" y="766"/>
                  <a:pt x="160" y="657"/>
                </a:cubicBezTo>
                <a:cubicBezTo>
                  <a:pt x="132" y="548"/>
                  <a:pt x="198" y="437"/>
                  <a:pt x="307" y="409"/>
                </a:cubicBezTo>
                <a:cubicBezTo>
                  <a:pt x="415" y="381"/>
                  <a:pt x="527" y="447"/>
                  <a:pt x="555" y="556"/>
                </a:cubicBezTo>
                <a:cubicBezTo>
                  <a:pt x="565" y="596"/>
                  <a:pt x="562" y="637"/>
                  <a:pt x="550" y="674"/>
                </a:cubicBezTo>
                <a:close/>
                <a:moveTo>
                  <a:pt x="595" y="700"/>
                </a:moveTo>
                <a:cubicBezTo>
                  <a:pt x="576" y="689"/>
                  <a:pt x="576" y="689"/>
                  <a:pt x="576" y="689"/>
                </a:cubicBezTo>
                <a:cubicBezTo>
                  <a:pt x="592" y="646"/>
                  <a:pt x="597" y="597"/>
                  <a:pt x="584" y="548"/>
                </a:cubicBezTo>
                <a:cubicBezTo>
                  <a:pt x="552" y="423"/>
                  <a:pt x="424" y="347"/>
                  <a:pt x="299" y="379"/>
                </a:cubicBezTo>
                <a:cubicBezTo>
                  <a:pt x="174" y="412"/>
                  <a:pt x="98" y="539"/>
                  <a:pt x="130" y="665"/>
                </a:cubicBezTo>
                <a:cubicBezTo>
                  <a:pt x="163" y="790"/>
                  <a:pt x="290" y="865"/>
                  <a:pt x="415" y="833"/>
                </a:cubicBezTo>
                <a:cubicBezTo>
                  <a:pt x="459" y="822"/>
                  <a:pt x="496" y="799"/>
                  <a:pt x="524" y="770"/>
                </a:cubicBezTo>
                <a:cubicBezTo>
                  <a:pt x="544" y="781"/>
                  <a:pt x="544" y="781"/>
                  <a:pt x="544" y="781"/>
                </a:cubicBezTo>
                <a:cubicBezTo>
                  <a:pt x="512" y="815"/>
                  <a:pt x="470" y="841"/>
                  <a:pt x="421" y="854"/>
                </a:cubicBezTo>
                <a:cubicBezTo>
                  <a:pt x="284" y="889"/>
                  <a:pt x="145" y="807"/>
                  <a:pt x="109" y="670"/>
                </a:cubicBezTo>
                <a:cubicBezTo>
                  <a:pt x="74" y="533"/>
                  <a:pt x="157" y="394"/>
                  <a:pt x="294" y="359"/>
                </a:cubicBezTo>
                <a:cubicBezTo>
                  <a:pt x="430" y="323"/>
                  <a:pt x="570" y="406"/>
                  <a:pt x="605" y="543"/>
                </a:cubicBezTo>
                <a:cubicBezTo>
                  <a:pt x="619" y="597"/>
                  <a:pt x="614" y="652"/>
                  <a:pt x="595" y="700"/>
                </a:cubicBezTo>
                <a:close/>
                <a:moveTo>
                  <a:pt x="839" y="900"/>
                </a:moveTo>
                <a:cubicBezTo>
                  <a:pt x="806" y="919"/>
                  <a:pt x="806" y="919"/>
                  <a:pt x="806" y="919"/>
                </a:cubicBezTo>
                <a:cubicBezTo>
                  <a:pt x="773" y="900"/>
                  <a:pt x="773" y="900"/>
                  <a:pt x="773" y="900"/>
                </a:cubicBezTo>
                <a:cubicBezTo>
                  <a:pt x="773" y="861"/>
                  <a:pt x="773" y="861"/>
                  <a:pt x="773" y="861"/>
                </a:cubicBezTo>
                <a:cubicBezTo>
                  <a:pt x="807" y="842"/>
                  <a:pt x="807" y="842"/>
                  <a:pt x="807" y="842"/>
                </a:cubicBezTo>
                <a:cubicBezTo>
                  <a:pt x="840" y="862"/>
                  <a:pt x="840" y="862"/>
                  <a:pt x="840" y="862"/>
                </a:cubicBezTo>
                <a:lnTo>
                  <a:pt x="839" y="900"/>
                </a:lnTo>
                <a:close/>
                <a:moveTo>
                  <a:pt x="526" y="216"/>
                </a:moveTo>
                <a:cubicBezTo>
                  <a:pt x="543" y="226"/>
                  <a:pt x="543" y="226"/>
                  <a:pt x="543" y="226"/>
                </a:cubicBezTo>
                <a:cubicBezTo>
                  <a:pt x="557" y="235"/>
                  <a:pt x="569" y="256"/>
                  <a:pt x="569" y="273"/>
                </a:cubicBezTo>
                <a:cubicBezTo>
                  <a:pt x="570" y="293"/>
                  <a:pt x="570" y="293"/>
                  <a:pt x="570" y="293"/>
                </a:cubicBezTo>
                <a:cubicBezTo>
                  <a:pt x="571" y="309"/>
                  <a:pt x="585" y="320"/>
                  <a:pt x="601" y="316"/>
                </a:cubicBezTo>
                <a:cubicBezTo>
                  <a:pt x="620" y="312"/>
                  <a:pt x="620" y="312"/>
                  <a:pt x="620" y="312"/>
                </a:cubicBezTo>
                <a:cubicBezTo>
                  <a:pt x="637" y="308"/>
                  <a:pt x="660" y="315"/>
                  <a:pt x="672" y="326"/>
                </a:cubicBezTo>
                <a:cubicBezTo>
                  <a:pt x="687" y="340"/>
                  <a:pt x="687" y="340"/>
                  <a:pt x="687" y="340"/>
                </a:cubicBezTo>
                <a:cubicBezTo>
                  <a:pt x="699" y="351"/>
                  <a:pt x="716" y="349"/>
                  <a:pt x="725" y="335"/>
                </a:cubicBezTo>
                <a:cubicBezTo>
                  <a:pt x="736" y="318"/>
                  <a:pt x="736" y="318"/>
                  <a:pt x="736" y="318"/>
                </a:cubicBezTo>
                <a:cubicBezTo>
                  <a:pt x="745" y="304"/>
                  <a:pt x="766" y="291"/>
                  <a:pt x="782" y="291"/>
                </a:cubicBezTo>
                <a:cubicBezTo>
                  <a:pt x="802" y="290"/>
                  <a:pt x="802" y="290"/>
                  <a:pt x="802" y="290"/>
                </a:cubicBezTo>
                <a:cubicBezTo>
                  <a:pt x="819" y="290"/>
                  <a:pt x="830" y="276"/>
                  <a:pt x="826" y="259"/>
                </a:cubicBezTo>
                <a:cubicBezTo>
                  <a:pt x="821" y="240"/>
                  <a:pt x="821" y="240"/>
                  <a:pt x="821" y="240"/>
                </a:cubicBezTo>
                <a:cubicBezTo>
                  <a:pt x="818" y="224"/>
                  <a:pt x="824" y="200"/>
                  <a:pt x="835" y="188"/>
                </a:cubicBezTo>
                <a:cubicBezTo>
                  <a:pt x="849" y="173"/>
                  <a:pt x="849" y="173"/>
                  <a:pt x="849" y="173"/>
                </a:cubicBezTo>
                <a:cubicBezTo>
                  <a:pt x="860" y="161"/>
                  <a:pt x="858" y="144"/>
                  <a:pt x="844" y="135"/>
                </a:cubicBezTo>
                <a:cubicBezTo>
                  <a:pt x="827" y="124"/>
                  <a:pt x="827" y="124"/>
                  <a:pt x="827" y="124"/>
                </a:cubicBezTo>
                <a:cubicBezTo>
                  <a:pt x="813" y="115"/>
                  <a:pt x="801" y="95"/>
                  <a:pt x="800" y="78"/>
                </a:cubicBezTo>
                <a:cubicBezTo>
                  <a:pt x="800" y="58"/>
                  <a:pt x="800" y="58"/>
                  <a:pt x="800" y="58"/>
                </a:cubicBezTo>
                <a:cubicBezTo>
                  <a:pt x="799" y="41"/>
                  <a:pt x="785" y="31"/>
                  <a:pt x="769" y="34"/>
                </a:cubicBezTo>
                <a:cubicBezTo>
                  <a:pt x="749" y="39"/>
                  <a:pt x="749" y="39"/>
                  <a:pt x="749" y="39"/>
                </a:cubicBezTo>
                <a:cubicBezTo>
                  <a:pt x="733" y="42"/>
                  <a:pt x="710" y="36"/>
                  <a:pt x="698" y="25"/>
                </a:cubicBezTo>
                <a:cubicBezTo>
                  <a:pt x="683" y="11"/>
                  <a:pt x="683" y="11"/>
                  <a:pt x="683" y="11"/>
                </a:cubicBezTo>
                <a:cubicBezTo>
                  <a:pt x="671" y="0"/>
                  <a:pt x="653" y="2"/>
                  <a:pt x="645" y="16"/>
                </a:cubicBezTo>
                <a:cubicBezTo>
                  <a:pt x="634" y="33"/>
                  <a:pt x="634" y="33"/>
                  <a:pt x="634" y="33"/>
                </a:cubicBezTo>
                <a:cubicBezTo>
                  <a:pt x="625" y="47"/>
                  <a:pt x="604" y="59"/>
                  <a:pt x="587" y="60"/>
                </a:cubicBezTo>
                <a:cubicBezTo>
                  <a:pt x="567" y="60"/>
                  <a:pt x="567" y="60"/>
                  <a:pt x="567" y="60"/>
                </a:cubicBezTo>
                <a:cubicBezTo>
                  <a:pt x="551" y="61"/>
                  <a:pt x="540" y="75"/>
                  <a:pt x="544" y="91"/>
                </a:cubicBezTo>
                <a:cubicBezTo>
                  <a:pt x="548" y="111"/>
                  <a:pt x="548" y="111"/>
                  <a:pt x="548" y="111"/>
                </a:cubicBezTo>
                <a:cubicBezTo>
                  <a:pt x="552" y="127"/>
                  <a:pt x="546" y="150"/>
                  <a:pt x="534" y="163"/>
                </a:cubicBezTo>
                <a:cubicBezTo>
                  <a:pt x="521" y="177"/>
                  <a:pt x="521" y="177"/>
                  <a:pt x="521" y="177"/>
                </a:cubicBezTo>
                <a:cubicBezTo>
                  <a:pt x="509" y="189"/>
                  <a:pt x="512" y="207"/>
                  <a:pt x="526" y="216"/>
                </a:cubicBezTo>
                <a:close/>
                <a:moveTo>
                  <a:pt x="685" y="93"/>
                </a:moveTo>
                <a:cubicBezTo>
                  <a:pt x="730" y="93"/>
                  <a:pt x="767" y="130"/>
                  <a:pt x="767" y="175"/>
                </a:cubicBezTo>
                <a:cubicBezTo>
                  <a:pt x="767" y="221"/>
                  <a:pt x="730" y="258"/>
                  <a:pt x="685" y="258"/>
                </a:cubicBezTo>
                <a:cubicBezTo>
                  <a:pt x="639" y="258"/>
                  <a:pt x="603" y="221"/>
                  <a:pt x="603" y="175"/>
                </a:cubicBezTo>
                <a:cubicBezTo>
                  <a:pt x="603" y="130"/>
                  <a:pt x="639" y="93"/>
                  <a:pt x="685" y="93"/>
                </a:cubicBezTo>
                <a:close/>
                <a:moveTo>
                  <a:pt x="685" y="93"/>
                </a:moveTo>
                <a:cubicBezTo>
                  <a:pt x="685" y="93"/>
                  <a:pt x="685" y="93"/>
                  <a:pt x="685" y="93"/>
                </a:cubicBezTo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91250" tIns="45625" rIns="91250" bIns="45625">
            <a:noAutofit/>
          </a:bodyPr>
          <a:lstStyle/>
          <a:p>
            <a:pPr defTabSz="912836">
              <a:defRPr/>
            </a:pPr>
            <a:endParaRPr lang="en-US" sz="2400" kern="0" dirty="0">
              <a:solidFill>
                <a:prstClr val="black"/>
              </a:solidFill>
              <a:latin typeface="inpin heiti" charset="-122"/>
              <a:sym typeface="Arial" panose="020B0604020202020204" pitchFamily="34" charset="0"/>
            </a:endParaRPr>
          </a:p>
        </p:txBody>
      </p:sp>
      <p:sp>
        <p:nvSpPr>
          <p:cNvPr id="52" name="Freeform 177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695663" y="2434601"/>
            <a:ext cx="307849" cy="324519"/>
          </a:xfrm>
          <a:custGeom>
            <a:avLst/>
            <a:gdLst/>
            <a:ahLst/>
            <a:cxnLst>
              <a:cxn ang="0">
                <a:pos x="350" y="180"/>
              </a:cxn>
              <a:cxn ang="0">
                <a:pos x="10" y="180"/>
              </a:cxn>
              <a:cxn ang="0">
                <a:pos x="5" y="171"/>
              </a:cxn>
              <a:cxn ang="0">
                <a:pos x="170" y="8"/>
              </a:cxn>
              <a:cxn ang="0">
                <a:pos x="189" y="9"/>
              </a:cxn>
              <a:cxn ang="0">
                <a:pos x="250" y="69"/>
              </a:cxn>
              <a:cxn ang="0">
                <a:pos x="250" y="45"/>
              </a:cxn>
              <a:cxn ang="0">
                <a:pos x="281" y="45"/>
              </a:cxn>
              <a:cxn ang="0">
                <a:pos x="281" y="100"/>
              </a:cxn>
              <a:cxn ang="0">
                <a:pos x="353" y="171"/>
              </a:cxn>
              <a:cxn ang="0">
                <a:pos x="350" y="180"/>
              </a:cxn>
              <a:cxn ang="0">
                <a:pos x="314" y="367"/>
              </a:cxn>
              <a:cxn ang="0">
                <a:pos x="300" y="380"/>
              </a:cxn>
              <a:cxn ang="0">
                <a:pos x="194" y="380"/>
              </a:cxn>
              <a:cxn ang="0">
                <a:pos x="194" y="302"/>
              </a:cxn>
              <a:cxn ang="0">
                <a:pos x="146" y="302"/>
              </a:cxn>
              <a:cxn ang="0">
                <a:pos x="146" y="380"/>
              </a:cxn>
              <a:cxn ang="0">
                <a:pos x="58" y="380"/>
              </a:cxn>
              <a:cxn ang="0">
                <a:pos x="44" y="366"/>
              </a:cxn>
              <a:cxn ang="0">
                <a:pos x="44" y="188"/>
              </a:cxn>
              <a:cxn ang="0">
                <a:pos x="314" y="188"/>
              </a:cxn>
              <a:cxn ang="0">
                <a:pos x="314" y="367"/>
              </a:cxn>
              <a:cxn ang="0">
                <a:pos x="273" y="242"/>
              </a:cxn>
              <a:cxn ang="0">
                <a:pos x="225" y="242"/>
              </a:cxn>
              <a:cxn ang="0">
                <a:pos x="225" y="282"/>
              </a:cxn>
              <a:cxn ang="0">
                <a:pos x="273" y="282"/>
              </a:cxn>
              <a:cxn ang="0">
                <a:pos x="273" y="242"/>
              </a:cxn>
            </a:cxnLst>
            <a:rect l="0" t="0" r="r" b="b"/>
            <a:pathLst>
              <a:path w="360" h="380">
                <a:moveTo>
                  <a:pt x="350" y="180"/>
                </a:moveTo>
                <a:cubicBezTo>
                  <a:pt x="295" y="180"/>
                  <a:pt x="68" y="180"/>
                  <a:pt x="10" y="180"/>
                </a:cubicBezTo>
                <a:cubicBezTo>
                  <a:pt x="0" y="180"/>
                  <a:pt x="0" y="176"/>
                  <a:pt x="5" y="171"/>
                </a:cubicBezTo>
                <a:cubicBezTo>
                  <a:pt x="36" y="140"/>
                  <a:pt x="138" y="40"/>
                  <a:pt x="170" y="8"/>
                </a:cubicBezTo>
                <a:cubicBezTo>
                  <a:pt x="178" y="0"/>
                  <a:pt x="180" y="0"/>
                  <a:pt x="189" y="9"/>
                </a:cubicBezTo>
                <a:cubicBezTo>
                  <a:pt x="201" y="21"/>
                  <a:pt x="225" y="44"/>
                  <a:pt x="250" y="69"/>
                </a:cubicBezTo>
                <a:cubicBezTo>
                  <a:pt x="250" y="45"/>
                  <a:pt x="250" y="45"/>
                  <a:pt x="250" y="45"/>
                </a:cubicBezTo>
                <a:cubicBezTo>
                  <a:pt x="281" y="45"/>
                  <a:pt x="281" y="45"/>
                  <a:pt x="281" y="45"/>
                </a:cubicBezTo>
                <a:cubicBezTo>
                  <a:pt x="281" y="100"/>
                  <a:pt x="281" y="100"/>
                  <a:pt x="281" y="100"/>
                </a:cubicBezTo>
                <a:cubicBezTo>
                  <a:pt x="311" y="129"/>
                  <a:pt x="339" y="158"/>
                  <a:pt x="353" y="171"/>
                </a:cubicBezTo>
                <a:cubicBezTo>
                  <a:pt x="358" y="176"/>
                  <a:pt x="360" y="180"/>
                  <a:pt x="350" y="180"/>
                </a:cubicBezTo>
                <a:close/>
                <a:moveTo>
                  <a:pt x="314" y="367"/>
                </a:moveTo>
                <a:cubicBezTo>
                  <a:pt x="314" y="376"/>
                  <a:pt x="310" y="380"/>
                  <a:pt x="300" y="380"/>
                </a:cubicBezTo>
                <a:cubicBezTo>
                  <a:pt x="269" y="380"/>
                  <a:pt x="194" y="380"/>
                  <a:pt x="194" y="380"/>
                </a:cubicBezTo>
                <a:cubicBezTo>
                  <a:pt x="194" y="302"/>
                  <a:pt x="194" y="302"/>
                  <a:pt x="194" y="302"/>
                </a:cubicBezTo>
                <a:cubicBezTo>
                  <a:pt x="146" y="302"/>
                  <a:pt x="146" y="302"/>
                  <a:pt x="146" y="302"/>
                </a:cubicBezTo>
                <a:cubicBezTo>
                  <a:pt x="146" y="380"/>
                  <a:pt x="146" y="380"/>
                  <a:pt x="146" y="380"/>
                </a:cubicBezTo>
                <a:cubicBezTo>
                  <a:pt x="146" y="380"/>
                  <a:pt x="86" y="380"/>
                  <a:pt x="58" y="380"/>
                </a:cubicBezTo>
                <a:cubicBezTo>
                  <a:pt x="49" y="380"/>
                  <a:pt x="44" y="375"/>
                  <a:pt x="44" y="366"/>
                </a:cubicBezTo>
                <a:cubicBezTo>
                  <a:pt x="44" y="322"/>
                  <a:pt x="44" y="188"/>
                  <a:pt x="44" y="188"/>
                </a:cubicBezTo>
                <a:cubicBezTo>
                  <a:pt x="314" y="188"/>
                  <a:pt x="314" y="188"/>
                  <a:pt x="314" y="188"/>
                </a:cubicBezTo>
                <a:cubicBezTo>
                  <a:pt x="314" y="188"/>
                  <a:pt x="314" y="323"/>
                  <a:pt x="314" y="367"/>
                </a:cubicBezTo>
                <a:close/>
                <a:moveTo>
                  <a:pt x="273" y="242"/>
                </a:moveTo>
                <a:cubicBezTo>
                  <a:pt x="225" y="242"/>
                  <a:pt x="225" y="242"/>
                  <a:pt x="225" y="242"/>
                </a:cubicBezTo>
                <a:cubicBezTo>
                  <a:pt x="225" y="282"/>
                  <a:pt x="225" y="282"/>
                  <a:pt x="225" y="282"/>
                </a:cubicBezTo>
                <a:cubicBezTo>
                  <a:pt x="273" y="282"/>
                  <a:pt x="273" y="282"/>
                  <a:pt x="273" y="282"/>
                </a:cubicBezTo>
                <a:cubicBezTo>
                  <a:pt x="273" y="242"/>
                  <a:pt x="273" y="242"/>
                  <a:pt x="273" y="242"/>
                </a:cubicBez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91250" tIns="45625" rIns="91250" bIns="45625">
            <a:noAutofit/>
          </a:bodyPr>
          <a:lstStyle/>
          <a:p>
            <a:pPr defTabSz="912836">
              <a:defRPr/>
            </a:pPr>
            <a:endParaRPr lang="en-US" sz="2400" kern="0" dirty="0">
              <a:solidFill>
                <a:prstClr val="black"/>
              </a:solidFill>
              <a:latin typeface="inpin heiti" charset="-122"/>
              <a:sym typeface="Arial" panose="020B0604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94297" y="-79056"/>
            <a:ext cx="9363075" cy="1697831"/>
            <a:chOff x="-198" y="-166"/>
            <a:chExt cx="19660" cy="3565"/>
          </a:xfrm>
        </p:grpSpPr>
        <p:pic>
          <p:nvPicPr>
            <p:cNvPr id="21" name="图片 20" descr="576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8" y="-166"/>
              <a:ext cx="8222" cy="3565"/>
            </a:xfrm>
            <a:prstGeom prst="rect">
              <a:avLst/>
            </a:prstGeom>
          </p:spPr>
        </p:pic>
        <p:pic>
          <p:nvPicPr>
            <p:cNvPr id="22" name="图片 21" descr="576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1113" y="-166"/>
              <a:ext cx="8349" cy="3565"/>
            </a:xfrm>
            <a:prstGeom prst="rect">
              <a:avLst/>
            </a:prstGeom>
          </p:spPr>
        </p:pic>
      </p:grpSp>
      <p:pic>
        <p:nvPicPr>
          <p:cNvPr id="9" name="图片 8" descr="21cce07ae3fd29fc979ad8c584caf95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92" y="461962"/>
            <a:ext cx="4380548" cy="4380548"/>
          </a:xfrm>
          <a:prstGeom prst="rect">
            <a:avLst/>
          </a:prstGeom>
        </p:spPr>
      </p:pic>
      <p:sp>
        <p:nvSpPr>
          <p:cNvPr id="18" name="矩形 19">
            <a:extLst>
              <a:ext uri="{FF2B5EF4-FFF2-40B4-BE49-F238E27FC236}">
                <a16:creationId xmlns:a16="http://schemas.microsoft.com/office/drawing/2014/main" id="{314AFFA4-218F-4C26-8F4F-F7707DC6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560014"/>
            <a:ext cx="4114800" cy="239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 defTabSz="547688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66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+mn-ea"/>
              </a:rPr>
              <a:t>dò</a:t>
            </a:r>
            <a:endParaRPr lang="en-US" altLang="zh-CN" sz="6600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665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7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0963" y="-80963"/>
            <a:ext cx="4652963" cy="2066925"/>
          </a:xfrm>
          <a:prstGeom prst="rect">
            <a:avLst/>
          </a:prstGeom>
        </p:spPr>
      </p:pic>
      <p:pic>
        <p:nvPicPr>
          <p:cNvPr id="3" name="图片 2" descr="576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4610106" y="-80962"/>
            <a:ext cx="4652963" cy="1848326"/>
          </a:xfrm>
          <a:prstGeom prst="rect">
            <a:avLst/>
          </a:prstGeom>
        </p:spPr>
      </p:pic>
      <p:pic>
        <p:nvPicPr>
          <p:cNvPr id="4" name="图片 3" descr="644a3f2a7fd546e879730efaec62c13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098" y="1428750"/>
            <a:ext cx="8630008" cy="3276600"/>
          </a:xfrm>
          <a:prstGeom prst="rect">
            <a:avLst/>
          </a:prstGeom>
        </p:spPr>
      </p:pic>
      <p:pic>
        <p:nvPicPr>
          <p:cNvPr id="7" name="图片 6" descr="8ff02d20754c5ff1a50fb722d651766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604" y="617938"/>
            <a:ext cx="3864293" cy="1621631"/>
          </a:xfrm>
          <a:prstGeom prst="rect">
            <a:avLst/>
          </a:prstGeom>
        </p:spPr>
      </p:pic>
      <p:sp>
        <p:nvSpPr>
          <p:cNvPr id="8" name="文本框 34">
            <a:extLst>
              <a:ext uri="{FF2B5EF4-FFF2-40B4-BE49-F238E27FC236}">
                <a16:creationId xmlns:a16="http://schemas.microsoft.com/office/drawing/2014/main" id="{D053AFB6-669D-4FD0-A91F-62C12C8FB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654" y="2954002"/>
            <a:ext cx="4462699" cy="144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anose="020B7200000000000000" pitchFamily="34" charset="0"/>
              </a:defRPr>
            </a:lvl9pPr>
          </a:lstStyle>
          <a:p>
            <a:pPr algn="ctr" defTabSz="685715"/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4400" b="1" dirty="0" err="1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4400" b="1" dirty="0">
                <a:solidFill>
                  <a:srgbClr val="00B0F0"/>
                </a:solidFill>
                <a:latin typeface="Arial-Rounded" panose="020B0500000000000000" pitchFamily="34" charset="0"/>
                <a:ea typeface="SimSun" panose="02010600030101010101" pitchFamily="2" charset="-122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4400" b="1" dirty="0">
              <a:solidFill>
                <a:srgbClr val="00B0F0"/>
              </a:solidFill>
              <a:latin typeface="Arial-Rounded" panose="020B0500000000000000" pitchFamily="34" charset="0"/>
              <a:ea typeface="SimSun" panose="02010600030101010101" pitchFamily="2" charset="-122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0870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2" y="19051"/>
            <a:ext cx="847725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14" y="509588"/>
            <a:ext cx="833783" cy="461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86197" y="502041"/>
            <a:ext cx="8157817" cy="861754"/>
          </a:xfrm>
          <a:prstGeom prst="rect">
            <a:avLst/>
          </a:prstGeom>
          <a:noFill/>
        </p:spPr>
        <p:txBody>
          <a:bodyPr wrap="square" lIns="91412" tIns="45706" rIns="91412" bIns="45706" rtlCol="0">
            <a:spAutoFit/>
          </a:bodyPr>
          <a:lstStyle/>
          <a:p>
            <a:pPr defTabSz="914085"/>
            <a:r>
              <a:rPr lang="en-US" sz="25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appy Cute Kid Girl Ready To Go To School Stock Illustration - Download  Image Now - i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289" l="5273" r="100000">
                        <a14:foregroundMark x1="38672" y1="27148" x2="63184" y2="27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076453"/>
            <a:ext cx="32004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appy cute little kid girl with respect gesture. | Can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0000" l="10000" r="9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90750"/>
            <a:ext cx="305899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23363" y="1962154"/>
            <a:ext cx="2819398" cy="1414163"/>
          </a:xfrm>
          <a:prstGeom prst="wedgeRoundRectCallout">
            <a:avLst>
              <a:gd name="adj1" fmla="val 45953"/>
              <a:gd name="adj2" fmla="val 70931"/>
              <a:gd name="adj3" fmla="val 16667"/>
            </a:avLst>
          </a:prstGeom>
          <a:noFill/>
          <a:ln w="19050">
            <a:solidFill>
              <a:srgbClr val="00FF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vi-VN" sz="2000" dirty="0">
                <a:solidFill>
                  <a:srgbClr val="FF5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 ngày, em thường khoanh tay và cúi đầu hơi thấp khi nói lời chào và đáp lời chào.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00800" y="1131459"/>
            <a:ext cx="2514600" cy="1211695"/>
          </a:xfrm>
          <a:prstGeom prst="wedgeRoundRectCallout">
            <a:avLst>
              <a:gd name="adj1" fmla="val -34736"/>
              <a:gd name="adj2" fmla="val 89329"/>
              <a:gd name="adj3" fmla="val 16667"/>
            </a:avLst>
          </a:prstGeom>
          <a:noFill/>
          <a:ln w="19050">
            <a:solidFill>
              <a:srgbClr val="FF9933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vẫy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000" dirty="0">
                <a:solidFill>
                  <a:srgbClr val="3366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6" y="1329840"/>
            <a:ext cx="954699" cy="47705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5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5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33352"/>
            <a:ext cx="8589818" cy="34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1109" y="3714753"/>
            <a:ext cx="8229600" cy="1400383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4" y="3676367"/>
            <a:ext cx="9040091" cy="1384995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vỗ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vi-VN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6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0800" y="181570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1" y="11864"/>
            <a:ext cx="1418198" cy="507828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</a:t>
            </a:r>
            <a:r>
              <a:rPr lang="en-GB" b="1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073" y="590552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97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0" y="205085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5" y="11868"/>
            <a:ext cx="990599" cy="5078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073" y="590552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857999" y="14590"/>
            <a:ext cx="2085018" cy="423560"/>
            <a:chOff x="6809417" y="-44188"/>
            <a:chExt cx="1947082" cy="423560"/>
          </a:xfrm>
        </p:grpSpPr>
        <p:sp>
          <p:nvSpPr>
            <p:cNvPr id="9" name="Rounded Rectangle 8"/>
            <p:cNvSpPr/>
            <p:nvPr/>
          </p:nvSpPr>
          <p:spPr>
            <a:xfrm>
              <a:off x="7378690" y="74572"/>
              <a:ext cx="1377809" cy="304800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Tìm</a:t>
              </a:r>
              <a:r>
                <a:rPr lang="en-US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160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lang="en-US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160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en-US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9417" y="-44188"/>
              <a:ext cx="704515" cy="423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Straight Connector 10">
            <a:extLst/>
          </p:cNvPr>
          <p:cNvCxnSpPr>
            <a:cxnSpLocks/>
          </p:cNvCxnSpPr>
          <p:nvPr/>
        </p:nvCxnSpPr>
        <p:spPr>
          <a:xfrm>
            <a:off x="1676402" y="2114550"/>
            <a:ext cx="9429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/>
          </p:cNvPr>
          <p:cNvCxnSpPr>
            <a:cxnSpLocks/>
          </p:cNvCxnSpPr>
          <p:nvPr/>
        </p:nvCxnSpPr>
        <p:spPr>
          <a:xfrm>
            <a:off x="2943227" y="2114550"/>
            <a:ext cx="12477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/>
          </p:cNvPr>
          <p:cNvCxnSpPr>
            <a:cxnSpLocks/>
          </p:cNvCxnSpPr>
          <p:nvPr/>
        </p:nvCxnSpPr>
        <p:spPr>
          <a:xfrm>
            <a:off x="457201" y="3562350"/>
            <a:ext cx="16906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/>
          </p:cNvPr>
          <p:cNvCxnSpPr>
            <a:cxnSpLocks/>
          </p:cNvCxnSpPr>
          <p:nvPr/>
        </p:nvCxnSpPr>
        <p:spPr>
          <a:xfrm>
            <a:off x="7006351" y="3552825"/>
            <a:ext cx="6060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19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Freeform 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3420909" y="92392"/>
            <a:ext cx="2302669" cy="917258"/>
          </a:xfrm>
          <a:custGeom>
            <a:avLst/>
            <a:gdLst>
              <a:gd name="T0" fmla="*/ 258 w 318"/>
              <a:gd name="T1" fmla="*/ 100 h 127"/>
              <a:gd name="T2" fmla="*/ 184 w 318"/>
              <a:gd name="T3" fmla="*/ 100 h 127"/>
              <a:gd name="T4" fmla="*/ 110 w 318"/>
              <a:gd name="T5" fmla="*/ 100 h 127"/>
              <a:gd name="T6" fmla="*/ 36 w 318"/>
              <a:gd name="T7" fmla="*/ 100 h 127"/>
              <a:gd name="T8" fmla="*/ 14 w 318"/>
              <a:gd name="T9" fmla="*/ 127 h 127"/>
              <a:gd name="T10" fmla="*/ 19 w 318"/>
              <a:gd name="T11" fmla="*/ 124 h 127"/>
              <a:gd name="T12" fmla="*/ 14 w 318"/>
              <a:gd name="T13" fmla="*/ 122 h 127"/>
              <a:gd name="T14" fmla="*/ 35 w 318"/>
              <a:gd name="T15" fmla="*/ 117 h 127"/>
              <a:gd name="T16" fmla="*/ 48 w 318"/>
              <a:gd name="T17" fmla="*/ 111 h 127"/>
              <a:gd name="T18" fmla="*/ 61 w 318"/>
              <a:gd name="T19" fmla="*/ 117 h 127"/>
              <a:gd name="T20" fmla="*/ 85 w 318"/>
              <a:gd name="T21" fmla="*/ 117 h 127"/>
              <a:gd name="T22" fmla="*/ 109 w 318"/>
              <a:gd name="T23" fmla="*/ 117 h 127"/>
              <a:gd name="T24" fmla="*/ 122 w 318"/>
              <a:gd name="T25" fmla="*/ 111 h 127"/>
              <a:gd name="T26" fmla="*/ 135 w 318"/>
              <a:gd name="T27" fmla="*/ 117 h 127"/>
              <a:gd name="T28" fmla="*/ 159 w 318"/>
              <a:gd name="T29" fmla="*/ 117 h 127"/>
              <a:gd name="T30" fmla="*/ 183 w 318"/>
              <a:gd name="T31" fmla="*/ 117 h 127"/>
              <a:gd name="T32" fmla="*/ 196 w 318"/>
              <a:gd name="T33" fmla="*/ 111 h 127"/>
              <a:gd name="T34" fmla="*/ 209 w 318"/>
              <a:gd name="T35" fmla="*/ 117 h 127"/>
              <a:gd name="T36" fmla="*/ 233 w 318"/>
              <a:gd name="T37" fmla="*/ 117 h 127"/>
              <a:gd name="T38" fmla="*/ 257 w 318"/>
              <a:gd name="T39" fmla="*/ 117 h 127"/>
              <a:gd name="T40" fmla="*/ 270 w 318"/>
              <a:gd name="T41" fmla="*/ 111 h 127"/>
              <a:gd name="T42" fmla="*/ 283 w 318"/>
              <a:gd name="T43" fmla="*/ 117 h 127"/>
              <a:gd name="T44" fmla="*/ 304 w 318"/>
              <a:gd name="T45" fmla="*/ 122 h 127"/>
              <a:gd name="T46" fmla="*/ 299 w 318"/>
              <a:gd name="T47" fmla="*/ 124 h 127"/>
              <a:gd name="T48" fmla="*/ 304 w 318"/>
              <a:gd name="T49" fmla="*/ 127 h 127"/>
              <a:gd name="T50" fmla="*/ 304 w 318"/>
              <a:gd name="T51" fmla="*/ 0 h 127"/>
              <a:gd name="T52" fmla="*/ 299 w 318"/>
              <a:gd name="T53" fmla="*/ 3 h 127"/>
              <a:gd name="T54" fmla="*/ 304 w 318"/>
              <a:gd name="T55" fmla="*/ 4 h 127"/>
              <a:gd name="T56" fmla="*/ 283 w 318"/>
              <a:gd name="T57" fmla="*/ 10 h 127"/>
              <a:gd name="T58" fmla="*/ 270 w 318"/>
              <a:gd name="T59" fmla="*/ 16 h 127"/>
              <a:gd name="T60" fmla="*/ 257 w 318"/>
              <a:gd name="T61" fmla="*/ 10 h 127"/>
              <a:gd name="T62" fmla="*/ 233 w 318"/>
              <a:gd name="T63" fmla="*/ 9 h 127"/>
              <a:gd name="T64" fmla="*/ 209 w 318"/>
              <a:gd name="T65" fmla="*/ 10 h 127"/>
              <a:gd name="T66" fmla="*/ 196 w 318"/>
              <a:gd name="T67" fmla="*/ 16 h 127"/>
              <a:gd name="T68" fmla="*/ 183 w 318"/>
              <a:gd name="T69" fmla="*/ 10 h 127"/>
              <a:gd name="T70" fmla="*/ 159 w 318"/>
              <a:gd name="T71" fmla="*/ 9 h 127"/>
              <a:gd name="T72" fmla="*/ 135 w 318"/>
              <a:gd name="T73" fmla="*/ 10 h 127"/>
              <a:gd name="T74" fmla="*/ 122 w 318"/>
              <a:gd name="T75" fmla="*/ 16 h 127"/>
              <a:gd name="T76" fmla="*/ 109 w 318"/>
              <a:gd name="T77" fmla="*/ 10 h 127"/>
              <a:gd name="T78" fmla="*/ 85 w 318"/>
              <a:gd name="T79" fmla="*/ 9 h 127"/>
              <a:gd name="T80" fmla="*/ 61 w 318"/>
              <a:gd name="T81" fmla="*/ 10 h 127"/>
              <a:gd name="T82" fmla="*/ 48 w 318"/>
              <a:gd name="T83" fmla="*/ 16 h 127"/>
              <a:gd name="T84" fmla="*/ 35 w 318"/>
              <a:gd name="T85" fmla="*/ 10 h 127"/>
              <a:gd name="T86" fmla="*/ 14 w 318"/>
              <a:gd name="T87" fmla="*/ 4 h 127"/>
              <a:gd name="T88" fmla="*/ 19 w 318"/>
              <a:gd name="T89" fmla="*/ 3 h 127"/>
              <a:gd name="T90" fmla="*/ 14 w 318"/>
              <a:gd name="T91" fmla="*/ 0 h 127"/>
              <a:gd name="T92" fmla="*/ 36 w 318"/>
              <a:gd name="T93" fmla="*/ 26 h 127"/>
              <a:gd name="T94" fmla="*/ 110 w 318"/>
              <a:gd name="T95" fmla="*/ 26 h 127"/>
              <a:gd name="T96" fmla="*/ 184 w 318"/>
              <a:gd name="T97" fmla="*/ 26 h 127"/>
              <a:gd name="T98" fmla="*/ 258 w 318"/>
              <a:gd name="T99" fmla="*/ 26 h 127"/>
              <a:gd name="T100" fmla="*/ 315 w 318"/>
              <a:gd name="T101" fmla="*/ 7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18" h="127">
                <a:moveTo>
                  <a:pt x="307" y="100"/>
                </a:moveTo>
                <a:cubicBezTo>
                  <a:pt x="282" y="100"/>
                  <a:pt x="282" y="100"/>
                  <a:pt x="282" y="100"/>
                </a:cubicBezTo>
                <a:cubicBezTo>
                  <a:pt x="258" y="100"/>
                  <a:pt x="258" y="100"/>
                  <a:pt x="258" y="100"/>
                </a:cubicBezTo>
                <a:cubicBezTo>
                  <a:pt x="233" y="100"/>
                  <a:pt x="233" y="100"/>
                  <a:pt x="233" y="100"/>
                </a:cubicBezTo>
                <a:cubicBezTo>
                  <a:pt x="208" y="100"/>
                  <a:pt x="208" y="100"/>
                  <a:pt x="208" y="100"/>
                </a:cubicBezTo>
                <a:cubicBezTo>
                  <a:pt x="184" y="100"/>
                  <a:pt x="184" y="100"/>
                  <a:pt x="184" y="100"/>
                </a:cubicBezTo>
                <a:cubicBezTo>
                  <a:pt x="159" y="100"/>
                  <a:pt x="159" y="100"/>
                  <a:pt x="159" y="100"/>
                </a:cubicBezTo>
                <a:cubicBezTo>
                  <a:pt x="134" y="100"/>
                  <a:pt x="134" y="100"/>
                  <a:pt x="134" y="100"/>
                </a:cubicBezTo>
                <a:cubicBezTo>
                  <a:pt x="110" y="100"/>
                  <a:pt x="110" y="100"/>
                  <a:pt x="110" y="100"/>
                </a:cubicBezTo>
                <a:cubicBezTo>
                  <a:pt x="85" y="100"/>
                  <a:pt x="85" y="100"/>
                  <a:pt x="85" y="100"/>
                </a:cubicBezTo>
                <a:cubicBezTo>
                  <a:pt x="60" y="100"/>
                  <a:pt x="60" y="100"/>
                  <a:pt x="60" y="100"/>
                </a:cubicBezTo>
                <a:cubicBezTo>
                  <a:pt x="36" y="100"/>
                  <a:pt x="36" y="100"/>
                  <a:pt x="36" y="100"/>
                </a:cubicBezTo>
                <a:cubicBezTo>
                  <a:pt x="11" y="100"/>
                  <a:pt x="11" y="100"/>
                  <a:pt x="11" y="100"/>
                </a:cubicBezTo>
                <a:cubicBezTo>
                  <a:pt x="1" y="105"/>
                  <a:pt x="0" y="114"/>
                  <a:pt x="3" y="120"/>
                </a:cubicBezTo>
                <a:cubicBezTo>
                  <a:pt x="5" y="123"/>
                  <a:pt x="10" y="127"/>
                  <a:pt x="14" y="127"/>
                </a:cubicBezTo>
                <a:cubicBezTo>
                  <a:pt x="14" y="127"/>
                  <a:pt x="15" y="126"/>
                  <a:pt x="16" y="126"/>
                </a:cubicBezTo>
                <a:cubicBezTo>
                  <a:pt x="17" y="126"/>
                  <a:pt x="18" y="125"/>
                  <a:pt x="19" y="124"/>
                </a:cubicBezTo>
                <a:cubicBezTo>
                  <a:pt x="19" y="124"/>
                  <a:pt x="19" y="124"/>
                  <a:pt x="19" y="124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18" y="123"/>
                  <a:pt x="17" y="124"/>
                  <a:pt x="17" y="124"/>
                </a:cubicBezTo>
                <a:cubicBezTo>
                  <a:pt x="16" y="124"/>
                  <a:pt x="15" y="123"/>
                  <a:pt x="14" y="122"/>
                </a:cubicBezTo>
                <a:cubicBezTo>
                  <a:pt x="11" y="119"/>
                  <a:pt x="14" y="114"/>
                  <a:pt x="17" y="113"/>
                </a:cubicBezTo>
                <a:cubicBezTo>
                  <a:pt x="19" y="112"/>
                  <a:pt x="21" y="111"/>
                  <a:pt x="24" y="111"/>
                </a:cubicBezTo>
                <a:cubicBezTo>
                  <a:pt x="28" y="111"/>
                  <a:pt x="32" y="113"/>
                  <a:pt x="35" y="117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37" y="117"/>
                  <a:pt x="37" y="117"/>
                  <a:pt x="37" y="117"/>
                </a:cubicBezTo>
                <a:cubicBezTo>
                  <a:pt x="39" y="113"/>
                  <a:pt x="43" y="111"/>
                  <a:pt x="48" y="111"/>
                </a:cubicBezTo>
                <a:cubicBezTo>
                  <a:pt x="53" y="111"/>
                  <a:pt x="57" y="113"/>
                  <a:pt x="60" y="117"/>
                </a:cubicBezTo>
                <a:cubicBezTo>
                  <a:pt x="60" y="117"/>
                  <a:pt x="60" y="117"/>
                  <a:pt x="60" y="117"/>
                </a:cubicBezTo>
                <a:cubicBezTo>
                  <a:pt x="61" y="117"/>
                  <a:pt x="61" y="117"/>
                  <a:pt x="61" y="117"/>
                </a:cubicBezTo>
                <a:cubicBezTo>
                  <a:pt x="64" y="113"/>
                  <a:pt x="68" y="111"/>
                  <a:pt x="73" y="111"/>
                </a:cubicBezTo>
                <a:cubicBezTo>
                  <a:pt x="78" y="111"/>
                  <a:pt x="82" y="113"/>
                  <a:pt x="84" y="117"/>
                </a:cubicBezTo>
                <a:cubicBezTo>
                  <a:pt x="85" y="117"/>
                  <a:pt x="85" y="117"/>
                  <a:pt x="85" y="117"/>
                </a:cubicBezTo>
                <a:cubicBezTo>
                  <a:pt x="86" y="117"/>
                  <a:pt x="86" y="117"/>
                  <a:pt x="86" y="117"/>
                </a:cubicBezTo>
                <a:cubicBezTo>
                  <a:pt x="89" y="113"/>
                  <a:pt x="93" y="111"/>
                  <a:pt x="97" y="111"/>
                </a:cubicBezTo>
                <a:cubicBezTo>
                  <a:pt x="102" y="111"/>
                  <a:pt x="106" y="113"/>
                  <a:pt x="109" y="117"/>
                </a:cubicBezTo>
                <a:cubicBezTo>
                  <a:pt x="110" y="117"/>
                  <a:pt x="110" y="117"/>
                  <a:pt x="110" y="117"/>
                </a:cubicBezTo>
                <a:cubicBezTo>
                  <a:pt x="111" y="117"/>
                  <a:pt x="111" y="117"/>
                  <a:pt x="111" y="117"/>
                </a:cubicBezTo>
                <a:cubicBezTo>
                  <a:pt x="113" y="113"/>
                  <a:pt x="117" y="111"/>
                  <a:pt x="122" y="111"/>
                </a:cubicBezTo>
                <a:cubicBezTo>
                  <a:pt x="127" y="111"/>
                  <a:pt x="131" y="113"/>
                  <a:pt x="134" y="117"/>
                </a:cubicBezTo>
                <a:cubicBezTo>
                  <a:pt x="134" y="117"/>
                  <a:pt x="134" y="117"/>
                  <a:pt x="134" y="117"/>
                </a:cubicBezTo>
                <a:cubicBezTo>
                  <a:pt x="135" y="117"/>
                  <a:pt x="135" y="117"/>
                  <a:pt x="135" y="117"/>
                </a:cubicBezTo>
                <a:cubicBezTo>
                  <a:pt x="138" y="113"/>
                  <a:pt x="142" y="111"/>
                  <a:pt x="147" y="111"/>
                </a:cubicBezTo>
                <a:cubicBezTo>
                  <a:pt x="151" y="111"/>
                  <a:pt x="156" y="113"/>
                  <a:pt x="158" y="117"/>
                </a:cubicBezTo>
                <a:cubicBezTo>
                  <a:pt x="159" y="117"/>
                  <a:pt x="159" y="117"/>
                  <a:pt x="159" y="117"/>
                </a:cubicBezTo>
                <a:cubicBezTo>
                  <a:pt x="160" y="117"/>
                  <a:pt x="160" y="117"/>
                  <a:pt x="160" y="117"/>
                </a:cubicBezTo>
                <a:cubicBezTo>
                  <a:pt x="163" y="113"/>
                  <a:pt x="167" y="111"/>
                  <a:pt x="171" y="111"/>
                </a:cubicBezTo>
                <a:cubicBezTo>
                  <a:pt x="176" y="111"/>
                  <a:pt x="180" y="113"/>
                  <a:pt x="183" y="117"/>
                </a:cubicBezTo>
                <a:cubicBezTo>
                  <a:pt x="184" y="117"/>
                  <a:pt x="184" y="117"/>
                  <a:pt x="184" y="117"/>
                </a:cubicBezTo>
                <a:cubicBezTo>
                  <a:pt x="185" y="117"/>
                  <a:pt x="185" y="117"/>
                  <a:pt x="185" y="117"/>
                </a:cubicBezTo>
                <a:cubicBezTo>
                  <a:pt x="187" y="113"/>
                  <a:pt x="191" y="111"/>
                  <a:pt x="196" y="111"/>
                </a:cubicBezTo>
                <a:cubicBezTo>
                  <a:pt x="201" y="111"/>
                  <a:pt x="205" y="113"/>
                  <a:pt x="208" y="117"/>
                </a:cubicBezTo>
                <a:cubicBezTo>
                  <a:pt x="208" y="117"/>
                  <a:pt x="208" y="117"/>
                  <a:pt x="208" y="117"/>
                </a:cubicBezTo>
                <a:cubicBezTo>
                  <a:pt x="209" y="117"/>
                  <a:pt x="209" y="117"/>
                  <a:pt x="209" y="117"/>
                </a:cubicBezTo>
                <a:cubicBezTo>
                  <a:pt x="212" y="113"/>
                  <a:pt x="216" y="111"/>
                  <a:pt x="221" y="111"/>
                </a:cubicBezTo>
                <a:cubicBezTo>
                  <a:pt x="225" y="111"/>
                  <a:pt x="230" y="113"/>
                  <a:pt x="232" y="117"/>
                </a:cubicBezTo>
                <a:cubicBezTo>
                  <a:pt x="233" y="117"/>
                  <a:pt x="233" y="117"/>
                  <a:pt x="233" y="117"/>
                </a:cubicBezTo>
                <a:cubicBezTo>
                  <a:pt x="234" y="117"/>
                  <a:pt x="234" y="117"/>
                  <a:pt x="234" y="117"/>
                </a:cubicBezTo>
                <a:cubicBezTo>
                  <a:pt x="236" y="113"/>
                  <a:pt x="241" y="111"/>
                  <a:pt x="245" y="111"/>
                </a:cubicBezTo>
                <a:cubicBezTo>
                  <a:pt x="250" y="111"/>
                  <a:pt x="254" y="113"/>
                  <a:pt x="257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58" y="117"/>
                  <a:pt x="258" y="117"/>
                  <a:pt x="258" y="117"/>
                </a:cubicBezTo>
                <a:cubicBezTo>
                  <a:pt x="261" y="113"/>
                  <a:pt x="265" y="111"/>
                  <a:pt x="270" y="111"/>
                </a:cubicBezTo>
                <a:cubicBezTo>
                  <a:pt x="275" y="111"/>
                  <a:pt x="279" y="113"/>
                  <a:pt x="282" y="117"/>
                </a:cubicBezTo>
                <a:cubicBezTo>
                  <a:pt x="282" y="117"/>
                  <a:pt x="282" y="117"/>
                  <a:pt x="282" y="117"/>
                </a:cubicBezTo>
                <a:cubicBezTo>
                  <a:pt x="283" y="117"/>
                  <a:pt x="283" y="117"/>
                  <a:pt x="283" y="117"/>
                </a:cubicBezTo>
                <a:cubicBezTo>
                  <a:pt x="286" y="113"/>
                  <a:pt x="290" y="111"/>
                  <a:pt x="295" y="111"/>
                </a:cubicBezTo>
                <a:cubicBezTo>
                  <a:pt x="297" y="111"/>
                  <a:pt x="299" y="112"/>
                  <a:pt x="301" y="113"/>
                </a:cubicBezTo>
                <a:cubicBezTo>
                  <a:pt x="304" y="114"/>
                  <a:pt x="307" y="119"/>
                  <a:pt x="304" y="122"/>
                </a:cubicBezTo>
                <a:cubicBezTo>
                  <a:pt x="304" y="123"/>
                  <a:pt x="303" y="124"/>
                  <a:pt x="301" y="124"/>
                </a:cubicBezTo>
                <a:cubicBezTo>
                  <a:pt x="301" y="124"/>
                  <a:pt x="300" y="123"/>
                  <a:pt x="300" y="123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299" y="124"/>
                  <a:pt x="299" y="124"/>
                  <a:pt x="299" y="124"/>
                </a:cubicBezTo>
                <a:cubicBezTo>
                  <a:pt x="300" y="125"/>
                  <a:pt x="301" y="126"/>
                  <a:pt x="303" y="126"/>
                </a:cubicBezTo>
                <a:cubicBezTo>
                  <a:pt x="303" y="126"/>
                  <a:pt x="304" y="127"/>
                  <a:pt x="304" y="127"/>
                </a:cubicBezTo>
                <a:cubicBezTo>
                  <a:pt x="309" y="127"/>
                  <a:pt x="313" y="123"/>
                  <a:pt x="315" y="120"/>
                </a:cubicBezTo>
                <a:cubicBezTo>
                  <a:pt x="318" y="114"/>
                  <a:pt x="317" y="105"/>
                  <a:pt x="307" y="100"/>
                </a:cubicBezTo>
                <a:moveTo>
                  <a:pt x="304" y="0"/>
                </a:moveTo>
                <a:cubicBezTo>
                  <a:pt x="304" y="0"/>
                  <a:pt x="303" y="0"/>
                  <a:pt x="303" y="0"/>
                </a:cubicBezTo>
                <a:cubicBezTo>
                  <a:pt x="301" y="1"/>
                  <a:pt x="300" y="1"/>
                  <a:pt x="299" y="2"/>
                </a:cubicBezTo>
                <a:cubicBezTo>
                  <a:pt x="299" y="3"/>
                  <a:pt x="299" y="3"/>
                  <a:pt x="299" y="3"/>
                </a:cubicBezTo>
                <a:cubicBezTo>
                  <a:pt x="300" y="3"/>
                  <a:pt x="300" y="3"/>
                  <a:pt x="300" y="3"/>
                </a:cubicBezTo>
                <a:cubicBezTo>
                  <a:pt x="300" y="3"/>
                  <a:pt x="301" y="3"/>
                  <a:pt x="301" y="3"/>
                </a:cubicBezTo>
                <a:cubicBezTo>
                  <a:pt x="303" y="3"/>
                  <a:pt x="304" y="4"/>
                  <a:pt x="304" y="4"/>
                </a:cubicBezTo>
                <a:cubicBezTo>
                  <a:pt x="307" y="7"/>
                  <a:pt x="304" y="12"/>
                  <a:pt x="301" y="14"/>
                </a:cubicBezTo>
                <a:cubicBezTo>
                  <a:pt x="299" y="15"/>
                  <a:pt x="297" y="16"/>
                  <a:pt x="295" y="16"/>
                </a:cubicBezTo>
                <a:cubicBezTo>
                  <a:pt x="290" y="16"/>
                  <a:pt x="286" y="13"/>
                  <a:pt x="283" y="10"/>
                </a:cubicBezTo>
                <a:cubicBezTo>
                  <a:pt x="282" y="9"/>
                  <a:pt x="282" y="9"/>
                  <a:pt x="282" y="9"/>
                </a:cubicBezTo>
                <a:cubicBezTo>
                  <a:pt x="282" y="10"/>
                  <a:pt x="282" y="10"/>
                  <a:pt x="282" y="10"/>
                </a:cubicBezTo>
                <a:cubicBezTo>
                  <a:pt x="279" y="13"/>
                  <a:pt x="275" y="16"/>
                  <a:pt x="270" y="16"/>
                </a:cubicBezTo>
                <a:cubicBezTo>
                  <a:pt x="265" y="16"/>
                  <a:pt x="261" y="13"/>
                  <a:pt x="258" y="10"/>
                </a:cubicBezTo>
                <a:cubicBezTo>
                  <a:pt x="258" y="9"/>
                  <a:pt x="258" y="9"/>
                  <a:pt x="258" y="9"/>
                </a:cubicBezTo>
                <a:cubicBezTo>
                  <a:pt x="257" y="10"/>
                  <a:pt x="257" y="10"/>
                  <a:pt x="257" y="10"/>
                </a:cubicBezTo>
                <a:cubicBezTo>
                  <a:pt x="254" y="13"/>
                  <a:pt x="250" y="16"/>
                  <a:pt x="245" y="16"/>
                </a:cubicBezTo>
                <a:cubicBezTo>
                  <a:pt x="241" y="16"/>
                  <a:pt x="236" y="13"/>
                  <a:pt x="234" y="10"/>
                </a:cubicBezTo>
                <a:cubicBezTo>
                  <a:pt x="233" y="9"/>
                  <a:pt x="233" y="9"/>
                  <a:pt x="233" y="9"/>
                </a:cubicBezTo>
                <a:cubicBezTo>
                  <a:pt x="232" y="10"/>
                  <a:pt x="232" y="10"/>
                  <a:pt x="232" y="10"/>
                </a:cubicBezTo>
                <a:cubicBezTo>
                  <a:pt x="230" y="13"/>
                  <a:pt x="225" y="16"/>
                  <a:pt x="221" y="16"/>
                </a:cubicBezTo>
                <a:cubicBezTo>
                  <a:pt x="216" y="16"/>
                  <a:pt x="212" y="13"/>
                  <a:pt x="209" y="10"/>
                </a:cubicBezTo>
                <a:cubicBezTo>
                  <a:pt x="208" y="9"/>
                  <a:pt x="208" y="9"/>
                  <a:pt x="208" y="9"/>
                </a:cubicBezTo>
                <a:cubicBezTo>
                  <a:pt x="208" y="10"/>
                  <a:pt x="208" y="10"/>
                  <a:pt x="208" y="10"/>
                </a:cubicBezTo>
                <a:cubicBezTo>
                  <a:pt x="205" y="13"/>
                  <a:pt x="201" y="16"/>
                  <a:pt x="196" y="16"/>
                </a:cubicBezTo>
                <a:cubicBezTo>
                  <a:pt x="191" y="16"/>
                  <a:pt x="187" y="13"/>
                  <a:pt x="185" y="10"/>
                </a:cubicBezTo>
                <a:cubicBezTo>
                  <a:pt x="184" y="9"/>
                  <a:pt x="184" y="9"/>
                  <a:pt x="184" y="9"/>
                </a:cubicBezTo>
                <a:cubicBezTo>
                  <a:pt x="183" y="10"/>
                  <a:pt x="183" y="10"/>
                  <a:pt x="183" y="10"/>
                </a:cubicBezTo>
                <a:cubicBezTo>
                  <a:pt x="180" y="13"/>
                  <a:pt x="176" y="16"/>
                  <a:pt x="171" y="16"/>
                </a:cubicBezTo>
                <a:cubicBezTo>
                  <a:pt x="167" y="16"/>
                  <a:pt x="163" y="13"/>
                  <a:pt x="160" y="10"/>
                </a:cubicBezTo>
                <a:cubicBezTo>
                  <a:pt x="159" y="9"/>
                  <a:pt x="159" y="9"/>
                  <a:pt x="159" y="9"/>
                </a:cubicBezTo>
                <a:cubicBezTo>
                  <a:pt x="158" y="10"/>
                  <a:pt x="158" y="10"/>
                  <a:pt x="158" y="10"/>
                </a:cubicBezTo>
                <a:cubicBezTo>
                  <a:pt x="156" y="13"/>
                  <a:pt x="151" y="16"/>
                  <a:pt x="147" y="16"/>
                </a:cubicBezTo>
                <a:cubicBezTo>
                  <a:pt x="142" y="16"/>
                  <a:pt x="138" y="13"/>
                  <a:pt x="135" y="1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10"/>
                  <a:pt x="134" y="10"/>
                  <a:pt x="134" y="10"/>
                </a:cubicBezTo>
                <a:cubicBezTo>
                  <a:pt x="131" y="13"/>
                  <a:pt x="127" y="16"/>
                  <a:pt x="122" y="16"/>
                </a:cubicBezTo>
                <a:cubicBezTo>
                  <a:pt x="117" y="16"/>
                  <a:pt x="113" y="13"/>
                  <a:pt x="111" y="10"/>
                </a:cubicBezTo>
                <a:cubicBezTo>
                  <a:pt x="110" y="9"/>
                  <a:pt x="110" y="9"/>
                  <a:pt x="110" y="9"/>
                </a:cubicBezTo>
                <a:cubicBezTo>
                  <a:pt x="109" y="10"/>
                  <a:pt x="109" y="10"/>
                  <a:pt x="109" y="10"/>
                </a:cubicBezTo>
                <a:cubicBezTo>
                  <a:pt x="106" y="13"/>
                  <a:pt x="102" y="16"/>
                  <a:pt x="97" y="16"/>
                </a:cubicBezTo>
                <a:cubicBezTo>
                  <a:pt x="93" y="16"/>
                  <a:pt x="89" y="13"/>
                  <a:pt x="86" y="10"/>
                </a:cubicBezTo>
                <a:cubicBezTo>
                  <a:pt x="85" y="9"/>
                  <a:pt x="85" y="9"/>
                  <a:pt x="85" y="9"/>
                </a:cubicBezTo>
                <a:cubicBezTo>
                  <a:pt x="84" y="10"/>
                  <a:pt x="84" y="10"/>
                  <a:pt x="84" y="10"/>
                </a:cubicBezTo>
                <a:cubicBezTo>
                  <a:pt x="82" y="13"/>
                  <a:pt x="78" y="16"/>
                  <a:pt x="73" y="16"/>
                </a:cubicBezTo>
                <a:cubicBezTo>
                  <a:pt x="68" y="16"/>
                  <a:pt x="64" y="13"/>
                  <a:pt x="61" y="10"/>
                </a:cubicBezTo>
                <a:cubicBezTo>
                  <a:pt x="60" y="9"/>
                  <a:pt x="60" y="9"/>
                  <a:pt x="60" y="9"/>
                </a:cubicBezTo>
                <a:cubicBezTo>
                  <a:pt x="60" y="10"/>
                  <a:pt x="60" y="10"/>
                  <a:pt x="60" y="10"/>
                </a:cubicBezTo>
                <a:cubicBezTo>
                  <a:pt x="57" y="13"/>
                  <a:pt x="53" y="16"/>
                  <a:pt x="48" y="16"/>
                </a:cubicBezTo>
                <a:cubicBezTo>
                  <a:pt x="43" y="16"/>
                  <a:pt x="39" y="13"/>
                  <a:pt x="37" y="10"/>
                </a:cubicBezTo>
                <a:cubicBezTo>
                  <a:pt x="36" y="9"/>
                  <a:pt x="36" y="9"/>
                  <a:pt x="36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2" y="13"/>
                  <a:pt x="28" y="16"/>
                  <a:pt x="24" y="16"/>
                </a:cubicBezTo>
                <a:cubicBezTo>
                  <a:pt x="21" y="16"/>
                  <a:pt x="19" y="15"/>
                  <a:pt x="17" y="14"/>
                </a:cubicBezTo>
                <a:cubicBezTo>
                  <a:pt x="14" y="12"/>
                  <a:pt x="11" y="7"/>
                  <a:pt x="14" y="4"/>
                </a:cubicBezTo>
                <a:cubicBezTo>
                  <a:pt x="15" y="4"/>
                  <a:pt x="16" y="3"/>
                  <a:pt x="17" y="3"/>
                </a:cubicBezTo>
                <a:cubicBezTo>
                  <a:pt x="17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7" y="1"/>
                  <a:pt x="16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0" y="0"/>
                  <a:pt x="5" y="3"/>
                  <a:pt x="3" y="7"/>
                </a:cubicBezTo>
                <a:cubicBezTo>
                  <a:pt x="0" y="13"/>
                  <a:pt x="1" y="22"/>
                  <a:pt x="11" y="26"/>
                </a:cubicBezTo>
                <a:cubicBezTo>
                  <a:pt x="36" y="26"/>
                  <a:pt x="36" y="26"/>
                  <a:pt x="36" y="26"/>
                </a:cubicBezTo>
                <a:cubicBezTo>
                  <a:pt x="60" y="26"/>
                  <a:pt x="60" y="26"/>
                  <a:pt x="60" y="26"/>
                </a:cubicBezTo>
                <a:cubicBezTo>
                  <a:pt x="85" y="26"/>
                  <a:pt x="85" y="26"/>
                  <a:pt x="85" y="26"/>
                </a:cubicBezTo>
                <a:cubicBezTo>
                  <a:pt x="110" y="26"/>
                  <a:pt x="110" y="26"/>
                  <a:pt x="110" y="26"/>
                </a:cubicBezTo>
                <a:cubicBezTo>
                  <a:pt x="134" y="26"/>
                  <a:pt x="134" y="26"/>
                  <a:pt x="134" y="26"/>
                </a:cubicBezTo>
                <a:cubicBezTo>
                  <a:pt x="159" y="26"/>
                  <a:pt x="159" y="26"/>
                  <a:pt x="159" y="26"/>
                </a:cubicBezTo>
                <a:cubicBezTo>
                  <a:pt x="184" y="26"/>
                  <a:pt x="184" y="26"/>
                  <a:pt x="184" y="26"/>
                </a:cubicBezTo>
                <a:cubicBezTo>
                  <a:pt x="208" y="26"/>
                  <a:pt x="208" y="26"/>
                  <a:pt x="208" y="26"/>
                </a:cubicBezTo>
                <a:cubicBezTo>
                  <a:pt x="233" y="26"/>
                  <a:pt x="233" y="26"/>
                  <a:pt x="233" y="26"/>
                </a:cubicBezTo>
                <a:cubicBezTo>
                  <a:pt x="258" y="26"/>
                  <a:pt x="258" y="26"/>
                  <a:pt x="258" y="26"/>
                </a:cubicBezTo>
                <a:cubicBezTo>
                  <a:pt x="282" y="26"/>
                  <a:pt x="282" y="26"/>
                  <a:pt x="282" y="26"/>
                </a:cubicBezTo>
                <a:cubicBezTo>
                  <a:pt x="307" y="26"/>
                  <a:pt x="307" y="26"/>
                  <a:pt x="307" y="26"/>
                </a:cubicBezTo>
                <a:cubicBezTo>
                  <a:pt x="317" y="22"/>
                  <a:pt x="318" y="13"/>
                  <a:pt x="315" y="7"/>
                </a:cubicBezTo>
                <a:cubicBezTo>
                  <a:pt x="313" y="3"/>
                  <a:pt x="309" y="0"/>
                  <a:pt x="304" y="0"/>
                </a:cubicBez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32" tIns="45716" rIns="91432" bIns="45716" numCol="1" anchor="t" anchorCtr="0" compatLnSpc="1"/>
          <a:lstStyle/>
          <a:p>
            <a:pPr defTabSz="685698"/>
            <a:endParaRPr lang="zh-CN" altLang="en-US" sz="1400" dirty="0">
              <a:solidFill>
                <a:srgbClr val="3F3F3F"/>
              </a:solidFill>
              <a:latin typeface="inpin heiti" charset="-122"/>
              <a:ea typeface="inpin heiti" charset="-122"/>
              <a:sym typeface="+mn-lt"/>
            </a:endParaRPr>
          </a:p>
        </p:txBody>
      </p:sp>
      <p:sp>
        <p:nvSpPr>
          <p:cNvPr id="117" name="五角星 116"/>
          <p:cNvSpPr/>
          <p:nvPr>
            <p:custDataLst>
              <p:tags r:id="rId3"/>
            </p:custDataLst>
          </p:nvPr>
        </p:nvSpPr>
        <p:spPr>
          <a:xfrm>
            <a:off x="3011717" y="452408"/>
            <a:ext cx="197457" cy="197457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sym typeface="+mn-lt"/>
            </a:endParaRPr>
          </a:p>
        </p:txBody>
      </p:sp>
      <p:sp>
        <p:nvSpPr>
          <p:cNvPr id="118" name="五角星 117"/>
          <p:cNvSpPr/>
          <p:nvPr>
            <p:custDataLst>
              <p:tags r:id="rId4"/>
            </p:custDataLst>
          </p:nvPr>
        </p:nvSpPr>
        <p:spPr>
          <a:xfrm>
            <a:off x="5934830" y="452408"/>
            <a:ext cx="197457" cy="197457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98"/>
            <a:endParaRPr lang="zh-CN" altLang="en-US" sz="1400" dirty="0">
              <a:solidFill>
                <a:prstClr val="white"/>
              </a:solidFill>
              <a:latin typeface="inpin heiti" charset="-122"/>
              <a:ea typeface="inpin heiti" charset="-122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609604" y="2073595"/>
            <a:ext cx="3254693" cy="704850"/>
            <a:chOff x="2192" y="4028"/>
            <a:chExt cx="6834" cy="1480"/>
          </a:xfrm>
        </p:grpSpPr>
        <p:sp>
          <p:nvSpPr>
            <p:cNvPr id="347" name="Freeform 114"/>
            <p:cNvSpPr/>
            <p:nvPr>
              <p:custDataLst>
                <p:tags r:id="rId14"/>
              </p:custDataLst>
            </p:nvPr>
          </p:nvSpPr>
          <p:spPr bwMode="auto">
            <a:xfrm>
              <a:off x="2192" y="4028"/>
              <a:ext cx="1065" cy="645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pPr defTabSz="685698"/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5"/>
              </p:custDataLst>
            </p:nvPr>
          </p:nvSpPr>
          <p:spPr>
            <a:xfrm>
              <a:off x="3434" y="4395"/>
              <a:ext cx="5592" cy="7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685698"/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Ma - ô - </a:t>
              </a:r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ri</a:t>
              </a:r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62" name="图片 261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" y="4615"/>
              <a:ext cx="797" cy="893"/>
            </a:xfrm>
            <a:prstGeom prst="rect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609604" y="3234214"/>
            <a:ext cx="3254693" cy="709136"/>
            <a:chOff x="2192" y="6465"/>
            <a:chExt cx="6834" cy="1489"/>
          </a:xfrm>
        </p:grpSpPr>
        <p:sp>
          <p:nvSpPr>
            <p:cNvPr id="1001" name="Freeform 114"/>
            <p:cNvSpPr/>
            <p:nvPr>
              <p:custDataLst>
                <p:tags r:id="rId11"/>
              </p:custDataLst>
            </p:nvPr>
          </p:nvSpPr>
          <p:spPr bwMode="auto">
            <a:xfrm>
              <a:off x="2192" y="6465"/>
              <a:ext cx="1065" cy="645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pPr defTabSz="685698"/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940" name="矩形 939"/>
            <p:cNvSpPr/>
            <p:nvPr>
              <p:custDataLst>
                <p:tags r:id="rId12"/>
              </p:custDataLst>
            </p:nvPr>
          </p:nvSpPr>
          <p:spPr>
            <a:xfrm>
              <a:off x="3434" y="6832"/>
              <a:ext cx="5592" cy="7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685698"/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Dim - </a:t>
              </a:r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ba</a:t>
              </a:r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- </a:t>
              </a:r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bu</a:t>
              </a:r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- ê </a:t>
              </a:r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63" name="图片 262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0" y="7061"/>
              <a:ext cx="797" cy="893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4411031" y="2073595"/>
            <a:ext cx="3254693" cy="704850"/>
            <a:chOff x="10174" y="4028"/>
            <a:chExt cx="6834" cy="1480"/>
          </a:xfrm>
        </p:grpSpPr>
        <p:sp>
          <p:nvSpPr>
            <p:cNvPr id="744" name="Freeform 114"/>
            <p:cNvSpPr/>
            <p:nvPr>
              <p:custDataLst>
                <p:tags r:id="rId8"/>
              </p:custDataLst>
            </p:nvPr>
          </p:nvSpPr>
          <p:spPr bwMode="auto">
            <a:xfrm>
              <a:off x="10174" y="4028"/>
              <a:ext cx="1065" cy="645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pPr defTabSz="685698"/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83" name="矩形 682"/>
            <p:cNvSpPr/>
            <p:nvPr>
              <p:custDataLst>
                <p:tags r:id="rId9"/>
              </p:custDataLst>
            </p:nvPr>
          </p:nvSpPr>
          <p:spPr>
            <a:xfrm>
              <a:off x="11416" y="4395"/>
              <a:ext cx="5592" cy="7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685698"/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Niu</a:t>
              </a:r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Di - </a:t>
              </a:r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lân</a:t>
              </a:r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64" name="图片 26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7" y="4615"/>
              <a:ext cx="797" cy="893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4411031" y="3234214"/>
            <a:ext cx="3254693" cy="709136"/>
            <a:chOff x="10174" y="6465"/>
            <a:chExt cx="6834" cy="1489"/>
          </a:xfrm>
        </p:grpSpPr>
        <p:sp>
          <p:nvSpPr>
            <p:cNvPr id="938" name="Freeform 114"/>
            <p:cNvSpPr/>
            <p:nvPr>
              <p:custDataLst>
                <p:tags r:id="rId5"/>
              </p:custDataLst>
            </p:nvPr>
          </p:nvSpPr>
          <p:spPr bwMode="auto">
            <a:xfrm>
              <a:off x="10174" y="6465"/>
              <a:ext cx="1065" cy="645"/>
            </a:xfrm>
            <a:custGeom>
              <a:avLst/>
              <a:gdLst>
                <a:gd name="T0" fmla="*/ 488 w 536"/>
                <a:gd name="T1" fmla="*/ 213 h 325"/>
                <a:gd name="T2" fmla="*/ 488 w 536"/>
                <a:gd name="T3" fmla="*/ 212 h 325"/>
                <a:gd name="T4" fmla="*/ 268 w 536"/>
                <a:gd name="T5" fmla="*/ 0 h 325"/>
                <a:gd name="T6" fmla="*/ 47 w 536"/>
                <a:gd name="T7" fmla="*/ 212 h 325"/>
                <a:gd name="T8" fmla="*/ 47 w 536"/>
                <a:gd name="T9" fmla="*/ 213 h 325"/>
                <a:gd name="T10" fmla="*/ 0 w 536"/>
                <a:gd name="T11" fmla="*/ 269 h 325"/>
                <a:gd name="T12" fmla="*/ 56 w 536"/>
                <a:gd name="T13" fmla="*/ 325 h 325"/>
                <a:gd name="T14" fmla="*/ 479 w 536"/>
                <a:gd name="T15" fmla="*/ 325 h 325"/>
                <a:gd name="T16" fmla="*/ 536 w 536"/>
                <a:gd name="T17" fmla="*/ 269 h 325"/>
                <a:gd name="T18" fmla="*/ 488 w 536"/>
                <a:gd name="T19" fmla="*/ 213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6" h="325">
                  <a:moveTo>
                    <a:pt x="488" y="213"/>
                  </a:moveTo>
                  <a:cubicBezTo>
                    <a:pt x="488" y="212"/>
                    <a:pt x="488" y="212"/>
                    <a:pt x="488" y="212"/>
                  </a:cubicBezTo>
                  <a:cubicBezTo>
                    <a:pt x="488" y="95"/>
                    <a:pt x="390" y="0"/>
                    <a:pt x="268" y="0"/>
                  </a:cubicBezTo>
                  <a:cubicBezTo>
                    <a:pt x="146" y="0"/>
                    <a:pt x="47" y="95"/>
                    <a:pt x="47" y="212"/>
                  </a:cubicBezTo>
                  <a:cubicBezTo>
                    <a:pt x="47" y="213"/>
                    <a:pt x="47" y="213"/>
                    <a:pt x="47" y="213"/>
                  </a:cubicBezTo>
                  <a:cubicBezTo>
                    <a:pt x="20" y="217"/>
                    <a:pt x="0" y="240"/>
                    <a:pt x="0" y="269"/>
                  </a:cubicBezTo>
                  <a:cubicBezTo>
                    <a:pt x="0" y="300"/>
                    <a:pt x="25" y="325"/>
                    <a:pt x="56" y="325"/>
                  </a:cubicBezTo>
                  <a:cubicBezTo>
                    <a:pt x="479" y="325"/>
                    <a:pt x="479" y="325"/>
                    <a:pt x="479" y="325"/>
                  </a:cubicBezTo>
                  <a:cubicBezTo>
                    <a:pt x="510" y="325"/>
                    <a:pt x="536" y="300"/>
                    <a:pt x="536" y="269"/>
                  </a:cubicBezTo>
                  <a:cubicBezTo>
                    <a:pt x="536" y="240"/>
                    <a:pt x="515" y="217"/>
                    <a:pt x="488" y="2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 fontScale="62500" lnSpcReduction="20000"/>
            </a:bodyPr>
            <a:lstStyle/>
            <a:p>
              <a:pPr defTabSz="685698"/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877" name="矩形 876"/>
            <p:cNvSpPr/>
            <p:nvPr>
              <p:custDataLst>
                <p:tags r:id="rId6"/>
              </p:custDataLst>
            </p:nvPr>
          </p:nvSpPr>
          <p:spPr>
            <a:xfrm>
              <a:off x="11416" y="6832"/>
              <a:ext cx="5592" cy="727"/>
            </a:xfrm>
            <a:prstGeom prst="rect">
              <a:avLst/>
            </a:prstGeom>
          </p:spPr>
          <p:txBody>
            <a:bodyPr wrap="none">
              <a:noAutofit/>
            </a:bodyPr>
            <a:lstStyle/>
            <a:p>
              <a:pPr defTabSz="685698"/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Vẫy</a:t>
              </a:r>
              <a:r>
                <a:rPr lang="en-US" altLang="zh-CN" sz="2500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2500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tay</a:t>
              </a:r>
              <a:endParaRPr lang="zh-CN" altLang="en-US" sz="2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pic>
          <p:nvPicPr>
            <p:cNvPr id="267" name="图片 266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7" y="7061"/>
              <a:ext cx="797" cy="893"/>
            </a:xfrm>
            <a:prstGeom prst="rect">
              <a:avLst/>
            </a:prstGeom>
          </p:spPr>
        </p:pic>
      </p:grpSp>
      <p:grpSp>
        <p:nvGrpSpPr>
          <p:cNvPr id="5" name="组合 4"/>
          <p:cNvGrpSpPr/>
          <p:nvPr/>
        </p:nvGrpSpPr>
        <p:grpSpPr>
          <a:xfrm>
            <a:off x="514351" y="573883"/>
            <a:ext cx="8495348" cy="1387316"/>
            <a:chOff x="1080" y="1205"/>
            <a:chExt cx="17838" cy="2913"/>
          </a:xfrm>
        </p:grpSpPr>
        <p:pic>
          <p:nvPicPr>
            <p:cNvPr id="3" name="图片 2" descr="8ff02d20754c5ff1a50fb722d6517668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0" y="1205"/>
              <a:ext cx="6103" cy="2561"/>
            </a:xfrm>
            <a:prstGeom prst="rect">
              <a:avLst/>
            </a:prstGeom>
          </p:spPr>
        </p:pic>
        <p:pic>
          <p:nvPicPr>
            <p:cNvPr id="6" name="图片 5" descr="D:\工作\ppt\1.8\5d797c042df330ca82202d91a8baf79c.png5d797c042df330ca82202d91a8baf79c"/>
            <p:cNvPicPr>
              <a:picLocks noChangeAspect="1"/>
            </p:cNvPicPr>
            <p:nvPr/>
          </p:nvPicPr>
          <p:blipFill>
            <a:blip r:embed="rId21"/>
            <a:srcRect/>
            <a:stretch>
              <a:fillRect/>
            </a:stretch>
          </p:blipFill>
          <p:spPr>
            <a:xfrm>
              <a:off x="10858" y="1812"/>
              <a:ext cx="8060" cy="2306"/>
            </a:xfrm>
            <a:prstGeom prst="rect">
              <a:avLst/>
            </a:prstGeom>
          </p:spPr>
        </p:pic>
      </p:grpSp>
      <p:pic>
        <p:nvPicPr>
          <p:cNvPr id="7" name="图片 6" descr="371f2bca1dd92d98607409e9aee219e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6063" y="1793564"/>
            <a:ext cx="2721769" cy="272176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015181" y="288109"/>
            <a:ext cx="3192840" cy="523220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KHÓ</a:t>
            </a:r>
          </a:p>
        </p:txBody>
      </p:sp>
      <p:sp>
        <p:nvSpPr>
          <p:cNvPr id="2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2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2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606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94581f3b6fe4b4c7bfbabf2590348dd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865" y="3486156"/>
            <a:ext cx="2291715" cy="176498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81457" y="108109"/>
            <a:ext cx="8794433" cy="1199198"/>
            <a:chOff x="381" y="227"/>
            <a:chExt cx="18466" cy="2518"/>
          </a:xfrm>
        </p:grpSpPr>
        <p:pic>
          <p:nvPicPr>
            <p:cNvPr id="8" name="图片 7" descr="91a9d265e5546ede959cccc7560ce41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7" y="227"/>
              <a:ext cx="2770" cy="2519"/>
            </a:xfrm>
            <a:prstGeom prst="rect">
              <a:avLst/>
            </a:prstGeom>
          </p:spPr>
        </p:pic>
        <p:pic>
          <p:nvPicPr>
            <p:cNvPr id="3" name="图片 2" descr="5d797c042df330ca82202d91a8baf79c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" y="963"/>
              <a:ext cx="4615" cy="1321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3037142" y="184726"/>
            <a:ext cx="3366627" cy="523220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pPr algn="ctr" defTabSz="684940"/>
            <a:r>
              <a:rPr lang="en-US" sz="28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NGẮT NHỊP CÂU VĂN</a:t>
            </a:r>
          </a:p>
        </p:txBody>
      </p:sp>
      <p:sp>
        <p:nvSpPr>
          <p:cNvPr id="13" name="圆角矩形 1"/>
          <p:cNvSpPr/>
          <p:nvPr/>
        </p:nvSpPr>
        <p:spPr bwMode="auto">
          <a:xfrm>
            <a:off x="609600" y="1092523"/>
            <a:ext cx="6477000" cy="3220879"/>
          </a:xfrm>
          <a:custGeom>
            <a:avLst/>
            <a:gdLst>
              <a:gd name="connsiteX0" fmla="*/ 0 w 9137274"/>
              <a:gd name="connsiteY0" fmla="*/ 0 h 1217028"/>
              <a:gd name="connsiteX1" fmla="*/ 0 w 9137274"/>
              <a:gd name="connsiteY1" fmla="*/ 0 h 1217028"/>
              <a:gd name="connsiteX2" fmla="*/ 9137274 w 9137274"/>
              <a:gd name="connsiteY2" fmla="*/ 0 h 1217028"/>
              <a:gd name="connsiteX3" fmla="*/ 9137274 w 9137274"/>
              <a:gd name="connsiteY3" fmla="*/ 0 h 1217028"/>
              <a:gd name="connsiteX4" fmla="*/ 9137274 w 9137274"/>
              <a:gd name="connsiteY4" fmla="*/ 1217028 h 1217028"/>
              <a:gd name="connsiteX5" fmla="*/ 9137274 w 9137274"/>
              <a:gd name="connsiteY5" fmla="*/ 1217028 h 1217028"/>
              <a:gd name="connsiteX6" fmla="*/ 0 w 9137274"/>
              <a:gd name="connsiteY6" fmla="*/ 1217028 h 1217028"/>
              <a:gd name="connsiteX7" fmla="*/ 0 w 9137274"/>
              <a:gd name="connsiteY7" fmla="*/ 1217028 h 1217028"/>
              <a:gd name="connsiteX8" fmla="*/ 0 w 9137274"/>
              <a:gd name="connsiteY8" fmla="*/ 0 h 1217028"/>
              <a:gd name="connsiteX0-1" fmla="*/ 9769 w 9147043"/>
              <a:gd name="connsiteY0-2" fmla="*/ 0 h 1217028"/>
              <a:gd name="connsiteX1-3" fmla="*/ 9769 w 9147043"/>
              <a:gd name="connsiteY1-4" fmla="*/ 0 h 1217028"/>
              <a:gd name="connsiteX2-5" fmla="*/ 9147043 w 9147043"/>
              <a:gd name="connsiteY2-6" fmla="*/ 0 h 1217028"/>
              <a:gd name="connsiteX3-7" fmla="*/ 9147043 w 9147043"/>
              <a:gd name="connsiteY3-8" fmla="*/ 0 h 1217028"/>
              <a:gd name="connsiteX4-9" fmla="*/ 9147043 w 9147043"/>
              <a:gd name="connsiteY4-10" fmla="*/ 1217028 h 1217028"/>
              <a:gd name="connsiteX5-11" fmla="*/ 9147043 w 9147043"/>
              <a:gd name="connsiteY5-12" fmla="*/ 1217028 h 1217028"/>
              <a:gd name="connsiteX6-13" fmla="*/ 9769 w 9147043"/>
              <a:gd name="connsiteY6-14" fmla="*/ 1217028 h 1217028"/>
              <a:gd name="connsiteX7-15" fmla="*/ 9769 w 9147043"/>
              <a:gd name="connsiteY7-16" fmla="*/ 1217028 h 1217028"/>
              <a:gd name="connsiteX8-17" fmla="*/ 0 w 9147043"/>
              <a:gd name="connsiteY8-18" fmla="*/ 596385 h 1217028"/>
              <a:gd name="connsiteX9" fmla="*/ 9769 w 9147043"/>
              <a:gd name="connsiteY9" fmla="*/ 0 h 1217028"/>
              <a:gd name="connsiteX0-19" fmla="*/ 0 w 9137274"/>
              <a:gd name="connsiteY0-20" fmla="*/ 0 h 1217028"/>
              <a:gd name="connsiteX1-21" fmla="*/ 0 w 9137274"/>
              <a:gd name="connsiteY1-22" fmla="*/ 0 h 1217028"/>
              <a:gd name="connsiteX2-23" fmla="*/ 9137274 w 9137274"/>
              <a:gd name="connsiteY2-24" fmla="*/ 0 h 1217028"/>
              <a:gd name="connsiteX3-25" fmla="*/ 9137274 w 9137274"/>
              <a:gd name="connsiteY3-26" fmla="*/ 0 h 1217028"/>
              <a:gd name="connsiteX4-27" fmla="*/ 9137274 w 9137274"/>
              <a:gd name="connsiteY4-28" fmla="*/ 1217028 h 1217028"/>
              <a:gd name="connsiteX5-29" fmla="*/ 9137274 w 9137274"/>
              <a:gd name="connsiteY5-30" fmla="*/ 1217028 h 1217028"/>
              <a:gd name="connsiteX6-31" fmla="*/ 0 w 9137274"/>
              <a:gd name="connsiteY6-32" fmla="*/ 1217028 h 1217028"/>
              <a:gd name="connsiteX7-33" fmla="*/ 0 w 9137274"/>
              <a:gd name="connsiteY7-34" fmla="*/ 1217028 h 1217028"/>
              <a:gd name="connsiteX8-35" fmla="*/ 305541 w 9137274"/>
              <a:gd name="connsiteY8-36" fmla="*/ 596385 h 1217028"/>
              <a:gd name="connsiteX9-37" fmla="*/ 0 w 9137274"/>
              <a:gd name="connsiteY9-38" fmla="*/ 0 h 1217028"/>
              <a:gd name="connsiteX0-39" fmla="*/ 0 w 9137274"/>
              <a:gd name="connsiteY0-40" fmla="*/ 0 h 1217028"/>
              <a:gd name="connsiteX1-41" fmla="*/ 0 w 9137274"/>
              <a:gd name="connsiteY1-42" fmla="*/ 0 h 1217028"/>
              <a:gd name="connsiteX2-43" fmla="*/ 9137274 w 9137274"/>
              <a:gd name="connsiteY2-44" fmla="*/ 0 h 1217028"/>
              <a:gd name="connsiteX3-45" fmla="*/ 9137274 w 9137274"/>
              <a:gd name="connsiteY3-46" fmla="*/ 0 h 1217028"/>
              <a:gd name="connsiteX4-47" fmla="*/ 9137274 w 9137274"/>
              <a:gd name="connsiteY4-48" fmla="*/ 1217028 h 1217028"/>
              <a:gd name="connsiteX5-49" fmla="*/ 9137274 w 9137274"/>
              <a:gd name="connsiteY5-50" fmla="*/ 1217028 h 1217028"/>
              <a:gd name="connsiteX6-51" fmla="*/ 0 w 9137274"/>
              <a:gd name="connsiteY6-52" fmla="*/ 1217028 h 1217028"/>
              <a:gd name="connsiteX7-53" fmla="*/ 0 w 9137274"/>
              <a:gd name="connsiteY7-54" fmla="*/ 1217028 h 1217028"/>
              <a:gd name="connsiteX8-55" fmla="*/ 698881 w 9137274"/>
              <a:gd name="connsiteY8-56" fmla="*/ 615439 h 1217028"/>
              <a:gd name="connsiteX9-57" fmla="*/ 0 w 9137274"/>
              <a:gd name="connsiteY9-58" fmla="*/ 0 h 121702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9137274" h="1217028">
                <a:moveTo>
                  <a:pt x="0" y="0"/>
                </a:moveTo>
                <a:lnTo>
                  <a:pt x="0" y="0"/>
                </a:lnTo>
                <a:lnTo>
                  <a:pt x="9137274" y="0"/>
                </a:lnTo>
                <a:lnTo>
                  <a:pt x="9137274" y="0"/>
                </a:lnTo>
                <a:lnTo>
                  <a:pt x="9137274" y="1217028"/>
                </a:lnTo>
                <a:lnTo>
                  <a:pt x="9137274" y="1217028"/>
                </a:lnTo>
                <a:lnTo>
                  <a:pt x="0" y="1217028"/>
                </a:lnTo>
                <a:lnTo>
                  <a:pt x="0" y="1217028"/>
                </a:lnTo>
                <a:lnTo>
                  <a:pt x="698881" y="615439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/>
          </a:solidFill>
          <a:ln w="50800" cap="rnd" cmpd="sng" algn="ctr">
            <a:solidFill>
              <a:schemeClr val="accent3"/>
            </a:solidFill>
            <a:prstDash val="sysDot"/>
          </a:ln>
          <a:effectLst>
            <a:outerShdw blurRad="355600" dist="127000" dir="2940000" algn="t" rotWithShape="0">
              <a:prstClr val="black">
                <a:alpha val="40000"/>
              </a:prstClr>
            </a:outerShdw>
          </a:effectLst>
        </p:spPr>
        <p:txBody>
          <a:bodyPr lIns="68495" tIns="34253" rIns="68495" bIns="34253" anchor="ctr"/>
          <a:lstStyle/>
          <a:p>
            <a:pPr defTabSz="684940"/>
            <a:endParaRPr lang="en-US" sz="2400" dirty="0">
              <a:solidFill>
                <a:prstClr val="black"/>
              </a:solidFill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1" y="1214319"/>
            <a:ext cx="5562600" cy="3170099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</a:t>
            </a:r>
            <a:r>
              <a:rPr lang="en-US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Ấn Độ thì chắp hai tay trước ngực, kèm theo một cái cúi đầu. </a:t>
            </a:r>
            <a:r>
              <a:rPr lang="en-US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người ở Mỹ thì chào bằng cách nắm bàn tay lại và đấm nhẹ vào nắm tay người kia</a:t>
            </a:r>
            <a:r>
              <a:rPr lang="en-US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người Dim-ba-bu-ê lại chào theo cách truyền thống là vỗ tay,</a:t>
            </a:r>
            <a:r>
              <a:rPr lang="en-US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... </a:t>
            </a:r>
            <a:endParaRPr lang="en-US" sz="2500" dirty="0">
              <a:solidFill>
                <a:srgbClr val="00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857625" y="1265935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flipH="1">
            <a:off x="5943600" y="1268793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14" name="Group 13"/>
          <p:cNvGrpSpPr/>
          <p:nvPr/>
        </p:nvGrpSpPr>
        <p:grpSpPr>
          <a:xfrm>
            <a:off x="2743201" y="1995444"/>
            <a:ext cx="131618" cy="362539"/>
            <a:chOff x="6896100" y="3994162"/>
            <a:chExt cx="131618" cy="362539"/>
          </a:xfrm>
        </p:grpSpPr>
        <p:cxnSp>
          <p:nvCxnSpPr>
            <p:cNvPr id="15" name="Straight Connector 14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/>
          <p:cNvCxnSpPr/>
          <p:nvPr/>
        </p:nvCxnSpPr>
        <p:spPr>
          <a:xfrm flipH="1">
            <a:off x="2971800" y="2417152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6792193" y="2406512"/>
            <a:ext cx="131618" cy="362539"/>
            <a:chOff x="6896100" y="3994162"/>
            <a:chExt cx="131618" cy="362539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H="1">
            <a:off x="3933825" y="2801485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flipH="1">
            <a:off x="3657600" y="3155934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23" name="Group 22"/>
          <p:cNvGrpSpPr/>
          <p:nvPr/>
        </p:nvGrpSpPr>
        <p:grpSpPr>
          <a:xfrm>
            <a:off x="3125932" y="3560467"/>
            <a:ext cx="131618" cy="362539"/>
            <a:chOff x="6896100" y="3994162"/>
            <a:chExt cx="131618" cy="362539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6896100" y="399416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951518" y="4002252"/>
              <a:ext cx="76200" cy="3544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H="1">
            <a:off x="6400800" y="3954428"/>
            <a:ext cx="76200" cy="354449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8" name="Picture 2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904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9" y="29446"/>
            <a:ext cx="612431" cy="56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45733" y="178004"/>
            <a:ext cx="4403770" cy="477054"/>
          </a:xfrm>
          <a:prstGeom prst="rect">
            <a:avLst/>
          </a:prstGeom>
        </p:spPr>
        <p:txBody>
          <a:bodyPr wrap="none" lIns="91432" tIns="45716" rIns="91432" bIns="45716">
            <a:spAutoFit/>
          </a:bodyPr>
          <a:lstStyle/>
          <a:p>
            <a:r>
              <a:rPr lang="en-US" sz="2500" b="1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457205" y="11868"/>
            <a:ext cx="1066799" cy="5078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1154" y="590552"/>
            <a:ext cx="8319964" cy="4524315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thế giới có những cách chào phổ biến như bắt tay, vẫy tay và cúi chào. Ngoài ra, người ta còn có những cách chào nhau rất đặc biệt.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Ma-ô-ri ở Niu Di-lân chào bằng cách nhẹ nhàng chạm mũi và trán vào nhau. Người Ấn Độ thì chắp hai tay trước ngực, kèm theo một cái cúi đầu. Nhiều người ở Mỹ thì chào bằng cách nắm bàn tay lại và đấm nhẹ vào nắm tay người kia. Còn người Dim-ba-bu-ê lại chào theo cách truyền thống là vỗ tay,... Mỗi cách chào thể hiện một nét riêng trong giao tiếp của người dân ở từng nước.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 em, em chào bạn bằng cách nào?</a:t>
            </a:r>
          </a:p>
          <a:p>
            <a:pPr algn="r"/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(Hoàng Anh </a:t>
            </a:r>
            <a:r>
              <a:rPr lang="vi-VN" sz="2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tổng hợp</a:t>
            </a:r>
            <a:r>
              <a:rPr lang="vi-VN" sz="2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483175" y="57152"/>
            <a:ext cx="2599867" cy="373977"/>
            <a:chOff x="6459390" y="-1628"/>
            <a:chExt cx="2427872" cy="373977"/>
          </a:xfrm>
        </p:grpSpPr>
        <p:sp>
          <p:nvSpPr>
            <p:cNvPr id="9" name="Rounded Rectangle 8"/>
            <p:cNvSpPr/>
            <p:nvPr/>
          </p:nvSpPr>
          <p:spPr>
            <a:xfrm>
              <a:off x="6951740" y="-1628"/>
              <a:ext cx="1935522" cy="373977"/>
            </a:xfrm>
            <a:prstGeom prst="roundRect">
              <a:avLst/>
            </a:prstGeom>
            <a:solidFill>
              <a:srgbClr val="EEFF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dirty="0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dirty="0" err="1" smtClean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khổ</a:t>
              </a:r>
              <a:endParaRPr lang="en-US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>
                          <a14:foregroundMark x1="66767" y1="18090" x2="93958" y2="28141"/>
                          <a14:foregroundMark x1="69789" y1="13568" x2="84290" y2="12060"/>
                          <a14:foregroundMark x1="53172" y1="14573" x2="62538" y2="19095"/>
                          <a14:foregroundMark x1="61631" y1="93467" x2="61631" y2="93467"/>
                          <a14:foregroundMark x1="73716" y1="79899" x2="73716" y2="79899"/>
                          <a14:foregroundMark x1="25378" y1="74372" x2="25378" y2="74372"/>
                          <a14:foregroundMark x1="25680" y1="60302" x2="25680" y2="60302"/>
                          <a14:foregroundMark x1="72810" y1="61307" x2="72810" y2="61307"/>
                          <a14:backgroundMark x1="65861" y1="4020" x2="66767" y2="2513"/>
                          <a14:backgroundMark x1="68278" y1="2010" x2="72810" y2="2010"/>
                          <a14:backgroundMark x1="72810" y1="2010" x2="72810" y2="2010"/>
                          <a14:backgroundMark x1="65861" y1="95980" x2="67372" y2="98995"/>
                          <a14:backgroundMark x1="69486" y1="95980" x2="68882" y2="98995"/>
                          <a14:backgroundMark x1="60423" y1="96482" x2="66163" y2="98492"/>
                          <a14:backgroundMark x1="66163" y1="98492" x2="66163" y2="984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9390" y="-1628"/>
              <a:ext cx="597765" cy="359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ounded Rectangle 10"/>
          <p:cNvSpPr/>
          <p:nvPr/>
        </p:nvSpPr>
        <p:spPr>
          <a:xfrm>
            <a:off x="641154" y="655058"/>
            <a:ext cx="8319964" cy="1066800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63487" y="1011146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2817" y="1795924"/>
            <a:ext cx="8319964" cy="2528426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5149" y="2871749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71637" y="4324350"/>
            <a:ext cx="8319964" cy="376776"/>
          </a:xfrm>
          <a:prstGeom prst="roundRect">
            <a:avLst/>
          </a:prstGeom>
          <a:noFill/>
          <a:ln w="19050">
            <a:solidFill>
              <a:srgbClr val="FF006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93970" y="4334581"/>
            <a:ext cx="377668" cy="376776"/>
          </a:xfrm>
          <a:prstGeom prst="ellipse">
            <a:avLst/>
          </a:prstGeom>
          <a:solidFill>
            <a:schemeClr val="bg1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0" tIns="45700" rIns="91400" bIns="4570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542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310_9*i*19"/>
  <p:tag name="KSO_WM_TEMPLATE_CATEGORY" val="custom"/>
  <p:tag name="KSO_WM_TEMPLATE_INDEX" val="16031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122"/>
  <p:tag name="KSO_WM_UNIT_ID" val="custom160310_9*l_i*1_12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h_f"/>
  <p:tag name="KSO_WM_UNIT_INDEX" val="1_2_1"/>
  <p:tag name="KSO_WM_UNIT_ID" val="custom160310_9*l_h_f*1_2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310_9*i*18"/>
  <p:tag name="KSO_WM_TEMPLATE_CATEGORY" val="custom"/>
  <p:tag name="KSO_WM_TEMPLATE_INDEX" val="16031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182"/>
  <p:tag name="KSO_WM_UNIT_ID" val="custom160310_9*l_i*1_182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h_f"/>
  <p:tag name="KSO_WM_UNIT_INDEX" val="1_3_1"/>
  <p:tag name="KSO_WM_UNIT_ID" val="custom160310_9*l_h_f*1_3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310_9*i*17"/>
  <p:tag name="KSO_WM_TEMPLATE_CATEGORY" val="custom"/>
  <p:tag name="KSO_WM_TEMPLATE_INDEX" val="1603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62"/>
  <p:tag name="KSO_WM_UNIT_ID" val="custom160310_9*l_i*1_6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h_f"/>
  <p:tag name="KSO_WM_UNIT_INDEX" val="1_1_1"/>
  <p:tag name="KSO_WM_UNIT_ID" val="custom160310_9*l_h_f*1_1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60310_9*i*16"/>
  <p:tag name="KSO_WM_TEMPLATE_CATEGORY" val="custom"/>
  <p:tag name="KSO_WM_TEMPLATE_INDEX" val="1603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4"/>
  <p:tag name="KSO_WM_SLIDE_LAYOUT" val="a_f"/>
  <p:tag name="KSO_WM_SLIDE_LAYOUT_CNT" val="1_3"/>
  <p:tag name="KSO_WM_SLIDE_TYPE" val="title"/>
  <p:tag name="KSO_WM_BEAUTIFY_FLAG" val="#wm#"/>
  <p:tag name="KSO_WM_COMBINE_RELATE_SLIDE_ID" val="background20176916_1"/>
  <p:tag name="KSO_WM_TEMPLATE_CATEGORY" val="custom"/>
  <p:tag name="KSO_WM_TEMPLATE_INDEX" val="160310"/>
  <p:tag name="KSO_WM_SLIDE_ID" val="custom20177371_1"/>
  <p:tag name="KSO_WM_SLIDE_INDEX" val="1"/>
  <p:tag name="KSO_WM_TEMPLATE_SUBCATEGORY" val="combine"/>
  <p:tag name="KSO_WM_TEMPLATE_THUMBS_INDEX" val="1、3、4、5、6、12、13、19、26、31、32、33、"/>
  <p:tag name="KSO_WM_DIAGRAM_GROUP_CODE" val="-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10"/>
  <p:tag name="KSO_WM_TAG_VERSION" val="1.0"/>
  <p:tag name="KSO_WM_SLIDE_ID" val="custom160310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10"/>
  <p:tag name="KSO_WM_TAG_VERSION" val="1.0"/>
  <p:tag name="KSO_WM_SLIDE_ID" val="custom160310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1"/>
  <p:tag name="KSO_WM_SLIDE_LAYOUT" val="a_h"/>
  <p:tag name="KSO_WM_SLIDE_LAYOUT_CNT" val="1_1"/>
  <p:tag name="KSO_WM_SLIDE_TYPE" val="text"/>
  <p:tag name="KSO_WM_BEAUTIFY_FLAG" val="#wm#"/>
  <p:tag name="KSO_WM_SLIDE_POSITION" val="45*184"/>
  <p:tag name="KSO_WM_SLIDE_SIZE" val="870*347"/>
  <p:tag name="KSO_WM_COMBINE_RELATE_SLIDE_ID" val="background20176920_8"/>
  <p:tag name="KSO_WM_TEMPLATE_CATEGORY" val="custom"/>
  <p:tag name="KSO_WM_TEMPLATE_INDEX" val="160310"/>
  <p:tag name="KSO_WM_SLIDE_ID" val="custom20177907_24"/>
  <p:tag name="KSO_WM_SLIDE_INDEX" val="24"/>
  <p:tag name="KSO_WM_TEMPLATE_SUBCATEGORY" val="combin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h_d"/>
  <p:tag name="KSO_WM_UNIT_INDEX" val="1_1"/>
  <p:tag name="KSO_WM_UNIT_LAYERLEVEL" val="1_1"/>
  <p:tag name="KSO_WM_UNIT_VALUE" val="1223*1514"/>
  <p:tag name="KSO_WM_UNIT_HIGHLIGHT" val="0"/>
  <p:tag name="KSO_WM_UNIT_COMPATIBLE" val="0"/>
  <p:tag name="KSO_WM_UNIT_CLEAR" val="0"/>
  <p:tag name="KSO_WM_TEMPLATE_CATEGORY" val="custom"/>
  <p:tag name="KSO_WM_TEMPLATE_INDEX" val="20177907"/>
  <p:tag name="KSO_WM_UNIT_ID" val="custom20177907_24*h_d*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custom1151767_8*i*0"/>
  <p:tag name="KSO_WM_TEMPLATE_CATEGORY" val="custom"/>
  <p:tag name="KSO_WM_TEMPLATE_INDEX" val="1151767"/>
  <p:tag name="KSO_WM_UNIT_INDEX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6"/>
  <p:tag name="KSO_WM_TEMPLATE_CATEGORY" val="custom"/>
  <p:tag name="KSO_WM_TEMPLATE_INDEX" val="20177907"/>
  <p:tag name="KSO_WM_UNIT_ID" val="custom20177907_24*i*3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7"/>
  <p:tag name="KSO_WM_TEMPLATE_CATEGORY" val="custom"/>
  <p:tag name="KSO_WM_TEMPLATE_INDEX" val="20177907"/>
  <p:tag name="KSO_WM_UNIT_ID" val="custom20177907_24*i*3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8"/>
  <p:tag name="KSO_WM_TEMPLATE_CATEGORY" val="custom"/>
  <p:tag name="KSO_WM_TEMPLATE_INDEX" val="20177907"/>
  <p:tag name="KSO_WM_UNIT_ID" val="custom20177907_24*i*3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9"/>
  <p:tag name="KSO_WM_TEMPLATE_CATEGORY" val="custom"/>
  <p:tag name="KSO_WM_TEMPLATE_INDEX" val="20177907"/>
  <p:tag name="KSO_WM_UNIT_ID" val="custom20177907_24*i*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40"/>
  <p:tag name="KSO_WM_TEMPLATE_CATEGORY" val="custom"/>
  <p:tag name="KSO_WM_TEMPLATE_INDEX" val="20177907"/>
  <p:tag name="KSO_WM_UNIT_ID" val="custom20177907_24*i*4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1"/>
  <p:tag name="KSO_WM_TEMPLATE_CATEGORY" val="custom"/>
  <p:tag name="KSO_WM_TEMPLATE_INDEX" val="20177907"/>
  <p:tag name="KSO_WM_UNIT_ID" val="custom20177907_24*i*3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2"/>
  <p:tag name="KSO_WM_TEMPLATE_CATEGORY" val="custom"/>
  <p:tag name="KSO_WM_TEMPLATE_INDEX" val="20177907"/>
  <p:tag name="KSO_WM_UNIT_ID" val="custom20177907_24*i*3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3"/>
  <p:tag name="KSO_WM_TEMPLATE_CATEGORY" val="custom"/>
  <p:tag name="KSO_WM_TEMPLATE_INDEX" val="20177907"/>
  <p:tag name="KSO_WM_UNIT_ID" val="custom20177907_24*i*3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4"/>
  <p:tag name="KSO_WM_TEMPLATE_CATEGORY" val="custom"/>
  <p:tag name="KSO_WM_TEMPLATE_INDEX" val="20177907"/>
  <p:tag name="KSO_WM_UNIT_ID" val="custom20177907_24*i*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310"/>
  <p:tag name="KSO_WM_TAG_VERSION" val="1.0"/>
  <p:tag name="KSO_WM_SLIDE_ID" val="custom160310_9"/>
  <p:tag name="KSO_WM_SLIDE_INDEX" val="9"/>
  <p:tag name="KSO_WM_SLIDE_ITEM_CNT" val="4"/>
  <p:tag name="KSO_WM_SLIDE_LAYOUT" val="a_l"/>
  <p:tag name="KSO_WM_SLIDE_LAYOUT_CNT" val="1_1"/>
  <p:tag name="KSO_WM_SLIDE_TYPE" val="contents"/>
  <p:tag name="KSO_WM_BEAUTIFY_FLAG" val="#wm#"/>
  <p:tag name="KSO_WM_DIAGRAM_GROUP_CODE" val="l1-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5"/>
  <p:tag name="KSO_WM_TEMPLATE_CATEGORY" val="custom"/>
  <p:tag name="KSO_WM_TEMPLATE_INDEX" val="20177907"/>
  <p:tag name="KSO_WM_UNIT_ID" val="custom20177907_24*i*3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6"/>
  <p:tag name="KSO_WM_TEMPLATE_CATEGORY" val="custom"/>
  <p:tag name="KSO_WM_TEMPLATE_INDEX" val="20177907"/>
  <p:tag name="KSO_WM_UNIT_ID" val="custom20177907_24*i*2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7"/>
  <p:tag name="KSO_WM_TEMPLATE_CATEGORY" val="custom"/>
  <p:tag name="KSO_WM_TEMPLATE_INDEX" val="20177907"/>
  <p:tag name="KSO_WM_UNIT_ID" val="custom20177907_24*i*2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8"/>
  <p:tag name="KSO_WM_TEMPLATE_CATEGORY" val="custom"/>
  <p:tag name="KSO_WM_TEMPLATE_INDEX" val="20177907"/>
  <p:tag name="KSO_WM_UNIT_ID" val="custom20177907_24*i*2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9"/>
  <p:tag name="KSO_WM_TEMPLATE_CATEGORY" val="custom"/>
  <p:tag name="KSO_WM_TEMPLATE_INDEX" val="20177907"/>
  <p:tag name="KSO_WM_UNIT_ID" val="custom20177907_24*i*2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30"/>
  <p:tag name="KSO_WM_TEMPLATE_CATEGORY" val="custom"/>
  <p:tag name="KSO_WM_TEMPLATE_INDEX" val="20177907"/>
  <p:tag name="KSO_WM_UNIT_ID" val="custom20177907_24*i*3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1"/>
  <p:tag name="KSO_WM_TEMPLATE_CATEGORY" val="custom"/>
  <p:tag name="KSO_WM_TEMPLATE_INDEX" val="20177907"/>
  <p:tag name="KSO_WM_UNIT_ID" val="custom20177907_24*i*2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2"/>
  <p:tag name="KSO_WM_TEMPLATE_CATEGORY" val="custom"/>
  <p:tag name="KSO_WM_TEMPLATE_INDEX" val="20177907"/>
  <p:tag name="KSO_WM_UNIT_ID" val="custom20177907_24*i*2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3"/>
  <p:tag name="KSO_WM_TEMPLATE_CATEGORY" val="custom"/>
  <p:tag name="KSO_WM_TEMPLATE_INDEX" val="20177907"/>
  <p:tag name="KSO_WM_UNIT_ID" val="custom20177907_24*i*2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4"/>
  <p:tag name="KSO_WM_TEMPLATE_CATEGORY" val="custom"/>
  <p:tag name="KSO_WM_TEMPLATE_INDEX" val="20177907"/>
  <p:tag name="KSO_WM_UNIT_ID" val="custom20177907_24*i*2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1"/>
  <p:tag name="KSO_WM_UNIT_ID" val="custom160310_9*l_i*1_1"/>
  <p:tag name="KSO_WM_UNIT_CLEAR" val="1"/>
  <p:tag name="KSO_WM_UNIT_LAYERLEVEL" val="1_1"/>
  <p:tag name="KSO_WM_DIAGRAM_GROUP_CODE" val="l1-1"/>
  <p:tag name="KSO_WM_UNIT_FILL_FORE_SCHEMECOLOR_INDEX" val="10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25"/>
  <p:tag name="KSO_WM_TEMPLATE_CATEGORY" val="custom"/>
  <p:tag name="KSO_WM_TEMPLATE_INDEX" val="20177907"/>
  <p:tag name="KSO_WM_UNIT_ID" val="custom20177907_24*i*2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100*137"/>
  <p:tag name="KSO_WM_SLIDE_SIZE" val="755*326"/>
  <p:tag name="KSO_WM_COMBINE_RELATE_SLIDE_ID" val="custom160593_30"/>
  <p:tag name="KSO_WM_TEMPLATE_CATEGORY" val="custom"/>
  <p:tag name="KSO_WM_TEMPLATE_INDEX" val="160310"/>
  <p:tag name="KSO_WM_SLIDE_ID" val="custom20177907_95"/>
  <p:tag name="KSO_WM_SLIDE_INDEX" val="95"/>
  <p:tag name="KSO_WM_DIAGRAM_GROUP_CODE" val="l1-1"/>
  <p:tag name="KSO_WM_TEMPLATE_SUBCATEGORY" val="combin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i"/>
  <p:tag name="KSO_WM_UNIT_INDEX" val="1_6"/>
  <p:tag name="KSO_WM_UNIT_LAYERLEVEL" val="1_1"/>
  <p:tag name="KSO_WM_TEMPLATE_CATEGORY" val="custom"/>
  <p:tag name="KSO_WM_TEMPLATE_INDEX" val="20177907"/>
  <p:tag name="KSO_WM_DIAGRAM_GROUP_CODE" val="l1-1"/>
  <p:tag name="KSO_WM_UNIT_ID" val="custom20177907_95*l_i*1_6"/>
  <p:tag name="KSO_WM_UNIT_USESOURCEFORMAT_APPLY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i"/>
  <p:tag name="KSO_WM_UNIT_INDEX" val="1_7"/>
  <p:tag name="KSO_WM_UNIT_LAYERLEVEL" val="1_1"/>
  <p:tag name="KSO_WM_TEMPLATE_CATEGORY" val="custom"/>
  <p:tag name="KSO_WM_TEMPLATE_INDEX" val="20177907"/>
  <p:tag name="KSO_WM_DIAGRAM_GROUP_CODE" val="l1-1"/>
  <p:tag name="KSO_WM_UNIT_ID" val="custom20177907_95*l_i*1_7"/>
  <p:tag name="KSO_WM_UNIT_USESOURCEFORMAT_APPLY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i"/>
  <p:tag name="KSO_WM_UNIT_INDEX" val="1_8"/>
  <p:tag name="KSO_WM_UNIT_LAYERLEVEL" val="1_1"/>
  <p:tag name="KSO_WM_TEMPLATE_CATEGORY" val="custom"/>
  <p:tag name="KSO_WM_TEMPLATE_INDEX" val="20177907"/>
  <p:tag name="KSO_WM_DIAGRAM_GROUP_CODE" val="l1-1"/>
  <p:tag name="KSO_WM_UNIT_ID" val="custom20177907_95*l_i*1_8"/>
  <p:tag name="KSO_WM_UNIT_USESOURCEFORMAT_APPLY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i"/>
  <p:tag name="KSO_WM_UNIT_INDEX" val="1_9"/>
  <p:tag name="KSO_WM_UNIT_LAYERLEVEL" val="1_1"/>
  <p:tag name="KSO_WM_TEMPLATE_CATEGORY" val="custom"/>
  <p:tag name="KSO_WM_TEMPLATE_INDEX" val="20177907"/>
  <p:tag name="KSO_WM_DIAGRAM_GROUP_CODE" val="l1-1"/>
  <p:tag name="KSO_WM_UNIT_ID" val="custom20177907_95*l_i*1_9"/>
  <p:tag name="KSO_WM_UNIT_USESOURCEFORMAT_APPLY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l_i"/>
  <p:tag name="KSO_WM_UNIT_INDEX" val="1_10"/>
  <p:tag name="KSO_WM_UNIT_LAYERLEVEL" val="1_1"/>
  <p:tag name="KSO_WM_TEMPLATE_CATEGORY" val="custom"/>
  <p:tag name="KSO_WM_TEMPLATE_INDEX" val="20177907"/>
  <p:tag name="KSO_WM_DIAGRAM_GROUP_CODE" val="l1-1"/>
  <p:tag name="KSO_WM_UNIT_ID" val="custom20177907_95*l_i*1_10"/>
  <p:tag name="KSO_WM_UNIT_USESOURCEFORMAT_APPLY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2"/>
  <p:tag name="KSO_WM_UNIT_ID" val="custom160310_9*l_i*1_2"/>
  <p:tag name="KSO_WM_UNIT_CLEAR" val="1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3"/>
  <p:tag name="KSO_WM_UNIT_ID" val="custom160310_9*l_i*1_3"/>
  <p:tag name="KSO_WM_UNIT_CLEAR" val="1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i"/>
  <p:tag name="KSO_WM_UNIT_INDEX" val="1_242"/>
  <p:tag name="KSO_WM_UNIT_ID" val="custom160310_9*l_i*1_242"/>
  <p:tag name="KSO_WM_UNIT_CLEAR" val="1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160310"/>
  <p:tag name="KSO_WM_UNIT_TYPE" val="l_h_f"/>
  <p:tag name="KSO_WM_UNIT_INDEX" val="1_4_1"/>
  <p:tag name="KSO_WM_UNIT_ID" val="custom160310_9*l_h_f*1_4_1"/>
  <p:tag name="KSO_WM_UNIT_CLEAR" val="1"/>
  <p:tag name="KSO_WM_UNIT_LAYERLEVEL" val="1_1_1"/>
  <p:tag name="KSO_WM_UNIT_VALUE" val="11"/>
  <p:tag name="KSO_WM_UNIT_HIGHLIGHT" val="0"/>
  <p:tag name="KSO_WM_UNIT_COMPATIBLE" val="0"/>
  <p:tag name="KSO_WM_UNIT_PRESET_TEXT_INDEX" val="3"/>
  <p:tag name="KSO_WM_UNIT_PRESET_TEXT_LEN" val="17"/>
  <p:tag name="KSO_WM_DIAGRAM_GROUP_CODE" val="l1-1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3">
      <a:dk1>
        <a:srgbClr val="3F3F3F"/>
      </a:dk1>
      <a:lt1>
        <a:sysClr val="window" lastClr="FFFFFF"/>
      </a:lt1>
      <a:dk2>
        <a:srgbClr val="3A3838"/>
      </a:dk2>
      <a:lt2>
        <a:srgbClr val="E7E6E6"/>
      </a:lt2>
      <a:accent1>
        <a:srgbClr val="62BBD0"/>
      </a:accent1>
      <a:accent2>
        <a:srgbClr val="00C9C1"/>
      </a:accent2>
      <a:accent3>
        <a:srgbClr val="00C381"/>
      </a:accent3>
      <a:accent4>
        <a:srgbClr val="EED255"/>
      </a:accent4>
      <a:accent5>
        <a:srgbClr val="FD8B5A"/>
      </a:accent5>
      <a:accent6>
        <a:srgbClr val="E96678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F2FDFF"/>
    </a:dk2>
    <a:lt2>
      <a:srgbClr val="E7E6E6"/>
    </a:lt2>
    <a:accent1>
      <a:srgbClr val="FFE699"/>
    </a:accent1>
    <a:accent2>
      <a:srgbClr val="BBCB4A"/>
    </a:accent2>
    <a:accent3>
      <a:srgbClr val="FC8814"/>
    </a:accent3>
    <a:accent4>
      <a:srgbClr val="BBCB4A"/>
    </a:accent4>
    <a:accent5>
      <a:srgbClr val="74B05B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2303</Words>
  <Application>Microsoft Office PowerPoint</Application>
  <PresentationFormat>On-screen Show (16:9)</PresentationFormat>
  <Paragraphs>250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微软雅黑</vt:lpstr>
      <vt:lpstr>宋体</vt:lpstr>
      <vt:lpstr>宋体</vt:lpstr>
      <vt:lpstr>Arial</vt:lpstr>
      <vt:lpstr>Arial-Rounded</vt:lpstr>
      <vt:lpstr>Calibri</vt:lpstr>
      <vt:lpstr>Century Gothic</vt:lpstr>
      <vt:lpstr>HP001 4 hàng</vt:lpstr>
      <vt:lpstr>inpin heiti</vt:lpstr>
      <vt:lpstr>Office Theme</vt:lpstr>
      <vt:lpstr>1_Office 主题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Admin</cp:lastModifiedBy>
  <cp:revision>43</cp:revision>
  <dcterms:created xsi:type="dcterms:W3CDTF">2021-11-30T14:11:05Z</dcterms:created>
  <dcterms:modified xsi:type="dcterms:W3CDTF">2024-05-02T03:34:25Z</dcterms:modified>
</cp:coreProperties>
</file>