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715" r:id="rId3"/>
    <p:sldMasterId id="2147483738" r:id="rId4"/>
    <p:sldMasterId id="2147483755" r:id="rId5"/>
    <p:sldMasterId id="2147483761" r:id="rId6"/>
  </p:sldMasterIdLst>
  <p:notesMasterIdLst>
    <p:notesMasterId r:id="rId17"/>
  </p:notesMasterIdLst>
  <p:sldIdLst>
    <p:sldId id="257" r:id="rId7"/>
    <p:sldId id="266" r:id="rId8"/>
    <p:sldId id="270" r:id="rId9"/>
    <p:sldId id="277" r:id="rId10"/>
    <p:sldId id="278" r:id="rId11"/>
    <p:sldId id="279" r:id="rId12"/>
    <p:sldId id="284" r:id="rId13"/>
    <p:sldId id="285" r:id="rId14"/>
    <p:sldId id="262" r:id="rId15"/>
    <p:sldId id="263" r:id="rId1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CC00"/>
    <a:srgbClr val="FF3399"/>
    <a:srgbClr val="0033CC"/>
    <a:srgbClr val="0000FF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84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E5F7AC-8318-4EE1-AA0C-841DCB675491}" type="datetimeFigureOut">
              <a:rPr lang="en-US" smtClean="0"/>
              <a:t>02/05/2024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215470-BDC3-4C25-9AEA-15C28E169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767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幻灯片图像占位符 1">
            <a:extLst>
              <a:ext uri="{FF2B5EF4-FFF2-40B4-BE49-F238E27FC236}">
                <a16:creationId xmlns:a16="http://schemas.microsoft.com/office/drawing/2014/main" id="{903785EC-C292-4557-BEB4-B80799FF4B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备注占位符 2">
            <a:extLst>
              <a:ext uri="{FF2B5EF4-FFF2-40B4-BE49-F238E27FC236}">
                <a16:creationId xmlns:a16="http://schemas.microsoft.com/office/drawing/2014/main" id="{46C6C3CB-5D56-472C-A5ED-21956171EF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8132" name="灯片编号占位符 3">
            <a:extLst>
              <a:ext uri="{FF2B5EF4-FFF2-40B4-BE49-F238E27FC236}">
                <a16:creationId xmlns:a16="http://schemas.microsoft.com/office/drawing/2014/main" id="{D24A0B82-5B53-43AC-8DDA-12EE4F1446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4623BC6-352B-4576-93C5-5BD9B6988E71}" type="slidenum">
              <a:rPr lang="zh-CN" altLang="en-US" smtClean="0">
                <a:solidFill>
                  <a:srgbClr val="000000"/>
                </a:solidFill>
                <a:latin typeface=".VnAvant" panose="020B7200000000000000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zh-CN" altLang="en-US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1">
            <a:extLst>
              <a:ext uri="{FF2B5EF4-FFF2-40B4-BE49-F238E27FC236}">
                <a16:creationId xmlns:a16="http://schemas.microsoft.com/office/drawing/2014/main" id="{F3ECCF59-2DE0-4DA5-A3EB-8A968B6C7D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备注占位符 2">
            <a:extLst>
              <a:ext uri="{FF2B5EF4-FFF2-40B4-BE49-F238E27FC236}">
                <a16:creationId xmlns:a16="http://schemas.microsoft.com/office/drawing/2014/main" id="{CE8C2F3E-3EF0-48FA-A10F-860FF691FE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https://www.facebook.com/vuhong1972/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70660" name="灯片编号占位符 3">
            <a:extLst>
              <a:ext uri="{FF2B5EF4-FFF2-40B4-BE49-F238E27FC236}">
                <a16:creationId xmlns:a16="http://schemas.microsoft.com/office/drawing/2014/main" id="{684E886D-6038-40E6-8463-F535FE44D8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D1C45F4-9BB5-4C35-99B5-6B0E82AAD9A8}" type="slidenum">
              <a:rPr lang="zh-CN" altLang="en-US" smtClean="0">
                <a:solidFill>
                  <a:srgbClr val="000000"/>
                </a:solidFill>
                <a:latin typeface=".VnAvant" panose="020B7200000000000000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zh-CN" altLang="en-US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2464BC-8EEA-466C-A521-A5F3AC6D1C83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464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68C20-0A7C-4F19-A817-B6AD56772F39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339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https://www.facebook.com/vuhong1972/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215470-BDC3-4C25-9AEA-15C28E16995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25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2464BC-8EEA-466C-A521-A5F3AC6D1C83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700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https://www.facebook.com/vuhong1972/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215470-BDC3-4C25-9AEA-15C28E16995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340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https://www.facebook.com/vuhong1972/</a:t>
            </a:r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EB0E6-718A-4997-8353-460D75188E4F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5972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https://www.facebook.com/vuhong1972/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5B1C9-8EEC-4DF4-A574-462BDB3CB63E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314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1">
            <a:extLst>
              <a:ext uri="{FF2B5EF4-FFF2-40B4-BE49-F238E27FC236}">
                <a16:creationId xmlns:a16="http://schemas.microsoft.com/office/drawing/2014/main" id="{677AB295-4AE4-404F-968B-DC6FFB53AB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备注占位符 2">
            <a:extLst>
              <a:ext uri="{FF2B5EF4-FFF2-40B4-BE49-F238E27FC236}">
                <a16:creationId xmlns:a16="http://schemas.microsoft.com/office/drawing/2014/main" id="{90F55305-8018-4C38-AD12-E2A8FC8C58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https://www.facebook.com/vuhong1972/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68612" name="灯片编号占位符 3">
            <a:extLst>
              <a:ext uri="{FF2B5EF4-FFF2-40B4-BE49-F238E27FC236}">
                <a16:creationId xmlns:a16="http://schemas.microsoft.com/office/drawing/2014/main" id="{472D8BD8-FFFB-4529-BA21-74F925B750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93ADE8E-828A-486A-B344-F7A8976656FE}" type="slidenum">
              <a:rPr lang="zh-CN" altLang="en-US" smtClean="0">
                <a:solidFill>
                  <a:srgbClr val="000000"/>
                </a:solidFill>
                <a:latin typeface=".VnAvant" panose="020B7200000000000000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zh-CN" altLang="en-US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EB3AEC00-DC05-4101-B489-9FB685A998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" t="5109" r="4059" b="4156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51B9E951-EB42-4074-9184-CD2B312760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31"/>
          <a:stretch>
            <a:fillRect/>
          </a:stretch>
        </p:blipFill>
        <p:spPr bwMode="auto">
          <a:xfrm>
            <a:off x="5200650" y="0"/>
            <a:ext cx="3943350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E2111B84-C8BC-4381-994A-C8BDE8431D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88" t="-601" r="-3986" b="45885"/>
          <a:stretch>
            <a:fillRect/>
          </a:stretch>
        </p:blipFill>
        <p:spPr bwMode="auto">
          <a:xfrm>
            <a:off x="-198438" y="-23813"/>
            <a:ext cx="4105276" cy="31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F7988ACF-8BBB-414B-92E4-1EFF27E72BB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1" t="66469" r="11066" b="125"/>
          <a:stretch>
            <a:fillRect/>
          </a:stretch>
        </p:blipFill>
        <p:spPr bwMode="auto">
          <a:xfrm>
            <a:off x="-927100" y="-460375"/>
            <a:ext cx="5461000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15">
            <a:extLst>
              <a:ext uri="{FF2B5EF4-FFF2-40B4-BE49-F238E27FC236}">
                <a16:creationId xmlns:a16="http://schemas.microsoft.com/office/drawing/2014/main" id="{1792A860-8EEC-4FEF-B845-04C11FCC78A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4925" y="109538"/>
            <a:ext cx="8999538" cy="5010150"/>
            <a:chOff x="46537" y="177800"/>
            <a:chExt cx="11999413" cy="6680200"/>
          </a:xfrm>
        </p:grpSpPr>
        <p:sp>
          <p:nvSpPr>
            <p:cNvPr id="7" name="矩形 16">
              <a:extLst>
                <a:ext uri="{FF2B5EF4-FFF2-40B4-BE49-F238E27FC236}">
                  <a16:creationId xmlns:a16="http://schemas.microsoft.com/office/drawing/2014/main" id="{A8A75355-1D39-4E4A-B13A-7545B650B5CF}"/>
                </a:ext>
              </a:extLst>
            </p:cNvPr>
            <p:cNvSpPr/>
            <p:nvPr/>
          </p:nvSpPr>
          <p:spPr>
            <a:xfrm>
              <a:off x="120621" y="177800"/>
              <a:ext cx="11925329" cy="6534149"/>
            </a:xfrm>
            <a:prstGeom prst="rect">
              <a:avLst/>
            </a:prstGeom>
            <a:noFill/>
            <a:ln w="57150">
              <a:solidFill>
                <a:srgbClr val="F7C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1pPr>
              <a:lvl2pPr marL="742950" indent="-285750"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2pPr>
              <a:lvl3pPr marL="1143000" indent="-228600"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3pPr>
              <a:lvl4pPr marL="1600200" indent="-228600"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4pPr>
              <a:lvl5pPr marL="2057400" indent="-228600"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9pPr>
            </a:lstStyle>
            <a:p>
              <a:pPr algn="ctr" defTabSz="457200"/>
              <a:endParaRPr lang="zh-CN" altLang="en-US" sz="1800">
                <a:solidFill>
                  <a:srgbClr val="FFFFFF"/>
                </a:solidFill>
                <a:latin typeface="DengXian" panose="02010600030101010101" pitchFamily="2" charset="-122"/>
              </a:endParaRPr>
            </a:p>
          </p:txBody>
        </p:sp>
        <p:pic>
          <p:nvPicPr>
            <p:cNvPr id="8" name="图片 17">
              <a:extLst>
                <a:ext uri="{FF2B5EF4-FFF2-40B4-BE49-F238E27FC236}">
                  <a16:creationId xmlns:a16="http://schemas.microsoft.com/office/drawing/2014/main" id="{E67BB251-E8ED-4143-8396-F43777945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20" t="21706" r="732"/>
            <a:stretch>
              <a:fillRect/>
            </a:stretch>
          </p:blipFill>
          <p:spPr bwMode="auto">
            <a:xfrm flipH="1">
              <a:off x="46537" y="981777"/>
              <a:ext cx="4469988" cy="5876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7519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/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F4F52FC-56D7-4BCB-B1C1-59C6F1769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.VnAvant" pitchFamily="34" charset="0"/>
              </a:defRPr>
            </a:lvl1pPr>
          </a:lstStyle>
          <a:p>
            <a:pPr>
              <a:defRPr/>
            </a:pPr>
            <a:fld id="{FA3B88F8-2786-40A9-8138-7B54CFE5668C}" type="datetimeFigureOut">
              <a:rPr lang="zh-CN" altLang="en-US"/>
              <a:pPr>
                <a:defRPr/>
              </a:pPr>
              <a:t>2024/5/2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78B502-3B19-4FFC-850F-CD3DA7C33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.VnAvant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F92EC5-BCBC-40B6-9F27-EEC22713F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.VnAvant" panose="020B7200000000000000" pitchFamily="34" charset="0"/>
                <a:cs typeface="等线" panose="02010600030101010101" pitchFamily="2" charset="-122"/>
              </a:defRPr>
            </a:lvl1pPr>
          </a:lstStyle>
          <a:p>
            <a:pPr>
              <a:defRPr/>
            </a:pPr>
            <a:fld id="{3E4E2BF9-D134-472B-B342-2F54A59ED5E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854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/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/>
          </p:cNvPr>
          <p:cNvSpPr>
            <a:spLocks noGrp="1"/>
          </p:cNvSpPr>
          <p:nvPr>
            <p:ph type="body" orient="vert" idx="1"/>
          </p:nvPr>
        </p:nvSpPr>
        <p:spPr>
          <a:xfrm>
            <a:off x="628653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0FD91E-B754-4A41-B4B2-DAEDE98BA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.VnAvant" pitchFamily="34" charset="0"/>
              </a:defRPr>
            </a:lvl1pPr>
          </a:lstStyle>
          <a:p>
            <a:pPr>
              <a:defRPr/>
            </a:pPr>
            <a:fld id="{99892595-23B0-455E-A09C-DF6BA590D9AE}" type="datetimeFigureOut">
              <a:rPr lang="zh-CN" altLang="en-US"/>
              <a:pPr>
                <a:defRPr/>
              </a:pPr>
              <a:t>2024/5/2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4227722-DA83-4F09-BA46-8D3F91FB6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.VnAvant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5B3750-5F8A-44D3-806E-8BA7EBE6E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.VnAvant" panose="020B7200000000000000" pitchFamily="34" charset="0"/>
                <a:cs typeface="等线" panose="02010600030101010101" pitchFamily="2" charset="-122"/>
              </a:defRPr>
            </a:lvl1pPr>
          </a:lstStyle>
          <a:p>
            <a:pPr>
              <a:defRPr/>
            </a:pPr>
            <a:fld id="{5D3DD1E9-DE6F-441E-92E4-AE85F3C1A5F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675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786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0F55DE08-DB8D-4D06-87E5-D0732A969F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6">
            <a:extLst>
              <a:ext uri="{FF2B5EF4-FFF2-40B4-BE49-F238E27FC236}">
                <a16:creationId xmlns:a16="http://schemas.microsoft.com/office/drawing/2014/main" id="{B37BC3B5-9EAF-4180-A7F1-35D91C5F349A}"/>
              </a:ext>
            </a:extLst>
          </p:cNvPr>
          <p:cNvSpPr/>
          <p:nvPr userDrawn="1"/>
        </p:nvSpPr>
        <p:spPr>
          <a:xfrm>
            <a:off x="127000" y="239713"/>
            <a:ext cx="8890000" cy="46640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zh-CN" altLang="en-US">
              <a:solidFill>
                <a:prstClr val="white"/>
              </a:solidFill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038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A1BDCD20-0013-4740-8FA8-8F847D123C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" t="5109" r="4059" b="4156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B2170E53-B7A7-4C42-83AA-FE6F5929AA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31"/>
          <a:stretch>
            <a:fillRect/>
          </a:stretch>
        </p:blipFill>
        <p:spPr bwMode="auto">
          <a:xfrm>
            <a:off x="5200650" y="0"/>
            <a:ext cx="3943350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8E8E22EC-0E87-4E78-BDF8-C17C860A604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88" t="-601" r="-3986" b="45885"/>
          <a:stretch>
            <a:fillRect/>
          </a:stretch>
        </p:blipFill>
        <p:spPr bwMode="auto">
          <a:xfrm>
            <a:off x="-198438" y="-23813"/>
            <a:ext cx="4105276" cy="31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A7B9B0D3-D176-455F-AB03-A2A83938F12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1" t="66469" r="11066" b="125"/>
          <a:stretch>
            <a:fillRect/>
          </a:stretch>
        </p:blipFill>
        <p:spPr bwMode="auto">
          <a:xfrm>
            <a:off x="-927100" y="-460375"/>
            <a:ext cx="5461000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15">
            <a:extLst>
              <a:ext uri="{FF2B5EF4-FFF2-40B4-BE49-F238E27FC236}">
                <a16:creationId xmlns:a16="http://schemas.microsoft.com/office/drawing/2014/main" id="{8191D79C-55AE-40F4-A735-B763D52614E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4925" y="109538"/>
            <a:ext cx="8999538" cy="5010150"/>
            <a:chOff x="46537" y="177800"/>
            <a:chExt cx="11999413" cy="6680200"/>
          </a:xfrm>
        </p:grpSpPr>
        <p:sp>
          <p:nvSpPr>
            <p:cNvPr id="7" name="矩形 16">
              <a:extLst>
                <a:ext uri="{FF2B5EF4-FFF2-40B4-BE49-F238E27FC236}">
                  <a16:creationId xmlns:a16="http://schemas.microsoft.com/office/drawing/2014/main" id="{59B5547F-8AD9-4B6B-8C9A-7C558225F15F}"/>
                </a:ext>
              </a:extLst>
            </p:cNvPr>
            <p:cNvSpPr/>
            <p:nvPr/>
          </p:nvSpPr>
          <p:spPr>
            <a:xfrm>
              <a:off x="120621" y="177800"/>
              <a:ext cx="11925329" cy="6534149"/>
            </a:xfrm>
            <a:prstGeom prst="rect">
              <a:avLst/>
            </a:prstGeom>
            <a:noFill/>
            <a:ln w="57150">
              <a:solidFill>
                <a:srgbClr val="F7C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1pPr>
              <a:lvl2pPr marL="742950" indent="-285750"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2pPr>
              <a:lvl3pPr marL="1143000" indent="-228600"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3pPr>
              <a:lvl4pPr marL="1600200" indent="-228600"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4pPr>
              <a:lvl5pPr marL="2057400" indent="-228600"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9pPr>
            </a:lstStyle>
            <a:p>
              <a:pPr algn="ctr" defTabSz="457200"/>
              <a:endParaRPr lang="zh-CN" altLang="en-US" sz="1800">
                <a:solidFill>
                  <a:srgbClr val="FFFFFF"/>
                </a:solidFill>
                <a:latin typeface="DengXian" panose="02010600030101010101" pitchFamily="2" charset="-122"/>
              </a:endParaRPr>
            </a:p>
          </p:txBody>
        </p:sp>
        <p:pic>
          <p:nvPicPr>
            <p:cNvPr id="8" name="图片 17">
              <a:extLst>
                <a:ext uri="{FF2B5EF4-FFF2-40B4-BE49-F238E27FC236}">
                  <a16:creationId xmlns:a16="http://schemas.microsoft.com/office/drawing/2014/main" id="{5E70BF20-E354-415B-87E4-42756FEBED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20" t="21706" r="732"/>
            <a:stretch>
              <a:fillRect/>
            </a:stretch>
          </p:blipFill>
          <p:spPr bwMode="auto">
            <a:xfrm flipH="1">
              <a:off x="46537" y="981777"/>
              <a:ext cx="4469988" cy="5876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677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85A2D37A-FCFC-4DA4-A3C4-A07BC3A8B6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" t="5109" r="4059" b="4156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3">
            <a:extLst>
              <a:ext uri="{FF2B5EF4-FFF2-40B4-BE49-F238E27FC236}">
                <a16:creationId xmlns:a16="http://schemas.microsoft.com/office/drawing/2014/main" id="{326C1518-BFA1-4A7B-B54B-5BB0FD13D0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" t="5109" r="4059" b="4156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21">
            <a:extLst>
              <a:ext uri="{FF2B5EF4-FFF2-40B4-BE49-F238E27FC236}">
                <a16:creationId xmlns:a16="http://schemas.microsoft.com/office/drawing/2014/main" id="{3A1FDCD6-D18E-40DA-A60F-45F1B87B1D9F}"/>
              </a:ext>
            </a:extLst>
          </p:cNvPr>
          <p:cNvSpPr/>
          <p:nvPr/>
        </p:nvSpPr>
        <p:spPr>
          <a:xfrm>
            <a:off x="90488" y="109538"/>
            <a:ext cx="8943975" cy="4900612"/>
          </a:xfrm>
          <a:prstGeom prst="rect">
            <a:avLst/>
          </a:prstGeom>
          <a:noFill/>
          <a:ln w="57150">
            <a:solidFill>
              <a:srgbClr val="F7CB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defTabSz="457200"/>
            <a:endParaRPr lang="zh-CN" altLang="en-US" sz="1800">
              <a:solidFill>
                <a:srgbClr val="FFFFFF"/>
              </a:solidFill>
              <a:latin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847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7FF94020-8EA8-428E-A552-4FFC79AB95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" t="5109" r="4059" b="4156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4">
            <a:extLst>
              <a:ext uri="{FF2B5EF4-FFF2-40B4-BE49-F238E27FC236}">
                <a16:creationId xmlns:a16="http://schemas.microsoft.com/office/drawing/2014/main" id="{48B26326-A713-4BF5-A563-BDD08338EF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1323975"/>
            <a:ext cx="4327525" cy="356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648287A7-7622-41F1-B3FE-3E7D6EDBF0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31"/>
          <a:stretch>
            <a:fillRect/>
          </a:stretch>
        </p:blipFill>
        <p:spPr bwMode="auto">
          <a:xfrm>
            <a:off x="5200650" y="0"/>
            <a:ext cx="3943350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8">
            <a:extLst>
              <a:ext uri="{FF2B5EF4-FFF2-40B4-BE49-F238E27FC236}">
                <a16:creationId xmlns:a16="http://schemas.microsoft.com/office/drawing/2014/main" id="{8B37C714-8486-4667-AB24-C91742BF5F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88" t="-601" r="-3986" b="45885"/>
          <a:stretch>
            <a:fillRect/>
          </a:stretch>
        </p:blipFill>
        <p:spPr bwMode="auto">
          <a:xfrm>
            <a:off x="-198438" y="-23813"/>
            <a:ext cx="4105276" cy="31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10">
            <a:extLst>
              <a:ext uri="{FF2B5EF4-FFF2-40B4-BE49-F238E27FC236}">
                <a16:creationId xmlns:a16="http://schemas.microsoft.com/office/drawing/2014/main" id="{927A6B09-7B97-4AAF-B5E9-1A9EE384820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4925" y="109538"/>
            <a:ext cx="8999538" cy="5010150"/>
            <a:chOff x="46537" y="177800"/>
            <a:chExt cx="11999413" cy="6680200"/>
          </a:xfrm>
        </p:grpSpPr>
        <p:sp>
          <p:nvSpPr>
            <p:cNvPr id="7" name="矩形 11">
              <a:extLst>
                <a:ext uri="{FF2B5EF4-FFF2-40B4-BE49-F238E27FC236}">
                  <a16:creationId xmlns:a16="http://schemas.microsoft.com/office/drawing/2014/main" id="{FA2C095E-ECC3-49A4-8DB6-BE22C058A277}"/>
                </a:ext>
              </a:extLst>
            </p:cNvPr>
            <p:cNvSpPr/>
            <p:nvPr/>
          </p:nvSpPr>
          <p:spPr>
            <a:xfrm>
              <a:off x="120621" y="177800"/>
              <a:ext cx="11925329" cy="6534149"/>
            </a:xfrm>
            <a:prstGeom prst="rect">
              <a:avLst/>
            </a:prstGeom>
            <a:noFill/>
            <a:ln w="57150">
              <a:solidFill>
                <a:srgbClr val="F7C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1pPr>
              <a:lvl2pPr marL="742950" indent="-285750"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2pPr>
              <a:lvl3pPr marL="1143000" indent="-228600"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3pPr>
              <a:lvl4pPr marL="1600200" indent="-228600"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4pPr>
              <a:lvl5pPr marL="2057400" indent="-228600"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9pPr>
            </a:lstStyle>
            <a:p>
              <a:pPr algn="ctr" defTabSz="457200"/>
              <a:endParaRPr lang="zh-CN" altLang="en-US" sz="1800">
                <a:solidFill>
                  <a:srgbClr val="FFFFFF"/>
                </a:solidFill>
                <a:latin typeface="DengXian" panose="02010600030101010101" pitchFamily="2" charset="-122"/>
              </a:endParaRPr>
            </a:p>
          </p:txBody>
        </p:sp>
        <p:pic>
          <p:nvPicPr>
            <p:cNvPr id="8" name="图片 12">
              <a:extLst>
                <a:ext uri="{FF2B5EF4-FFF2-40B4-BE49-F238E27FC236}">
                  <a16:creationId xmlns:a16="http://schemas.microsoft.com/office/drawing/2014/main" id="{5F2105D8-4C7C-45B4-A433-8A1017FE01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20" t="21706" r="732"/>
            <a:stretch>
              <a:fillRect/>
            </a:stretch>
          </p:blipFill>
          <p:spPr bwMode="auto">
            <a:xfrm flipH="1">
              <a:off x="46537" y="981777"/>
              <a:ext cx="4469988" cy="5876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8107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CAED76-D4F1-4657-8333-446A06670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.VnAvant" pitchFamily="34" charset="0"/>
              </a:defRPr>
            </a:lvl1pPr>
          </a:lstStyle>
          <a:p>
            <a:pPr>
              <a:defRPr/>
            </a:pPr>
            <a:fld id="{A7D2430B-60A9-46D0-92B4-C0A914750775}" type="datetimeFigureOut">
              <a:rPr lang="zh-CN" altLang="en-US"/>
              <a:pPr>
                <a:defRPr/>
              </a:pPr>
              <a:t>2024/5/2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DB5DCB-E339-4835-89F5-0EF88222B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.VnAvant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B858F9F-A011-44D6-A469-ABE6F32F4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.VnAvant" panose="020B7200000000000000" pitchFamily="34" charset="0"/>
                <a:cs typeface="等线" panose="02010600030101010101" pitchFamily="2" charset="-122"/>
              </a:defRPr>
            </a:lvl1pPr>
          </a:lstStyle>
          <a:p>
            <a:pPr>
              <a:defRPr/>
            </a:pPr>
            <a:fld id="{917C692C-A8A6-4BBA-B86B-D66DA195E7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427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4629153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/>
          </p:cNvPr>
          <p:cNvSpPr>
            <a:spLocks noGrp="1"/>
          </p:cNvSpPr>
          <p:nvPr>
            <p:ph sz="quarter" idx="4"/>
          </p:nvPr>
        </p:nvSpPr>
        <p:spPr>
          <a:xfrm>
            <a:off x="4629153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EABBE1D-8784-417D-9937-58232874A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.VnAvant" pitchFamily="34" charset="0"/>
              </a:defRPr>
            </a:lvl1pPr>
          </a:lstStyle>
          <a:p>
            <a:pPr>
              <a:defRPr/>
            </a:pPr>
            <a:fld id="{C96F4341-08DD-491D-BD56-FB8CFC182E14}" type="datetimeFigureOut">
              <a:rPr lang="zh-CN" altLang="en-US"/>
              <a:pPr>
                <a:defRPr/>
              </a:pPr>
              <a:t>2024/5/2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A49FD97-60F0-46C8-A050-5C6D6A664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.VnAvant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B7927E4-8541-4A7F-B3E5-E3905B977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.VnAvant" panose="020B7200000000000000" pitchFamily="34" charset="0"/>
                <a:cs typeface="等线" panose="02010600030101010101" pitchFamily="2" charset="-122"/>
              </a:defRPr>
            </a:lvl1pPr>
          </a:lstStyle>
          <a:p>
            <a:pPr>
              <a:defRPr/>
            </a:pPr>
            <a:fld id="{8E97CDD0-6675-411C-8B7C-83B6FDA9C41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42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EE44DA-CC31-4710-BF97-2A66D4272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.VnAvant" pitchFamily="34" charset="0"/>
              </a:defRPr>
            </a:lvl1pPr>
          </a:lstStyle>
          <a:p>
            <a:pPr>
              <a:defRPr/>
            </a:pPr>
            <a:fld id="{DC7592A8-E5F5-44DE-9706-A1B898E01710}" type="datetimeFigureOut">
              <a:rPr lang="zh-CN" altLang="en-US"/>
              <a:pPr>
                <a:defRPr/>
              </a:pPr>
              <a:t>2024/5/2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B1F2B77-A56A-4110-8395-993A149BA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.VnAvant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378F6F8-2FAE-4570-AE1F-EA79631D9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.VnAvant" panose="020B7200000000000000" pitchFamily="34" charset="0"/>
                <a:cs typeface="等线" panose="02010600030101010101" pitchFamily="2" charset="-122"/>
              </a:defRPr>
            </a:lvl1pPr>
          </a:lstStyle>
          <a:p>
            <a:pPr>
              <a:defRPr/>
            </a:pPr>
            <a:fld id="{8D2C565D-920D-4DCC-9DAC-DBE1052381B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696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8C9A9D7A-C039-445B-AA56-5AEDB2C47C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" t="5109" r="4059" b="4156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3">
            <a:extLst>
              <a:ext uri="{FF2B5EF4-FFF2-40B4-BE49-F238E27FC236}">
                <a16:creationId xmlns:a16="http://schemas.microsoft.com/office/drawing/2014/main" id="{A4D6DAA5-7168-4AAF-9DE4-93472AE2C5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" t="5109" r="4059" b="4156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21">
            <a:extLst>
              <a:ext uri="{FF2B5EF4-FFF2-40B4-BE49-F238E27FC236}">
                <a16:creationId xmlns:a16="http://schemas.microsoft.com/office/drawing/2014/main" id="{1EFE34E8-3F7E-4E89-ACD6-67830A82C6B0}"/>
              </a:ext>
            </a:extLst>
          </p:cNvPr>
          <p:cNvSpPr/>
          <p:nvPr/>
        </p:nvSpPr>
        <p:spPr>
          <a:xfrm>
            <a:off x="90488" y="109538"/>
            <a:ext cx="8943975" cy="4900612"/>
          </a:xfrm>
          <a:prstGeom prst="rect">
            <a:avLst/>
          </a:prstGeom>
          <a:noFill/>
          <a:ln w="57150">
            <a:solidFill>
              <a:srgbClr val="F7CB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defTabSz="457200"/>
            <a:endParaRPr lang="zh-CN" altLang="en-US" sz="1800">
              <a:solidFill>
                <a:srgbClr val="FFFFFF"/>
              </a:solidFill>
              <a:latin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7034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346995-0F2F-4DE9-B60E-066184563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.VnAvant" pitchFamily="34" charset="0"/>
              </a:defRPr>
            </a:lvl1pPr>
          </a:lstStyle>
          <a:p>
            <a:pPr>
              <a:defRPr/>
            </a:pPr>
            <a:fld id="{2C6BCD37-1AF0-47C5-A858-946EC0FE59C8}" type="datetimeFigureOut">
              <a:rPr lang="zh-CN" altLang="en-US"/>
              <a:pPr>
                <a:defRPr/>
              </a:pPr>
              <a:t>2024/5/2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8B812E5-1F60-46B7-80CC-EE36C1CF2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.VnAvant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CCD67FA-CC8F-4FEB-983D-88E2A3D0F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.VnAvant" panose="020B7200000000000000" pitchFamily="34" charset="0"/>
                <a:cs typeface="等线" panose="02010600030101010101" pitchFamily="2" charset="-122"/>
              </a:defRPr>
            </a:lvl1pPr>
          </a:lstStyle>
          <a:p>
            <a:pPr>
              <a:defRPr/>
            </a:pPr>
            <a:fld id="{DC77A825-18A3-49B7-9834-63DFCA95D0D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342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/>
          </p:cNvPr>
          <p:cNvSpPr>
            <a:spLocks noGrp="1"/>
          </p:cNvSpPr>
          <p:nvPr>
            <p:ph idx="1"/>
          </p:nvPr>
        </p:nvSpPr>
        <p:spPr>
          <a:xfrm>
            <a:off x="3887391" y="740579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3D9945-8190-452E-85AA-4C05C7907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.VnAvant" pitchFamily="34" charset="0"/>
              </a:defRPr>
            </a:lvl1pPr>
          </a:lstStyle>
          <a:p>
            <a:pPr>
              <a:defRPr/>
            </a:pPr>
            <a:fld id="{40F5D8E5-CD29-4D1F-AAF5-546845604D7B}" type="datetimeFigureOut">
              <a:rPr lang="zh-CN" altLang="en-US"/>
              <a:pPr>
                <a:defRPr/>
              </a:pPr>
              <a:t>2024/5/2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4AA626F-F6C1-4A3D-9960-01085510C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.VnAvant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A62269-C1F3-4807-8760-BB7B9A0E7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.VnAvant" panose="020B7200000000000000" pitchFamily="34" charset="0"/>
                <a:cs typeface="等线" panose="02010600030101010101" pitchFamily="2" charset="-122"/>
              </a:defRPr>
            </a:lvl1pPr>
          </a:lstStyle>
          <a:p>
            <a:pPr>
              <a:defRPr/>
            </a:pPr>
            <a:fld id="{E21B9266-01FC-42D0-95B1-F239A8A1F06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283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/>
          </p:cNvPr>
          <p:cNvSpPr>
            <a:spLocks noGrp="1"/>
          </p:cNvSpPr>
          <p:nvPr>
            <p:ph type="pic" idx="1"/>
          </p:nvPr>
        </p:nvSpPr>
        <p:spPr>
          <a:xfrm>
            <a:off x="3887391" y="740579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4EB09B6-F8DD-4C82-B94F-B17001FCA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.VnAvant" pitchFamily="34" charset="0"/>
              </a:defRPr>
            </a:lvl1pPr>
          </a:lstStyle>
          <a:p>
            <a:pPr>
              <a:defRPr/>
            </a:pPr>
            <a:fld id="{ED42A1AF-F0E7-4D39-A4BF-22355CC28E83}" type="datetimeFigureOut">
              <a:rPr lang="zh-CN" altLang="en-US"/>
              <a:pPr>
                <a:defRPr/>
              </a:pPr>
              <a:t>2024/5/2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BA2EA24-C1DB-4475-8103-EC3F08667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.VnAvant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21A914-022B-4E64-8996-A0894DE22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.VnAvant" panose="020B7200000000000000" pitchFamily="34" charset="0"/>
                <a:cs typeface="等线" panose="02010600030101010101" pitchFamily="2" charset="-122"/>
              </a:defRPr>
            </a:lvl1pPr>
          </a:lstStyle>
          <a:p>
            <a:pPr>
              <a:defRPr/>
            </a:pPr>
            <a:fld id="{4265B4CD-7633-42DD-89D0-40DEF5DC8B7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237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/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CBA2C23-3D08-4610-8EDB-E12E957C7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.VnAvant" pitchFamily="34" charset="0"/>
              </a:defRPr>
            </a:lvl1pPr>
          </a:lstStyle>
          <a:p>
            <a:pPr>
              <a:defRPr/>
            </a:pPr>
            <a:fld id="{D9344EB2-113F-4F95-8C8D-24B1097E3BF1}" type="datetimeFigureOut">
              <a:rPr lang="zh-CN" altLang="en-US"/>
              <a:pPr>
                <a:defRPr/>
              </a:pPr>
              <a:t>2024/5/2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D54DFC0-8143-4BAD-BED9-E4511EC3C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.VnAvant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7E7684-8679-4112-B367-60F841FE5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.VnAvant" panose="020B7200000000000000" pitchFamily="34" charset="0"/>
                <a:cs typeface="等线" panose="02010600030101010101" pitchFamily="2" charset="-122"/>
              </a:defRPr>
            </a:lvl1pPr>
          </a:lstStyle>
          <a:p>
            <a:pPr>
              <a:defRPr/>
            </a:pPr>
            <a:fld id="{66EB1A78-A6C9-4623-A7B5-892FFE00919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049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/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/>
          </p:cNvPr>
          <p:cNvSpPr>
            <a:spLocks noGrp="1"/>
          </p:cNvSpPr>
          <p:nvPr>
            <p:ph type="body" orient="vert" idx="1"/>
          </p:nvPr>
        </p:nvSpPr>
        <p:spPr>
          <a:xfrm>
            <a:off x="628653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0B8328-7E19-4893-9D24-06D65A612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.VnAvant" pitchFamily="34" charset="0"/>
              </a:defRPr>
            </a:lvl1pPr>
          </a:lstStyle>
          <a:p>
            <a:pPr>
              <a:defRPr/>
            </a:pPr>
            <a:fld id="{724AE060-7E1F-4DC1-82C9-BDE2FFA84F30}" type="datetimeFigureOut">
              <a:rPr lang="zh-CN" altLang="en-US"/>
              <a:pPr>
                <a:defRPr/>
              </a:pPr>
              <a:t>2024/5/2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8BC196-FB5F-4BD1-8127-F52F0CDE6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.VnAvant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37335C-F595-40DC-9CD7-26A5BF720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.VnAvant" panose="020B7200000000000000" pitchFamily="34" charset="0"/>
                <a:cs typeface="等线" panose="02010600030101010101" pitchFamily="2" charset="-122"/>
              </a:defRPr>
            </a:lvl1pPr>
          </a:lstStyle>
          <a:p>
            <a:pPr>
              <a:defRPr/>
            </a:pPr>
            <a:fld id="{09A83052-CB46-4067-8890-F986C8A4A54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167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49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5B44998F-222D-438D-A78E-99B9EEC2BA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6">
            <a:extLst>
              <a:ext uri="{FF2B5EF4-FFF2-40B4-BE49-F238E27FC236}">
                <a16:creationId xmlns:a16="http://schemas.microsoft.com/office/drawing/2014/main" id="{DAD19033-59C0-49E6-8EF7-DCD0C9F38655}"/>
              </a:ext>
            </a:extLst>
          </p:cNvPr>
          <p:cNvSpPr/>
          <p:nvPr userDrawn="1"/>
        </p:nvSpPr>
        <p:spPr>
          <a:xfrm>
            <a:off x="127000" y="239713"/>
            <a:ext cx="8890000" cy="46640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zh-CN" altLang="en-US">
              <a:solidFill>
                <a:prstClr val="white"/>
              </a:solidFill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3095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52F24C6-E9AC-47E9-88CF-BAD09E0280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.VnAvant" pitchFamily="34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855FA26-7C5F-488A-AEE7-5EF6DF4A91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.VnAvant" pitchFamily="34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1109F1A-3A7E-49E8-9920-DB0262EF58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.VnAvant" panose="020B7200000000000000" pitchFamily="34" charset="0"/>
                <a:cs typeface="等线" panose="02010600030101010101" pitchFamily="2" charset="-122"/>
              </a:defRPr>
            </a:lvl1pPr>
          </a:lstStyle>
          <a:p>
            <a:pPr>
              <a:defRPr/>
            </a:pPr>
            <a:fld id="{3C716EC7-9E3E-4B28-AD78-7581DEFC84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493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2B4B30F2-0E5E-4306-9A93-97FC23BDF8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" t="5109" r="4059" b="4156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0BC0081-B611-42F4-8012-816F3306EF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31"/>
          <a:stretch>
            <a:fillRect/>
          </a:stretch>
        </p:blipFill>
        <p:spPr bwMode="auto">
          <a:xfrm>
            <a:off x="5200650" y="0"/>
            <a:ext cx="3943350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F47753-7626-4087-A8F9-4468949CA00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88" t="-601" r="-3986" b="45885"/>
          <a:stretch>
            <a:fillRect/>
          </a:stretch>
        </p:blipFill>
        <p:spPr bwMode="auto">
          <a:xfrm>
            <a:off x="-198438" y="-23813"/>
            <a:ext cx="4105276" cy="31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8590D2EB-950B-44CC-9506-F4B193A6868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1" t="66469" r="11066" b="125"/>
          <a:stretch>
            <a:fillRect/>
          </a:stretch>
        </p:blipFill>
        <p:spPr bwMode="auto">
          <a:xfrm>
            <a:off x="-927100" y="-460375"/>
            <a:ext cx="5461000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15">
            <a:extLst>
              <a:ext uri="{FF2B5EF4-FFF2-40B4-BE49-F238E27FC236}">
                <a16:creationId xmlns:a16="http://schemas.microsoft.com/office/drawing/2014/main" id="{523DC3BA-ABFF-40E4-B874-3364B076C01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4925" y="109538"/>
            <a:ext cx="8999538" cy="5010150"/>
            <a:chOff x="46537" y="177800"/>
            <a:chExt cx="11999413" cy="6680200"/>
          </a:xfrm>
        </p:grpSpPr>
        <p:sp>
          <p:nvSpPr>
            <p:cNvPr id="7" name="矩形 16">
              <a:extLst>
                <a:ext uri="{FF2B5EF4-FFF2-40B4-BE49-F238E27FC236}">
                  <a16:creationId xmlns:a16="http://schemas.microsoft.com/office/drawing/2014/main" id="{25DE536A-A45D-4102-BF62-D6B80B5AE92C}"/>
                </a:ext>
              </a:extLst>
            </p:cNvPr>
            <p:cNvSpPr/>
            <p:nvPr/>
          </p:nvSpPr>
          <p:spPr>
            <a:xfrm>
              <a:off x="120621" y="177800"/>
              <a:ext cx="11925329" cy="6534149"/>
            </a:xfrm>
            <a:prstGeom prst="rect">
              <a:avLst/>
            </a:prstGeom>
            <a:noFill/>
            <a:ln w="57150">
              <a:solidFill>
                <a:srgbClr val="F7C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1pPr>
              <a:lvl2pPr marL="742950" indent="-285750"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2pPr>
              <a:lvl3pPr marL="1143000" indent="-228600"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3pPr>
              <a:lvl4pPr marL="1600200" indent="-228600"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4pPr>
              <a:lvl5pPr marL="2057400" indent="-228600"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9pPr>
            </a:lstStyle>
            <a:p>
              <a:pPr algn="ctr" defTabSz="457200"/>
              <a:endParaRPr lang="zh-CN" altLang="en-US" sz="1800">
                <a:solidFill>
                  <a:srgbClr val="FFFFFF"/>
                </a:solidFill>
                <a:latin typeface="DengXian" panose="02010600030101010101" pitchFamily="2" charset="-122"/>
              </a:endParaRPr>
            </a:p>
          </p:txBody>
        </p:sp>
        <p:pic>
          <p:nvPicPr>
            <p:cNvPr id="8" name="图片 17">
              <a:extLst>
                <a:ext uri="{FF2B5EF4-FFF2-40B4-BE49-F238E27FC236}">
                  <a16:creationId xmlns:a16="http://schemas.microsoft.com/office/drawing/2014/main" id="{98FA3E35-046E-44FF-80EA-B2E8F1EC8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20" t="21706" r="732"/>
            <a:stretch>
              <a:fillRect/>
            </a:stretch>
          </p:blipFill>
          <p:spPr bwMode="auto">
            <a:xfrm flipH="1">
              <a:off x="46537" y="981777"/>
              <a:ext cx="4469988" cy="5876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539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2DD11DF7-BD74-419C-8F2F-0A7AC86A95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" t="5109" r="4059" b="4156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3">
            <a:extLst>
              <a:ext uri="{FF2B5EF4-FFF2-40B4-BE49-F238E27FC236}">
                <a16:creationId xmlns:a16="http://schemas.microsoft.com/office/drawing/2014/main" id="{23E90BD5-103A-4141-BDFC-73E12001F8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" t="5109" r="4059" b="4156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21">
            <a:extLst>
              <a:ext uri="{FF2B5EF4-FFF2-40B4-BE49-F238E27FC236}">
                <a16:creationId xmlns:a16="http://schemas.microsoft.com/office/drawing/2014/main" id="{93AB4928-B45B-43E1-A9D2-1648628BF6C6}"/>
              </a:ext>
            </a:extLst>
          </p:cNvPr>
          <p:cNvSpPr/>
          <p:nvPr/>
        </p:nvSpPr>
        <p:spPr>
          <a:xfrm>
            <a:off x="90488" y="109538"/>
            <a:ext cx="8943975" cy="4900612"/>
          </a:xfrm>
          <a:prstGeom prst="rect">
            <a:avLst/>
          </a:prstGeom>
          <a:noFill/>
          <a:ln w="57150">
            <a:solidFill>
              <a:srgbClr val="F7CB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defTabSz="457200"/>
            <a:endParaRPr lang="zh-CN" altLang="en-US" sz="1800">
              <a:solidFill>
                <a:srgbClr val="FFFFFF"/>
              </a:solidFill>
              <a:latin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0187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3238EC8B-09FD-48CA-980A-48E2931B06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" t="5109" r="4059" b="4156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4">
            <a:extLst>
              <a:ext uri="{FF2B5EF4-FFF2-40B4-BE49-F238E27FC236}">
                <a16:creationId xmlns:a16="http://schemas.microsoft.com/office/drawing/2014/main" id="{70F755F5-21C7-49E2-ACD0-20CA852270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1323975"/>
            <a:ext cx="4327525" cy="356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813F194C-0358-4CBD-898C-45770734B94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31"/>
          <a:stretch>
            <a:fillRect/>
          </a:stretch>
        </p:blipFill>
        <p:spPr bwMode="auto">
          <a:xfrm>
            <a:off x="5200650" y="0"/>
            <a:ext cx="3943350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8">
            <a:extLst>
              <a:ext uri="{FF2B5EF4-FFF2-40B4-BE49-F238E27FC236}">
                <a16:creationId xmlns:a16="http://schemas.microsoft.com/office/drawing/2014/main" id="{26F3294E-70C6-485A-81E9-BA940F67AFA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88" t="-601" r="-3986" b="45885"/>
          <a:stretch>
            <a:fillRect/>
          </a:stretch>
        </p:blipFill>
        <p:spPr bwMode="auto">
          <a:xfrm>
            <a:off x="-198438" y="-23813"/>
            <a:ext cx="4105276" cy="31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10">
            <a:extLst>
              <a:ext uri="{FF2B5EF4-FFF2-40B4-BE49-F238E27FC236}">
                <a16:creationId xmlns:a16="http://schemas.microsoft.com/office/drawing/2014/main" id="{4B89E4AA-FE58-4D07-85CD-CC16CC161FE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4925" y="109538"/>
            <a:ext cx="8999538" cy="5010150"/>
            <a:chOff x="46537" y="177800"/>
            <a:chExt cx="11999413" cy="6680200"/>
          </a:xfrm>
        </p:grpSpPr>
        <p:sp>
          <p:nvSpPr>
            <p:cNvPr id="7" name="矩形 11">
              <a:extLst>
                <a:ext uri="{FF2B5EF4-FFF2-40B4-BE49-F238E27FC236}">
                  <a16:creationId xmlns:a16="http://schemas.microsoft.com/office/drawing/2014/main" id="{D7C467FC-C7A7-4948-9F0B-0AA1B1E9A9CE}"/>
                </a:ext>
              </a:extLst>
            </p:cNvPr>
            <p:cNvSpPr/>
            <p:nvPr/>
          </p:nvSpPr>
          <p:spPr>
            <a:xfrm>
              <a:off x="120621" y="177800"/>
              <a:ext cx="11925329" cy="6534149"/>
            </a:xfrm>
            <a:prstGeom prst="rect">
              <a:avLst/>
            </a:prstGeom>
            <a:noFill/>
            <a:ln w="57150">
              <a:solidFill>
                <a:srgbClr val="F7C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1pPr>
              <a:lvl2pPr marL="742950" indent="-285750"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2pPr>
              <a:lvl3pPr marL="1143000" indent="-228600"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3pPr>
              <a:lvl4pPr marL="1600200" indent="-228600"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4pPr>
              <a:lvl5pPr marL="2057400" indent="-228600"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9pPr>
            </a:lstStyle>
            <a:p>
              <a:pPr algn="ctr" defTabSz="457200"/>
              <a:endParaRPr lang="zh-CN" altLang="en-US" sz="1800">
                <a:solidFill>
                  <a:srgbClr val="FFFFFF"/>
                </a:solidFill>
                <a:latin typeface="DengXian" panose="02010600030101010101" pitchFamily="2" charset="-122"/>
              </a:endParaRPr>
            </a:p>
          </p:txBody>
        </p:sp>
        <p:pic>
          <p:nvPicPr>
            <p:cNvPr id="8" name="图片 12">
              <a:extLst>
                <a:ext uri="{FF2B5EF4-FFF2-40B4-BE49-F238E27FC236}">
                  <a16:creationId xmlns:a16="http://schemas.microsoft.com/office/drawing/2014/main" id="{B1E6BA1E-1349-4AD4-977A-439009BB4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20" t="21706" r="732"/>
            <a:stretch>
              <a:fillRect/>
            </a:stretch>
          </p:blipFill>
          <p:spPr bwMode="auto">
            <a:xfrm flipH="1">
              <a:off x="46537" y="981777"/>
              <a:ext cx="4469988" cy="5876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4342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0025F65A-BA3C-479E-AF3E-A04D641C4F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" t="5109" r="4059" b="4156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4">
            <a:extLst>
              <a:ext uri="{FF2B5EF4-FFF2-40B4-BE49-F238E27FC236}">
                <a16:creationId xmlns:a16="http://schemas.microsoft.com/office/drawing/2014/main" id="{B1AAC576-50E8-4FD1-ACCD-F760E0C4DF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1323975"/>
            <a:ext cx="4327525" cy="356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C2354F38-0441-44E2-9321-58A38C7A7B0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31"/>
          <a:stretch>
            <a:fillRect/>
          </a:stretch>
        </p:blipFill>
        <p:spPr bwMode="auto">
          <a:xfrm>
            <a:off x="5200650" y="0"/>
            <a:ext cx="3943350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8">
            <a:extLst>
              <a:ext uri="{FF2B5EF4-FFF2-40B4-BE49-F238E27FC236}">
                <a16:creationId xmlns:a16="http://schemas.microsoft.com/office/drawing/2014/main" id="{25E5F7CD-7C2B-4424-A439-4D808C01F4A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88" t="-601" r="-3986" b="45885"/>
          <a:stretch>
            <a:fillRect/>
          </a:stretch>
        </p:blipFill>
        <p:spPr bwMode="auto">
          <a:xfrm>
            <a:off x="-198438" y="-23813"/>
            <a:ext cx="4105276" cy="31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10">
            <a:extLst>
              <a:ext uri="{FF2B5EF4-FFF2-40B4-BE49-F238E27FC236}">
                <a16:creationId xmlns:a16="http://schemas.microsoft.com/office/drawing/2014/main" id="{5DA5E3FB-93BC-4FAC-A88E-58C30278ADE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4925" y="109538"/>
            <a:ext cx="8999538" cy="5010150"/>
            <a:chOff x="46537" y="177800"/>
            <a:chExt cx="11999413" cy="6680200"/>
          </a:xfrm>
        </p:grpSpPr>
        <p:sp>
          <p:nvSpPr>
            <p:cNvPr id="7" name="矩形 11">
              <a:extLst>
                <a:ext uri="{FF2B5EF4-FFF2-40B4-BE49-F238E27FC236}">
                  <a16:creationId xmlns:a16="http://schemas.microsoft.com/office/drawing/2014/main" id="{E192609F-8E3C-46A8-BF58-DEA0D27A16E7}"/>
                </a:ext>
              </a:extLst>
            </p:cNvPr>
            <p:cNvSpPr/>
            <p:nvPr/>
          </p:nvSpPr>
          <p:spPr>
            <a:xfrm>
              <a:off x="120621" y="177800"/>
              <a:ext cx="11925329" cy="6534149"/>
            </a:xfrm>
            <a:prstGeom prst="rect">
              <a:avLst/>
            </a:prstGeom>
            <a:noFill/>
            <a:ln w="57150">
              <a:solidFill>
                <a:srgbClr val="F7C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1pPr>
              <a:lvl2pPr marL="742950" indent="-285750"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2pPr>
              <a:lvl3pPr marL="1143000" indent="-228600"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3pPr>
              <a:lvl4pPr marL="1600200" indent="-228600"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4pPr>
              <a:lvl5pPr marL="2057400" indent="-228600"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9pPr>
            </a:lstStyle>
            <a:p>
              <a:pPr algn="ctr" defTabSz="457200"/>
              <a:endParaRPr lang="zh-CN" altLang="en-US" sz="1800">
                <a:solidFill>
                  <a:srgbClr val="FFFFFF"/>
                </a:solidFill>
                <a:latin typeface="DengXian" panose="02010600030101010101" pitchFamily="2" charset="-122"/>
              </a:endParaRPr>
            </a:p>
          </p:txBody>
        </p:sp>
        <p:pic>
          <p:nvPicPr>
            <p:cNvPr id="8" name="图片 12">
              <a:extLst>
                <a:ext uri="{FF2B5EF4-FFF2-40B4-BE49-F238E27FC236}">
                  <a16:creationId xmlns:a16="http://schemas.microsoft.com/office/drawing/2014/main" id="{0D9BD08A-4B1D-49ED-89BC-1A5AA3DAE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20" t="21706" r="732"/>
            <a:stretch>
              <a:fillRect/>
            </a:stretch>
          </p:blipFill>
          <p:spPr bwMode="auto">
            <a:xfrm flipH="1">
              <a:off x="46537" y="981777"/>
              <a:ext cx="4469988" cy="5876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5618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9D6147CC-D4DB-4A6E-8AA0-D21F2F5CD4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6">
            <a:extLst>
              <a:ext uri="{FF2B5EF4-FFF2-40B4-BE49-F238E27FC236}">
                <a16:creationId xmlns:a16="http://schemas.microsoft.com/office/drawing/2014/main" id="{F1CAD091-34CB-4F5D-B593-D0E25140FA3A}"/>
              </a:ext>
            </a:extLst>
          </p:cNvPr>
          <p:cNvSpPr/>
          <p:nvPr userDrawn="1"/>
        </p:nvSpPr>
        <p:spPr>
          <a:xfrm>
            <a:off x="127000" y="239713"/>
            <a:ext cx="8890000" cy="46640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zh-CN" altLang="en-US">
              <a:solidFill>
                <a:prstClr val="white"/>
              </a:solidFill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2201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D928A420-C7A6-4F19-85B4-B6CFE4E00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" t="5109" r="4059" b="4156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41085D09-470C-4657-A116-E0618CDBC6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31"/>
          <a:stretch>
            <a:fillRect/>
          </a:stretch>
        </p:blipFill>
        <p:spPr bwMode="auto">
          <a:xfrm>
            <a:off x="5200650" y="0"/>
            <a:ext cx="3943350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C1440F69-84E7-48CF-8C92-1DB8BBD3C7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88" t="-601" r="-3986" b="45885"/>
          <a:stretch>
            <a:fillRect/>
          </a:stretch>
        </p:blipFill>
        <p:spPr bwMode="auto">
          <a:xfrm>
            <a:off x="-198438" y="-23813"/>
            <a:ext cx="4105276" cy="31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4EFC4F04-D9B4-4C16-8E7D-C94B1332199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1" t="66469" r="11066" b="125"/>
          <a:stretch>
            <a:fillRect/>
          </a:stretch>
        </p:blipFill>
        <p:spPr bwMode="auto">
          <a:xfrm>
            <a:off x="-927100" y="-460375"/>
            <a:ext cx="5461000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15">
            <a:extLst>
              <a:ext uri="{FF2B5EF4-FFF2-40B4-BE49-F238E27FC236}">
                <a16:creationId xmlns:a16="http://schemas.microsoft.com/office/drawing/2014/main" id="{35317017-B29C-4AE2-B802-9DBD17E6FFF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4925" y="109538"/>
            <a:ext cx="8999538" cy="5010150"/>
            <a:chOff x="46537" y="177800"/>
            <a:chExt cx="11999413" cy="6680200"/>
          </a:xfrm>
        </p:grpSpPr>
        <p:sp>
          <p:nvSpPr>
            <p:cNvPr id="7" name="矩形 16">
              <a:extLst>
                <a:ext uri="{FF2B5EF4-FFF2-40B4-BE49-F238E27FC236}">
                  <a16:creationId xmlns:a16="http://schemas.microsoft.com/office/drawing/2014/main" id="{FD469C8A-9FDB-453C-ACEA-8EDD6E4CE39A}"/>
                </a:ext>
              </a:extLst>
            </p:cNvPr>
            <p:cNvSpPr/>
            <p:nvPr/>
          </p:nvSpPr>
          <p:spPr>
            <a:xfrm>
              <a:off x="120621" y="177800"/>
              <a:ext cx="11925329" cy="6534149"/>
            </a:xfrm>
            <a:prstGeom prst="rect">
              <a:avLst/>
            </a:prstGeom>
            <a:noFill/>
            <a:ln w="57150">
              <a:solidFill>
                <a:srgbClr val="F7C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1pPr>
              <a:lvl2pPr marL="742950" indent="-285750"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2pPr>
              <a:lvl3pPr marL="1143000" indent="-228600"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3pPr>
              <a:lvl4pPr marL="1600200" indent="-228600"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4pPr>
              <a:lvl5pPr marL="2057400" indent="-228600"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9pPr>
            </a:lstStyle>
            <a:p>
              <a:pPr algn="ctr" defTabSz="457200"/>
              <a:endParaRPr lang="zh-CN" altLang="en-US" sz="1800">
                <a:solidFill>
                  <a:srgbClr val="FFFFFF"/>
                </a:solidFill>
                <a:latin typeface="DengXian" panose="02010600030101010101" pitchFamily="2" charset="-122"/>
              </a:endParaRPr>
            </a:p>
          </p:txBody>
        </p:sp>
        <p:pic>
          <p:nvPicPr>
            <p:cNvPr id="8" name="图片 17">
              <a:extLst>
                <a:ext uri="{FF2B5EF4-FFF2-40B4-BE49-F238E27FC236}">
                  <a16:creationId xmlns:a16="http://schemas.microsoft.com/office/drawing/2014/main" id="{7683EC58-3CD9-4240-8EAA-55AD79218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20" t="21706" r="732"/>
            <a:stretch>
              <a:fillRect/>
            </a:stretch>
          </p:blipFill>
          <p:spPr bwMode="auto">
            <a:xfrm flipH="1">
              <a:off x="46537" y="981777"/>
              <a:ext cx="4469988" cy="5876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3001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45E6EE41-C26F-4938-A109-4A843B4202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" t="5109" r="4059" b="4156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3">
            <a:extLst>
              <a:ext uri="{FF2B5EF4-FFF2-40B4-BE49-F238E27FC236}">
                <a16:creationId xmlns:a16="http://schemas.microsoft.com/office/drawing/2014/main" id="{786F3840-869D-43C3-9167-ED131A6B93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" t="5109" r="4059" b="4156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21">
            <a:extLst>
              <a:ext uri="{FF2B5EF4-FFF2-40B4-BE49-F238E27FC236}">
                <a16:creationId xmlns:a16="http://schemas.microsoft.com/office/drawing/2014/main" id="{F4096797-359B-4224-8BA5-EC2C65C0C825}"/>
              </a:ext>
            </a:extLst>
          </p:cNvPr>
          <p:cNvSpPr/>
          <p:nvPr/>
        </p:nvSpPr>
        <p:spPr>
          <a:xfrm>
            <a:off x="90488" y="109538"/>
            <a:ext cx="8943975" cy="4900612"/>
          </a:xfrm>
          <a:prstGeom prst="rect">
            <a:avLst/>
          </a:prstGeom>
          <a:noFill/>
          <a:ln w="57150">
            <a:solidFill>
              <a:srgbClr val="F7CB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defTabSz="457200"/>
            <a:endParaRPr lang="zh-CN" altLang="en-US" sz="1800">
              <a:solidFill>
                <a:srgbClr val="FFFFFF"/>
              </a:solidFill>
              <a:latin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4966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E604D8F2-FF1A-465A-9F4A-7A5725D712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" t="5109" r="4059" b="4156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4">
            <a:extLst>
              <a:ext uri="{FF2B5EF4-FFF2-40B4-BE49-F238E27FC236}">
                <a16:creationId xmlns:a16="http://schemas.microsoft.com/office/drawing/2014/main" id="{68CC4C90-A3A5-46F5-AE1C-722B4EFBDC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1323975"/>
            <a:ext cx="4327525" cy="356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9A232C6C-C17E-4F6F-BD78-BE6FFB5C09F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31"/>
          <a:stretch>
            <a:fillRect/>
          </a:stretch>
        </p:blipFill>
        <p:spPr bwMode="auto">
          <a:xfrm>
            <a:off x="5200650" y="0"/>
            <a:ext cx="3943350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8">
            <a:extLst>
              <a:ext uri="{FF2B5EF4-FFF2-40B4-BE49-F238E27FC236}">
                <a16:creationId xmlns:a16="http://schemas.microsoft.com/office/drawing/2014/main" id="{CB471268-3FC0-431E-8E1B-F363C6FBFAA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88" t="-601" r="-3986" b="45885"/>
          <a:stretch>
            <a:fillRect/>
          </a:stretch>
        </p:blipFill>
        <p:spPr bwMode="auto">
          <a:xfrm>
            <a:off x="-198438" y="-23813"/>
            <a:ext cx="4105276" cy="31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10">
            <a:extLst>
              <a:ext uri="{FF2B5EF4-FFF2-40B4-BE49-F238E27FC236}">
                <a16:creationId xmlns:a16="http://schemas.microsoft.com/office/drawing/2014/main" id="{5318DE30-2D8D-4BAE-A7E2-65D723FA2C2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4925" y="109538"/>
            <a:ext cx="8999538" cy="5010150"/>
            <a:chOff x="46537" y="177800"/>
            <a:chExt cx="11999413" cy="6680200"/>
          </a:xfrm>
        </p:grpSpPr>
        <p:sp>
          <p:nvSpPr>
            <p:cNvPr id="7" name="矩形 11">
              <a:extLst>
                <a:ext uri="{FF2B5EF4-FFF2-40B4-BE49-F238E27FC236}">
                  <a16:creationId xmlns:a16="http://schemas.microsoft.com/office/drawing/2014/main" id="{A68B4C9A-FC67-42A9-A337-03FAB88060BD}"/>
                </a:ext>
              </a:extLst>
            </p:cNvPr>
            <p:cNvSpPr/>
            <p:nvPr/>
          </p:nvSpPr>
          <p:spPr>
            <a:xfrm>
              <a:off x="120621" y="177800"/>
              <a:ext cx="11925329" cy="6534149"/>
            </a:xfrm>
            <a:prstGeom prst="rect">
              <a:avLst/>
            </a:prstGeom>
            <a:noFill/>
            <a:ln w="57150">
              <a:solidFill>
                <a:srgbClr val="F7C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1pPr>
              <a:lvl2pPr marL="742950" indent="-285750"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2pPr>
              <a:lvl3pPr marL="1143000" indent="-228600"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3pPr>
              <a:lvl4pPr marL="1600200" indent="-228600"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4pPr>
              <a:lvl5pPr marL="2057400" indent="-228600"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9pPr>
            </a:lstStyle>
            <a:p>
              <a:pPr algn="ctr" defTabSz="457200"/>
              <a:endParaRPr lang="zh-CN" altLang="en-US" sz="1800">
                <a:solidFill>
                  <a:srgbClr val="FFFFFF"/>
                </a:solidFill>
                <a:latin typeface="DengXian" panose="02010600030101010101" pitchFamily="2" charset="-122"/>
              </a:endParaRPr>
            </a:p>
          </p:txBody>
        </p:sp>
        <p:pic>
          <p:nvPicPr>
            <p:cNvPr id="8" name="图片 12">
              <a:extLst>
                <a:ext uri="{FF2B5EF4-FFF2-40B4-BE49-F238E27FC236}">
                  <a16:creationId xmlns:a16="http://schemas.microsoft.com/office/drawing/2014/main" id="{0A09E2D1-21C9-48D7-8783-790832067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20" t="21706" r="732"/>
            <a:stretch>
              <a:fillRect/>
            </a:stretch>
          </p:blipFill>
          <p:spPr bwMode="auto">
            <a:xfrm flipH="1">
              <a:off x="46537" y="981777"/>
              <a:ext cx="4469988" cy="5876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1090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C72B6767-211E-4D5B-BE3B-43694F8EC9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6">
            <a:extLst>
              <a:ext uri="{FF2B5EF4-FFF2-40B4-BE49-F238E27FC236}">
                <a16:creationId xmlns:a16="http://schemas.microsoft.com/office/drawing/2014/main" id="{AAD142FE-09B5-40FD-8110-F12211B2C108}"/>
              </a:ext>
            </a:extLst>
          </p:cNvPr>
          <p:cNvSpPr/>
          <p:nvPr userDrawn="1"/>
        </p:nvSpPr>
        <p:spPr>
          <a:xfrm>
            <a:off x="127000" y="239713"/>
            <a:ext cx="8890000" cy="46640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zh-CN" altLang="en-US">
              <a:solidFill>
                <a:prstClr val="white"/>
              </a:solidFill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2183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88E9D056-56EF-49FC-9CC2-E8E78E53F9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" t="5109" r="4059" b="4156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84D8AB5D-87A3-4BE9-B9EC-9F219ABF1F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31"/>
          <a:stretch>
            <a:fillRect/>
          </a:stretch>
        </p:blipFill>
        <p:spPr bwMode="auto">
          <a:xfrm>
            <a:off x="5200650" y="0"/>
            <a:ext cx="3943350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FAD9C851-1136-4160-B0F6-5407BFE1EE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88" t="-601" r="-3986" b="45885"/>
          <a:stretch>
            <a:fillRect/>
          </a:stretch>
        </p:blipFill>
        <p:spPr bwMode="auto">
          <a:xfrm>
            <a:off x="-198438" y="-23813"/>
            <a:ext cx="4105276" cy="31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AE9C43F9-36B1-419D-A446-09DBE7DA89F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1" t="66469" r="11066" b="125"/>
          <a:stretch>
            <a:fillRect/>
          </a:stretch>
        </p:blipFill>
        <p:spPr bwMode="auto">
          <a:xfrm>
            <a:off x="-927100" y="-460375"/>
            <a:ext cx="5461000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15">
            <a:extLst>
              <a:ext uri="{FF2B5EF4-FFF2-40B4-BE49-F238E27FC236}">
                <a16:creationId xmlns:a16="http://schemas.microsoft.com/office/drawing/2014/main" id="{F36A4284-7C51-423C-A51C-39009F9AFBF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4925" y="109538"/>
            <a:ext cx="8999538" cy="5010150"/>
            <a:chOff x="46537" y="177800"/>
            <a:chExt cx="11999413" cy="6680200"/>
          </a:xfrm>
        </p:grpSpPr>
        <p:sp>
          <p:nvSpPr>
            <p:cNvPr id="7" name="矩形 16">
              <a:extLst>
                <a:ext uri="{FF2B5EF4-FFF2-40B4-BE49-F238E27FC236}">
                  <a16:creationId xmlns:a16="http://schemas.microsoft.com/office/drawing/2014/main" id="{F9BCC03D-CB74-4297-9F38-142269DB40DC}"/>
                </a:ext>
              </a:extLst>
            </p:cNvPr>
            <p:cNvSpPr/>
            <p:nvPr/>
          </p:nvSpPr>
          <p:spPr>
            <a:xfrm>
              <a:off x="120621" y="177800"/>
              <a:ext cx="11925329" cy="6534149"/>
            </a:xfrm>
            <a:prstGeom prst="rect">
              <a:avLst/>
            </a:prstGeom>
            <a:noFill/>
            <a:ln w="57150">
              <a:solidFill>
                <a:srgbClr val="F7C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1pPr>
              <a:lvl2pPr marL="742950" indent="-285750"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2pPr>
              <a:lvl3pPr marL="1143000" indent="-228600"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3pPr>
              <a:lvl4pPr marL="1600200" indent="-228600"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4pPr>
              <a:lvl5pPr marL="2057400" indent="-228600"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9pPr>
            </a:lstStyle>
            <a:p>
              <a:pPr algn="ctr" defTabSz="457200"/>
              <a:endParaRPr lang="zh-CN" altLang="en-US" sz="1800">
                <a:solidFill>
                  <a:srgbClr val="FFFFFF"/>
                </a:solidFill>
                <a:latin typeface="DengXian" panose="02010600030101010101" pitchFamily="2" charset="-122"/>
              </a:endParaRPr>
            </a:p>
          </p:txBody>
        </p:sp>
        <p:pic>
          <p:nvPicPr>
            <p:cNvPr id="8" name="图片 17">
              <a:extLst>
                <a:ext uri="{FF2B5EF4-FFF2-40B4-BE49-F238E27FC236}">
                  <a16:creationId xmlns:a16="http://schemas.microsoft.com/office/drawing/2014/main" id="{B235FEE4-7F88-4410-A984-352FD570B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20" t="21706" r="732"/>
            <a:stretch>
              <a:fillRect/>
            </a:stretch>
          </p:blipFill>
          <p:spPr bwMode="auto">
            <a:xfrm flipH="1">
              <a:off x="46537" y="981777"/>
              <a:ext cx="4469988" cy="5876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4113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42BB36A-2CAA-4B20-9FE9-C7008E216C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" t="5109" r="4059" b="4156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3">
            <a:extLst>
              <a:ext uri="{FF2B5EF4-FFF2-40B4-BE49-F238E27FC236}">
                <a16:creationId xmlns:a16="http://schemas.microsoft.com/office/drawing/2014/main" id="{B8C5481E-A17E-4BEA-BD43-7BEB177A03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" t="5109" r="4059" b="4156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21">
            <a:extLst>
              <a:ext uri="{FF2B5EF4-FFF2-40B4-BE49-F238E27FC236}">
                <a16:creationId xmlns:a16="http://schemas.microsoft.com/office/drawing/2014/main" id="{B728A5F6-A430-43FA-954F-271EB5BE09A2}"/>
              </a:ext>
            </a:extLst>
          </p:cNvPr>
          <p:cNvSpPr/>
          <p:nvPr/>
        </p:nvSpPr>
        <p:spPr>
          <a:xfrm>
            <a:off x="90488" y="109538"/>
            <a:ext cx="8943975" cy="4900612"/>
          </a:xfrm>
          <a:prstGeom prst="rect">
            <a:avLst/>
          </a:prstGeom>
          <a:noFill/>
          <a:ln w="57150">
            <a:solidFill>
              <a:srgbClr val="F7CB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defTabSz="457200"/>
            <a:endParaRPr lang="zh-CN" altLang="en-US" sz="1800">
              <a:solidFill>
                <a:srgbClr val="FFFFFF"/>
              </a:solidFill>
              <a:latin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9646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556B991E-BA45-4F89-9D66-040A453C3D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" t="5109" r="4059" b="4156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4">
            <a:extLst>
              <a:ext uri="{FF2B5EF4-FFF2-40B4-BE49-F238E27FC236}">
                <a16:creationId xmlns:a16="http://schemas.microsoft.com/office/drawing/2014/main" id="{7FC59A77-F25B-4C4A-AA4D-14D4729713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1323975"/>
            <a:ext cx="4327525" cy="356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478F88F5-80CA-4F33-B69C-E9A2E0C4D1E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31"/>
          <a:stretch>
            <a:fillRect/>
          </a:stretch>
        </p:blipFill>
        <p:spPr bwMode="auto">
          <a:xfrm>
            <a:off x="5200650" y="0"/>
            <a:ext cx="3943350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8">
            <a:extLst>
              <a:ext uri="{FF2B5EF4-FFF2-40B4-BE49-F238E27FC236}">
                <a16:creationId xmlns:a16="http://schemas.microsoft.com/office/drawing/2014/main" id="{789925C5-CF8D-4DD5-AB7E-8C87454AC9C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88" t="-601" r="-3986" b="45885"/>
          <a:stretch>
            <a:fillRect/>
          </a:stretch>
        </p:blipFill>
        <p:spPr bwMode="auto">
          <a:xfrm>
            <a:off x="-198438" y="-23813"/>
            <a:ext cx="4105276" cy="31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10">
            <a:extLst>
              <a:ext uri="{FF2B5EF4-FFF2-40B4-BE49-F238E27FC236}">
                <a16:creationId xmlns:a16="http://schemas.microsoft.com/office/drawing/2014/main" id="{D6D3C518-D7C6-4691-B8FF-713DDF72E5B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4925" y="109538"/>
            <a:ext cx="8999538" cy="5010150"/>
            <a:chOff x="46537" y="177800"/>
            <a:chExt cx="11999413" cy="6680200"/>
          </a:xfrm>
        </p:grpSpPr>
        <p:sp>
          <p:nvSpPr>
            <p:cNvPr id="7" name="矩形 11">
              <a:extLst>
                <a:ext uri="{FF2B5EF4-FFF2-40B4-BE49-F238E27FC236}">
                  <a16:creationId xmlns:a16="http://schemas.microsoft.com/office/drawing/2014/main" id="{D0C2FE7A-35D4-4A10-95C9-98D40A3BED1B}"/>
                </a:ext>
              </a:extLst>
            </p:cNvPr>
            <p:cNvSpPr/>
            <p:nvPr/>
          </p:nvSpPr>
          <p:spPr>
            <a:xfrm>
              <a:off x="120621" y="177800"/>
              <a:ext cx="11925329" cy="6534149"/>
            </a:xfrm>
            <a:prstGeom prst="rect">
              <a:avLst/>
            </a:prstGeom>
            <a:noFill/>
            <a:ln w="57150">
              <a:solidFill>
                <a:srgbClr val="F7C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1pPr>
              <a:lvl2pPr marL="742950" indent="-285750"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2pPr>
              <a:lvl3pPr marL="1143000" indent="-228600"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3pPr>
              <a:lvl4pPr marL="1600200" indent="-228600"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4pPr>
              <a:lvl5pPr marL="2057400" indent="-228600"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7200">
                  <a:solidFill>
                    <a:schemeClr val="tx1"/>
                  </a:solidFill>
                  <a:latin typeface=".VnAvant" panose="020B7200000000000000" pitchFamily="34" charset="0"/>
                </a:defRPr>
              </a:lvl9pPr>
            </a:lstStyle>
            <a:p>
              <a:pPr algn="ctr" defTabSz="457200"/>
              <a:endParaRPr lang="zh-CN" altLang="en-US" sz="1800">
                <a:solidFill>
                  <a:srgbClr val="FFFFFF"/>
                </a:solidFill>
                <a:latin typeface="DengXian" panose="02010600030101010101" pitchFamily="2" charset="-122"/>
              </a:endParaRPr>
            </a:p>
          </p:txBody>
        </p:sp>
        <p:pic>
          <p:nvPicPr>
            <p:cNvPr id="8" name="图片 12">
              <a:extLst>
                <a:ext uri="{FF2B5EF4-FFF2-40B4-BE49-F238E27FC236}">
                  <a16:creationId xmlns:a16="http://schemas.microsoft.com/office/drawing/2014/main" id="{B219959D-C826-4E64-BEC2-01167BD04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20" t="21706" r="732"/>
            <a:stretch>
              <a:fillRect/>
            </a:stretch>
          </p:blipFill>
          <p:spPr bwMode="auto">
            <a:xfrm flipH="1">
              <a:off x="46537" y="981777"/>
              <a:ext cx="4469988" cy="5876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7908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05DF36CE-D30B-41EB-BE90-E1021CD968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6">
            <a:extLst>
              <a:ext uri="{FF2B5EF4-FFF2-40B4-BE49-F238E27FC236}">
                <a16:creationId xmlns:a16="http://schemas.microsoft.com/office/drawing/2014/main" id="{EFA0847C-F97E-4523-A9FB-02BE7D0BA2F5}"/>
              </a:ext>
            </a:extLst>
          </p:cNvPr>
          <p:cNvSpPr/>
          <p:nvPr userDrawn="1"/>
        </p:nvSpPr>
        <p:spPr>
          <a:xfrm>
            <a:off x="127000" y="239713"/>
            <a:ext cx="8890000" cy="46640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zh-CN" altLang="en-US">
              <a:solidFill>
                <a:prstClr val="white"/>
              </a:solidFill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3267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A575FA7-14EE-4558-B0CB-D34B14614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.VnAvant" pitchFamily="34" charset="0"/>
              </a:defRPr>
            </a:lvl1pPr>
          </a:lstStyle>
          <a:p>
            <a:pPr>
              <a:defRPr/>
            </a:pPr>
            <a:fld id="{866F6C04-88EA-48AF-A869-C2EEB63BE55C}" type="datetimeFigureOut">
              <a:rPr lang="zh-CN" altLang="en-US"/>
              <a:pPr>
                <a:defRPr/>
              </a:pPr>
              <a:t>2024/5/2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3883A6B-D1B3-414B-A414-108599836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.VnAvant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ED68A2B-87B3-4AB9-B1F4-CDDF72FEF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.VnAvant" panose="020B7200000000000000" pitchFamily="34" charset="0"/>
                <a:cs typeface="等线" panose="02010600030101010101" pitchFamily="2" charset="-122"/>
              </a:defRPr>
            </a:lvl1pPr>
          </a:lstStyle>
          <a:p>
            <a:pPr>
              <a:defRPr/>
            </a:pPr>
            <a:fld id="{558A6E4D-7EDE-4E79-85D5-D9FE84A797E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708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390651"/>
            <a:ext cx="6858000" cy="1241822"/>
          </a:xfrm>
        </p:spPr>
        <p:txBody>
          <a:bodyPr lIns="68573" tIns="34289" rIns="68573" bIns="34289" anchor="b">
            <a:normAutofit/>
          </a:bodyPr>
          <a:lstStyle>
            <a:lvl1pPr algn="ctr">
              <a:defRPr sz="54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 lIns="68573" tIns="34289" rIns="68573" bIns="34289">
            <a:normAutofit/>
          </a:bodyPr>
          <a:lstStyle>
            <a:lvl1pPr marL="0" indent="0" algn="ctr">
              <a:buNone/>
              <a:defRPr sz="1400"/>
            </a:lvl1pPr>
            <a:lvl2pPr marL="342857" indent="0" algn="ctr">
              <a:buNone/>
              <a:defRPr sz="1500"/>
            </a:lvl2pPr>
            <a:lvl3pPr marL="685715" indent="0" algn="ctr">
              <a:buNone/>
              <a:defRPr sz="1400"/>
            </a:lvl3pPr>
            <a:lvl4pPr marL="1028573" indent="0" algn="ctr">
              <a:buNone/>
              <a:defRPr sz="1200"/>
            </a:lvl4pPr>
            <a:lvl5pPr marL="1371430" indent="0" algn="ctr">
              <a:buNone/>
              <a:defRPr sz="1200"/>
            </a:lvl5pPr>
            <a:lvl6pPr marL="1714289" indent="0" algn="ctr">
              <a:buNone/>
              <a:defRPr sz="1200"/>
            </a:lvl6pPr>
            <a:lvl7pPr marL="2057144" indent="0" algn="ctr">
              <a:buNone/>
              <a:defRPr sz="1200"/>
            </a:lvl7pPr>
            <a:lvl8pPr marL="2400000" indent="0" algn="ctr">
              <a:buNone/>
              <a:defRPr sz="1200"/>
            </a:lvl8pPr>
            <a:lvl9pPr marL="2742857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3" tIns="34289" rIns="68573" bIns="34289"/>
          <a:lstStyle/>
          <a:p>
            <a:pPr defTabSz="685715"/>
            <a:fld id="{D997B5FA-0921-464F-AAE1-844C04324D75}" type="datetimeFigureOut">
              <a:rPr lang="zh-CN" altLang="en-US" sz="1400" smtClean="0">
                <a:solidFill>
                  <a:srgbClr val="000000"/>
                </a:solidFill>
              </a:rPr>
              <a:pPr defTabSz="685715"/>
              <a:t>2024/5/2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3" tIns="34289" rIns="68573" bIns="34289"/>
          <a:lstStyle/>
          <a:p>
            <a:pPr defTabSz="685715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3" tIns="34289" rIns="68573" bIns="34289"/>
          <a:lstStyle/>
          <a:p>
            <a:pPr defTabSz="685715"/>
            <a:fld id="{565CE74E-AB26-4998-AD42-012C4C1AD076}" type="slidenum">
              <a:rPr lang="zh-CN" altLang="en-US" sz="1400" smtClean="0">
                <a:solidFill>
                  <a:srgbClr val="000000"/>
                </a:solidFill>
              </a:rPr>
              <a:pPr defTabSz="685715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09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73" tIns="34289" rIns="68573" bIns="34289"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 lIns="68573" tIns="34289" rIns="68573" bIns="34289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3" tIns="34289" rIns="68573" bIns="34289"/>
          <a:lstStyle/>
          <a:p>
            <a:pPr defTabSz="685715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715"/>
              <a:t>2024/5/2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3" tIns="34289" rIns="68573" bIns="34289"/>
          <a:lstStyle/>
          <a:p>
            <a:pPr defTabSz="685715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3" tIns="34289" rIns="68573" bIns="34289"/>
          <a:lstStyle/>
          <a:p>
            <a:pPr defTabSz="685715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715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40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3" tIns="34289" rIns="68573" bIns="34289"/>
          <a:lstStyle/>
          <a:p>
            <a:pPr defTabSz="685715"/>
            <a:fld id="{20DD7636-5BE1-44BC-BB5F-15739D9E18E1}" type="datetimeFigureOut">
              <a:rPr lang="zh-CN" altLang="en-US" sz="1400" smtClean="0">
                <a:solidFill>
                  <a:srgbClr val="000000"/>
                </a:solidFill>
              </a:rPr>
              <a:pPr defTabSz="685715"/>
              <a:t>2024/5/2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3" tIns="34289" rIns="68573" bIns="34289"/>
          <a:lstStyle/>
          <a:p>
            <a:pPr defTabSz="685715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3" tIns="34289" rIns="68573" bIns="34289"/>
          <a:lstStyle/>
          <a:p>
            <a:pPr defTabSz="685715"/>
            <a:fld id="{E87C0E1D-24C4-406F-9615-DBDA8D2D1F93}" type="slidenum">
              <a:rPr lang="zh-CN" altLang="en-US" sz="1400" smtClean="0">
                <a:solidFill>
                  <a:srgbClr val="000000"/>
                </a:solidFill>
              </a:rPr>
              <a:pPr defTabSz="685715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28650" y="1640584"/>
            <a:ext cx="7886700" cy="1862336"/>
          </a:xfrm>
        </p:spPr>
        <p:txBody>
          <a:bodyPr lIns="68573" tIns="34289" rIns="68573" bIns="34289">
            <a:normAutofit/>
          </a:bodyPr>
          <a:lstStyle>
            <a:lvl1pPr algn="ctr">
              <a:defRPr sz="45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74091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73" tIns="34289" rIns="68573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 lIns="68573" tIns="34289" rIns="68573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 lIns="68573" tIns="34289" rIns="68573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3" tIns="34289" rIns="68573" bIns="34289"/>
          <a:lstStyle/>
          <a:p>
            <a:pPr defTabSz="685715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715"/>
              <a:t>2024/5/2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3" tIns="34289" rIns="68573" bIns="34289"/>
          <a:lstStyle/>
          <a:p>
            <a:pPr defTabSz="685715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3" tIns="34289" rIns="68573" bIns="34289"/>
          <a:lstStyle/>
          <a:p>
            <a:pPr defTabSz="685715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715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23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 lIns="68573" tIns="34289" rIns="68573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308721"/>
            <a:ext cx="3868340" cy="617934"/>
          </a:xfrm>
        </p:spPr>
        <p:txBody>
          <a:bodyPr lIns="68573" tIns="34289" rIns="68573" bIns="34289"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961712"/>
            <a:ext cx="3868340" cy="2680541"/>
          </a:xfrm>
        </p:spPr>
        <p:txBody>
          <a:bodyPr lIns="68573" tIns="34289" rIns="68573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308721"/>
            <a:ext cx="3887391" cy="617934"/>
          </a:xfrm>
        </p:spPr>
        <p:txBody>
          <a:bodyPr lIns="68573" tIns="34289" rIns="68573" bIns="34289"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1961712"/>
            <a:ext cx="3887391" cy="2680541"/>
          </a:xfrm>
        </p:spPr>
        <p:txBody>
          <a:bodyPr lIns="68573" tIns="34289" rIns="68573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3" tIns="34289" rIns="68573" bIns="34289"/>
          <a:lstStyle/>
          <a:p>
            <a:pPr defTabSz="685715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715"/>
              <a:t>2024/5/2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3" tIns="34289" rIns="68573" bIns="34289"/>
          <a:lstStyle/>
          <a:p>
            <a:pPr defTabSz="685715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3" tIns="34289" rIns="68573" bIns="34289"/>
          <a:lstStyle/>
          <a:p>
            <a:pPr defTabSz="685715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715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96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428875" y="1619251"/>
            <a:ext cx="4286250" cy="1036838"/>
          </a:xfrm>
        </p:spPr>
        <p:txBody>
          <a:bodyPr lIns="68573" tIns="34289" rIns="68573" bIns="34289" anchor="b" anchorCtr="0">
            <a:normAutofit/>
          </a:bodyPr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3" tIns="34289" rIns="68573" bIns="34289"/>
          <a:lstStyle/>
          <a:p>
            <a:pPr defTabSz="685715"/>
            <a:fld id="{20DD7636-5BE1-44BC-BB5F-15739D9E18E1}" type="datetimeFigureOut">
              <a:rPr lang="zh-CN" altLang="en-US" sz="1400" smtClean="0">
                <a:solidFill>
                  <a:srgbClr val="000000"/>
                </a:solidFill>
              </a:rPr>
              <a:pPr defTabSz="685715"/>
              <a:t>2024/5/2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3" tIns="34289" rIns="68573" bIns="34289"/>
          <a:lstStyle/>
          <a:p>
            <a:pPr defTabSz="685715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3" tIns="34289" rIns="68573" bIns="34289"/>
          <a:lstStyle/>
          <a:p>
            <a:pPr defTabSz="685715"/>
            <a:fld id="{E87C0E1D-24C4-406F-9615-DBDA8D2D1F93}" type="slidenum">
              <a:rPr lang="zh-CN" altLang="en-US" sz="1400" smtClean="0">
                <a:solidFill>
                  <a:srgbClr val="000000"/>
                </a:solidFill>
              </a:rPr>
              <a:pPr defTabSz="685715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2428875" y="2799906"/>
            <a:ext cx="4286250" cy="889453"/>
          </a:xfrm>
        </p:spPr>
        <p:txBody>
          <a:bodyPr lIns="68573" tIns="34289" rIns="68573" bIns="34289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7853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3" tIns="34289" rIns="68573" bIns="34289"/>
          <a:lstStyle/>
          <a:p>
            <a:pPr defTabSz="685715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715"/>
              <a:t>2024/5/2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3" tIns="34289" rIns="68573" bIns="34289"/>
          <a:lstStyle/>
          <a:p>
            <a:pPr defTabSz="685715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3" tIns="34289" rIns="68573" bIns="34289"/>
          <a:lstStyle/>
          <a:p>
            <a:pPr defTabSz="685715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715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79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8655" y="535260"/>
            <a:ext cx="3511241" cy="1071121"/>
          </a:xfrm>
        </p:spPr>
        <p:txBody>
          <a:bodyPr lIns="68573" tIns="34289" rIns="68573" bIns="34289" anchor="t" anchorCtr="0">
            <a:normAutofit/>
          </a:bodyPr>
          <a:lstStyle>
            <a:lvl1pPr>
              <a:defRPr sz="27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4231888" y="535255"/>
            <a:ext cx="4283912" cy="4052700"/>
          </a:xfrm>
        </p:spPr>
        <p:txBody>
          <a:bodyPr lIns="68573" tIns="34289" rIns="68573" bIns="34289"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5" indent="0">
              <a:buNone/>
              <a:defRPr sz="1800"/>
            </a:lvl3pPr>
            <a:lvl4pPr marL="1028573" indent="0">
              <a:buNone/>
              <a:defRPr sz="1500"/>
            </a:lvl4pPr>
            <a:lvl5pPr marL="1371430" indent="0">
              <a:buNone/>
              <a:defRPr sz="1500"/>
            </a:lvl5pPr>
            <a:lvl6pPr marL="1714289" indent="0">
              <a:buNone/>
              <a:defRPr sz="1500"/>
            </a:lvl6pPr>
            <a:lvl7pPr marL="2057144" indent="0">
              <a:buNone/>
              <a:defRPr sz="1500"/>
            </a:lvl7pPr>
            <a:lvl8pPr marL="2400000" indent="0">
              <a:buNone/>
              <a:defRPr sz="1500"/>
            </a:lvl8pPr>
            <a:lvl9pPr marL="2742857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8655" y="1735406"/>
            <a:ext cx="3511241" cy="2858691"/>
          </a:xfrm>
        </p:spPr>
        <p:txBody>
          <a:bodyPr lIns="68573" tIns="34289" rIns="68573" bIns="34289">
            <a:normAutofit/>
          </a:bodyPr>
          <a:lstStyle>
            <a:lvl1pPr marL="0" indent="0">
              <a:buNone/>
              <a:defRPr sz="14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3" tIns="34289" rIns="68573" bIns="34289"/>
          <a:lstStyle/>
          <a:p>
            <a:pPr defTabSz="685715"/>
            <a:fld id="{9EFD9D74-47D9-4702-A33C-335B63B48DBF}" type="datetimeFigureOut">
              <a:rPr lang="zh-CN" altLang="en-US" sz="1400" smtClean="0">
                <a:solidFill>
                  <a:srgbClr val="000000"/>
                </a:solidFill>
              </a:rPr>
              <a:pPr defTabSz="685715"/>
              <a:t>2024/5/2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3" tIns="34289" rIns="68573" bIns="34289"/>
          <a:lstStyle/>
          <a:p>
            <a:pPr defTabSz="685715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3" tIns="34289" rIns="68573" bIns="34289"/>
          <a:lstStyle/>
          <a:p>
            <a:pPr defTabSz="685715"/>
            <a:fld id="{FABC47A4-756D-490B-A52F-7D9E2C9FC05F}" type="slidenum">
              <a:rPr lang="zh-CN" altLang="en-US" sz="1400" smtClean="0">
                <a:solidFill>
                  <a:srgbClr val="000000"/>
                </a:solidFill>
              </a:rPr>
              <a:pPr defTabSz="685715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50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7833675" y="273849"/>
            <a:ext cx="681676" cy="4358879"/>
          </a:xfrm>
        </p:spPr>
        <p:txBody>
          <a:bodyPr vert="eaVert" lIns="68573" tIns="34289" rIns="68573" bIns="34289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49"/>
            <a:ext cx="7084832" cy="4358879"/>
          </a:xfrm>
        </p:spPr>
        <p:txBody>
          <a:bodyPr vert="eaVert" lIns="68573" tIns="34289" rIns="68573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3" tIns="34289" rIns="68573" bIns="34289"/>
          <a:lstStyle/>
          <a:p>
            <a:pPr defTabSz="685715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715"/>
              <a:t>2024/5/2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3" tIns="34289" rIns="68573" bIns="34289"/>
          <a:lstStyle/>
          <a:p>
            <a:pPr defTabSz="685715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3" tIns="34289" rIns="68573" bIns="34289"/>
          <a:lstStyle/>
          <a:p>
            <a:pPr defTabSz="685715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715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11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3" tIns="34289" rIns="68573" bIns="34289"/>
          <a:lstStyle/>
          <a:p>
            <a:pPr defTabSz="685715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715"/>
              <a:t>2024/5/2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3" tIns="34289" rIns="68573" bIns="34289"/>
          <a:lstStyle/>
          <a:p>
            <a:pPr defTabSz="685715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3" tIns="34289" rIns="68573" bIns="34289"/>
          <a:lstStyle/>
          <a:p>
            <a:pPr defTabSz="685715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715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659"/>
            <a:ext cx="7886700" cy="4169228"/>
          </a:xfrm>
        </p:spPr>
        <p:txBody>
          <a:bodyPr lIns="68573" tIns="34289" rIns="68573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946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4629153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/>
          </p:cNvPr>
          <p:cNvSpPr>
            <a:spLocks noGrp="1"/>
          </p:cNvSpPr>
          <p:nvPr>
            <p:ph sz="quarter" idx="4"/>
          </p:nvPr>
        </p:nvSpPr>
        <p:spPr>
          <a:xfrm>
            <a:off x="4629153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B6F42DA-6DA3-45AA-9B97-B1843CF8E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.VnAvant" pitchFamily="34" charset="0"/>
              </a:defRPr>
            </a:lvl1pPr>
          </a:lstStyle>
          <a:p>
            <a:pPr>
              <a:defRPr/>
            </a:pPr>
            <a:fld id="{5D0F6B5B-2795-4601-B68A-4B9916BAF3BD}" type="datetimeFigureOut">
              <a:rPr lang="zh-CN" altLang="en-US"/>
              <a:pPr>
                <a:defRPr/>
              </a:pPr>
              <a:t>2024/5/2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12DCD7C-39E2-4F06-A9F0-70BF60E84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.VnAvant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5FE7F73-51DE-4EFE-9A68-1384E1CDE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.VnAvant" panose="020B7200000000000000" pitchFamily="34" charset="0"/>
                <a:cs typeface="等线" panose="02010600030101010101" pitchFamily="2" charset="-122"/>
              </a:defRPr>
            </a:lvl1pPr>
          </a:lstStyle>
          <a:p>
            <a:pPr>
              <a:defRPr/>
            </a:pPr>
            <a:fld id="{415CE5E1-1B65-4BA8-8402-1812DB1D57F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930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11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33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2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17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10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9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10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9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79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78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80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10" indent="0">
              <a:buNone/>
              <a:defRPr sz="1000"/>
            </a:lvl3pPr>
            <a:lvl4pPr marL="1371464" indent="0">
              <a:buNone/>
              <a:defRPr sz="900"/>
            </a:lvl4pPr>
            <a:lvl5pPr marL="1828619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68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10" indent="0">
              <a:buNone/>
              <a:defRPr sz="2400"/>
            </a:lvl3pPr>
            <a:lvl4pPr marL="1371464" indent="0">
              <a:buNone/>
              <a:defRPr sz="2000"/>
            </a:lvl4pPr>
            <a:lvl5pPr marL="1828619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10" indent="0">
              <a:buNone/>
              <a:defRPr sz="1000"/>
            </a:lvl3pPr>
            <a:lvl4pPr marL="1371464" indent="0">
              <a:buNone/>
              <a:defRPr sz="900"/>
            </a:lvl4pPr>
            <a:lvl5pPr marL="1828619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34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30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5D494F-D67C-46CB-8527-A25523F90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.VnAvant" pitchFamily="34" charset="0"/>
              </a:defRPr>
            </a:lvl1pPr>
          </a:lstStyle>
          <a:p>
            <a:pPr>
              <a:defRPr/>
            </a:pPr>
            <a:fld id="{CC27C1A1-E0B1-461E-95D5-10A6DF1CC166}" type="datetimeFigureOut">
              <a:rPr lang="zh-CN" altLang="en-US"/>
              <a:pPr>
                <a:defRPr/>
              </a:pPr>
              <a:t>2024/5/2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0B033B1-4AC3-4294-A95D-7943C6740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.VnAvant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40DEB57-5BB2-49D0-97DC-7C081FDEB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.VnAvant" panose="020B7200000000000000" pitchFamily="34" charset="0"/>
                <a:cs typeface="等线" panose="02010600030101010101" pitchFamily="2" charset="-122"/>
              </a:defRPr>
            </a:lvl1pPr>
          </a:lstStyle>
          <a:p>
            <a:pPr>
              <a:defRPr/>
            </a:pPr>
            <a:fld id="{BBE316D6-D920-4B79-89F1-358770C12A8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64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53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65" tIns="34289" rIns="68565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65" tIns="34289" rIns="68565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630"/>
              <a:t>02/05/2024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630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65" tIns="34289" rIns="68565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12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65" tIns="34289" rIns="68565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65" tIns="34289" rIns="68565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630"/>
              <a:t>02/05/2024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630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65" tIns="34289" rIns="68565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36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65" tIns="34289" rIns="68565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65" tIns="34289" rIns="68565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630"/>
              <a:t>02/05/2024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630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65" tIns="34289" rIns="68565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4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65" tIns="34289" rIns="68565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65" tIns="34289" rIns="68565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630"/>
              <a:t>02/05/2024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630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65" tIns="34289" rIns="68565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65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65" tIns="34289" rIns="68565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65" tIns="34289" rIns="68565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630"/>
              <a:t>02/05/2024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630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65" tIns="34289" rIns="68565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79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21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44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2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2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668" indent="0" algn="ctr">
              <a:buNone/>
              <a:defRPr sz="1500"/>
            </a:lvl2pPr>
            <a:lvl3pPr marL="685335" indent="0" algn="ctr">
              <a:buNone/>
              <a:defRPr sz="1400"/>
            </a:lvl3pPr>
            <a:lvl4pPr marL="1028003" indent="0" algn="ctr">
              <a:buNone/>
              <a:defRPr sz="1200"/>
            </a:lvl4pPr>
            <a:lvl5pPr marL="1370670" indent="0" algn="ctr">
              <a:buNone/>
              <a:defRPr sz="1200"/>
            </a:lvl5pPr>
            <a:lvl6pPr marL="1713336" indent="0" algn="ctr">
              <a:buNone/>
              <a:defRPr sz="1200"/>
            </a:lvl6pPr>
            <a:lvl7pPr marL="2056005" indent="0" algn="ctr">
              <a:buNone/>
              <a:defRPr sz="1200"/>
            </a:lvl7pPr>
            <a:lvl8pPr marL="2398670" indent="0" algn="ctr">
              <a:buNone/>
              <a:defRPr sz="1200"/>
            </a:lvl8pPr>
            <a:lvl9pPr marL="274134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17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4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668" indent="0">
              <a:buNone/>
              <a:defRPr sz="2100"/>
            </a:lvl2pPr>
            <a:lvl3pPr marL="685335" indent="0">
              <a:buNone/>
              <a:defRPr sz="1800"/>
            </a:lvl3pPr>
            <a:lvl4pPr marL="1028003" indent="0">
              <a:buNone/>
              <a:defRPr sz="1500"/>
            </a:lvl4pPr>
            <a:lvl5pPr marL="1370670" indent="0">
              <a:buNone/>
              <a:defRPr sz="1500"/>
            </a:lvl5pPr>
            <a:lvl6pPr marL="1713336" indent="0">
              <a:buNone/>
              <a:defRPr sz="1500"/>
            </a:lvl6pPr>
            <a:lvl7pPr marL="2056005" indent="0">
              <a:buNone/>
              <a:defRPr sz="1500"/>
            </a:lvl7pPr>
            <a:lvl8pPr marL="2398670" indent="0">
              <a:buNone/>
              <a:defRPr sz="1500"/>
            </a:lvl8pPr>
            <a:lvl9pPr marL="274134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68" indent="0">
              <a:buNone/>
              <a:defRPr sz="1100"/>
            </a:lvl2pPr>
            <a:lvl3pPr marL="685335" indent="0">
              <a:buNone/>
              <a:defRPr sz="900"/>
            </a:lvl3pPr>
            <a:lvl4pPr marL="1028003" indent="0">
              <a:buNone/>
              <a:defRPr sz="800"/>
            </a:lvl4pPr>
            <a:lvl5pPr marL="1370670" indent="0">
              <a:buNone/>
              <a:defRPr sz="800"/>
            </a:lvl5pPr>
            <a:lvl6pPr marL="1713336" indent="0">
              <a:buNone/>
              <a:defRPr sz="800"/>
            </a:lvl6pPr>
            <a:lvl7pPr marL="2056005" indent="0">
              <a:buNone/>
              <a:defRPr sz="800"/>
            </a:lvl7pPr>
            <a:lvl8pPr marL="2398670" indent="0">
              <a:buNone/>
              <a:defRPr sz="800"/>
            </a:lvl8pPr>
            <a:lvl9pPr marL="274134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99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D8D47C1-B8E3-4877-8F58-AFBF46C1F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.VnAvant" pitchFamily="34" charset="0"/>
              </a:defRPr>
            </a:lvl1pPr>
          </a:lstStyle>
          <a:p>
            <a:pPr>
              <a:defRPr/>
            </a:pPr>
            <a:fld id="{5C91AC76-C3BC-4FD4-B7BE-E597A1802F07}" type="datetimeFigureOut">
              <a:rPr lang="zh-CN" altLang="en-US"/>
              <a:pPr>
                <a:defRPr/>
              </a:pPr>
              <a:t>2024/5/2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557FA7A-AE0C-4BFA-9312-2C4C85AAF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.VnAvant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E4E33E1-420F-45EB-AA64-AA89E79BD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.VnAvant" panose="020B7200000000000000" pitchFamily="34" charset="0"/>
                <a:cs typeface="等线" panose="02010600030101010101" pitchFamily="2" charset="-122"/>
              </a:defRPr>
            </a:lvl1pPr>
          </a:lstStyle>
          <a:p>
            <a:pPr>
              <a:defRPr/>
            </a:pPr>
            <a:fld id="{3DE1B20F-073B-4ED7-A104-21F75D6406E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4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74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22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17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8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8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13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0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2" indent="0">
              <a:buNone/>
              <a:defRPr sz="2000" b="1"/>
            </a:lvl2pPr>
            <a:lvl3pPr marL="913950" indent="0">
              <a:buNone/>
              <a:defRPr sz="1800" b="1"/>
            </a:lvl3pPr>
            <a:lvl4pPr marL="1370920" indent="0">
              <a:buNone/>
              <a:defRPr sz="1600" b="1"/>
            </a:lvl4pPr>
            <a:lvl5pPr marL="1827899" indent="0">
              <a:buNone/>
              <a:defRPr sz="1600" b="1"/>
            </a:lvl5pPr>
            <a:lvl6pPr marL="2284860" indent="0">
              <a:buNone/>
              <a:defRPr sz="1600" b="1"/>
            </a:lvl6pPr>
            <a:lvl7pPr marL="2741822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7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2" indent="0">
              <a:buNone/>
              <a:defRPr sz="2000" b="1"/>
            </a:lvl2pPr>
            <a:lvl3pPr marL="913950" indent="0">
              <a:buNone/>
              <a:defRPr sz="1800" b="1"/>
            </a:lvl3pPr>
            <a:lvl4pPr marL="1370920" indent="0">
              <a:buNone/>
              <a:defRPr sz="1600" b="1"/>
            </a:lvl4pPr>
            <a:lvl5pPr marL="1827899" indent="0">
              <a:buNone/>
              <a:defRPr sz="1600" b="1"/>
            </a:lvl5pPr>
            <a:lvl6pPr marL="2284860" indent="0">
              <a:buNone/>
              <a:defRPr sz="1600" b="1"/>
            </a:lvl6pPr>
            <a:lvl7pPr marL="2741822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7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06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28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2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962" indent="0">
              <a:buNone/>
              <a:defRPr sz="1200"/>
            </a:lvl2pPr>
            <a:lvl3pPr marL="913950" indent="0">
              <a:buNone/>
              <a:defRPr sz="1000"/>
            </a:lvl3pPr>
            <a:lvl4pPr marL="1370920" indent="0">
              <a:buNone/>
              <a:defRPr sz="900"/>
            </a:lvl4pPr>
            <a:lvl5pPr marL="1827899" indent="0">
              <a:buNone/>
              <a:defRPr sz="900"/>
            </a:lvl5pPr>
            <a:lvl6pPr marL="2284860" indent="0">
              <a:buNone/>
              <a:defRPr sz="900"/>
            </a:lvl6pPr>
            <a:lvl7pPr marL="2741822" indent="0">
              <a:buNone/>
              <a:defRPr sz="900"/>
            </a:lvl7pPr>
            <a:lvl8pPr marL="3198800" indent="0">
              <a:buNone/>
              <a:defRPr sz="900"/>
            </a:lvl8pPr>
            <a:lvl9pPr marL="365577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61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962" indent="0">
              <a:buNone/>
              <a:defRPr sz="2800"/>
            </a:lvl2pPr>
            <a:lvl3pPr marL="913950" indent="0">
              <a:buNone/>
              <a:defRPr sz="2400"/>
            </a:lvl3pPr>
            <a:lvl4pPr marL="1370920" indent="0">
              <a:buNone/>
              <a:defRPr sz="2000"/>
            </a:lvl4pPr>
            <a:lvl5pPr marL="1827899" indent="0">
              <a:buNone/>
              <a:defRPr sz="2000"/>
            </a:lvl5pPr>
            <a:lvl6pPr marL="2284860" indent="0">
              <a:buNone/>
              <a:defRPr sz="2000"/>
            </a:lvl6pPr>
            <a:lvl7pPr marL="2741822" indent="0">
              <a:buNone/>
              <a:defRPr sz="2000"/>
            </a:lvl7pPr>
            <a:lvl8pPr marL="3198800" indent="0">
              <a:buNone/>
              <a:defRPr sz="2000"/>
            </a:lvl8pPr>
            <a:lvl9pPr marL="365577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962" indent="0">
              <a:buNone/>
              <a:defRPr sz="1200"/>
            </a:lvl2pPr>
            <a:lvl3pPr marL="913950" indent="0">
              <a:buNone/>
              <a:defRPr sz="1000"/>
            </a:lvl3pPr>
            <a:lvl4pPr marL="1370920" indent="0">
              <a:buNone/>
              <a:defRPr sz="900"/>
            </a:lvl4pPr>
            <a:lvl5pPr marL="1827899" indent="0">
              <a:buNone/>
              <a:defRPr sz="900"/>
            </a:lvl5pPr>
            <a:lvl6pPr marL="2284860" indent="0">
              <a:buNone/>
              <a:defRPr sz="900"/>
            </a:lvl6pPr>
            <a:lvl7pPr marL="2741822" indent="0">
              <a:buNone/>
              <a:defRPr sz="900"/>
            </a:lvl7pPr>
            <a:lvl8pPr marL="3198800" indent="0">
              <a:buNone/>
              <a:defRPr sz="900"/>
            </a:lvl8pPr>
            <a:lvl9pPr marL="365577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04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/>
          </p:cNvPr>
          <p:cNvSpPr>
            <a:spLocks noGrp="1"/>
          </p:cNvSpPr>
          <p:nvPr>
            <p:ph idx="1"/>
          </p:nvPr>
        </p:nvSpPr>
        <p:spPr>
          <a:xfrm>
            <a:off x="3887391" y="74061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8522CF1-53F5-4FC2-8A0C-C24D08A9B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.VnAvant" pitchFamily="34" charset="0"/>
              </a:defRPr>
            </a:lvl1pPr>
          </a:lstStyle>
          <a:p>
            <a:pPr>
              <a:defRPr/>
            </a:pPr>
            <a:fld id="{B9771A7C-D354-4928-B8E0-DFE53F3571B7}" type="datetimeFigureOut">
              <a:rPr lang="zh-CN" altLang="en-US"/>
              <a:pPr>
                <a:defRPr/>
              </a:pPr>
              <a:t>2024/5/2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9AF4D5C-0610-4EED-AC00-E01E7FA69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.VnAvant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FEC34A6-3335-4945-81B8-C0B6A67A6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.VnAvant" panose="020B7200000000000000" pitchFamily="34" charset="0"/>
                <a:cs typeface="等线" panose="02010600030101010101" pitchFamily="2" charset="-122"/>
              </a:defRPr>
            </a:lvl1pPr>
          </a:lstStyle>
          <a:p>
            <a:pPr>
              <a:defRPr/>
            </a:pPr>
            <a:fld id="{A8930B8A-BF2D-4C16-8083-70291F07753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75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52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99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/>
          </p:cNvPr>
          <p:cNvSpPr>
            <a:spLocks noGrp="1"/>
          </p:cNvSpPr>
          <p:nvPr>
            <p:ph type="pic" idx="1"/>
          </p:nvPr>
        </p:nvSpPr>
        <p:spPr>
          <a:xfrm>
            <a:off x="3887391" y="740610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5501535-A398-402D-B1E5-E31D8B89C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.VnAvant" pitchFamily="34" charset="0"/>
              </a:defRPr>
            </a:lvl1pPr>
          </a:lstStyle>
          <a:p>
            <a:pPr>
              <a:defRPr/>
            </a:pPr>
            <a:fld id="{5C07674E-C946-4861-BFEE-A4151BCAF34D}" type="datetimeFigureOut">
              <a:rPr lang="zh-CN" altLang="en-US"/>
              <a:pPr>
                <a:defRPr/>
              </a:pPr>
              <a:t>2024/5/2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99CCD83-5090-4808-AC33-C4C31FAA9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.VnAvant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5F150C7-A230-4BA9-BB0D-0D721A327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.VnAvant" panose="020B7200000000000000" pitchFamily="34" charset="0"/>
                <a:cs typeface="等线" panose="02010600030101010101" pitchFamily="2" charset="-122"/>
              </a:defRPr>
            </a:lvl1pPr>
          </a:lstStyle>
          <a:p>
            <a:pPr>
              <a:defRPr/>
            </a:pPr>
            <a:fld id="{619CE7D1-714D-4C3A-A9DB-A3CEE6E6B9B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041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68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70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69.xml"/><Relationship Id="rId9" Type="http://schemas.openxmlformats.org/officeDocument/2006/relationships/tags" Target="../tags/tag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CECB87C4-A34D-4A94-91B5-9145BDF092E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D755BCE9-F7D3-4E70-8AD4-F1D6B4C720A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6BC20FC-3882-4CD5-B158-0C84B2B178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DengXian" panose="02010600030101010101" pitchFamily="2" charset="-122"/>
              </a:defRPr>
            </a:lvl1pPr>
          </a:lstStyle>
          <a:p>
            <a:pPr defTabSz="457200"/>
            <a:fld id="{ABBC5100-AAE6-4BC2-BA9D-840A6FB2478D}" type="datetimeFigureOut">
              <a:rPr lang="zh-CN" altLang="en-US"/>
              <a:pPr defTabSz="457200"/>
              <a:t>2024/5/2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D976277-726F-4B5F-9A2F-F399F24EFB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DengXian" panose="02010600030101010101" pitchFamily="2" charset="-122"/>
              </a:defRPr>
            </a:lvl1pPr>
          </a:lstStyle>
          <a:p>
            <a:pPr defTabSz="457200"/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33264B3-DE77-417D-8528-1A5AE085F6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DengXian" panose="02010600030101010101" pitchFamily="2" charset="-122"/>
              </a:defRPr>
            </a:lvl1pPr>
          </a:lstStyle>
          <a:p>
            <a:pPr defTabSz="457200"/>
            <a:fld id="{6CC91C9B-FD11-49DB-AA5F-94A557A6E64D}" type="slidenum">
              <a:rPr lang="zh-CN" altLang="en-US"/>
              <a:pPr defTabSz="45720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37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>
            <a:extLst>
              <a:ext uri="{FF2B5EF4-FFF2-40B4-BE49-F238E27FC236}">
                <a16:creationId xmlns:a16="http://schemas.microsoft.com/office/drawing/2014/main" id="{9FBC30FC-AAE5-47E8-9C17-9CC430B9D11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文本占位符 2">
            <a:extLst>
              <a:ext uri="{FF2B5EF4-FFF2-40B4-BE49-F238E27FC236}">
                <a16:creationId xmlns:a16="http://schemas.microsoft.com/office/drawing/2014/main" id="{2D39DD24-BF1F-4FF9-B5C1-60C6ADA6593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80BF8A5-3C86-46D7-BAA3-2E13A5878F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DengXian" panose="02010600030101010101" pitchFamily="2" charset="-122"/>
              </a:defRPr>
            </a:lvl1pPr>
          </a:lstStyle>
          <a:p>
            <a:pPr defTabSz="457200"/>
            <a:fld id="{33D608E3-68CC-4CA0-89AE-C3E1ABF50475}" type="datetimeFigureOut">
              <a:rPr lang="zh-CN" altLang="en-US"/>
              <a:pPr defTabSz="457200"/>
              <a:t>2024/5/2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F66B04-0209-4976-88E9-306CB10932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DengXian" panose="02010600030101010101" pitchFamily="2" charset="-122"/>
              </a:defRPr>
            </a:lvl1pPr>
          </a:lstStyle>
          <a:p>
            <a:pPr defTabSz="457200"/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056EF2-9023-4146-A6F1-02CE245E8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DengXian" panose="02010600030101010101" pitchFamily="2" charset="-122"/>
              </a:defRPr>
            </a:lvl1pPr>
          </a:lstStyle>
          <a:p>
            <a:pPr defTabSz="457200"/>
            <a:fld id="{5DDB261E-0668-4F48-8705-C2E106171F20}" type="slidenum">
              <a:rPr lang="zh-CN" altLang="en-US"/>
              <a:pPr defTabSz="45720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6356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  <p:sldLayoutId id="2147483698" r:id="rId24"/>
    <p:sldLayoutId id="2147483699" r:id="rId25"/>
    <p:sldLayoutId id="2147483700" r:id="rId26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265176" y="203264"/>
            <a:ext cx="8613648" cy="4736592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2973229" y="1764511"/>
            <a:ext cx="3547586" cy="1165703"/>
          </a:xfrm>
          <a:prstGeom prst="rect">
            <a:avLst/>
          </a:prstGeom>
          <a:noFill/>
        </p:spPr>
        <p:txBody>
          <a:bodyPr wrap="square" lIns="68573" tIns="34289" rIns="68573" bIns="34289" rtlCol="0" anchor="t">
            <a:spAutoFit/>
          </a:bodyPr>
          <a:lstStyle/>
          <a:p>
            <a:pPr defTabSz="685715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pPr defTabSz="685715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pPr defTabSz="685715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pPr defTabSz="685715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pPr defTabSz="685715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957665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68571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0" indent="-171430" algn="l" defTabSz="68571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4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0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7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5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73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3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3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9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0"/>
            <a:fld id="{BF5B18F7-5E52-45FC-83B6-9EFDAA1DF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10"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0"/>
            <a:fld id="{C5BCA9C2-B314-472B-A75A-4170EB334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1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889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9143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6" indent="-342866" algn="l" defTabSz="914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7" indent="-285722" algn="l" defTabSz="9143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7" indent="-228576" algn="l" defTabSz="914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6" algn="l" defTabSz="9143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6" algn="l" defTabSz="91431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8" indent="-228576" algn="l" defTabSz="914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6" algn="l" defTabSz="914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6" algn="l" defTabSz="914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2" indent="-228576" algn="l" defTabSz="914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9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189B9457-5561-4B17-B798-D34FCDF00C0E}"/>
              </a:ext>
            </a:extLst>
          </p:cNvPr>
          <p:cNvSpPr txBox="1"/>
          <p:nvPr userDrawn="1"/>
        </p:nvSpPr>
        <p:spPr>
          <a:xfrm>
            <a:off x="3840999" y="-1134248"/>
            <a:ext cx="1462002" cy="27699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 defTabSz="685335"/>
            <a:r>
              <a:rPr lang="en-US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2" y="273844"/>
            <a:ext cx="7886700" cy="994172"/>
          </a:xfrm>
          <a:prstGeom prst="rect">
            <a:avLst/>
          </a:prstGeom>
        </p:spPr>
        <p:txBody>
          <a:bodyPr vert="horz" lIns="68535" tIns="34267" rIns="68535" bIns="3426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2" y="1369219"/>
            <a:ext cx="7886700" cy="3263504"/>
          </a:xfrm>
          <a:prstGeom prst="rect">
            <a:avLst/>
          </a:prstGeom>
        </p:spPr>
        <p:txBody>
          <a:bodyPr vert="horz" lIns="68535" tIns="34267" rIns="68535" bIns="3426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35" tIns="34267" rIns="68535" bIns="34267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35"/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335"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35" tIns="34267" rIns="68535" bIns="34267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3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35" tIns="34267" rIns="68535" bIns="34267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35"/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33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1651575" y="-1668167"/>
            <a:ext cx="12447150" cy="8463242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5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335"/>
              <a:endParaRPr lang="en-US" sz="2000">
                <a:solidFill>
                  <a:prstClr val="white">
                    <a:lumMod val="75000"/>
                  </a:prstClr>
                </a:solidFill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5"/>
              <a:endParaRPr lang="en-US" sz="1400">
                <a:solidFill>
                  <a:prstClr val="white"/>
                </a:solidFill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4568573" y="-6686550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5" tIns="34267" rIns="68535" bIns="34267" rtlCol="0" anchor="ctr"/>
          <a:lstStyle/>
          <a:p>
            <a:pPr algn="ctr" defTabSz="685335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4568573" y="11823192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5" tIns="34267" rIns="68535" bIns="34267" rtlCol="0" anchor="ctr"/>
          <a:lstStyle/>
          <a:p>
            <a:pPr algn="ctr" defTabSz="685335"/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D5EAFBF-0754-47F3-8C60-680C48E0850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240" y="5308819"/>
            <a:ext cx="1633520" cy="8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117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68533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333" indent="-171333" algn="l" defTabSz="68533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514001" indent="-171333" algn="l" defTabSz="6853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856669" indent="-171333" algn="l" defTabSz="6853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199335" indent="-171333" algn="l" defTabSz="6853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1542004" indent="-171333" algn="l" defTabSz="6853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1884670" indent="-171333" algn="l" defTabSz="6853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339" indent="-171333" algn="l" defTabSz="6853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005" indent="-171333" algn="l" defTabSz="6853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673" indent="-171333" algn="l" defTabSz="6853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3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68" algn="l" defTabSz="6853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335" algn="l" defTabSz="6853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003" algn="l" defTabSz="6853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670" algn="l" defTabSz="6853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336" algn="l" defTabSz="6853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005" algn="l" defTabSz="6853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670" algn="l" defTabSz="6853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340" algn="l" defTabSz="6853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00" tIns="45700" rIns="91400" bIns="4570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00" tIns="45700" rIns="91400" bIns="4570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00" tIns="45700" rIns="91400" bIns="4570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50"/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50"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00" tIns="45700" rIns="91400" bIns="4570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00" tIns="45700" rIns="91400" bIns="4570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50"/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731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91395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22" indent="-342722" algn="l" defTabSz="91395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89" indent="-285610" algn="l" defTabSz="91395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1" indent="-228480" algn="l" defTabSz="9139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80" algn="l" defTabSz="91395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79" indent="-228480" algn="l" defTabSz="91395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0" indent="-228480" algn="l" defTabSz="9139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0" indent="-228480" algn="l" defTabSz="9139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90" indent="-228480" algn="l" defTabSz="9139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60" indent="-228480" algn="l" defTabSz="9139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2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50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0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9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60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22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71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hyperlink" Target="mailto:hongvu7219@gmail.com" TargetMode="External"/><Relationship Id="rId4" Type="http://schemas.openxmlformats.org/officeDocument/2006/relationships/hyperlink" Target="https://www.facebook.com/vuhong1972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png"/><Relationship Id="rId5" Type="http://schemas.openxmlformats.org/officeDocument/2006/relationships/hyperlink" Target="mailto:hongvu7219@gmail.com" TargetMode="External"/><Relationship Id="rId4" Type="http://schemas.openxmlformats.org/officeDocument/2006/relationships/hyperlink" Target="https://www.facebook.com/vuhong1972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mailto:hongvu7219@gmail.com" TargetMode="External"/><Relationship Id="rId13" Type="http://schemas.microsoft.com/office/2007/relationships/hdphoto" Target="../media/hdphoto4.wdp"/><Relationship Id="rId3" Type="http://schemas.openxmlformats.org/officeDocument/2006/relationships/image" Target="../media/image11.png"/><Relationship Id="rId7" Type="http://schemas.openxmlformats.org/officeDocument/2006/relationships/hyperlink" Target="https://www.facebook.com/vuhong1972" TargetMode="External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12.png"/><Relationship Id="rId10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audio" Target="NULL"/><Relationship Id="rId3" Type="http://schemas.openxmlformats.org/officeDocument/2006/relationships/slideLayout" Target="../slideLayouts/slideLayout66.xml"/><Relationship Id="rId7" Type="http://schemas.microsoft.com/office/2007/relationships/hdphoto" Target="../media/hdphoto5.wdp"/><Relationship Id="rId12" Type="http://schemas.openxmlformats.org/officeDocument/2006/relationships/image" Target="../media/image20.png"/><Relationship Id="rId17" Type="http://schemas.openxmlformats.org/officeDocument/2006/relationships/image" Target="../media/image10.png"/><Relationship Id="rId2" Type="http://schemas.microsoft.com/office/2007/relationships/media" Target="../media/media1.mp3"/><Relationship Id="rId16" Type="http://schemas.openxmlformats.org/officeDocument/2006/relationships/hyperlink" Target="mailto:hongvu7219@gmail.com" TargetMode="External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audio" Target="../media/audio1.wav"/><Relationship Id="rId15" Type="http://schemas.openxmlformats.org/officeDocument/2006/relationships/hyperlink" Target="https://www.facebook.com/vuhong1972" TargetMode="External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hyperlink" Target="mailto:hongvu7219@gmail.com" TargetMode="External"/><Relationship Id="rId5" Type="http://schemas.openxmlformats.org/officeDocument/2006/relationships/hyperlink" Target="https://www.facebook.com/vuhong1972" TargetMode="External"/><Relationship Id="rId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4.wdp"/><Relationship Id="rId3" Type="http://schemas.openxmlformats.org/officeDocument/2006/relationships/hyperlink" Target="https://www.facebook.com/vuhong1972" TargetMode="External"/><Relationship Id="rId7" Type="http://schemas.microsoft.com/office/2007/relationships/hdphoto" Target="../media/hdphoto1.wdp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1.png"/><Relationship Id="rId11" Type="http://schemas.microsoft.com/office/2007/relationships/hdphoto" Target="../media/hdphoto3.wdp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hyperlink" Target="mailto:hongvu7219@gmail.com" TargetMode="External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4.png"/><Relationship Id="rId7" Type="http://schemas.openxmlformats.org/officeDocument/2006/relationships/hyperlink" Target="mailto:hongvu7219@gmail.com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facebook.com/vuhong1972" TargetMode="External"/><Relationship Id="rId5" Type="http://schemas.microsoft.com/office/2007/relationships/hdphoto" Target="../media/hdphoto7.wdp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2.xml"/><Relationship Id="rId6" Type="http://schemas.openxmlformats.org/officeDocument/2006/relationships/hyperlink" Target="mailto:hongvu7219@gmail.com" TargetMode="External"/><Relationship Id="rId5" Type="http://schemas.openxmlformats.org/officeDocument/2006/relationships/hyperlink" Target="https://www.facebook.com/vuhong1972" TargetMode="External"/><Relationship Id="rId4" Type="http://schemas.openxmlformats.org/officeDocument/2006/relationships/image" Target="../media/image27.png"/><Relationship Id="rId9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vuhong1972" TargetMode="External"/><Relationship Id="rId7" Type="http://schemas.microsoft.com/office/2007/relationships/hdphoto" Target="../media/hdphoto9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9.png"/><Relationship Id="rId5" Type="http://schemas.openxmlformats.org/officeDocument/2006/relationships/image" Target="../media/image10.png"/><Relationship Id="rId4" Type="http://schemas.openxmlformats.org/officeDocument/2006/relationships/hyperlink" Target="mailto:hongvu7219@gmail.com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png"/><Relationship Id="rId5" Type="http://schemas.openxmlformats.org/officeDocument/2006/relationships/hyperlink" Target="mailto:hongvu7219@gmail.com" TargetMode="External"/><Relationship Id="rId4" Type="http://schemas.openxmlformats.org/officeDocument/2006/relationships/hyperlink" Target="https://www.facebook.com/vuhong1972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88401871-A479-4149-B097-ED9B0E73E7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82881"/>
            <a:ext cx="7543800" cy="655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文本框 76">
            <a:extLst>
              <a:ext uri="{FF2B5EF4-FFF2-40B4-BE49-F238E27FC236}">
                <a16:creationId xmlns:a16="http://schemas.microsoft.com/office/drawing/2014/main" id="{732B48EC-3443-4393-8821-566CAD82D4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20309"/>
            <a:ext cx="83058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6" tIns="45718" rIns="91356" bIns="45718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4200" b="1" dirty="0" err="1">
                <a:solidFill>
                  <a:prstClr val="black"/>
                </a:solidFill>
                <a:latin typeface="HP001 4 hàng" pitchFamily="34" charset="0"/>
                <a:cs typeface="Arial-Rounded" panose="020B0500000000000000" pitchFamily="34" charset="0"/>
              </a:rPr>
              <a:t>Chào</a:t>
            </a:r>
            <a:r>
              <a:rPr lang="en-US" altLang="en-US" sz="4200" b="1" dirty="0">
                <a:solidFill>
                  <a:prstClr val="black"/>
                </a:solidFill>
                <a:latin typeface="HP001 4 hàng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00" b="1" dirty="0" err="1">
                <a:solidFill>
                  <a:prstClr val="black"/>
                </a:solidFill>
                <a:latin typeface="HP001 4 hàng" pitchFamily="34" charset="0"/>
                <a:cs typeface="Arial-Rounded" panose="020B0500000000000000" pitchFamily="34" charset="0"/>
              </a:rPr>
              <a:t>mừng</a:t>
            </a:r>
            <a:r>
              <a:rPr lang="en-US" altLang="en-US" sz="4200" b="1" dirty="0">
                <a:solidFill>
                  <a:prstClr val="black"/>
                </a:solidFill>
                <a:latin typeface="HP001 4 hàng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00" b="1" dirty="0" err="1">
                <a:solidFill>
                  <a:prstClr val="black"/>
                </a:solidFill>
                <a:latin typeface="HP001 4 hàng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sz="4200" b="1" dirty="0">
                <a:solidFill>
                  <a:prstClr val="black"/>
                </a:solidFill>
                <a:latin typeface="HP001 4 hàng" pitchFamily="34" charset="0"/>
                <a:cs typeface="Arial-Rounded" panose="020B0500000000000000" pitchFamily="34" charset="0"/>
              </a:rPr>
              <a:t> con </a:t>
            </a:r>
            <a:r>
              <a:rPr lang="en-US" altLang="en-US" sz="4200" b="1" dirty="0" err="1">
                <a:solidFill>
                  <a:prstClr val="black"/>
                </a:solidFill>
                <a:latin typeface="HP001 4 hàng" pitchFamily="34" charset="0"/>
                <a:cs typeface="Arial-Rounded" panose="020B0500000000000000" pitchFamily="34" charset="0"/>
              </a:rPr>
              <a:t>đến</a:t>
            </a:r>
            <a:r>
              <a:rPr lang="en-US" altLang="en-US" sz="4200" b="1" dirty="0">
                <a:solidFill>
                  <a:prstClr val="black"/>
                </a:solidFill>
                <a:latin typeface="HP001 4 hàng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00" b="1" dirty="0" err="1">
                <a:solidFill>
                  <a:prstClr val="black"/>
                </a:solidFill>
                <a:latin typeface="HP001 4 hàng" pitchFamily="34" charset="0"/>
                <a:cs typeface="Arial-Rounded" panose="020B0500000000000000" pitchFamily="34" charset="0"/>
              </a:rPr>
              <a:t>với</a:t>
            </a:r>
            <a:r>
              <a:rPr lang="en-US" altLang="en-US" sz="4200" b="1" dirty="0">
                <a:solidFill>
                  <a:prstClr val="black"/>
                </a:solidFill>
                <a:latin typeface="HP001 4 hàng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00" b="1" dirty="0" err="1">
                <a:solidFill>
                  <a:prstClr val="black"/>
                </a:solidFill>
                <a:latin typeface="HP001 4 hàng" pitchFamily="34" charset="0"/>
                <a:cs typeface="Arial-Rounded" panose="020B0500000000000000" pitchFamily="34" charset="0"/>
              </a:rPr>
              <a:t>tiết</a:t>
            </a:r>
            <a:r>
              <a:rPr lang="en-US" altLang="en-US" sz="4200" b="1" dirty="0">
                <a:solidFill>
                  <a:prstClr val="black"/>
                </a:solidFill>
                <a:latin typeface="HP001 4 hàng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00" b="1" dirty="0" err="1">
                <a:solidFill>
                  <a:prstClr val="black"/>
                </a:solidFill>
                <a:latin typeface="HP001 4 hàng" pitchFamily="34" charset="0"/>
                <a:cs typeface="Arial-Rounded" panose="020B0500000000000000" pitchFamily="34" charset="0"/>
              </a:rPr>
              <a:t>học</a:t>
            </a:r>
            <a:r>
              <a:rPr lang="en-US" altLang="en-US" sz="4200" b="1" dirty="0">
                <a:solidFill>
                  <a:prstClr val="black"/>
                </a:solidFill>
                <a:latin typeface="HP001 4 hàng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00" b="1" dirty="0" err="1">
                <a:solidFill>
                  <a:prstClr val="black"/>
                </a:solidFill>
                <a:latin typeface="HP001 4 hàng" pitchFamily="34" charset="0"/>
                <a:cs typeface="Arial-Rounded" panose="020B0500000000000000" pitchFamily="34" charset="0"/>
              </a:rPr>
              <a:t>Tiếng</a:t>
            </a:r>
            <a:r>
              <a:rPr lang="en-US" altLang="en-US" sz="4200" b="1" dirty="0">
                <a:solidFill>
                  <a:prstClr val="black"/>
                </a:solidFill>
                <a:latin typeface="HP001 4 hàng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00" b="1" dirty="0" err="1">
                <a:solidFill>
                  <a:prstClr val="black"/>
                </a:solidFill>
                <a:latin typeface="HP001 4 hàng" pitchFamily="34" charset="0"/>
                <a:cs typeface="Arial-Rounded" panose="020B0500000000000000" pitchFamily="34" charset="0"/>
              </a:rPr>
              <a:t>Việt</a:t>
            </a:r>
            <a:endParaRPr lang="zh-CN" altLang="en-US" sz="4200" b="1" dirty="0">
              <a:solidFill>
                <a:prstClr val="black"/>
              </a:solidFill>
              <a:latin typeface="经典趣体简"/>
              <a:ea typeface="经典趣体简"/>
              <a:cs typeface="经典趣体简"/>
            </a:endParaRPr>
          </a:p>
        </p:txBody>
      </p:sp>
      <p:sp>
        <p:nvSpPr>
          <p:cNvPr id="4" name="TextBox 1"/>
          <p:cNvSpPr txBox="1"/>
          <p:nvPr/>
        </p:nvSpPr>
        <p:spPr>
          <a:xfrm>
            <a:off x="-2150918" y="1005730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4"/>
              </a:rPr>
              <a:t>https://www.facebook.com/vuhong1972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hongvu7219@gmail.com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6518" y="3984811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700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9A91D8D-59DD-4876-830C-509D4953AD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4" r="93723" b="70538"/>
          <a:stretch>
            <a:fillRect/>
          </a:stretch>
        </p:blipFill>
        <p:spPr bwMode="auto">
          <a:xfrm>
            <a:off x="7591425" y="2054225"/>
            <a:ext cx="357188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34">
            <a:extLst>
              <a:ext uri="{FF2B5EF4-FFF2-40B4-BE49-F238E27FC236}">
                <a16:creationId xmlns:a16="http://schemas.microsoft.com/office/drawing/2014/main" id="{251E2F60-7D67-4F94-B612-C559989B09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819150"/>
            <a:ext cx="3865563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zh-CN" sz="5600" b="1">
                <a:solidFill>
                  <a:srgbClr val="FE6D47"/>
                </a:solidFill>
                <a:latin typeface="Arial-Rounded" panose="020B0500000000000000" pitchFamily="34" charset="0"/>
                <a:ea typeface="SimSun" panose="02010600030101010101" pitchFamily="2" charset="-122"/>
                <a:sym typeface="Century Gothic" panose="020B0502020202020204" pitchFamily="34" charset="0"/>
              </a:rPr>
              <a:t>Tạm biệt và hẹn gặp lại</a:t>
            </a:r>
            <a:endParaRPr lang="zh-CN" altLang="en-US" sz="5600" b="1">
              <a:solidFill>
                <a:srgbClr val="FE6D47"/>
              </a:solidFill>
              <a:latin typeface="Arial-Rounded" panose="020B0500000000000000" pitchFamily="34" charset="0"/>
              <a:ea typeface="SimSun" panose="02010600030101010101" pitchFamily="2" charset="-122"/>
              <a:sym typeface="Century Gothic" panose="020B0502020202020204" pitchFamily="34" charset="0"/>
            </a:endParaRPr>
          </a:p>
        </p:txBody>
      </p:sp>
      <p:sp>
        <p:nvSpPr>
          <p:cNvPr id="4" name="TextBox 1"/>
          <p:cNvSpPr txBox="1"/>
          <p:nvPr/>
        </p:nvSpPr>
        <p:spPr>
          <a:xfrm>
            <a:off x="-2150918" y="1005730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4"/>
              </a:rPr>
              <a:t>https://www.facebook.com/vuhong1972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hongvu7219@gmail.com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6518" y="3984811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07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55" y="2764225"/>
            <a:ext cx="2657475" cy="2382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27540"/>
            <a:ext cx="2630581" cy="2372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4695CB-A6C5-8642-8253-33D3ECA4C332}"/>
              </a:ext>
            </a:extLst>
          </p:cNvPr>
          <p:cNvSpPr txBox="1"/>
          <p:nvPr/>
        </p:nvSpPr>
        <p:spPr>
          <a:xfrm>
            <a:off x="2054764" y="-39073"/>
            <a:ext cx="5181600" cy="523220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 defTabSz="914310">
              <a:buClr>
                <a:srgbClr val="000000"/>
              </a:buClr>
              <a:defRPr/>
            </a:pPr>
            <a:r>
              <a:rPr lang="en-US" sz="2800" kern="0" dirty="0" err="1" smtClean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Lớp</a:t>
            </a:r>
            <a:r>
              <a:rPr lang="en-US" sz="2800" kern="0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US" sz="2800" kern="0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lang="en-US" sz="2800" kern="0" dirty="0" smtClean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</a:t>
            </a:r>
            <a:r>
              <a:rPr lang="vi-VN" sz="2800" kern="0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ư</a:t>
            </a:r>
            <a:endParaRPr lang="x-none" sz="2800" kern="0" dirty="0">
              <a:solidFill>
                <a:srgbClr val="FF33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-2362200" y="706577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32" tIns="45716" rIns="91432" bIns="45716" rtlCol="0">
            <a:spAutoFit/>
          </a:bodyPr>
          <a:lstStyle>
            <a:defPPr>
              <a:defRPr lang="en-US"/>
            </a:defPPr>
            <a:lvl1pPr marL="0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65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4329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1494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8659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5823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42988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00152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7317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https://www.facebook.com/vuhong1972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8"/>
              </a:rPr>
              <a:t>hongvu7219@gmail.com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7800" y="3685657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205" y="452268"/>
            <a:ext cx="2619995" cy="227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270" y="2704131"/>
            <a:ext cx="2673354" cy="2442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896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9" fill="hold" nodeType="clickEffect" p14:presetBounceEnd="5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9000">
                                          <p:cBhvr additive="base"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9000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3" fill="hold" nodeType="withEffect" p14:presetBounceEnd="5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9000">
                                          <p:cBhvr additive="base">
                                            <p:cTn id="1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9000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2" fill="hold" nodeType="withEffect" p14:presetBounceEnd="5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9000">
                                          <p:cBhvr additive="base">
                                            <p:cTn id="2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9000">
                                          <p:cBhvr additive="base">
                                            <p:cTn id="2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6" fill="hold" nodeType="withEffect" p14:presetBounceEnd="5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9000">
                                          <p:cBhvr additive="base">
                                            <p:cTn id="2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9000">
                                          <p:cBhvr additive="base"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860" y="0"/>
            <a:ext cx="9161860" cy="51435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7559">
            <a:off x="3975198" y="-542601"/>
            <a:ext cx="6228702" cy="6228702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544" y="1282246"/>
            <a:ext cx="4897037" cy="1824386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0584" y="942172"/>
            <a:ext cx="1563760" cy="749873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62914" y="965031"/>
            <a:ext cx="1570449" cy="730237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7580" y="1465147"/>
            <a:ext cx="4544962" cy="1458595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1600206" y="3427663"/>
            <a:ext cx="1842721" cy="62865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3" tIns="34267" rIns="68533" bIns="34267" rtlCol="0" anchor="ctr"/>
          <a:lstStyle/>
          <a:p>
            <a:pPr algn="ctr" defTabSz="685318"/>
            <a:endParaRPr lang="en-US" sz="14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2057401" y="3515096"/>
            <a:ext cx="115897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318"/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endParaRPr lang="en-US" sz="28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5373" y="3404772"/>
            <a:ext cx="706928" cy="651547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14400" y="1"/>
            <a:ext cx="365522" cy="365522"/>
          </a:xfrm>
          <a:prstGeom prst="rect">
            <a:avLst/>
          </a:prstGeom>
        </p:spPr>
      </p:pic>
      <p:sp>
        <p:nvSpPr>
          <p:cNvPr id="12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376" tIns="45688" rIns="91376" bIns="45688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5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6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872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-2.57178E-6 L 0.22639 -0.00308 " pathEditMode="relative" rAng="0" ptsTypes="AA" p14:bounceEnd="48000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319" y="-15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-2.57178E-6 L 0.22639 -0.00308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319" y="-15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90" r="100000">
                        <a14:foregroundMark x1="79457" y1="53058" x2="87013" y2="89752"/>
                        <a14:foregroundMark x1="84298" y1="68264" x2="83117" y2="75207"/>
                        <a14:foregroundMark x1="49115" y1="49256" x2="55726" y2="65620"/>
                        <a14:foregroundMark x1="38843" y1="57025" x2="39669" y2="72397"/>
                        <a14:foregroundMark x1="47107" y1="48430" x2="41913" y2="66446"/>
                        <a14:foregroundMark x1="53129" y1="38678" x2="43211" y2="65124"/>
                        <a14:foregroundMark x1="50177" y1="51074" x2="53247" y2="66446"/>
                        <a14:foregroundMark x1="54782" y1="37190" x2="64817" y2="63306"/>
                        <a14:foregroundMark x1="86423" y1="69587" x2="87957" y2="72066"/>
                        <a14:foregroundMark x1="36836" y1="15041" x2="42503" y2="19174"/>
                        <a14:foregroundMark x1="80756" y1="70248" x2="81700" y2="73884"/>
                        <a14:foregroundMark x1="40850" y1="19008" x2="44274" y2="25124"/>
                        <a14:foregroundMark x1="39669" y1="20331" x2="43566" y2="21322"/>
                        <a14:backgroundMark x1="42149" y1="17190" x2="42149" y2="17190"/>
                        <a14:backgroundMark x1="39906" y1="20331" x2="39906" y2="20331"/>
                        <a14:backgroundMark x1="43447" y1="18678" x2="43447" y2="186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518" y="380670"/>
            <a:ext cx="6172200" cy="44087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68280" y="1131452"/>
            <a:ext cx="2568297" cy="2800761"/>
          </a:xfrm>
          <a:prstGeom prst="rect">
            <a:avLst/>
          </a:prstGeom>
          <a:noFill/>
        </p:spPr>
        <p:txBody>
          <a:bodyPr wrap="square" lIns="91412" tIns="45706" rIns="91412" bIns="45706" rtlCol="0">
            <a:spAutoFit/>
          </a:bodyPr>
          <a:lstStyle/>
          <a:p>
            <a:pPr algn="ctr" defTabSz="913215"/>
            <a:r>
              <a:rPr lang="en-US" sz="4400" dirty="0" err="1">
                <a:solidFill>
                  <a:srgbClr val="00CC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4400" dirty="0">
                <a:solidFill>
                  <a:srgbClr val="00CC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CC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4400" dirty="0">
                <a:solidFill>
                  <a:srgbClr val="00CC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CC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400" dirty="0">
                <a:solidFill>
                  <a:srgbClr val="00CC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CC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4400" dirty="0">
                <a:solidFill>
                  <a:srgbClr val="00CC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</a:t>
            </a:r>
          </a:p>
        </p:txBody>
      </p:sp>
      <p:sp>
        <p:nvSpPr>
          <p:cNvPr id="4" name="流程图: 文档 4">
            <a:extLst>
              <a:ext uri="{FF2B5EF4-FFF2-40B4-BE49-F238E27FC236}">
                <a16:creationId xmlns:a16="http://schemas.microsoft.com/office/drawing/2014/main" id="{AD82B5FA-D961-4B60-AB96-E9F587040E58}"/>
              </a:ext>
            </a:extLst>
          </p:cNvPr>
          <p:cNvSpPr/>
          <p:nvPr/>
        </p:nvSpPr>
        <p:spPr>
          <a:xfrm>
            <a:off x="5867401" y="617102"/>
            <a:ext cx="2830652" cy="393585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1048 h 22372"/>
              <a:gd name="connsiteX1-3" fmla="*/ 21600 w 21600"/>
              <a:gd name="connsiteY1-4" fmla="*/ 1048 h 22372"/>
              <a:gd name="connsiteX2-5" fmla="*/ 21600 w 21600"/>
              <a:gd name="connsiteY2-6" fmla="*/ 18370 h 22372"/>
              <a:gd name="connsiteX3-7" fmla="*/ 0 w 21600"/>
              <a:gd name="connsiteY3-8" fmla="*/ 21220 h 22372"/>
              <a:gd name="connsiteX4-9" fmla="*/ 0 w 21600"/>
              <a:gd name="connsiteY4-10" fmla="*/ 1048 h 22372"/>
              <a:gd name="connsiteX0-11" fmla="*/ 0 w 21600"/>
              <a:gd name="connsiteY0-12" fmla="*/ 1048 h 22372"/>
              <a:gd name="connsiteX1-13" fmla="*/ 21600 w 21600"/>
              <a:gd name="connsiteY1-14" fmla="*/ 1048 h 22372"/>
              <a:gd name="connsiteX2-15" fmla="*/ 21600 w 21600"/>
              <a:gd name="connsiteY2-16" fmla="*/ 18370 h 22372"/>
              <a:gd name="connsiteX3-17" fmla="*/ 0 w 21600"/>
              <a:gd name="connsiteY3-18" fmla="*/ 21220 h 22372"/>
              <a:gd name="connsiteX4-19" fmla="*/ 0 w 21600"/>
              <a:gd name="connsiteY4-20" fmla="*/ 1048 h 22372"/>
              <a:gd name="connsiteX0-21" fmla="*/ 0 w 21600"/>
              <a:gd name="connsiteY0-22" fmla="*/ 1048 h 22372"/>
              <a:gd name="connsiteX1-23" fmla="*/ 21600 w 21600"/>
              <a:gd name="connsiteY1-24" fmla="*/ 1048 h 22372"/>
              <a:gd name="connsiteX2-25" fmla="*/ 21600 w 21600"/>
              <a:gd name="connsiteY2-26" fmla="*/ 18370 h 22372"/>
              <a:gd name="connsiteX3-27" fmla="*/ 0 w 21600"/>
              <a:gd name="connsiteY3-28" fmla="*/ 21220 h 22372"/>
              <a:gd name="connsiteX4-29" fmla="*/ 0 w 21600"/>
              <a:gd name="connsiteY4-30" fmla="*/ 1048 h 2237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1600" h="22372">
                <a:moveTo>
                  <a:pt x="0" y="1048"/>
                </a:moveTo>
                <a:cubicBezTo>
                  <a:pt x="7543" y="-1310"/>
                  <a:pt x="14400" y="1048"/>
                  <a:pt x="21600" y="1048"/>
                </a:cubicBezTo>
                <a:cubicBezTo>
                  <a:pt x="19943" y="8912"/>
                  <a:pt x="21600" y="12596"/>
                  <a:pt x="21600" y="18370"/>
                </a:cubicBezTo>
                <a:cubicBezTo>
                  <a:pt x="10800" y="18370"/>
                  <a:pt x="10800" y="24970"/>
                  <a:pt x="0" y="21220"/>
                </a:cubicBezTo>
                <a:cubicBezTo>
                  <a:pt x="0" y="14496"/>
                  <a:pt x="2629" y="8147"/>
                  <a:pt x="0" y="1048"/>
                </a:cubicBezTo>
                <a:close/>
              </a:path>
            </a:pathLst>
          </a:custGeom>
          <a:noFill/>
          <a:ln w="25400"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600">
              <a:solidFill>
                <a:srgbClr val="44AACB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1"/>
          <p:cNvSpPr txBox="1"/>
          <p:nvPr/>
        </p:nvSpPr>
        <p:spPr>
          <a:xfrm>
            <a:off x="-2150918" y="1005730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https://www.facebook.com/vuhong1972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hongvu7219@gmail.com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6518" y="3984811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286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04725" y="963619"/>
            <a:ext cx="1724075" cy="1608131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pPr algn="just" defTabSz="685783"/>
            <a:r>
              <a:rPr lang="en-US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5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5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50139" y="633016"/>
            <a:ext cx="1964661" cy="1992851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pPr algn="just" defTabSz="685783"/>
            <a:r>
              <a:rPr lang="en-US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5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lang="vi-VN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ướn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n-US" sz="25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5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078" y="3302480"/>
            <a:ext cx="1905990" cy="1608131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pPr algn="ctr" defTabSz="685783"/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5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5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iều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bất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ngờ</a:t>
            </a:r>
            <a:endParaRPr lang="en-US" sz="25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39001" y="2952750"/>
            <a:ext cx="1740946" cy="1992851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pPr algn="just" defTabSz="914310"/>
            <a:r>
              <a:rPr lang="en-US" sz="25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5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5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502529" y="67558"/>
            <a:ext cx="4231082" cy="522992"/>
            <a:chOff x="1878723" y="252252"/>
            <a:chExt cx="8368863" cy="811922"/>
          </a:xfrm>
        </p:grpSpPr>
        <p:sp>
          <p:nvSpPr>
            <p:cNvPr id="20" name="Rounded Rectangle 19"/>
            <p:cNvSpPr/>
            <p:nvPr/>
          </p:nvSpPr>
          <p:spPr>
            <a:xfrm>
              <a:off x="2041633" y="338957"/>
              <a:ext cx="8024649" cy="64638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rgbClr val="FF660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04"/>
              <a:r>
                <a:rPr lang="en-US" sz="2500" dirty="0">
                  <a:solidFill>
                    <a:srgbClr val="FF33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 HỌC </a:t>
              </a:r>
              <a:r>
                <a:rPr lang="en-US" sz="2500" dirty="0" smtClean="0">
                  <a:solidFill>
                    <a:srgbClr val="FF33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 TH</a:t>
              </a:r>
              <a:r>
                <a:rPr lang="vi-VN" sz="2500" dirty="0">
                  <a:solidFill>
                    <a:srgbClr val="FF33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</a:t>
              </a:r>
              <a:endParaRPr lang="en-US" sz="2500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1878723" y="252252"/>
              <a:ext cx="8368863" cy="811922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04"/>
              <a:endParaRPr lang="en-US" sz="25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3" name="TextBox 1"/>
          <p:cNvSpPr txBox="1"/>
          <p:nvPr/>
        </p:nvSpPr>
        <p:spPr>
          <a:xfrm>
            <a:off x="-2362200" y="706577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32" tIns="45716" rIns="91432" bIns="45716" rtlCol="0">
            <a:spAutoFit/>
          </a:bodyPr>
          <a:lstStyle>
            <a:defPPr>
              <a:defRPr lang="en-US"/>
            </a:defPPr>
            <a:lvl1pPr marL="0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65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4329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1494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8659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5823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42988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00152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7317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3"/>
              </a:rPr>
              <a:t>https://www.facebook.com/vuhong1972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4"/>
              </a:rPr>
              <a:t>hongvu7219@gmail.com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7800" y="3685657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859871"/>
            <a:ext cx="2682630" cy="2286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99461"/>
            <a:ext cx="2582169" cy="2260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169" y="633641"/>
            <a:ext cx="2562970" cy="2226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59871"/>
            <a:ext cx="2667000" cy="2286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495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79D01128-0459-4AA6-BF00-83022E6963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6" r="20158"/>
          <a:stretch/>
        </p:blipFill>
        <p:spPr>
          <a:xfrm>
            <a:off x="3467605" y="562939"/>
            <a:ext cx="5311436" cy="4124750"/>
          </a:xfrm>
          <a:prstGeom prst="rect">
            <a:avLst/>
          </a:prstGeom>
          <a:ln>
            <a:noFill/>
          </a:ln>
        </p:spPr>
      </p:pic>
      <p:sp>
        <p:nvSpPr>
          <p:cNvPr id="3" name="文本框 10">
            <a:extLst>
              <a:ext uri="{FF2B5EF4-FFF2-40B4-BE49-F238E27FC236}">
                <a16:creationId xmlns:a16="http://schemas.microsoft.com/office/drawing/2014/main" id="{077B507D-2369-43FD-A98F-9ECEF3460771}"/>
              </a:ext>
            </a:extLst>
          </p:cNvPr>
          <p:cNvSpPr txBox="1"/>
          <p:nvPr/>
        </p:nvSpPr>
        <p:spPr>
          <a:xfrm>
            <a:off x="3873619" y="1084122"/>
            <a:ext cx="4589551" cy="1938976"/>
          </a:xfrm>
          <a:prstGeom prst="rect">
            <a:avLst/>
          </a:prstGeom>
          <a:noFill/>
        </p:spPr>
        <p:txBody>
          <a:bodyPr wrap="square" lIns="91418" tIns="45709" rIns="91418" bIns="45709" rtlCol="0">
            <a:spAutoFit/>
          </a:bodyPr>
          <a:lstStyle/>
          <a:p>
            <a:pPr algn="ctr" defTabSz="913950"/>
            <a:r>
              <a:rPr lang="en-US" altLang="zh-CN" sz="6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Kể</a:t>
            </a:r>
            <a:r>
              <a:rPr lang="en-US" altLang="zh-CN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6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chuyện</a:t>
            </a:r>
            <a:r>
              <a:rPr lang="en-US" altLang="zh-CN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6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altLang="zh-CN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6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endParaRPr lang="zh-CN" altLang="en-US" sz="6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7" b="92895" l="7231" r="89945">
                        <a14:foregroundMark x1="38567" y1="28834" x2="39669" y2="33097"/>
                        <a14:foregroundMark x1="51102" y1="29130" x2="50344" y2="32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595"/>
            <a:ext cx="4673063" cy="5435814"/>
          </a:xfrm>
          <a:prstGeom prst="rect">
            <a:avLst/>
          </a:prstGeom>
        </p:spPr>
      </p:pic>
      <p:sp>
        <p:nvSpPr>
          <p:cNvPr id="5" name="TextBox 1"/>
          <p:cNvSpPr txBox="1"/>
          <p:nvPr/>
        </p:nvSpPr>
        <p:spPr>
          <a:xfrm>
            <a:off x="-2150918" y="1005730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https://www.facebook.com/vuhong1972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hongvu7219@gmail.com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6518" y="3984811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371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073FB52-D41D-4185-999B-911B7FDB59BA}"/>
              </a:ext>
            </a:extLst>
          </p:cNvPr>
          <p:cNvSpPr txBox="1"/>
          <p:nvPr/>
        </p:nvSpPr>
        <p:spPr>
          <a:xfrm>
            <a:off x="1437774" y="209553"/>
            <a:ext cx="3820852" cy="500135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pPr defTabSz="685726"/>
            <a:r>
              <a:rPr lang="en-GB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GB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GB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GB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GB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6" descr="26">
            <a:extLst>
              <a:ext uri="{FF2B5EF4-FFF2-40B4-BE49-F238E27FC236}">
                <a16:creationId xmlns:a16="http://schemas.microsoft.com/office/drawing/2014/main" id="{1091B0FB-AB0D-42D8-9033-632C42D16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19150"/>
            <a:ext cx="6789346" cy="307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77B5A7-5CB4-437E-BBFC-6FE6969E2F5F}"/>
              </a:ext>
            </a:extLst>
          </p:cNvPr>
          <p:cNvSpPr txBox="1"/>
          <p:nvPr/>
        </p:nvSpPr>
        <p:spPr>
          <a:xfrm>
            <a:off x="831650" y="1675088"/>
            <a:ext cx="3752150" cy="1361909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pPr defTabSz="685613"/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</a:t>
            </a:r>
            <a:r>
              <a:rPr lang="vi-VN" sz="28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28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endParaRPr lang="en-US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48" y="136939"/>
            <a:ext cx="1135205" cy="64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"/>
          <p:cNvSpPr txBox="1"/>
          <p:nvPr/>
        </p:nvSpPr>
        <p:spPr>
          <a:xfrm>
            <a:off x="-2362200" y="706577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34" tIns="45717" rIns="91434" bIns="45717" rtlCol="0">
            <a:spAutoFit/>
          </a:bodyPr>
          <a:lstStyle>
            <a:defPPr>
              <a:defRPr lang="en-US"/>
            </a:defPPr>
            <a:lvl1pPr marL="0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65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4329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1494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8659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5823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42988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00152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7317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https://www.facebook.com/vuhong1972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hongvu7219@gmail.com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7800" y="3685657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" b="94997" l="4313" r="100000">
                        <a14:foregroundMark x1="64625" y1="83656" x2="71563" y2="78185"/>
                        <a14:foregroundMark x1="68375" y1="86124" x2="74438" y2="830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546027"/>
            <a:ext cx="5315280" cy="497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23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38668" y="97677"/>
            <a:ext cx="550116" cy="492874"/>
          </a:xfrm>
          <a:prstGeom prst="ellipse">
            <a:avLst/>
          </a:prstGeom>
          <a:solidFill>
            <a:srgbClr val="FF9966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 defTabSz="685613"/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-2362200" y="706577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34" tIns="45717" rIns="91434" bIns="45717" rtlCol="0">
            <a:spAutoFit/>
          </a:bodyPr>
          <a:lstStyle>
            <a:defPPr>
              <a:defRPr lang="en-US"/>
            </a:defPPr>
            <a:lvl1pPr marL="0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65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4329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1494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8659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5823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42988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00152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7317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prstClr val="black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  <a:hlinkClick r:id="rId3"/>
              </a:rPr>
              <a:t>https://www.facebook.com/vuhong1972</a:t>
            </a:r>
            <a:r>
              <a:rPr lang="en-US" sz="20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  <a:hlinkClick r:id="rId4"/>
              </a:rPr>
              <a:t>hongvu7219@gmail.com</a:t>
            </a:r>
            <a:r>
              <a:rPr lang="en-US" sz="20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7800" y="3685657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Hình ảnh Ông Nội Hạnh Phúc Và Cháu Trai Ba Thiết Kế Minh Họa, Vẽ Tay, Minh  Họa, Không Ai miễn phí tải tập tin PNG PSDComment và Vector">
            <a:extLst>
              <a:ext uri="{FF2B5EF4-FFF2-40B4-BE49-F238E27FC236}">
                <a16:creationId xmlns:a16="http://schemas.microsoft.com/office/drawing/2014/main" id="{B89A4BA5-9C17-4C5A-8F97-06C501641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833">
                        <a14:foregroundMark x1="82500" y1="29583" x2="85500" y2="35667"/>
                        <a14:foregroundMark x1="90833" y1="32583" x2="89833" y2="38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059" y="568534"/>
            <a:ext cx="5734247" cy="573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ular Callout 12"/>
          <p:cNvSpPr/>
          <p:nvPr/>
        </p:nvSpPr>
        <p:spPr>
          <a:xfrm>
            <a:off x="838200" y="416131"/>
            <a:ext cx="3276600" cy="1143000"/>
          </a:xfrm>
          <a:prstGeom prst="wedgeRoundRectCallout">
            <a:avLst>
              <a:gd name="adj1" fmla="val -11015"/>
              <a:gd name="adj2" fmla="val 124837"/>
              <a:gd name="adj3" fmla="val 16667"/>
            </a:avLst>
          </a:prstGeom>
          <a:solidFill>
            <a:srgbClr val="92D050"/>
          </a:solidFill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914310"/>
            <a:r>
              <a:rPr lang="vi-VN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Kể cho người thân về thầy giáo sẻ trong câu chuyện trên</a:t>
            </a:r>
            <a:r>
              <a:rPr lang="vi-VN" sz="24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5181600" y="1581150"/>
            <a:ext cx="3733800" cy="1587577"/>
          </a:xfrm>
          <a:prstGeom prst="wedgeRoundRectCallout">
            <a:avLst>
              <a:gd name="adj1" fmla="val -68540"/>
              <a:gd name="adj2" fmla="val 45170"/>
              <a:gd name="adj3" fmla="val 16667"/>
            </a:avLst>
          </a:prstGeom>
          <a:solidFill>
            <a:srgbClr val="FFCCCC"/>
          </a:solidFill>
          <a:ln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defTabSz="914333"/>
            <a:r>
              <a:rPr lang="vi-VN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 giáo sẻ là người rất tâm huyết và nhiệt tình</a:t>
            </a:r>
            <a:r>
              <a:rPr lang="vi-VN" sz="24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52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15">
            <a:extLst>
              <a:ext uri="{FF2B5EF4-FFF2-40B4-BE49-F238E27FC236}">
                <a16:creationId xmlns:a16="http://schemas.microsoft.com/office/drawing/2014/main" id="{565A3903-21F8-406F-8CDD-FF25013B8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737755"/>
            <a:ext cx="391477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5476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685800" indent="-228600" defTabSz="5476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 defTabSz="5476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 defTabSz="5476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 defTabSz="5476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defTabSz="5476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defTabSz="5476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defTabSz="5476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defTabSz="5476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zh-CN" sz="6000" b="1" dirty="0" err="1">
                <a:solidFill>
                  <a:srgbClr val="FF5050"/>
                </a:solidFill>
                <a:latin typeface="Arial-Rounded" panose="020B0500000000000000" pitchFamily="34" charset="0"/>
                <a:ea typeface="SimSun" panose="02010600030101010101" pitchFamily="2" charset="-122"/>
              </a:rPr>
              <a:t>Củng</a:t>
            </a:r>
            <a:r>
              <a:rPr lang="en-US" altLang="zh-CN" sz="6000" b="1" dirty="0">
                <a:solidFill>
                  <a:srgbClr val="FF5050"/>
                </a:solidFill>
                <a:latin typeface="Arial-Rounded" panose="020B0500000000000000" pitchFamily="34" charset="0"/>
                <a:ea typeface="SimSun" panose="02010600030101010101" pitchFamily="2" charset="-122"/>
              </a:rPr>
              <a:t> </a:t>
            </a:r>
            <a:r>
              <a:rPr lang="en-US" altLang="zh-CN" sz="6000" b="1" dirty="0" err="1">
                <a:solidFill>
                  <a:srgbClr val="FF5050"/>
                </a:solidFill>
                <a:latin typeface="Arial-Rounded" panose="020B0500000000000000" pitchFamily="34" charset="0"/>
                <a:ea typeface="SimSun" panose="02010600030101010101" pitchFamily="2" charset="-122"/>
              </a:rPr>
              <a:t>cố</a:t>
            </a:r>
            <a:r>
              <a:rPr lang="en-US" altLang="zh-CN" sz="6000" b="1" dirty="0">
                <a:solidFill>
                  <a:srgbClr val="FF5050"/>
                </a:solidFill>
                <a:latin typeface="Arial-Rounded" panose="020B0500000000000000" pitchFamily="34" charset="0"/>
                <a:ea typeface="SimSun" panose="02010600030101010101" pitchFamily="2" charset="-122"/>
              </a:rPr>
              <a:t> </a:t>
            </a:r>
            <a:r>
              <a:rPr lang="en-US" altLang="zh-CN" sz="6000" b="1" dirty="0" err="1">
                <a:solidFill>
                  <a:srgbClr val="FF5050"/>
                </a:solidFill>
                <a:latin typeface="Arial-Rounded" panose="020B0500000000000000" pitchFamily="34" charset="0"/>
                <a:ea typeface="SimSun" panose="02010600030101010101" pitchFamily="2" charset="-122"/>
              </a:rPr>
              <a:t>và</a:t>
            </a:r>
            <a:r>
              <a:rPr lang="en-US" altLang="zh-CN" sz="6000" b="1" dirty="0">
                <a:solidFill>
                  <a:srgbClr val="FF5050"/>
                </a:solidFill>
                <a:latin typeface="Arial-Rounded" panose="020B0500000000000000" pitchFamily="34" charset="0"/>
                <a:ea typeface="SimSun" panose="02010600030101010101" pitchFamily="2" charset="-122"/>
              </a:rPr>
              <a:t> </a:t>
            </a:r>
            <a:r>
              <a:rPr lang="en-US" altLang="zh-CN" sz="6000" b="1" dirty="0" err="1">
                <a:solidFill>
                  <a:srgbClr val="FF5050"/>
                </a:solidFill>
                <a:latin typeface="Arial-Rounded" panose="020B0500000000000000" pitchFamily="34" charset="0"/>
                <a:ea typeface="SimSun" panose="02010600030101010101" pitchFamily="2" charset="-122"/>
              </a:rPr>
              <a:t>dặn</a:t>
            </a:r>
            <a:r>
              <a:rPr lang="en-US" altLang="zh-CN" sz="6000" b="1" dirty="0">
                <a:solidFill>
                  <a:srgbClr val="FF5050"/>
                </a:solidFill>
                <a:latin typeface="Arial-Rounded" panose="020B0500000000000000" pitchFamily="34" charset="0"/>
                <a:ea typeface="SimSun" panose="02010600030101010101" pitchFamily="2" charset="-122"/>
              </a:rPr>
              <a:t> </a:t>
            </a:r>
            <a:r>
              <a:rPr lang="en-US" altLang="zh-CN" sz="6000" b="1" dirty="0" err="1" smtClean="0">
                <a:solidFill>
                  <a:srgbClr val="FF5050"/>
                </a:solidFill>
                <a:latin typeface="Arial-Rounded" panose="020B0500000000000000" pitchFamily="34" charset="0"/>
                <a:ea typeface="SimSun" panose="02010600030101010101" pitchFamily="2" charset="-122"/>
              </a:rPr>
              <a:t>dò</a:t>
            </a:r>
            <a:endParaRPr lang="zh-CN" altLang="en-US" sz="6000" b="1" dirty="0">
              <a:solidFill>
                <a:srgbClr val="FF5050"/>
              </a:solidFill>
              <a:latin typeface="Arial-Rounded" panose="020B0500000000000000" pitchFamily="34" charset="0"/>
              <a:ea typeface="SimSun" panose="02010600030101010101" pitchFamily="2" charset="-122"/>
            </a:endParaRPr>
          </a:p>
        </p:txBody>
      </p:sp>
      <p:pic>
        <p:nvPicPr>
          <p:cNvPr id="26" name="图片 5">
            <a:extLst>
              <a:ext uri="{FF2B5EF4-FFF2-40B4-BE49-F238E27FC236}">
                <a16:creationId xmlns:a16="http://schemas.microsoft.com/office/drawing/2014/main" id="{D6D94968-F96F-42AB-8584-C688452EEF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63458"/>
            <a:ext cx="4953000" cy="4308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/>
          <p:nvPr/>
        </p:nvSpPr>
        <p:spPr>
          <a:xfrm>
            <a:off x="-2150918" y="1005730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4"/>
              </a:rPr>
              <a:t>https://www.facebook.com/vuhong1972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hongvu7219@gmail.com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6518" y="3984811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31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</TotalTime>
  <Words>458</Words>
  <Application>Microsoft Office PowerPoint</Application>
  <PresentationFormat>On-screen Show (16:9)</PresentationFormat>
  <Paragraphs>63</Paragraphs>
  <Slides>10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10</vt:i4>
      </vt:variant>
    </vt:vector>
  </HeadingPairs>
  <TitlesOfParts>
    <vt:vector size="32" baseType="lpstr">
      <vt:lpstr>微软雅黑</vt:lpstr>
      <vt:lpstr>SimSun</vt:lpstr>
      <vt:lpstr>SimSun</vt:lpstr>
      <vt:lpstr>#9Slide02 Noi dung dai</vt:lpstr>
      <vt:lpstr>#9Slide02 Tieu de dai</vt:lpstr>
      <vt:lpstr>.VnAvant</vt:lpstr>
      <vt:lpstr>Arial</vt:lpstr>
      <vt:lpstr>Arial-Rounded</vt:lpstr>
      <vt:lpstr>Calibri</vt:lpstr>
      <vt:lpstr>Century Gothic</vt:lpstr>
      <vt:lpstr>DengXian</vt:lpstr>
      <vt:lpstr>DengXian</vt:lpstr>
      <vt:lpstr>等线 Light</vt:lpstr>
      <vt:lpstr>HP001 4 hàng</vt:lpstr>
      <vt:lpstr>字魂70号-灵悦黑体</vt:lpstr>
      <vt:lpstr>经典趣体简</vt:lpstr>
      <vt:lpstr>3_Office 主题​​</vt:lpstr>
      <vt:lpstr>4_Office 主题​​</vt:lpstr>
      <vt:lpstr>1_Office 主题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Hồng</dc:creator>
  <cp:lastModifiedBy>Admin</cp:lastModifiedBy>
  <cp:revision>23</cp:revision>
  <dcterms:created xsi:type="dcterms:W3CDTF">2021-12-05T03:53:04Z</dcterms:created>
  <dcterms:modified xsi:type="dcterms:W3CDTF">2024-05-02T03:47:17Z</dcterms:modified>
</cp:coreProperties>
</file>