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83" r:id="rId2"/>
    <p:sldId id="2007577189" r:id="rId3"/>
    <p:sldId id="422" r:id="rId4"/>
    <p:sldId id="423" r:id="rId5"/>
    <p:sldId id="424" r:id="rId6"/>
    <p:sldId id="425" r:id="rId7"/>
    <p:sldId id="2007577173" r:id="rId8"/>
    <p:sldId id="420" r:id="rId9"/>
    <p:sldId id="421" r:id="rId10"/>
    <p:sldId id="2007577191" r:id="rId11"/>
    <p:sldId id="2007577152" r:id="rId12"/>
    <p:sldId id="2007577175" r:id="rId13"/>
    <p:sldId id="2007577174" r:id="rId14"/>
    <p:sldId id="281" r:id="rId15"/>
    <p:sldId id="417" r:id="rId16"/>
    <p:sldId id="25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BF520A"/>
    <a:srgbClr val="FF3399"/>
    <a:srgbClr val="000066"/>
    <a:srgbClr val="99FF66"/>
    <a:srgbClr val="CCFF99"/>
    <a:srgbClr val="00FF00"/>
    <a:srgbClr val="0000CC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>
        <p:scale>
          <a:sx n="66" d="100"/>
          <a:sy n="66" d="100"/>
        </p:scale>
        <p:origin x="2310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2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65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3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3290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55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3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3.wdp"/><Relationship Id="rId18" Type="http://schemas.openxmlformats.org/officeDocument/2006/relationships/image" Target="../media/image26.png"/><Relationship Id="rId26" Type="http://schemas.microsoft.com/office/2007/relationships/hdphoto" Target="../media/hdphoto14.wdp"/><Relationship Id="rId39" Type="http://schemas.microsoft.com/office/2007/relationships/hdphoto" Target="../media/hdphoto18.wdp"/><Relationship Id="rId3" Type="http://schemas.openxmlformats.org/officeDocument/2006/relationships/image" Target="../media/image18.jpeg"/><Relationship Id="rId21" Type="http://schemas.openxmlformats.org/officeDocument/2006/relationships/slide" Target="slide7.xml"/><Relationship Id="rId34" Type="http://schemas.microsoft.com/office/2007/relationships/hdphoto" Target="../media/hdphoto6.wdp"/><Relationship Id="rId42" Type="http://schemas.openxmlformats.org/officeDocument/2006/relationships/image" Target="../media/image35.png"/><Relationship Id="rId47" Type="http://schemas.microsoft.com/office/2007/relationships/hdphoto" Target="../media/hdphoto22.wdp"/><Relationship Id="rId7" Type="http://schemas.microsoft.com/office/2007/relationships/hdphoto" Target="../media/hdphoto10.wdp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5" Type="http://schemas.openxmlformats.org/officeDocument/2006/relationships/image" Target="../media/image28.png"/><Relationship Id="rId33" Type="http://schemas.openxmlformats.org/officeDocument/2006/relationships/image" Target="../media/image14.png"/><Relationship Id="rId38" Type="http://schemas.openxmlformats.org/officeDocument/2006/relationships/image" Target="../media/image33.png"/><Relationship Id="rId46" Type="http://schemas.openxmlformats.org/officeDocument/2006/relationships/image" Target="../media/image37.png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20" Type="http://schemas.openxmlformats.org/officeDocument/2006/relationships/image" Target="../media/image27.png"/><Relationship Id="rId29" Type="http://schemas.openxmlformats.org/officeDocument/2006/relationships/image" Target="../media/image29.png"/><Relationship Id="rId41" Type="http://schemas.microsoft.com/office/2007/relationships/hdphoto" Target="../media/hdphoto19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microsoft.com/office/2007/relationships/hdphoto" Target="../media/hdphoto12.wdp"/><Relationship Id="rId24" Type="http://schemas.openxmlformats.org/officeDocument/2006/relationships/slide" Target="slide9.xml"/><Relationship Id="rId32" Type="http://schemas.microsoft.com/office/2007/relationships/hdphoto" Target="../media/hdphoto16.wdp"/><Relationship Id="rId37" Type="http://schemas.microsoft.com/office/2007/relationships/hdphoto" Target="../media/hdphoto17.wdp"/><Relationship Id="rId40" Type="http://schemas.openxmlformats.org/officeDocument/2006/relationships/image" Target="../media/image34.png"/><Relationship Id="rId45" Type="http://schemas.microsoft.com/office/2007/relationships/hdphoto" Target="../media/hdphoto21.wdp"/><Relationship Id="rId5" Type="http://schemas.microsoft.com/office/2007/relationships/hdphoto" Target="../media/hdphoto9.wdp"/><Relationship Id="rId15" Type="http://schemas.openxmlformats.org/officeDocument/2006/relationships/slide" Target="slide6.xml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openxmlformats.org/officeDocument/2006/relationships/image" Target="../media/image32.png"/><Relationship Id="rId49" Type="http://schemas.openxmlformats.org/officeDocument/2006/relationships/image" Target="../media/image38.png"/><Relationship Id="rId10" Type="http://schemas.openxmlformats.org/officeDocument/2006/relationships/image" Target="../media/image23.png"/><Relationship Id="rId19" Type="http://schemas.openxmlformats.org/officeDocument/2006/relationships/slide" Target="slide8.xml"/><Relationship Id="rId31" Type="http://schemas.openxmlformats.org/officeDocument/2006/relationships/image" Target="../media/image30.png"/><Relationship Id="rId44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microsoft.com/office/2007/relationships/hdphoto" Target="../media/hdphoto11.wdp"/><Relationship Id="rId14" Type="http://schemas.openxmlformats.org/officeDocument/2006/relationships/image" Target="../media/image25.png"/><Relationship Id="rId22" Type="http://schemas.openxmlformats.org/officeDocument/2006/relationships/image" Target="../media/image11.png"/><Relationship Id="rId27" Type="http://schemas.openxmlformats.org/officeDocument/2006/relationships/image" Target="../media/image13.png"/><Relationship Id="rId30" Type="http://schemas.microsoft.com/office/2007/relationships/hdphoto" Target="../media/hdphoto15.wdp"/><Relationship Id="rId35" Type="http://schemas.openxmlformats.org/officeDocument/2006/relationships/image" Target="../media/image31.png"/><Relationship Id="rId43" Type="http://schemas.microsoft.com/office/2007/relationships/hdphoto" Target="../media/hdphoto20.wdp"/><Relationship Id="rId48" Type="http://schemas.openxmlformats.org/officeDocument/2006/relationships/slide" Target="slide10.xml"/><Relationship Id="rId8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954214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76: So sánh các số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có ba chữ số -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94217"/>
            <a:ext cx="11520041" cy="586202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847866" y="217562"/>
            <a:ext cx="10370031" cy="586205"/>
            <a:chOff x="2102177" y="171346"/>
            <a:chExt cx="10370031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1" y="171346"/>
              <a:ext cx="10063387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So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C26B24-958C-4FD6-A3A8-1B7CC88F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30"/>
          <a:stretch/>
        </p:blipFill>
        <p:spPr>
          <a:xfrm>
            <a:off x="1038132" y="898738"/>
            <a:ext cx="10179765" cy="2885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7F4C5F-BC11-403C-BF77-6276B90B5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99" y="2595124"/>
            <a:ext cx="3400900" cy="34009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741CAA-5D0E-46D7-8BAB-E2087F4B7BA5}"/>
              </a:ext>
            </a:extLst>
          </p:cNvPr>
          <p:cNvSpPr/>
          <p:nvPr/>
        </p:nvSpPr>
        <p:spPr>
          <a:xfrm>
            <a:off x="3639236" y="5143569"/>
            <a:ext cx="4913525" cy="8524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3399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94217"/>
            <a:ext cx="11520041" cy="586202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847866" y="217562"/>
            <a:ext cx="10370031" cy="586205"/>
            <a:chOff x="2102177" y="171346"/>
            <a:chExt cx="10370031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1" y="171346"/>
              <a:ext cx="10063387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So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C26B24-958C-4FD6-A3A8-1B7CC88F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30"/>
          <a:stretch/>
        </p:blipFill>
        <p:spPr>
          <a:xfrm>
            <a:off x="1038132" y="898738"/>
            <a:ext cx="10179765" cy="2885808"/>
          </a:xfrm>
          <a:prstGeom prst="rect">
            <a:avLst/>
          </a:prstGeom>
        </p:spPr>
      </p:pic>
      <p:graphicFrame>
        <p:nvGraphicFramePr>
          <p:cNvPr id="43" name="Table 6">
            <a:extLst>
              <a:ext uri="{FF2B5EF4-FFF2-40B4-BE49-F238E27FC236}">
                <a16:creationId xmlns:a16="http://schemas.microsoft.com/office/drawing/2014/main" id="{55BC8131-B81A-4D4A-A574-DE3A3D67A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45188"/>
              </p:ext>
            </p:extLst>
          </p:nvPr>
        </p:nvGraphicFramePr>
        <p:xfrm>
          <a:off x="1888908" y="3784546"/>
          <a:ext cx="4738137" cy="205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379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579379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579379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55715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18389"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295907"/>
                  </a:ext>
                </a:extLst>
              </a:tr>
            </a:tbl>
          </a:graphicData>
        </a:graphic>
      </p:graphicFrame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1AF189C-E92F-4496-AB97-2B1350C936F9}"/>
              </a:ext>
            </a:extLst>
          </p:cNvPr>
          <p:cNvSpPr/>
          <p:nvPr/>
        </p:nvSpPr>
        <p:spPr>
          <a:xfrm>
            <a:off x="723526" y="4333953"/>
            <a:ext cx="861967" cy="39548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581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11127FA6-1FC3-42F2-99EA-94673799F552}"/>
              </a:ext>
            </a:extLst>
          </p:cNvPr>
          <p:cNvSpPr/>
          <p:nvPr/>
        </p:nvSpPr>
        <p:spPr>
          <a:xfrm>
            <a:off x="1585493" y="4421917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3FC775D-A313-4E18-9711-EBA4FD6CC487}"/>
              </a:ext>
            </a:extLst>
          </p:cNvPr>
          <p:cNvSpPr/>
          <p:nvPr/>
        </p:nvSpPr>
        <p:spPr>
          <a:xfrm>
            <a:off x="2100295" y="428865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D39F77E-C6B5-4E41-BA94-D0286269DA63}"/>
              </a:ext>
            </a:extLst>
          </p:cNvPr>
          <p:cNvSpPr/>
          <p:nvPr/>
        </p:nvSpPr>
        <p:spPr>
          <a:xfrm>
            <a:off x="3670698" y="429255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97DD7B9-6F46-4038-A386-5D633A3AC8AB}"/>
              </a:ext>
            </a:extLst>
          </p:cNvPr>
          <p:cNvSpPr/>
          <p:nvPr/>
        </p:nvSpPr>
        <p:spPr>
          <a:xfrm>
            <a:off x="5223627" y="428865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7F63DF9-0778-4FD1-A0CE-F67B5303EDF8}"/>
              </a:ext>
            </a:extLst>
          </p:cNvPr>
          <p:cNvSpPr/>
          <p:nvPr/>
        </p:nvSpPr>
        <p:spPr>
          <a:xfrm>
            <a:off x="713060" y="4839038"/>
            <a:ext cx="861967" cy="4267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496</a:t>
            </a: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FA286E1F-B9C4-4924-9E4C-2C7A88DAD2DB}"/>
              </a:ext>
            </a:extLst>
          </p:cNvPr>
          <p:cNvSpPr/>
          <p:nvPr/>
        </p:nvSpPr>
        <p:spPr>
          <a:xfrm>
            <a:off x="1562327" y="4933821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0565F7E-DCD8-455E-BB26-23A213D89293}"/>
              </a:ext>
            </a:extLst>
          </p:cNvPr>
          <p:cNvSpPr/>
          <p:nvPr/>
        </p:nvSpPr>
        <p:spPr>
          <a:xfrm>
            <a:off x="2077129" y="480055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0574CF6-6ACA-41D6-A5C7-33668E41B987}"/>
              </a:ext>
            </a:extLst>
          </p:cNvPr>
          <p:cNvSpPr/>
          <p:nvPr/>
        </p:nvSpPr>
        <p:spPr>
          <a:xfrm>
            <a:off x="3647532" y="480445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D9B3541-2CE8-46DA-9336-916A124B757B}"/>
              </a:ext>
            </a:extLst>
          </p:cNvPr>
          <p:cNvSpPr/>
          <p:nvPr/>
        </p:nvSpPr>
        <p:spPr>
          <a:xfrm>
            <a:off x="5200461" y="4835597"/>
            <a:ext cx="1211566" cy="5138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4FE5D5A-2C72-4F6F-8D77-B5C17D16AF6A}"/>
              </a:ext>
            </a:extLst>
          </p:cNvPr>
          <p:cNvSpPr/>
          <p:nvPr/>
        </p:nvSpPr>
        <p:spPr>
          <a:xfrm>
            <a:off x="700360" y="5373799"/>
            <a:ext cx="861967" cy="4267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605</a:t>
            </a:r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C9F020BB-9915-4011-A283-04E199C96872}"/>
              </a:ext>
            </a:extLst>
          </p:cNvPr>
          <p:cNvSpPr/>
          <p:nvPr/>
        </p:nvSpPr>
        <p:spPr>
          <a:xfrm>
            <a:off x="1562327" y="5417782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E05301D-54AF-4522-83F6-2F67FEC8A770}"/>
              </a:ext>
            </a:extLst>
          </p:cNvPr>
          <p:cNvSpPr/>
          <p:nvPr/>
        </p:nvSpPr>
        <p:spPr>
          <a:xfrm>
            <a:off x="2088712" y="5345172"/>
            <a:ext cx="1188400" cy="48396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3CAF8C3-0ED3-4ADC-B8F8-087CBF5E34AF}"/>
              </a:ext>
            </a:extLst>
          </p:cNvPr>
          <p:cNvSpPr/>
          <p:nvPr/>
        </p:nvSpPr>
        <p:spPr>
          <a:xfrm>
            <a:off x="3647532" y="5358580"/>
            <a:ext cx="1188400" cy="48396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1B1B80E8-E402-47CD-80DA-4D8649B5873D}"/>
              </a:ext>
            </a:extLst>
          </p:cNvPr>
          <p:cNvSpPr/>
          <p:nvPr/>
        </p:nvSpPr>
        <p:spPr>
          <a:xfrm>
            <a:off x="5200461" y="5319558"/>
            <a:ext cx="1211566" cy="5138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F62830-7171-45E3-8AB8-FA95B47F1B94}"/>
              </a:ext>
            </a:extLst>
          </p:cNvPr>
          <p:cNvSpPr/>
          <p:nvPr/>
        </p:nvSpPr>
        <p:spPr>
          <a:xfrm>
            <a:off x="7477821" y="3873654"/>
            <a:ext cx="3168367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 &lt; 500 &lt; 600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9DD9B83-2616-4389-9668-84477F57324A}"/>
              </a:ext>
            </a:extLst>
          </p:cNvPr>
          <p:cNvSpPr/>
          <p:nvPr/>
        </p:nvSpPr>
        <p:spPr>
          <a:xfrm>
            <a:off x="7242298" y="4476993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496 &lt; 581 &lt; 605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872FC6C-F0F1-467F-82D5-A7E4472A0F3F}"/>
              </a:ext>
            </a:extLst>
          </p:cNvPr>
          <p:cNvSpPr/>
          <p:nvPr/>
        </p:nvSpPr>
        <p:spPr>
          <a:xfrm>
            <a:off x="7293357" y="5083962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605 &gt; 581 &gt; 496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84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52" grpId="0" build="allAtOnce"/>
      <p:bldP spid="77" grpId="0" animBg="1"/>
      <p:bldP spid="78" grpId="0" animBg="1"/>
      <p:bldP spid="79" grpId="0" build="allAtOnce"/>
      <p:bldP spid="82" grpId="0" animBg="1"/>
      <p:bldP spid="83" grpId="0" animBg="1"/>
      <p:bldP spid="8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57617"/>
            <a:ext cx="11520041" cy="590322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16DD3-C6A9-4FA0-A67D-431EE3D02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188" b="97046" l="19331" r="74628">
                        <a14:foregroundMark x1="22398" y1="91433" x2="22398" y2="91433"/>
                        <a14:foregroundMark x1="22026" y1="91433" x2="22026" y2="91433"/>
                        <a14:foregroundMark x1="19517" y1="93353" x2="19517" y2="93353"/>
                        <a14:foregroundMark x1="19331" y1="95569" x2="19331" y2="95569"/>
                        <a14:foregroundMark x1="27602" y1="82275" x2="55669" y2="85377"/>
                        <a14:foregroundMark x1="26394" y1="89660" x2="51487" y2="90842"/>
                        <a14:foregroundMark x1="69703" y1="63516" x2="67658" y2="88774"/>
                        <a14:foregroundMark x1="73885" y1="67947" x2="74907" y2="76809"/>
                        <a14:foregroundMark x1="74907" y1="76809" x2="74907" y2="76809"/>
                        <a14:foregroundMark x1="69981" y1="49188" x2="71004" y2="57016"/>
                        <a14:foregroundMark x1="71375" y1="58198" x2="71283" y2="63663"/>
                        <a14:foregroundMark x1="48978" y1="59970" x2="51766" y2="61743"/>
                        <a14:foregroundMark x1="30019" y1="60118" x2="34572" y2="60414"/>
                        <a14:foregroundMark x1="28810" y1="66174" x2="27602" y2="66174"/>
                        <a14:foregroundMark x1="34851" y1="66027" x2="36152" y2="67061"/>
                        <a14:foregroundMark x1="74164" y1="82275" x2="74721" y2="94830"/>
                        <a14:foregroundMark x1="73978" y1="91285" x2="73513" y2="95421"/>
                        <a14:foregroundMark x1="73978" y1="94387" x2="73978" y2="96603"/>
                        <a14:foregroundMark x1="42937" y1="94978" x2="63011" y2="96160"/>
                        <a14:foregroundMark x1="20167" y1="96603" x2="30204" y2="96307"/>
                        <a14:foregroundMark x1="30204" y1="96307" x2="54647" y2="97046"/>
                        <a14:foregroundMark x1="58457" y1="66322" x2="65149" y2="77696"/>
                      </a14:backgroundRemoval>
                    </a14:imgEffect>
                  </a14:imgLayer>
                </a14:imgProps>
              </a:ext>
            </a:extLst>
          </a:blip>
          <a:srcRect l="17012" t="46612" r="21231"/>
          <a:stretch/>
        </p:blipFill>
        <p:spPr>
          <a:xfrm>
            <a:off x="2629691" y="2506876"/>
            <a:ext cx="6932616" cy="377089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3805670" y="104270"/>
            <a:ext cx="4274641" cy="586205"/>
            <a:chOff x="2102177" y="171346"/>
            <a:chExt cx="4274641" cy="58620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3967996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7D9881-6494-46A5-AAFD-ECD5E6D10B87}"/>
              </a:ext>
            </a:extLst>
          </p:cNvPr>
          <p:cNvSpPr/>
          <p:nvPr/>
        </p:nvSpPr>
        <p:spPr>
          <a:xfrm>
            <a:off x="508761" y="580226"/>
            <a:ext cx="10977608" cy="162475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ra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60099B-8CEF-4F76-9DC7-F42EE0C43283}"/>
              </a:ext>
            </a:extLst>
          </p:cNvPr>
          <p:cNvGrpSpPr/>
          <p:nvPr/>
        </p:nvGrpSpPr>
        <p:grpSpPr>
          <a:xfrm>
            <a:off x="4951379" y="1819072"/>
            <a:ext cx="3124222" cy="1293779"/>
            <a:chOff x="4951379" y="1819072"/>
            <a:chExt cx="3124222" cy="1293779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F6AE3740-C389-4673-A004-31EEFE3EA9D8}"/>
                </a:ext>
              </a:extLst>
            </p:cNvPr>
            <p:cNvSpPr/>
            <p:nvPr/>
          </p:nvSpPr>
          <p:spPr>
            <a:xfrm>
              <a:off x="4951379" y="1819072"/>
              <a:ext cx="3124222" cy="1293779"/>
            </a:xfrm>
            <a:prstGeom prst="wedgeEllipseCallout">
              <a:avLst>
                <a:gd name="adj1" fmla="val 59127"/>
                <a:gd name="adj2" fmla="val 1093"/>
              </a:avLst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DC02E4-5B56-4D17-B87F-814C4EFDEC8C}"/>
                </a:ext>
              </a:extLst>
            </p:cNvPr>
            <p:cNvSpPr txBox="1"/>
            <p:nvPr/>
          </p:nvSpPr>
          <p:spPr>
            <a:xfrm>
              <a:off x="5099331" y="2054762"/>
              <a:ext cx="282831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lưu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ý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thẻ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vi-VN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43624" y="3683997"/>
            <a:ext cx="7303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94626" y="3625273"/>
            <a:ext cx="7303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95471" y="27412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27A8D-5D1E-4947-B734-91F75455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11"/>
            <a:ext cx="12192000" cy="6431082"/>
          </a:xfrm>
          <a:prstGeom prst="rect">
            <a:avLst/>
          </a:prstGeom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93" y="4780052"/>
            <a:ext cx="1316761" cy="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592" y="4729634"/>
            <a:ext cx="1128653" cy="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8" y="3320258"/>
            <a:ext cx="1820584" cy="3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652029" y="3392587"/>
            <a:ext cx="2265956" cy="34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52AC6A1D-20B3-492C-9E4F-68EA2C42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197755"/>
            <a:ext cx="9993086" cy="60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2E29EA-438F-4E02-B5CC-CF591580B4C0}"/>
              </a:ext>
            </a:extLst>
          </p:cNvPr>
          <p:cNvSpPr txBox="1"/>
          <p:nvPr/>
        </p:nvSpPr>
        <p:spPr>
          <a:xfrm>
            <a:off x="2133600" y="1570435"/>
            <a:ext cx="833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4342"/>
            <a:ext cx="12293600" cy="651691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628995" y="4020424"/>
            <a:ext cx="1713578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035955" cy="4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4034971"/>
            <a:ext cx="1750312" cy="25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929" y="4196945"/>
            <a:ext cx="1238996" cy="23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9920" y="4813301"/>
            <a:ext cx="1243109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365835" y="5755625"/>
            <a:ext cx="1570131" cy="2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604881" y="6057087"/>
            <a:ext cx="1220477" cy="22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67074" y="5671541"/>
            <a:ext cx="1630653" cy="2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0482" flipH="1">
            <a:off x="8224960" y="6013452"/>
            <a:ext cx="1149866" cy="1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8203">
            <a:off x="9372838" y="5492283"/>
            <a:ext cx="1747547" cy="20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5" action="ppaction://hlinksldjump"/>
          </p:cNvPr>
          <p:cNvSpPr/>
          <p:nvPr/>
        </p:nvSpPr>
        <p:spPr>
          <a:xfrm>
            <a:off x="1315739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>
            <a:hlinkClick r:id="rId21" action="ppaction://hlinksldjump"/>
          </p:cNvPr>
          <p:cNvSpPr/>
          <p:nvPr/>
        </p:nvSpPr>
        <p:spPr>
          <a:xfrm>
            <a:off x="3473202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>
            <a:hlinkClick r:id="rId19" action="ppaction://hlinksldjump"/>
          </p:cNvPr>
          <p:cNvSpPr/>
          <p:nvPr/>
        </p:nvSpPr>
        <p:spPr>
          <a:xfrm>
            <a:off x="6591656" y="345571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8326139" y="42340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8" action="ppaction://hlinksldjump"/>
            <a:extLst>
              <a:ext uri="{FF2B5EF4-FFF2-40B4-BE49-F238E27FC236}">
                <a16:creationId xmlns:a16="http://schemas.microsoft.com/office/drawing/2014/main" id="{5D8D1541-935D-41DA-926E-93F95821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4" y="565427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D8A75486-15BB-45FF-AE6F-5451645FB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900">
            <a:off x="9913601" y="4245820"/>
            <a:ext cx="1747547" cy="20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7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11A657D8-5FBB-4BDC-99C8-9FAFE43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78A9E3DD-64ED-4CD2-8EBF-0E793D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am tac\bg.jpg">
            <a:extLst>
              <a:ext uri="{FF2B5EF4-FFF2-40B4-BE49-F238E27FC236}">
                <a16:creationId xmlns:a16="http://schemas.microsoft.com/office/drawing/2014/main" id="{24D6F94C-0D07-493C-BB5F-6DF3F8A4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16229A1-F999-40C9-BF03-D6E8D54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14" y="604524"/>
            <a:ext cx="6615772" cy="35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B42FD7-DC95-409F-B0AE-7D971066A0E3}"/>
              </a:ext>
            </a:extLst>
          </p:cNvPr>
          <p:cNvSpPr txBox="1"/>
          <p:nvPr/>
        </p:nvSpPr>
        <p:spPr>
          <a:xfrm>
            <a:off x="4600433" y="1711679"/>
            <a:ext cx="39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310 ….301</a:t>
            </a:r>
          </a:p>
        </p:txBody>
      </p:sp>
      <p:pic>
        <p:nvPicPr>
          <p:cNvPr id="16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0876B273-8378-4794-A6E0-D9C8F901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57" y="560725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7FAE87EB-8E80-4322-94D8-0040438AC267}"/>
              </a:ext>
            </a:extLst>
          </p:cNvPr>
          <p:cNvSpPr/>
          <p:nvPr/>
        </p:nvSpPr>
        <p:spPr>
          <a:xfrm>
            <a:off x="3197128" y="4230933"/>
            <a:ext cx="1750197" cy="897078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0B8CE11-BFC6-4993-96DA-932C3231B816}"/>
              </a:ext>
            </a:extLst>
          </p:cNvPr>
          <p:cNvSpPr/>
          <p:nvPr/>
        </p:nvSpPr>
        <p:spPr>
          <a:xfrm>
            <a:off x="7918149" y="4231379"/>
            <a:ext cx="1770137" cy="914942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033A34F6-1BEE-492F-BCDC-F7D75854385A}"/>
              </a:ext>
            </a:extLst>
          </p:cNvPr>
          <p:cNvSpPr/>
          <p:nvPr/>
        </p:nvSpPr>
        <p:spPr>
          <a:xfrm>
            <a:off x="5574158" y="4230932"/>
            <a:ext cx="1717157" cy="915389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</p:spTree>
    <p:extLst>
      <p:ext uri="{BB962C8B-B14F-4D97-AF65-F5344CB8AC3E}">
        <p14:creationId xmlns:p14="http://schemas.microsoft.com/office/powerpoint/2010/main" val="133351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345F526A-E7F2-4D3B-80F7-C137B56D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03" y="5572367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6AD2DCF7-8514-49E2-A9BF-23780EAC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14" y="604524"/>
            <a:ext cx="6615772" cy="35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A7B9BB5-86D6-4CA6-8033-25393DC01271}"/>
              </a:ext>
            </a:extLst>
          </p:cNvPr>
          <p:cNvSpPr/>
          <p:nvPr/>
        </p:nvSpPr>
        <p:spPr>
          <a:xfrm>
            <a:off x="3197128" y="4321573"/>
            <a:ext cx="1750197" cy="897078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EC2D394D-4F42-4C2B-826F-E5B8EB466D4D}"/>
              </a:ext>
            </a:extLst>
          </p:cNvPr>
          <p:cNvSpPr/>
          <p:nvPr/>
        </p:nvSpPr>
        <p:spPr>
          <a:xfrm>
            <a:off x="5613488" y="4303709"/>
            <a:ext cx="1770137" cy="914942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490DA07D-9163-4CFA-83DE-A9982922B22E}"/>
              </a:ext>
            </a:extLst>
          </p:cNvPr>
          <p:cNvSpPr/>
          <p:nvPr/>
        </p:nvSpPr>
        <p:spPr>
          <a:xfrm>
            <a:off x="8144453" y="4303262"/>
            <a:ext cx="1717157" cy="915389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1F063-8219-464E-8B90-222A6592AF05}"/>
              </a:ext>
            </a:extLst>
          </p:cNvPr>
          <p:cNvSpPr txBox="1"/>
          <p:nvPr/>
        </p:nvSpPr>
        <p:spPr>
          <a:xfrm>
            <a:off x="4600433" y="1711679"/>
            <a:ext cx="39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640 …. 640</a:t>
            </a:r>
          </a:p>
        </p:txBody>
      </p:sp>
    </p:spTree>
    <p:extLst>
      <p:ext uri="{BB962C8B-B14F-4D97-AF65-F5344CB8AC3E}">
        <p14:creationId xmlns:p14="http://schemas.microsoft.com/office/powerpoint/2010/main" val="27720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9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B3019389-6D00-4313-BCC3-32A7CDEB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5945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0AF095AC-44BB-4D12-8035-2FC5A748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771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F4F008E3-775D-4431-80F6-92972966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4852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9B67337-79F2-4383-8E66-4C81802E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14" y="461864"/>
            <a:ext cx="6615772" cy="35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BDE29E7A-3139-441A-AC81-D646201F149D}"/>
              </a:ext>
            </a:extLst>
          </p:cNvPr>
          <p:cNvSpPr/>
          <p:nvPr/>
        </p:nvSpPr>
        <p:spPr>
          <a:xfrm>
            <a:off x="7895415" y="4169981"/>
            <a:ext cx="1750197" cy="897078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522629B7-23DB-4A02-966B-A92A79876B08}"/>
              </a:ext>
            </a:extLst>
          </p:cNvPr>
          <p:cNvSpPr/>
          <p:nvPr/>
        </p:nvSpPr>
        <p:spPr>
          <a:xfrm>
            <a:off x="5329088" y="4161049"/>
            <a:ext cx="1770137" cy="914942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5C602BC6-7385-44A8-8FB3-7F4E6E32F9D1}"/>
              </a:ext>
            </a:extLst>
          </p:cNvPr>
          <p:cNvSpPr/>
          <p:nvPr/>
        </p:nvSpPr>
        <p:spPr>
          <a:xfrm>
            <a:off x="2815741" y="4151670"/>
            <a:ext cx="1717157" cy="915389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AAA91F-FBF7-4A95-9566-79DB9BE4D2E5}"/>
              </a:ext>
            </a:extLst>
          </p:cNvPr>
          <p:cNvSpPr txBox="1"/>
          <p:nvPr/>
        </p:nvSpPr>
        <p:spPr>
          <a:xfrm>
            <a:off x="4316033" y="1569019"/>
            <a:ext cx="39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189 … 200</a:t>
            </a:r>
          </a:p>
        </p:txBody>
      </p:sp>
    </p:spTree>
    <p:extLst>
      <p:ext uri="{BB962C8B-B14F-4D97-AF65-F5344CB8AC3E}">
        <p14:creationId xmlns:p14="http://schemas.microsoft.com/office/powerpoint/2010/main" val="2461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2198974F-1363-494A-90E5-3B125F9F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65AA0324-BB7B-4105-939D-131CC2C37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14" y="461864"/>
            <a:ext cx="6615772" cy="35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4B3DE8D1-A774-4C72-9B9C-6271808F3554}"/>
              </a:ext>
            </a:extLst>
          </p:cNvPr>
          <p:cNvSpPr/>
          <p:nvPr/>
        </p:nvSpPr>
        <p:spPr>
          <a:xfrm>
            <a:off x="7895415" y="4169981"/>
            <a:ext cx="1750197" cy="897078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5266BC1C-4A8D-48AE-8FE2-BD4F1628C2F3}"/>
              </a:ext>
            </a:extLst>
          </p:cNvPr>
          <p:cNvSpPr/>
          <p:nvPr/>
        </p:nvSpPr>
        <p:spPr>
          <a:xfrm>
            <a:off x="5329088" y="4161049"/>
            <a:ext cx="1770137" cy="914942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08867C2F-C837-4774-BD64-BF1297334264}"/>
              </a:ext>
            </a:extLst>
          </p:cNvPr>
          <p:cNvSpPr/>
          <p:nvPr/>
        </p:nvSpPr>
        <p:spPr>
          <a:xfrm>
            <a:off x="2815741" y="4160602"/>
            <a:ext cx="1717157" cy="915389"/>
          </a:xfrm>
          <a:prstGeom prst="roundRect">
            <a:avLst/>
          </a:prstGeom>
          <a:pattFill prst="pct30">
            <a:fgClr>
              <a:srgbClr val="FFC000"/>
            </a:fgClr>
            <a:bgClr>
              <a:schemeClr val="bg1"/>
            </a:bgClr>
          </a:patt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987D2-DEDC-409A-8194-7F4B254D2FFE}"/>
              </a:ext>
            </a:extLst>
          </p:cNvPr>
          <p:cNvSpPr txBox="1"/>
          <p:nvPr/>
        </p:nvSpPr>
        <p:spPr>
          <a:xfrm>
            <a:off x="4316033" y="1569019"/>
            <a:ext cx="394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463…. 467</a:t>
            </a:r>
          </a:p>
        </p:txBody>
      </p:sp>
    </p:spTree>
    <p:extLst>
      <p:ext uri="{BB962C8B-B14F-4D97-AF65-F5344CB8AC3E}">
        <p14:creationId xmlns:p14="http://schemas.microsoft.com/office/powerpoint/2010/main" val="322631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043670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3480</TotalTime>
  <Words>255</Words>
  <Application>Microsoft Office PowerPoint</Application>
  <PresentationFormat>Widescreen</PresentationFormat>
  <Paragraphs>67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Tuần 27 Bài 76: So sánh các số  có ba chữ số -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389</cp:revision>
  <dcterms:created xsi:type="dcterms:W3CDTF">2021-07-12T03:44:38Z</dcterms:created>
  <dcterms:modified xsi:type="dcterms:W3CDTF">2022-03-01T07:26:16Z</dcterms:modified>
</cp:coreProperties>
</file>