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76" r:id="rId4"/>
    <p:sldId id="264" r:id="rId5"/>
    <p:sldId id="261" r:id="rId6"/>
    <p:sldId id="326" r:id="rId7"/>
    <p:sldId id="327" r:id="rId8"/>
    <p:sldId id="260" r:id="rId9"/>
    <p:sldId id="265" r:id="rId10"/>
    <p:sldId id="2007577191" r:id="rId11"/>
    <p:sldId id="2007577152" r:id="rId12"/>
    <p:sldId id="2007577175" r:id="rId13"/>
    <p:sldId id="2007577174" r:id="rId14"/>
    <p:sldId id="400" r:id="rId15"/>
    <p:sldId id="2007577177" r:id="rId16"/>
    <p:sldId id="262" r:id="rId17"/>
    <p:sldId id="267" r:id="rId18"/>
    <p:sldId id="2007577178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FF6600"/>
    <a:srgbClr val="BF520A"/>
    <a:srgbClr val="FF3399"/>
    <a:srgbClr val="99FF66"/>
    <a:srgbClr val="CCFF99"/>
    <a:srgbClr val="00FF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398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2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60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2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55" r:id="rId6"/>
    <p:sldLayoutId id="2147483721" r:id="rId7"/>
    <p:sldLayoutId id="214748372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3.jp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9.wdp"/><Relationship Id="rId5" Type="http://schemas.microsoft.com/office/2007/relationships/media" Target="../media/media6.mp3"/><Relationship Id="rId10" Type="http://schemas.openxmlformats.org/officeDocument/2006/relationships/image" Target="../media/image61.png"/><Relationship Id="rId4" Type="http://schemas.microsoft.com/office/2007/relationships/media" Target="../media/media5.mp3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1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67.png"/><Relationship Id="rId2" Type="http://schemas.openxmlformats.org/officeDocument/2006/relationships/audio" Target="../media/media4.mp3"/><Relationship Id="rId16" Type="http://schemas.openxmlformats.org/officeDocument/2006/relationships/image" Target="../media/image64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media" Target="../media/media5.mp3"/><Relationship Id="rId9" Type="http://schemas.openxmlformats.org/officeDocument/2006/relationships/image" Target="../media/image65.png"/><Relationship Id="rId14" Type="http://schemas.openxmlformats.org/officeDocument/2006/relationships/image" Target="../media/image6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3.gif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11.wdp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7.png"/><Relationship Id="rId4" Type="http://schemas.microsoft.com/office/2007/relationships/media" Target="../media/media5.mp3"/><Relationship Id="rId9" Type="http://schemas.openxmlformats.org/officeDocument/2006/relationships/image" Target="../media/image68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audio" Target="NULL" TargetMode="External"/><Relationship Id="rId21" Type="http://schemas.openxmlformats.org/officeDocument/2006/relationships/image" Target="../media/image79.png"/><Relationship Id="rId7" Type="http://schemas.openxmlformats.org/officeDocument/2006/relationships/audio" Target="../media/audio1.wav"/><Relationship Id="rId12" Type="http://schemas.openxmlformats.org/officeDocument/2006/relationships/image" Target="../media/image73.png"/><Relationship Id="rId17" Type="http://schemas.openxmlformats.org/officeDocument/2006/relationships/image" Target="../media/image18.png"/><Relationship Id="rId2" Type="http://schemas.openxmlformats.org/officeDocument/2006/relationships/audio" Target="../media/media4.mp3"/><Relationship Id="rId16" Type="http://schemas.openxmlformats.org/officeDocument/2006/relationships/image" Target="../media/image76.png"/><Relationship Id="rId20" Type="http://schemas.microsoft.com/office/2007/relationships/hdphoto" Target="../media/hdphoto12.wdp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8.png"/><Relationship Id="rId23" Type="http://schemas.openxmlformats.org/officeDocument/2006/relationships/image" Target="../media/image64.png"/><Relationship Id="rId10" Type="http://schemas.openxmlformats.org/officeDocument/2006/relationships/image" Target="../media/image71.png"/><Relationship Id="rId19" Type="http://schemas.openxmlformats.org/officeDocument/2006/relationships/image" Target="../media/image78.png"/><Relationship Id="rId4" Type="http://schemas.microsoft.com/office/2007/relationships/media" Target="../media/media5.mp3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1.gif"/><Relationship Id="rId18" Type="http://schemas.openxmlformats.org/officeDocument/2006/relationships/image" Target="../media/image83.png"/><Relationship Id="rId26" Type="http://schemas.openxmlformats.org/officeDocument/2006/relationships/image" Target="../media/image63.gif"/><Relationship Id="rId3" Type="http://schemas.microsoft.com/office/2007/relationships/media" Target="../media/media4.mp3"/><Relationship Id="rId21" Type="http://schemas.microsoft.com/office/2007/relationships/hdphoto" Target="../media/hdphoto13.wdp"/><Relationship Id="rId7" Type="http://schemas.openxmlformats.org/officeDocument/2006/relationships/audio" Target="../media/audio1.wav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5" Type="http://schemas.openxmlformats.org/officeDocument/2006/relationships/image" Target="../media/image86.png"/><Relationship Id="rId2" Type="http://schemas.openxmlformats.org/officeDocument/2006/relationships/audio" Target="../media/media6.mp3"/><Relationship Id="rId16" Type="http://schemas.microsoft.com/office/2007/relationships/hdphoto" Target="../media/hdphoto12.wdp"/><Relationship Id="rId20" Type="http://schemas.openxmlformats.org/officeDocument/2006/relationships/image" Target="../media/image84.png"/><Relationship Id="rId29" Type="http://schemas.openxmlformats.org/officeDocument/2006/relationships/image" Target="../media/image89.gif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8.png"/><Relationship Id="rId23" Type="http://schemas.openxmlformats.org/officeDocument/2006/relationships/image" Target="../media/image79.png"/><Relationship Id="rId28" Type="http://schemas.openxmlformats.org/officeDocument/2006/relationships/image" Target="../media/image88.gif"/><Relationship Id="rId10" Type="http://schemas.openxmlformats.org/officeDocument/2006/relationships/image" Target="../media/image80.png"/><Relationship Id="rId19" Type="http://schemas.openxmlformats.org/officeDocument/2006/relationships/image" Target="../media/image73.png"/><Relationship Id="rId31" Type="http://schemas.openxmlformats.org/officeDocument/2006/relationships/image" Target="../media/image64.png"/><Relationship Id="rId4" Type="http://schemas.openxmlformats.org/officeDocument/2006/relationships/audio" Target="../media/media4.mp3"/><Relationship Id="rId9" Type="http://schemas.openxmlformats.org/officeDocument/2006/relationships/image" Target="../media/image70.png"/><Relationship Id="rId14" Type="http://schemas.openxmlformats.org/officeDocument/2006/relationships/image" Target="../media/image82.gif"/><Relationship Id="rId22" Type="http://schemas.openxmlformats.org/officeDocument/2006/relationships/image" Target="../media/image85.png"/><Relationship Id="rId27" Type="http://schemas.openxmlformats.org/officeDocument/2006/relationships/image" Target="../media/image87.gif"/><Relationship Id="rId30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Relationship Id="rId14" Type="http://schemas.openxmlformats.org/officeDocument/2006/relationships/image" Target="../media/image15.gif_512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4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32.gif"/><Relationship Id="rId23" Type="http://schemas.openxmlformats.org/officeDocument/2006/relationships/image" Target="../media/image18.png"/><Relationship Id="rId10" Type="http://schemas.openxmlformats.org/officeDocument/2006/relationships/image" Target="../media/image29.png"/><Relationship Id="rId19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microsoft.com/office/2007/relationships/hdphoto" Target="../media/hdphoto5.wdp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38.gif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microsoft.com/office/2007/relationships/hdphoto" Target="../media/hdphoto7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image" Target="../media/image34.gif"/><Relationship Id="rId10" Type="http://schemas.openxmlformats.org/officeDocument/2006/relationships/image" Target="../media/image42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6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microsoft.com/office/2007/relationships/media" Target="../media/media1.mp3"/><Relationship Id="rId9" Type="http://schemas.openxmlformats.org/officeDocument/2006/relationships/image" Target="../media/image45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_512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gif"/><Relationship Id="rId12" Type="http://schemas.openxmlformats.org/officeDocument/2006/relationships/image" Target="../media/image4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77: Luyện tập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335979" y="394216"/>
            <a:ext cx="11520041" cy="60664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2722095" y="178751"/>
            <a:ext cx="6747807" cy="586205"/>
            <a:chOff x="2102177" y="171346"/>
            <a:chExt cx="674780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644116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dấu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(&gt;,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=)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0F6F90EF-4B5D-4575-8591-891DBE5D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56881"/>
              </p:ext>
            </p:extLst>
          </p:nvPr>
        </p:nvGraphicFramePr>
        <p:xfrm>
          <a:off x="1867972" y="1082973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DBB71F-8B64-4999-AFCA-127DD234AD1B}"/>
              </a:ext>
            </a:extLst>
          </p:cNvPr>
          <p:cNvSpPr/>
          <p:nvPr/>
        </p:nvSpPr>
        <p:spPr>
          <a:xfrm>
            <a:off x="567608" y="1786096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758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05EEA2E-2140-4A29-9FED-415CCCEFFD33}"/>
              </a:ext>
            </a:extLst>
          </p:cNvPr>
          <p:cNvSpPr/>
          <p:nvPr/>
        </p:nvSpPr>
        <p:spPr>
          <a:xfrm>
            <a:off x="1574621" y="1821057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87A0329-25DC-4B6E-9BBC-44CEEA177673}"/>
              </a:ext>
            </a:extLst>
          </p:cNvPr>
          <p:cNvSpPr/>
          <p:nvPr/>
        </p:nvSpPr>
        <p:spPr>
          <a:xfrm>
            <a:off x="2224293" y="1714157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02B37F-3CFC-4DE3-99BC-D6F42E088E80}"/>
              </a:ext>
            </a:extLst>
          </p:cNvPr>
          <p:cNvSpPr/>
          <p:nvPr/>
        </p:nvSpPr>
        <p:spPr>
          <a:xfrm>
            <a:off x="3256287" y="2375660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DD88411-7EE3-43CC-9DB5-35AA8CBF0F01}"/>
              </a:ext>
            </a:extLst>
          </p:cNvPr>
          <p:cNvSpPr/>
          <p:nvPr/>
        </p:nvSpPr>
        <p:spPr>
          <a:xfrm>
            <a:off x="4531330" y="243548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918465-3ECE-455E-B771-38BEE2A0FB7D}"/>
              </a:ext>
            </a:extLst>
          </p:cNvPr>
          <p:cNvSpPr/>
          <p:nvPr/>
        </p:nvSpPr>
        <p:spPr>
          <a:xfrm>
            <a:off x="584059" y="2314205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0B7744D-0CCD-4533-AA72-6779FFB88A95}"/>
              </a:ext>
            </a:extLst>
          </p:cNvPr>
          <p:cNvSpPr/>
          <p:nvPr/>
        </p:nvSpPr>
        <p:spPr>
          <a:xfrm>
            <a:off x="1591072" y="24016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F208E6E-D367-4A83-B82A-05085D252D64}"/>
              </a:ext>
            </a:extLst>
          </p:cNvPr>
          <p:cNvSpPr/>
          <p:nvPr/>
        </p:nvSpPr>
        <p:spPr>
          <a:xfrm>
            <a:off x="2045823" y="171415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059F86F-CD36-4BF3-9C75-D5A0E1E8FF57}"/>
              </a:ext>
            </a:extLst>
          </p:cNvPr>
          <p:cNvSpPr/>
          <p:nvPr/>
        </p:nvSpPr>
        <p:spPr>
          <a:xfrm>
            <a:off x="3204365" y="1721489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DA46CD0-4F46-443D-A960-9EA3575E9558}"/>
              </a:ext>
            </a:extLst>
          </p:cNvPr>
          <p:cNvSpPr/>
          <p:nvPr/>
        </p:nvSpPr>
        <p:spPr>
          <a:xfrm>
            <a:off x="4470864" y="1800259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A106ACF-AC68-4ED0-86A4-66E6B869CFB1}"/>
              </a:ext>
            </a:extLst>
          </p:cNvPr>
          <p:cNvSpPr/>
          <p:nvPr/>
        </p:nvSpPr>
        <p:spPr>
          <a:xfrm>
            <a:off x="3096966" y="17242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D0AD22E-155E-4720-87D8-A23DDE1DC859}"/>
              </a:ext>
            </a:extLst>
          </p:cNvPr>
          <p:cNvSpPr/>
          <p:nvPr/>
        </p:nvSpPr>
        <p:spPr>
          <a:xfrm>
            <a:off x="4445264" y="17696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4534B62-7DAB-4841-80CF-BD0B9AE44CE2}"/>
              </a:ext>
            </a:extLst>
          </p:cNvPr>
          <p:cNvSpPr/>
          <p:nvPr/>
        </p:nvSpPr>
        <p:spPr>
          <a:xfrm>
            <a:off x="2096365" y="236082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AE03711-2035-4F63-A9B0-D507608F298B}"/>
              </a:ext>
            </a:extLst>
          </p:cNvPr>
          <p:cNvSpPr/>
          <p:nvPr/>
        </p:nvSpPr>
        <p:spPr>
          <a:xfrm>
            <a:off x="3163179" y="237419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655D2EA-CAB4-48EB-811D-6AD1547E68B6}"/>
              </a:ext>
            </a:extLst>
          </p:cNvPr>
          <p:cNvSpPr/>
          <p:nvPr/>
        </p:nvSpPr>
        <p:spPr>
          <a:xfrm>
            <a:off x="4531851" y="236863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9EDADD16-CDDF-4A6D-B131-29E9A21A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393482"/>
              </p:ext>
            </p:extLst>
          </p:nvPr>
        </p:nvGraphicFramePr>
        <p:xfrm>
          <a:off x="7633772" y="1082972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482DF8-8385-4447-A3B1-E7662CA789D8}"/>
              </a:ext>
            </a:extLst>
          </p:cNvPr>
          <p:cNvSpPr/>
          <p:nvPr/>
        </p:nvSpPr>
        <p:spPr>
          <a:xfrm>
            <a:off x="6319568" y="175541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8AE7EBC-2CB3-4F1B-895E-F5066CCF0662}"/>
              </a:ext>
            </a:extLst>
          </p:cNvPr>
          <p:cNvSpPr/>
          <p:nvPr/>
        </p:nvSpPr>
        <p:spPr>
          <a:xfrm>
            <a:off x="7326581" y="184281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2AAAF89-DEAF-4699-92D5-9D0AC2CA1B6D}"/>
              </a:ext>
            </a:extLst>
          </p:cNvPr>
          <p:cNvSpPr/>
          <p:nvPr/>
        </p:nvSpPr>
        <p:spPr>
          <a:xfrm>
            <a:off x="7988629" y="2325602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A24B4F-0E73-4ACD-B06B-420F6132CBD7}"/>
              </a:ext>
            </a:extLst>
          </p:cNvPr>
          <p:cNvSpPr/>
          <p:nvPr/>
        </p:nvSpPr>
        <p:spPr>
          <a:xfrm>
            <a:off x="8991796" y="2385266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F463D5E-F0EE-48EA-94AE-56C6216DBE91}"/>
              </a:ext>
            </a:extLst>
          </p:cNvPr>
          <p:cNvSpPr/>
          <p:nvPr/>
        </p:nvSpPr>
        <p:spPr>
          <a:xfrm>
            <a:off x="10266839" y="2445091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68133F-A713-45D1-86E9-08CF3976E7F4}"/>
              </a:ext>
            </a:extLst>
          </p:cNvPr>
          <p:cNvSpPr/>
          <p:nvPr/>
        </p:nvSpPr>
        <p:spPr>
          <a:xfrm>
            <a:off x="6338466" y="237566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1823BBBF-765B-46F9-92A3-7E86C342E004}"/>
              </a:ext>
            </a:extLst>
          </p:cNvPr>
          <p:cNvSpPr/>
          <p:nvPr/>
        </p:nvSpPr>
        <p:spPr>
          <a:xfrm>
            <a:off x="7345479" y="246306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CB96E39-10C4-437B-8686-81DDDCB6D50C}"/>
              </a:ext>
            </a:extLst>
          </p:cNvPr>
          <p:cNvSpPr/>
          <p:nvPr/>
        </p:nvSpPr>
        <p:spPr>
          <a:xfrm>
            <a:off x="7833277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B51B02-4DD9-443B-AE65-3787E3484ED2}"/>
              </a:ext>
            </a:extLst>
          </p:cNvPr>
          <p:cNvSpPr/>
          <p:nvPr/>
        </p:nvSpPr>
        <p:spPr>
          <a:xfrm>
            <a:off x="9005548" y="1778822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AB331B0-F2D2-44C2-921A-347E2A83D82C}"/>
              </a:ext>
            </a:extLst>
          </p:cNvPr>
          <p:cNvSpPr/>
          <p:nvPr/>
        </p:nvSpPr>
        <p:spPr>
          <a:xfrm>
            <a:off x="10224142" y="1829360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EC542EF-DC2C-4503-8C73-387328C63C64}"/>
              </a:ext>
            </a:extLst>
          </p:cNvPr>
          <p:cNvSpPr/>
          <p:nvPr/>
        </p:nvSpPr>
        <p:spPr>
          <a:xfrm>
            <a:off x="8884420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03FBAE8-9F52-4559-8E2A-432E893D9777}"/>
              </a:ext>
            </a:extLst>
          </p:cNvPr>
          <p:cNvSpPr/>
          <p:nvPr/>
        </p:nvSpPr>
        <p:spPr>
          <a:xfrm>
            <a:off x="10184784" y="17663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E3EDA8B-1E8F-4EDF-8774-DA445899841E}"/>
              </a:ext>
            </a:extLst>
          </p:cNvPr>
          <p:cNvSpPr/>
          <p:nvPr/>
        </p:nvSpPr>
        <p:spPr>
          <a:xfrm>
            <a:off x="7833277" y="2312524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31E583-EEE5-4D25-9A9D-2EF4980BA42C}"/>
              </a:ext>
            </a:extLst>
          </p:cNvPr>
          <p:cNvSpPr/>
          <p:nvPr/>
        </p:nvSpPr>
        <p:spPr>
          <a:xfrm>
            <a:off x="8884420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D620EF5-9288-468D-B626-015059CE452A}"/>
              </a:ext>
            </a:extLst>
          </p:cNvPr>
          <p:cNvSpPr/>
          <p:nvPr/>
        </p:nvSpPr>
        <p:spPr>
          <a:xfrm>
            <a:off x="10205971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77" name="Table 6">
            <a:extLst>
              <a:ext uri="{FF2B5EF4-FFF2-40B4-BE49-F238E27FC236}">
                <a16:creationId xmlns:a16="http://schemas.microsoft.com/office/drawing/2014/main" id="{0F70B200-6105-4CC6-9F3A-21B0FFC10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24882"/>
              </p:ext>
            </p:extLst>
          </p:nvPr>
        </p:nvGraphicFramePr>
        <p:xfrm>
          <a:off x="4470613" y="3679853"/>
          <a:ext cx="3735706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EB0D6E4-9A5D-4232-837D-45597612F707}"/>
              </a:ext>
            </a:extLst>
          </p:cNvPr>
          <p:cNvSpPr/>
          <p:nvPr/>
        </p:nvSpPr>
        <p:spPr>
          <a:xfrm>
            <a:off x="3096715" y="4433105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549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9418F7D5-48F8-4DCF-950F-49CA9A9FE44B}"/>
              </a:ext>
            </a:extLst>
          </p:cNvPr>
          <p:cNvSpPr/>
          <p:nvPr/>
        </p:nvSpPr>
        <p:spPr>
          <a:xfrm>
            <a:off x="4103728" y="45205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4EE3C6-7599-4F54-BA9D-09617233A20F}"/>
              </a:ext>
            </a:extLst>
          </p:cNvPr>
          <p:cNvSpPr/>
          <p:nvPr/>
        </p:nvSpPr>
        <p:spPr>
          <a:xfrm>
            <a:off x="4765776" y="5078014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080023D-DB58-4377-AD9D-00B3FA6D694E}"/>
              </a:ext>
            </a:extLst>
          </p:cNvPr>
          <p:cNvSpPr/>
          <p:nvPr/>
        </p:nvSpPr>
        <p:spPr>
          <a:xfrm>
            <a:off x="5768943" y="5137678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5A3F28-5162-48CD-B1C5-1099900F87F1}"/>
              </a:ext>
            </a:extLst>
          </p:cNvPr>
          <p:cNvSpPr/>
          <p:nvPr/>
        </p:nvSpPr>
        <p:spPr>
          <a:xfrm>
            <a:off x="7043986" y="5197503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6B6DDF4-AE6B-4F14-A814-8623F4E1C4C0}"/>
              </a:ext>
            </a:extLst>
          </p:cNvPr>
          <p:cNvSpPr/>
          <p:nvPr/>
        </p:nvSpPr>
        <p:spPr>
          <a:xfrm>
            <a:off x="3096715" y="5076223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495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2724B36C-3F69-419E-BDEF-2B6E77C0DC96}"/>
              </a:ext>
            </a:extLst>
          </p:cNvPr>
          <p:cNvSpPr/>
          <p:nvPr/>
        </p:nvSpPr>
        <p:spPr>
          <a:xfrm>
            <a:off x="4103728" y="5163631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52312DD-7C21-48AA-84D8-400C78A1F3F6}"/>
              </a:ext>
            </a:extLst>
          </p:cNvPr>
          <p:cNvSpPr/>
          <p:nvPr/>
        </p:nvSpPr>
        <p:spPr>
          <a:xfrm>
            <a:off x="4610424" y="448165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B48928D-7432-4CE5-A4EE-86FD9701D1AF}"/>
              </a:ext>
            </a:extLst>
          </p:cNvPr>
          <p:cNvSpPr/>
          <p:nvPr/>
        </p:nvSpPr>
        <p:spPr>
          <a:xfrm>
            <a:off x="5782695" y="4456517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57A4BF4-8003-4C37-BF7F-03E47BDED69D}"/>
              </a:ext>
            </a:extLst>
          </p:cNvPr>
          <p:cNvSpPr/>
          <p:nvPr/>
        </p:nvSpPr>
        <p:spPr>
          <a:xfrm>
            <a:off x="7001289" y="450705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35CD46-F53E-49A6-AE86-C0D19532FD9F}"/>
              </a:ext>
            </a:extLst>
          </p:cNvPr>
          <p:cNvSpPr/>
          <p:nvPr/>
        </p:nvSpPr>
        <p:spPr>
          <a:xfrm>
            <a:off x="5675835" y="446682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838F2B7-A98A-4073-B82F-073F4CDE0F07}"/>
              </a:ext>
            </a:extLst>
          </p:cNvPr>
          <p:cNvSpPr/>
          <p:nvPr/>
        </p:nvSpPr>
        <p:spPr>
          <a:xfrm>
            <a:off x="6980754" y="445988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42EF184-B2F5-4777-B0C1-A3ED71705AB1}"/>
              </a:ext>
            </a:extLst>
          </p:cNvPr>
          <p:cNvSpPr/>
          <p:nvPr/>
        </p:nvSpPr>
        <p:spPr>
          <a:xfrm>
            <a:off x="4601111" y="510111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F1CF172-6613-4363-889B-7BA8270646DD}"/>
              </a:ext>
            </a:extLst>
          </p:cNvPr>
          <p:cNvSpPr/>
          <p:nvPr/>
        </p:nvSpPr>
        <p:spPr>
          <a:xfrm>
            <a:off x="5651537" y="51058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05FEEF0-DDA9-4BC8-ABA4-B870CC53BFBB}"/>
              </a:ext>
            </a:extLst>
          </p:cNvPr>
          <p:cNvSpPr/>
          <p:nvPr/>
        </p:nvSpPr>
        <p:spPr>
          <a:xfrm>
            <a:off x="7025624" y="511675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EB9162-11DD-4B08-8571-776774F66117}"/>
              </a:ext>
            </a:extLst>
          </p:cNvPr>
          <p:cNvGrpSpPr/>
          <p:nvPr/>
        </p:nvGrpSpPr>
        <p:grpSpPr>
          <a:xfrm>
            <a:off x="2629391" y="2749594"/>
            <a:ext cx="2631652" cy="796979"/>
            <a:chOff x="2591291" y="2825466"/>
            <a:chExt cx="2631652" cy="796979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F20D6B8-EF13-4EC3-86BD-D72FAD1C4F49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758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96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ACCF452-7C58-4EAE-999B-F91E4187E2D0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94E2DBD3-510B-4BAC-8680-0402BF1E0E38}"/>
              </a:ext>
            </a:extLst>
          </p:cNvPr>
          <p:cNvSpPr/>
          <p:nvPr/>
        </p:nvSpPr>
        <p:spPr>
          <a:xfrm>
            <a:off x="3439452" y="2982325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CED1EB-5C66-4BF6-9565-4430D7E9B542}"/>
              </a:ext>
            </a:extLst>
          </p:cNvPr>
          <p:cNvGrpSpPr/>
          <p:nvPr/>
        </p:nvGrpSpPr>
        <p:grpSpPr>
          <a:xfrm>
            <a:off x="8712905" y="2761288"/>
            <a:ext cx="2631652" cy="793010"/>
            <a:chOff x="2591291" y="2825466"/>
            <a:chExt cx="2631652" cy="79301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1DB606EA-67A4-4418-BF15-D735D34073CB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62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107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8A0E73A-53D8-44D7-9032-ADCC2576B042}"/>
                </a:ext>
              </a:extLst>
            </p:cNvPr>
            <p:cNvSpPr/>
            <p:nvPr/>
          </p:nvSpPr>
          <p:spPr>
            <a:xfrm>
              <a:off x="3208976" y="3072914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91012F-80A2-4C62-98EB-900066101E87}"/>
              </a:ext>
            </a:extLst>
          </p:cNvPr>
          <p:cNvGrpSpPr/>
          <p:nvPr/>
        </p:nvGrpSpPr>
        <p:grpSpPr>
          <a:xfrm>
            <a:off x="5382087" y="5502375"/>
            <a:ext cx="2631652" cy="796979"/>
            <a:chOff x="2591291" y="2825466"/>
            <a:chExt cx="2631652" cy="796979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68FBC056-12C7-4AEE-8051-994A4A9BD896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549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495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6AE70EA-17A5-49A1-8659-D3218A4F3846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EABEE5FB-3861-4075-B59F-8913F0F33A12}"/>
              </a:ext>
            </a:extLst>
          </p:cNvPr>
          <p:cNvSpPr/>
          <p:nvPr/>
        </p:nvSpPr>
        <p:spPr>
          <a:xfrm>
            <a:off x="9330590" y="3007777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203D073-3206-461C-A7C4-8293194053A7}"/>
              </a:ext>
            </a:extLst>
          </p:cNvPr>
          <p:cNvSpPr/>
          <p:nvPr/>
        </p:nvSpPr>
        <p:spPr>
          <a:xfrm>
            <a:off x="6194068" y="5735809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469F7E2-71DF-441F-95E3-41AEAD3A8263}"/>
              </a:ext>
            </a:extLst>
          </p:cNvPr>
          <p:cNvSpPr/>
          <p:nvPr/>
        </p:nvSpPr>
        <p:spPr>
          <a:xfrm>
            <a:off x="4671995" y="4494635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7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62" grpId="0" animBg="1"/>
      <p:bldP spid="63" grpId="0" animBg="1"/>
      <p:bldP spid="67" grpId="0" animBg="1"/>
      <p:bldP spid="68" grpId="0" animBg="1"/>
      <p:bldP spid="69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8" grpId="0" animBg="1"/>
      <p:bldP spid="79" grpId="0" animBg="1"/>
      <p:bldP spid="83" grpId="0" animBg="1"/>
      <p:bldP spid="84" grpId="0" animBg="1"/>
      <p:bldP spid="85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5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F0D33CC4-7690-4F87-B5B2-8174A1BADAAE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0BEFDE-7745-4B96-B806-08E6C2EC4DE9}"/>
              </a:ext>
            </a:extLst>
          </p:cNvPr>
          <p:cNvSpPr/>
          <p:nvPr/>
        </p:nvSpPr>
        <p:spPr>
          <a:xfrm>
            <a:off x="335979" y="397375"/>
            <a:ext cx="11520041" cy="55512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5A362D-DC11-4829-AA57-709B570ABDBB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FF2648-4A6C-40F1-9685-3C9A16A403E7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C87245-522E-46D6-90F1-9997B4C2387D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5FC2B7-7FD7-47E9-9727-AD68E8C1255B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108335-A7C8-40DD-A3B5-929E920FEEA8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D4BB36-71C1-4670-8F74-4F071121F31D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A633904-03BE-480F-9A5C-20039DB1DD22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6648147-D8EE-4BAD-98B3-80EDA94AE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E0A9CF4-C61B-4B50-9329-678F0453C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549C398-AE3E-4F57-80CB-46A30C36F6BE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E71F00F-17B3-44CD-AABF-DB730B08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E44CD9-A3C0-4B50-BB37-AE00EB450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15F57A7-3C18-4185-B409-C615D7D061E2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2E12AD7E-48B7-43A4-803E-42BC5DB6EE30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600         900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527         27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25058AA-5F64-40A3-AEF8-5989953C2FFD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B28358-6EEA-4C06-B9CB-55A84373231E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EBADCC-4D35-4E02-B9A4-F61FA510E876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9C414C4-5218-43D4-8688-6536ACE814A6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98B09F-1EE2-4565-B735-9D4B08EA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7B3649-4D6E-4E46-AE42-CC5152444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2304643-7CFE-484C-8F73-BC04D32B7D40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2D3A0C53-DEDE-4796-A1A3-BE215E2F2A94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370         307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813         813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9331A26-A04F-42DD-AC17-E0427A61451F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FE3C87E-03B0-4416-A0CB-261740D4805E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487D4F-1BBF-46ED-A07F-98AD7B4A5779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D5A7D70-246E-40C3-9F12-8FF27508517C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402         420</a:t>
              </a:r>
            </a:p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92           129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FB39E33-CCFD-4F24-B2F7-B45FBB8A48AD}"/>
                </a:ext>
              </a:extLst>
            </p:cNvPr>
            <p:cNvSpPr/>
            <p:nvPr/>
          </p:nvSpPr>
          <p:spPr>
            <a:xfrm>
              <a:off x="1752226" y="2568210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ADDC009-024D-4827-8771-C031AC46D587}"/>
                </a:ext>
              </a:extLst>
            </p:cNvPr>
            <p:cNvSpPr/>
            <p:nvPr/>
          </p:nvSpPr>
          <p:spPr>
            <a:xfrm>
              <a:off x="1752226" y="3392117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7DAED4A0-84B0-49FA-A7F5-81D4FA5F7B2C}"/>
              </a:ext>
            </a:extLst>
          </p:cNvPr>
          <p:cNvSpPr/>
          <p:nvPr/>
        </p:nvSpPr>
        <p:spPr>
          <a:xfrm>
            <a:off x="1974908" y="282359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027B371-AC51-4134-B565-BF227043B24C}"/>
              </a:ext>
            </a:extLst>
          </p:cNvPr>
          <p:cNvSpPr/>
          <p:nvPr/>
        </p:nvSpPr>
        <p:spPr>
          <a:xfrm>
            <a:off x="1961514" y="3649593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CB1514-FDB0-4906-A4A8-683A043B3D58}"/>
              </a:ext>
            </a:extLst>
          </p:cNvPr>
          <p:cNvSpPr/>
          <p:nvPr/>
        </p:nvSpPr>
        <p:spPr>
          <a:xfrm>
            <a:off x="5661283" y="283903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FFA6E32-4C41-4876-ACD8-27654CB29A91}"/>
              </a:ext>
            </a:extLst>
          </p:cNvPr>
          <p:cNvSpPr/>
          <p:nvPr/>
        </p:nvSpPr>
        <p:spPr>
          <a:xfrm>
            <a:off x="5661283" y="367155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C76D98-8413-4FC5-B924-D076E0BACF84}"/>
              </a:ext>
            </a:extLst>
          </p:cNvPr>
          <p:cNvSpPr/>
          <p:nvPr/>
        </p:nvSpPr>
        <p:spPr>
          <a:xfrm>
            <a:off x="9347013" y="2838389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0DDB985-B9A0-4A91-9735-8C7FD09B8BD3}"/>
              </a:ext>
            </a:extLst>
          </p:cNvPr>
          <p:cNvSpPr/>
          <p:nvPr/>
        </p:nvSpPr>
        <p:spPr>
          <a:xfrm>
            <a:off x="9345619" y="365325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335979" y="397375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205870"/>
            <a:ext cx="3471430" cy="586205"/>
            <a:chOff x="2102177" y="171346"/>
            <a:chExt cx="3471430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164785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54064D-DFDE-4C13-BB4B-66F9373B1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39A258-CE0F-418B-B125-94080C78B9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9C1F01-0677-4ED7-B560-E59F8E5B8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38A637-608C-4632-8EC0-FC50D4B39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23967"/>
            <a:ext cx="1165511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59A1E-E4D9-43D7-8F5F-007B6F36D2CC}"/>
              </a:ext>
            </a:extLst>
          </p:cNvPr>
          <p:cNvSpPr txBox="1"/>
          <p:nvPr/>
        </p:nvSpPr>
        <p:spPr>
          <a:xfrm>
            <a:off x="1315900" y="2767564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72D58-E847-4D99-8C97-5AC49C53A814}"/>
              </a:ext>
            </a:extLst>
          </p:cNvPr>
          <p:cNvSpPr txBox="1"/>
          <p:nvPr/>
        </p:nvSpPr>
        <p:spPr>
          <a:xfrm>
            <a:off x="1315900" y="3723677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98F65-F57A-44B4-9132-E7CF5CF7F1B6}"/>
              </a:ext>
            </a:extLst>
          </p:cNvPr>
          <p:cNvSpPr txBox="1"/>
          <p:nvPr/>
        </p:nvSpPr>
        <p:spPr>
          <a:xfrm>
            <a:off x="1315900" y="4654034"/>
            <a:ext cx="8580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3C4F50-A7A3-4A52-B689-DEC733CE9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03055"/>
            <a:ext cx="1165511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08BC1-514D-41E7-A8EC-F76FAE3088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DE5931-0B5D-42B5-8952-DB9E587C5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99981-AA81-46A1-A7A2-6EA31B91A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197BE9-ECB5-4EAB-8484-92087F6F50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13511"/>
            <a:ext cx="1165511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1FD-863C-416F-9465-99016ACCF1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42319"/>
            <a:ext cx="116551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664 0.188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0104 0.330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3944 0.579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18034 0.57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3268 0.579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9557 0.5819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A60013-911D-4BD9-A667-DB9EC5834A92}"/>
              </a:ext>
            </a:extLst>
          </p:cNvPr>
          <p:cNvGrpSpPr/>
          <p:nvPr/>
        </p:nvGrpSpPr>
        <p:grpSpPr>
          <a:xfrm>
            <a:off x="0" y="0"/>
            <a:ext cx="12192000" cy="7010398"/>
            <a:chOff x="0" y="20810"/>
            <a:chExt cx="12192000" cy="69893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8935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88935" y="-76199"/>
            <a:ext cx="12215263" cy="70103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27F0E-88A5-4D94-8BF1-6A8ECA1F6B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9128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8100" y="-76200"/>
            <a:ext cx="12230100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74532" y="2671966"/>
            <a:ext cx="234584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02880" y="2560778"/>
            <a:ext cx="243320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30925" y="2603750"/>
            <a:ext cx="233687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76200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2311547" y="188688"/>
            <a:ext cx="6806896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891AD7-38CB-4A8D-B14C-AC6F5787DA30}"/>
                </a:ext>
              </a:extLst>
            </p:cNvPr>
            <p:cNvSpPr txBox="1"/>
            <p:nvPr/>
          </p:nvSpPr>
          <p:spPr>
            <a:xfrm>
              <a:off x="4029402" y="749812"/>
              <a:ext cx="36067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67 …. 501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D5A3968-94D5-4AFF-A516-D9C0B9A889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12 -0.006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3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313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866524" y="2669772"/>
            <a:ext cx="229576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1501121" y="2669772"/>
            <a:ext cx="23812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8226495" y="2669772"/>
            <a:ext cx="228698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2951922" y="414596"/>
            <a:ext cx="6418066" cy="1690476"/>
            <a:chOff x="2951922" y="414596"/>
            <a:chExt cx="6418066" cy="16904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2951922" y="414596"/>
              <a:ext cx="6418066" cy="169047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853725-C94F-4739-B1A2-0FEFBE1ECCBB}"/>
                </a:ext>
              </a:extLst>
            </p:cNvPr>
            <p:cNvSpPr txBox="1"/>
            <p:nvPr/>
          </p:nvSpPr>
          <p:spPr>
            <a:xfrm>
              <a:off x="4866524" y="968002"/>
              <a:ext cx="27917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100 …. 98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61A4E72-021D-4099-BE09-CA13A52EFD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77275" y="14435"/>
            <a:ext cx="12856846" cy="6853297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7516648" y="2866380"/>
            <a:ext cx="214234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4410854" y="2824701"/>
            <a:ext cx="222213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403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1433015" y="2862904"/>
            <a:ext cx="213415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903793" y="0"/>
            <a:ext cx="12802759" cy="6889308"/>
            <a:chOff x="11858460" y="-32866"/>
            <a:chExt cx="12998782" cy="69266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32866"/>
              <a:ext cx="12729536" cy="6926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2476445" y="428829"/>
            <a:ext cx="6715454" cy="1855337"/>
            <a:chOff x="2120433" y="249735"/>
            <a:chExt cx="671545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2120433" y="249735"/>
              <a:ext cx="671545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FD0316-19E8-49F1-9239-A51A6B8B81D5}"/>
                </a:ext>
              </a:extLst>
            </p:cNvPr>
            <p:cNvSpPr txBox="1"/>
            <p:nvPr/>
          </p:nvSpPr>
          <p:spPr>
            <a:xfrm>
              <a:off x="2994952" y="511714"/>
              <a:ext cx="4644441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65C4A7D-DE5E-4E72-BF9C-9E20547395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98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1 0.001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26" y="5098886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5130509" y="2805731"/>
            <a:ext cx="22708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304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1585198" y="2776641"/>
            <a:ext cx="23553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8494894" y="2816742"/>
            <a:ext cx="226212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403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2606389" y="427914"/>
            <a:ext cx="7457638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254E71-5ED7-41CC-BE35-CEBF3B582C48}"/>
                </a:ext>
              </a:extLst>
            </p:cNvPr>
            <p:cNvSpPr txBox="1"/>
            <p:nvPr/>
          </p:nvSpPr>
          <p:spPr>
            <a:xfrm>
              <a:off x="1849919" y="457543"/>
              <a:ext cx="6909709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DFA0DD1A-A596-41EF-ABAA-416CAF438C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2255" y="3681806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3257" y="3623082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10200" y="267409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B4543-912B-4CC3-BDD3-60A9C6DFF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84622" cy="6419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315298" y="866521"/>
            <a:ext cx="9561404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1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xưa</a:t>
              </a:r>
              <a:r>
                <a:rPr lang="en-US" sz="2400" dirty="0">
                  <a:latin typeface="UTM Avo" panose="02040603050506020204" pitchFamily="18" charset="0"/>
                </a:rPr>
                <a:t>, ở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vương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quốc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nọ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xinh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đẹp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đang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bị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bắt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Chàng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muốn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phải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vượt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thách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gặp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hung </a:t>
              </a:r>
              <a:r>
                <a:rPr lang="en-US" sz="2400" dirty="0" err="1">
                  <a:latin typeface="UTM Avo" panose="02040603050506020204" pitchFamily="18" charset="0"/>
                </a:rPr>
                <a:t>dữ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đánh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en-US" sz="24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9B588A2-7E62-47B6-97E7-DF5A7B240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" y="-35117"/>
            <a:ext cx="12192000" cy="643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11684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C. =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B. &gt;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Segoe UI Semibold" panose="020B0702040204020203" pitchFamily="34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Segoe UI Semibold" panose="020B07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673 …. 763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65F9A-BFD8-411F-9404-1AA9E55D6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560 …559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0B413A-76D7-457B-A7BA-4DF6EC15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365 ….364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480" y="5695838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5FE02-7369-487C-A34D-B19F05640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1"/>
            <a:ext cx="12192000" cy="64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126 ….126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0443A-E306-40B2-8460-5E52D39E3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:a16="http://schemas.microsoft.com/office/drawing/2014/main" id="{9BF69CF6-5459-4351-BEA7-1B1A85D60E07}"/>
              </a:ext>
            </a:extLst>
          </p:cNvPr>
          <p:cNvSpPr/>
          <p:nvPr/>
        </p:nvSpPr>
        <p:spPr>
          <a:xfrm>
            <a:off x="2060271" y="2088439"/>
            <a:ext cx="23239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7909978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956672" y="20240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101 ….110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id="{692E96A5-EB8B-438D-ADF5-9F6F93E3CAAC}"/>
              </a:ext>
            </a:extLst>
          </p:cNvPr>
          <p:cNvSpPr/>
          <p:nvPr/>
        </p:nvSpPr>
        <p:spPr>
          <a:xfrm>
            <a:off x="5031131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&gt;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96F92-F9E0-4DB5-A197-B4E586AE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32"/>
            <a:ext cx="12192000" cy="6423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62192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431</Words>
  <Application>Microsoft Office PowerPoint</Application>
  <PresentationFormat>Widescreen</PresentationFormat>
  <Paragraphs>152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Microsoft YaHei</vt:lpstr>
      <vt:lpstr>Arial</vt:lpstr>
      <vt:lpstr>Calibri</vt:lpstr>
      <vt:lpstr>Calibri Light</vt:lpstr>
      <vt:lpstr>Cambria Math</vt:lpstr>
      <vt:lpstr>Segoe UI Semibold</vt:lpstr>
      <vt:lpstr>Times New Roman</vt:lpstr>
      <vt:lpstr>UTM Avo</vt:lpstr>
      <vt:lpstr>Office Theme</vt:lpstr>
      <vt:lpstr>Tuần 27 Bài 77: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418</cp:revision>
  <dcterms:created xsi:type="dcterms:W3CDTF">2021-07-12T03:44:38Z</dcterms:created>
  <dcterms:modified xsi:type="dcterms:W3CDTF">2022-03-01T07:40:06Z</dcterms:modified>
</cp:coreProperties>
</file>