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1" r:id="rId6"/>
    <p:sldMasterId id="2147483672" r:id="rId7"/>
    <p:sldMasterId id="2147483684" r:id="rId8"/>
    <p:sldMasterId id="2147483686" r:id="rId9"/>
    <p:sldMasterId id="2147483702" r:id="rId10"/>
    <p:sldMasterId id="2147483714"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Lst>
  <p:sldSz cy="5143500" cx="9144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 uri="http://customooxmlschemas.google.com/">
      <go:slidesCustomData xmlns:go="http://customooxmlschemas.google.com/" r:id="rId73" roundtripDataSignature="AMtx7mjdYWZS3lggPwYZOXD0Fyqz801m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5084BA-9A65-4EC1-9D07-8301010033A6}">
  <a:tblStyle styleId="{565084BA-9A65-4EC1-9D07-8301010033A6}" styleName="Table_0">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12700">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customschemas.google.com/relationships/presentationmetadata" Target="metadata"/><Relationship Id="rId72" Type="http://schemas.openxmlformats.org/officeDocument/2006/relationships/slide" Target="slides/slide60.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71" Type="http://schemas.openxmlformats.org/officeDocument/2006/relationships/slide" Target="slides/slide59.xml"/><Relationship Id="rId70" Type="http://schemas.openxmlformats.org/officeDocument/2006/relationships/slide" Target="slides/slide58.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slide" Target="slides/slide54.xml"/><Relationship Id="rId21" Type="http://schemas.openxmlformats.org/officeDocument/2006/relationships/slide" Target="slides/slide9.xml"/><Relationship Id="rId65" Type="http://schemas.openxmlformats.org/officeDocument/2006/relationships/slide" Target="slides/slide53.xml"/><Relationship Id="rId24" Type="http://schemas.openxmlformats.org/officeDocument/2006/relationships/slide" Target="slides/slide12.xml"/><Relationship Id="rId68" Type="http://schemas.openxmlformats.org/officeDocument/2006/relationships/slide" Target="slides/slide56.xml"/><Relationship Id="rId23" Type="http://schemas.openxmlformats.org/officeDocument/2006/relationships/slide" Target="slides/slide11.xml"/><Relationship Id="rId67" Type="http://schemas.openxmlformats.org/officeDocument/2006/relationships/slide" Target="slides/slide55.xml"/><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slide" Target="slides/slide57.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3962400" cy="3429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3" name="Google Shape;463;p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Thiết kế Giáo án bởi Vũ HồngBài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p:txBody>
      </p:sp>
      <p:sp>
        <p:nvSpPr>
          <p:cNvPr id="464" name="Google Shape;464;p1: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9" name="Google Shape;579;p1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80" name="Google Shape;580;p10: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rgbClr val="000000"/>
                </a:solidFill>
                <a:latin typeface="Calibri"/>
                <a:ea typeface="Calibri"/>
                <a:cs typeface="Calibri"/>
                <a:sym typeface="Calibri"/>
              </a:rPr>
              <a:t>‹#›</a:t>
            </a:fld>
            <a:endParaRPr sz="120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1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1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1" name="Google Shape;591;p11: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1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1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03" name="Google Shape;603;p12: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1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1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17" name="Google Shape;617;p13: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1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28" name="Google Shape;628;p14: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1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40" name="Google Shape;640;p15: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1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54" name="Google Shape;654;p16: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1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p:txBody>
      </p:sp>
      <p:sp>
        <p:nvSpPr>
          <p:cNvPr id="671" name="Google Shape;671;p17: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1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1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p:txBody>
      </p:sp>
      <p:sp>
        <p:nvSpPr>
          <p:cNvPr id="686" name="Google Shape;686;p18: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1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1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p:txBody>
      </p:sp>
      <p:sp>
        <p:nvSpPr>
          <p:cNvPr id="701" name="Google Shape;701;p19: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3" name="Google Shape;473;p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74" name="Google Shape;474;p2: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2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15" name="Google Shape;715;p20: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2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27" name="Google Shape;727;p21: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2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2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39" name="Google Shape;739;p22: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2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2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62" name="Google Shape;762;p23: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2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2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85" name="Google Shape;785;p24: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2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p2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08" name="Google Shape;808;p25: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2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2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17" name="Google Shape;817;p26: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2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2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26" name="Google Shape;826;p27: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2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p2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40" name="Google Shape;840;p28: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2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2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51" name="Google Shape;851;p29: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p:txBody>
      </p:sp>
      <p:sp>
        <p:nvSpPr>
          <p:cNvPr id="489" name="Google Shape;489;p3: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3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61" name="Google Shape;861;p30: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3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3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5" name="Google Shape;875;p31: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3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3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86" name="Google Shape;886;p32: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3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3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01" name="Google Shape;901;p33: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3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p3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4" name="Google Shape;914;p34: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3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p3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5" name="Google Shape;955;p35: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3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3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4" name="Google Shape;964;p36: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3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6" name="Google Shape;976;p3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77" name="Google Shape;977;p37: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3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p3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87" name="Google Shape;987;p38: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3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p3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endParaRPr/>
          </a:p>
          <a:p>
            <a:pPr indent="0" lvl="0" marL="0" marR="0" rtl="0" algn="l">
              <a:lnSpc>
                <a:spcPct val="100000"/>
              </a:lnSpc>
              <a:spcBef>
                <a:spcPts val="0"/>
              </a:spcBef>
              <a:spcAft>
                <a:spcPts val="0"/>
              </a:spcAft>
              <a:buClr>
                <a:schemeClr val="dk1"/>
              </a:buClr>
              <a:buSzPts val="1200"/>
              <a:buFont typeface="Calibri"/>
              <a:buNone/>
            </a:pPr>
            <a:r>
              <a:rPr lang="en-US"/>
              <a:t>LH: https://www.facebook.com/vuhong1972/</a:t>
            </a:r>
            <a:endParaRPr/>
          </a:p>
          <a:p>
            <a:pPr indent="0" lvl="0" marL="0" rtl="0" algn="l">
              <a:spcBef>
                <a:spcPts val="0"/>
              </a:spcBef>
              <a:spcAft>
                <a:spcPts val="0"/>
              </a:spcAft>
              <a:buNone/>
            </a:pPr>
            <a:r>
              <a:t/>
            </a:r>
            <a:endParaRPr/>
          </a:p>
        </p:txBody>
      </p:sp>
      <p:sp>
        <p:nvSpPr>
          <p:cNvPr id="998" name="Google Shape;998;p39: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1" name="Google Shape;501;p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2" name="Google Shape;502;p4: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4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4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33" name="Google Shape;1033;p40: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4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p4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44" name="Google Shape;1044;p41: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4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p4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57" name="Google Shape;1057;p42: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4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p4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68" name="Google Shape;1068;p43: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4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4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76" name="Google Shape;1076;p44: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4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4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88" name="Google Shape;1088;p45: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4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p4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99" name="Google Shape;1099;p46: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4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p4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12" name="Google Shape;1112;p47: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4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2" name="Google Shape;1122;p4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23" name="Google Shape;1123;p48: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4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p4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Sau khi gợi ý cho học sinh câu trả lời thầy cô nhấn chọn đáp án để trả lời câu hỏi.</a:t>
            </a:r>
            <a:endParaRPr/>
          </a:p>
        </p:txBody>
      </p:sp>
      <p:sp>
        <p:nvSpPr>
          <p:cNvPr id="1137" name="Google Shape;1137;p49: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8" name="Google Shape;518;p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19" name="Google Shape;519;p5: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5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p5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Sau khi gợi ý cho học sinh câu trả lời thầy cô nhấn chọn đáp án để trả lời câu hỏi.</a:t>
            </a:r>
            <a:endParaRPr/>
          </a:p>
          <a:p>
            <a:pPr indent="0" lvl="0" marL="0" rtl="0" algn="l">
              <a:spcBef>
                <a:spcPts val="0"/>
              </a:spcBef>
              <a:spcAft>
                <a:spcPts val="0"/>
              </a:spcAft>
              <a:buNone/>
            </a:pPr>
            <a:r>
              <a:t/>
            </a:r>
            <a:endParaRPr/>
          </a:p>
        </p:txBody>
      </p:sp>
      <p:sp>
        <p:nvSpPr>
          <p:cNvPr id="1155" name="Google Shape;1155;p50: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51: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2" name="Google Shape;1172;p51: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Sau khi gợi ý cho học sinh câu trả lời thầy cô nhấn chọn đáp án để trả lời câu hỏi.</a:t>
            </a:r>
            <a:endParaRPr/>
          </a:p>
          <a:p>
            <a:pPr indent="0" lvl="0" marL="0" rtl="0" algn="l">
              <a:spcBef>
                <a:spcPts val="0"/>
              </a:spcBef>
              <a:spcAft>
                <a:spcPts val="0"/>
              </a:spcAft>
              <a:buNone/>
            </a:pPr>
            <a:r>
              <a:t/>
            </a:r>
            <a:endParaRPr/>
          </a:p>
        </p:txBody>
      </p:sp>
      <p:sp>
        <p:nvSpPr>
          <p:cNvPr id="1173" name="Google Shape;1173;p51: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52: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0" name="Google Shape;1190;p52: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91" name="Google Shape;1191;p52: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p53: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p53: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04" name="Google Shape;1204;p53: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54: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5" name="Google Shape;1215;p54: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16" name="Google Shape;1216;p54: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55: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p55: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29" name="Google Shape;1229;p55: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5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p5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42" name="Google Shape;1242;p56: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5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0" name="Google Shape;1250;p5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51" name="Google Shape;1251;p57: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5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p5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endParaRPr/>
          </a:p>
          <a:p>
            <a:pPr indent="0" lvl="0" marL="0" marR="0" rtl="0" algn="l">
              <a:lnSpc>
                <a:spcPct val="100000"/>
              </a:lnSpc>
              <a:spcBef>
                <a:spcPts val="0"/>
              </a:spcBef>
              <a:spcAft>
                <a:spcPts val="0"/>
              </a:spcAft>
              <a:buClr>
                <a:schemeClr val="dk1"/>
              </a:buClr>
              <a:buSzPts val="1200"/>
              <a:buFont typeface="Calibri"/>
              <a:buNone/>
            </a:pPr>
            <a:r>
              <a:rPr lang="en-US"/>
              <a:t>LH: https://www.facebook.com/vuhong1972/</a:t>
            </a:r>
            <a:endParaRPr/>
          </a:p>
          <a:p>
            <a:pPr indent="0" lvl="0" marL="0" rtl="0" algn="l">
              <a:spcBef>
                <a:spcPts val="0"/>
              </a:spcBef>
              <a:spcAft>
                <a:spcPts val="0"/>
              </a:spcAft>
              <a:buNone/>
            </a:pPr>
            <a:r>
              <a:t/>
            </a:r>
            <a:endParaRPr/>
          </a:p>
        </p:txBody>
      </p:sp>
      <p:sp>
        <p:nvSpPr>
          <p:cNvPr id="1262" name="Google Shape;1262;p58: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5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p5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97" name="Google Shape;1297;p59: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6: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6: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0" name="Google Shape;530;p6: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60: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8" name="Google Shape;1308;p60: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09" name="Google Shape;1309;p60: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7: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7: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44" name="Google Shape;544;p7: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8: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8: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56" name="Google Shape;556;p8: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9:notes"/>
          <p:cNvSpPr/>
          <p:nvPr>
            <p:ph idx="2" type="sldImg"/>
          </p:nvPr>
        </p:nvSpPr>
        <p:spPr>
          <a:xfrm>
            <a:off x="2286000" y="514350"/>
            <a:ext cx="4572000" cy="25717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9:notes"/>
          <p:cNvSpPr txBox="1"/>
          <p:nvPr>
            <p:ph idx="1" type="body"/>
          </p:nvPr>
        </p:nvSpPr>
        <p:spPr>
          <a:xfrm>
            <a:off x="914400" y="3257550"/>
            <a:ext cx="73152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Bài giảng được thiết kế bởi: Vũ Hồng</a:t>
            </a:r>
            <a:br>
              <a:rPr lang="en-US"/>
            </a:br>
            <a:r>
              <a:rPr lang="en-US"/>
              <a:t>LH: FB Vũ Hồng | https://www.facebook.com/vuhong1972/ | hongvu7219@gmail.com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8" name="Google Shape;568;p9:notes"/>
          <p:cNvSpPr txBox="1"/>
          <p:nvPr>
            <p:ph idx="12" type="sldNum"/>
          </p:nvPr>
        </p:nvSpPr>
        <p:spPr>
          <a:xfrm>
            <a:off x="5180013" y="6513513"/>
            <a:ext cx="3962400" cy="3429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93"/>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8" name="Google Shape;68;p93"/>
          <p:cNvSpPr/>
          <p:nvPr>
            <p:ph idx="2" type="pic"/>
          </p:nvPr>
        </p:nvSpPr>
        <p:spPr>
          <a:xfrm>
            <a:off x="3887391" y="740572"/>
            <a:ext cx="4629150" cy="3655219"/>
          </a:xfrm>
          <a:prstGeom prst="rect">
            <a:avLst/>
          </a:prstGeom>
          <a:noFill/>
          <a:ln>
            <a:noFill/>
          </a:ln>
        </p:spPr>
      </p:sp>
      <p:sp>
        <p:nvSpPr>
          <p:cNvPr id="69" name="Google Shape;69;p93"/>
          <p:cNvSpPr txBox="1"/>
          <p:nvPr>
            <p:ph idx="1" type="body"/>
          </p:nvPr>
        </p:nvSpPr>
        <p:spPr>
          <a:xfrm>
            <a:off x="629841" y="1543052"/>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70" name="Google Shape;70;p93"/>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93"/>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93"/>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94"/>
          <p:cNvSpPr txBox="1"/>
          <p:nvPr>
            <p:ph type="title"/>
          </p:nvPr>
        </p:nvSpPr>
        <p:spPr>
          <a:xfrm>
            <a:off x="628650" y="274641"/>
            <a:ext cx="7886700" cy="9937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5" name="Google Shape;75;p94"/>
          <p:cNvSpPr txBox="1"/>
          <p:nvPr>
            <p:ph idx="1" type="body"/>
          </p:nvPr>
        </p:nvSpPr>
        <p:spPr>
          <a:xfrm rot="5400000">
            <a:off x="2940844" y="-942181"/>
            <a:ext cx="3262312"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6" name="Google Shape;76;p94"/>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4"/>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94"/>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95"/>
          <p:cNvSpPr txBox="1"/>
          <p:nvPr>
            <p:ph type="title"/>
          </p:nvPr>
        </p:nvSpPr>
        <p:spPr>
          <a:xfrm rot="5400000">
            <a:off x="5350074" y="1467449"/>
            <a:ext cx="4358879"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1" name="Google Shape;81;p95"/>
          <p:cNvSpPr txBox="1"/>
          <p:nvPr>
            <p:ph idx="1" type="body"/>
          </p:nvPr>
        </p:nvSpPr>
        <p:spPr>
          <a:xfrm rot="5400000">
            <a:off x="1349575" y="-447076"/>
            <a:ext cx="4358879"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2" name="Google Shape;82;p95"/>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95"/>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95"/>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89" name="Shape 89"/>
        <p:cNvGrpSpPr/>
        <p:nvPr/>
      </p:nvGrpSpPr>
      <p:grpSpPr>
        <a:xfrm>
          <a:off x="0" y="0"/>
          <a:ext cx="0" cy="0"/>
          <a:chOff x="0" y="0"/>
          <a:chExt cx="0" cy="0"/>
        </a:xfrm>
      </p:grpSpPr>
      <p:sp>
        <p:nvSpPr>
          <p:cNvPr id="90" name="Google Shape;90;p64"/>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64"/>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2" name="Google Shape;92;p64"/>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b="0" i="0" sz="1400" u="none" cap="none" strike="noStrike">
                <a:solidFill>
                  <a:srgbClr val="000000"/>
                </a:solidFill>
                <a:latin typeface="Calibri"/>
                <a:ea typeface="Calibri"/>
                <a:cs typeface="Calibri"/>
                <a:sym typeface="Calibri"/>
              </a:defRPr>
            </a:lvl1pPr>
            <a:lvl2pPr indent="0" lvl="1" marL="0" marR="0" rtl="0" algn="l">
              <a:spcBef>
                <a:spcPts val="0"/>
              </a:spcBef>
              <a:buNone/>
              <a:defRPr b="0" i="0" sz="1400" u="none" cap="none" strike="noStrike">
                <a:solidFill>
                  <a:srgbClr val="000000"/>
                </a:solidFill>
                <a:latin typeface="Calibri"/>
                <a:ea typeface="Calibri"/>
                <a:cs typeface="Calibri"/>
                <a:sym typeface="Calibri"/>
              </a:defRPr>
            </a:lvl2pPr>
            <a:lvl3pPr indent="0" lvl="2" marL="0" marR="0" rtl="0" algn="l">
              <a:spcBef>
                <a:spcPts val="0"/>
              </a:spcBef>
              <a:buNone/>
              <a:defRPr b="0" i="0" sz="1400" u="none" cap="none" strike="noStrike">
                <a:solidFill>
                  <a:srgbClr val="000000"/>
                </a:solidFill>
                <a:latin typeface="Calibri"/>
                <a:ea typeface="Calibri"/>
                <a:cs typeface="Calibri"/>
                <a:sym typeface="Calibri"/>
              </a:defRPr>
            </a:lvl3pPr>
            <a:lvl4pPr indent="0" lvl="3" marL="0" marR="0" rtl="0" algn="l">
              <a:spcBef>
                <a:spcPts val="0"/>
              </a:spcBef>
              <a:buNone/>
              <a:defRPr b="0" i="0" sz="1400" u="none" cap="none" strike="noStrike">
                <a:solidFill>
                  <a:srgbClr val="000000"/>
                </a:solidFill>
                <a:latin typeface="Calibri"/>
                <a:ea typeface="Calibri"/>
                <a:cs typeface="Calibri"/>
                <a:sym typeface="Calibri"/>
              </a:defRPr>
            </a:lvl4pPr>
            <a:lvl5pPr indent="0" lvl="4" marL="0" marR="0" rtl="0" algn="l">
              <a:spcBef>
                <a:spcPts val="0"/>
              </a:spcBef>
              <a:buNone/>
              <a:defRPr b="0" i="0" sz="1400" u="none" cap="none" strike="noStrike">
                <a:solidFill>
                  <a:srgbClr val="000000"/>
                </a:solidFill>
                <a:latin typeface="Calibri"/>
                <a:ea typeface="Calibri"/>
                <a:cs typeface="Calibri"/>
                <a:sym typeface="Calibri"/>
              </a:defRPr>
            </a:lvl5pPr>
            <a:lvl6pPr indent="0" lvl="5" marL="0" marR="0" rtl="0" algn="l">
              <a:spcBef>
                <a:spcPts val="0"/>
              </a:spcBef>
              <a:buNone/>
              <a:defRPr b="0" i="0" sz="1400" u="none" cap="none" strike="noStrike">
                <a:solidFill>
                  <a:srgbClr val="000000"/>
                </a:solidFill>
                <a:latin typeface="Calibri"/>
                <a:ea typeface="Calibri"/>
                <a:cs typeface="Calibri"/>
                <a:sym typeface="Calibri"/>
              </a:defRPr>
            </a:lvl6pPr>
            <a:lvl7pPr indent="0" lvl="6" marL="0" marR="0" rtl="0" algn="l">
              <a:spcBef>
                <a:spcPts val="0"/>
              </a:spcBef>
              <a:buNone/>
              <a:defRPr b="0" i="0" sz="1400" u="none" cap="none" strike="noStrike">
                <a:solidFill>
                  <a:srgbClr val="000000"/>
                </a:solidFill>
                <a:latin typeface="Calibri"/>
                <a:ea typeface="Calibri"/>
                <a:cs typeface="Calibri"/>
                <a:sym typeface="Calibri"/>
              </a:defRPr>
            </a:lvl7pPr>
            <a:lvl8pPr indent="0" lvl="7" marL="0" marR="0" rtl="0" algn="l">
              <a:spcBef>
                <a:spcPts val="0"/>
              </a:spcBef>
              <a:buNone/>
              <a:defRPr b="0" i="0" sz="1400" u="none" cap="none" strike="noStrike">
                <a:solidFill>
                  <a:srgbClr val="000000"/>
                </a:solidFill>
                <a:latin typeface="Calibri"/>
                <a:ea typeface="Calibri"/>
                <a:cs typeface="Calibri"/>
                <a:sym typeface="Calibri"/>
              </a:defRPr>
            </a:lvl8pPr>
            <a:lvl9pPr indent="0" lvl="8" marL="0" marR="0" rtl="0" algn="l">
              <a:spcBef>
                <a:spcPts val="0"/>
              </a:spcBef>
              <a:buNone/>
              <a:defRPr b="0" i="0" sz="14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93" name="Shape 93"/>
        <p:cNvGrpSpPr/>
        <p:nvPr/>
      </p:nvGrpSpPr>
      <p:grpSpPr>
        <a:xfrm>
          <a:off x="0" y="0"/>
          <a:ext cx="0" cy="0"/>
          <a:chOff x="0" y="0"/>
          <a:chExt cx="0" cy="0"/>
        </a:xfrm>
      </p:grpSpPr>
      <p:sp>
        <p:nvSpPr>
          <p:cNvPr id="94" name="Google Shape;94;p130"/>
          <p:cNvSpPr txBox="1"/>
          <p:nvPr>
            <p:ph type="ctrTitle"/>
          </p:nvPr>
        </p:nvSpPr>
        <p:spPr>
          <a:xfrm>
            <a:off x="1143000" y="1390651"/>
            <a:ext cx="6858000" cy="1241822"/>
          </a:xfrm>
          <a:prstGeom prst="rect">
            <a:avLst/>
          </a:prstGeom>
          <a:noFill/>
          <a:ln>
            <a:noFill/>
          </a:ln>
        </p:spPr>
        <p:txBody>
          <a:bodyPr anchorCtr="0" anchor="b" bIns="34275" lIns="68550" spcFirstLastPara="1" rIns="68550" wrap="square" tIns="34275">
            <a:normAutofit/>
          </a:bodyPr>
          <a:lstStyle>
            <a:lvl1pPr lvl="0" marR="0" rtl="0" algn="ctr">
              <a:lnSpc>
                <a:spcPct val="90000"/>
              </a:lnSpc>
              <a:spcBef>
                <a:spcPts val="0"/>
              </a:spcBef>
              <a:spcAft>
                <a:spcPts val="0"/>
              </a:spcAft>
              <a:buClr>
                <a:schemeClr val="dk1"/>
              </a:buClr>
              <a:buSzPts val="5400"/>
              <a:buFont typeface="Calibri"/>
              <a:buNone/>
              <a:defRPr b="0" i="0" sz="5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p130"/>
          <p:cNvSpPr txBox="1"/>
          <p:nvPr>
            <p:ph idx="1" type="subTitle"/>
          </p:nvPr>
        </p:nvSpPr>
        <p:spPr>
          <a:xfrm>
            <a:off x="1143000" y="2701528"/>
            <a:ext cx="6858000" cy="1241822"/>
          </a:xfrm>
          <a:prstGeom prst="rect">
            <a:avLst/>
          </a:prstGeom>
          <a:noFill/>
          <a:ln>
            <a:noFill/>
          </a:ln>
        </p:spPr>
        <p:txBody>
          <a:bodyPr anchorCtr="0" anchor="t" bIns="34275" lIns="68550" spcFirstLastPara="1" rIns="68550" wrap="square" tIns="34275">
            <a:normAutofit/>
          </a:bodyPr>
          <a:lstStyle>
            <a:lvl1pPr lvl="0" marR="0" rtl="0" algn="ctr">
              <a:lnSpc>
                <a:spcPct val="90000"/>
              </a:lnSpc>
              <a:spcBef>
                <a:spcPts val="75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lvl="1" marR="0" rtl="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375"/>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96" name="Google Shape;96;p130"/>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130"/>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130"/>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99" name="Shape 99"/>
        <p:cNvGrpSpPr/>
        <p:nvPr/>
      </p:nvGrpSpPr>
      <p:grpSpPr>
        <a:xfrm>
          <a:off x="0" y="0"/>
          <a:ext cx="0" cy="0"/>
          <a:chOff x="0" y="0"/>
          <a:chExt cx="0" cy="0"/>
        </a:xfrm>
      </p:grpSpPr>
      <p:sp>
        <p:nvSpPr>
          <p:cNvPr id="100" name="Google Shape;100;p131"/>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 name="Google Shape;101;p131"/>
          <p:cNvSpPr txBox="1"/>
          <p:nvPr>
            <p:ph idx="1" type="body"/>
          </p:nvPr>
        </p:nvSpPr>
        <p:spPr>
          <a:xfrm>
            <a:off x="628650" y="1369219"/>
            <a:ext cx="7886700" cy="3263504"/>
          </a:xfrm>
          <a:prstGeom prst="rect">
            <a:avLst/>
          </a:prstGeom>
          <a:noFill/>
          <a:ln>
            <a:noFill/>
          </a:ln>
        </p:spPr>
        <p:txBody>
          <a:bodyPr anchorCtr="0" anchor="t" bIns="34275" lIns="68550" spcFirstLastPara="1" rIns="68550" wrap="square" tIns="3427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2" name="Google Shape;102;p131"/>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131"/>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131"/>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p:cSld name="节标题">
    <p:spTree>
      <p:nvGrpSpPr>
        <p:cNvPr id="105" name="Shape 105"/>
        <p:cNvGrpSpPr/>
        <p:nvPr/>
      </p:nvGrpSpPr>
      <p:grpSpPr>
        <a:xfrm>
          <a:off x="0" y="0"/>
          <a:ext cx="0" cy="0"/>
          <a:chOff x="0" y="0"/>
          <a:chExt cx="0" cy="0"/>
        </a:xfrm>
      </p:grpSpPr>
      <p:sp>
        <p:nvSpPr>
          <p:cNvPr id="106" name="Google Shape;106;p132"/>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7" name="Google Shape;107;p132"/>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132"/>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p132"/>
          <p:cNvSpPr txBox="1"/>
          <p:nvPr>
            <p:ph type="title"/>
          </p:nvPr>
        </p:nvSpPr>
        <p:spPr>
          <a:xfrm>
            <a:off x="628650" y="1640584"/>
            <a:ext cx="7886700" cy="1862336"/>
          </a:xfrm>
          <a:prstGeom prst="rect">
            <a:avLst/>
          </a:prstGeom>
          <a:noFill/>
          <a:ln>
            <a:noFill/>
          </a:ln>
        </p:spPr>
        <p:txBody>
          <a:bodyPr anchorCtr="0" anchor="t" bIns="34275" lIns="68550" spcFirstLastPara="1" rIns="68550" wrap="square" tIns="34275">
            <a:norm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110" name="Shape 110"/>
        <p:cNvGrpSpPr/>
        <p:nvPr/>
      </p:nvGrpSpPr>
      <p:grpSpPr>
        <a:xfrm>
          <a:off x="0" y="0"/>
          <a:ext cx="0" cy="0"/>
          <a:chOff x="0" y="0"/>
          <a:chExt cx="0" cy="0"/>
        </a:xfrm>
      </p:grpSpPr>
      <p:sp>
        <p:nvSpPr>
          <p:cNvPr id="111" name="Google Shape;111;p133"/>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2" name="Google Shape;112;p133"/>
          <p:cNvSpPr txBox="1"/>
          <p:nvPr>
            <p:ph idx="1" type="body"/>
          </p:nvPr>
        </p:nvSpPr>
        <p:spPr>
          <a:xfrm>
            <a:off x="628650" y="1369219"/>
            <a:ext cx="3886200" cy="3263504"/>
          </a:xfrm>
          <a:prstGeom prst="rect">
            <a:avLst/>
          </a:prstGeom>
          <a:noFill/>
          <a:ln>
            <a:noFill/>
          </a:ln>
        </p:spPr>
        <p:txBody>
          <a:bodyPr anchorCtr="0" anchor="t" bIns="34275" lIns="68550" spcFirstLastPara="1" rIns="68550" wrap="square" tIns="3427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3" name="Google Shape;113;p133"/>
          <p:cNvSpPr txBox="1"/>
          <p:nvPr>
            <p:ph idx="2" type="body"/>
          </p:nvPr>
        </p:nvSpPr>
        <p:spPr>
          <a:xfrm>
            <a:off x="4629150" y="1369219"/>
            <a:ext cx="3886200" cy="3263504"/>
          </a:xfrm>
          <a:prstGeom prst="rect">
            <a:avLst/>
          </a:prstGeom>
          <a:noFill/>
          <a:ln>
            <a:noFill/>
          </a:ln>
        </p:spPr>
        <p:txBody>
          <a:bodyPr anchorCtr="0" anchor="t" bIns="34275" lIns="68550" spcFirstLastPara="1" rIns="68550" wrap="square" tIns="3427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4" name="Google Shape;114;p133"/>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p133"/>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p133"/>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117" name="Shape 117"/>
        <p:cNvGrpSpPr/>
        <p:nvPr/>
      </p:nvGrpSpPr>
      <p:grpSpPr>
        <a:xfrm>
          <a:off x="0" y="0"/>
          <a:ext cx="0" cy="0"/>
          <a:chOff x="0" y="0"/>
          <a:chExt cx="0" cy="0"/>
        </a:xfrm>
      </p:grpSpPr>
      <p:sp>
        <p:nvSpPr>
          <p:cNvPr id="118" name="Google Shape;118;p134"/>
          <p:cNvSpPr txBox="1"/>
          <p:nvPr>
            <p:ph type="title"/>
          </p:nvPr>
        </p:nvSpPr>
        <p:spPr>
          <a:xfrm>
            <a:off x="629841" y="273844"/>
            <a:ext cx="7886700" cy="994172"/>
          </a:xfrm>
          <a:prstGeom prst="rect">
            <a:avLst/>
          </a:prstGeom>
          <a:noFill/>
          <a:ln>
            <a:noFill/>
          </a:ln>
        </p:spPr>
        <p:txBody>
          <a:bodyPr anchorCtr="0" anchor="ctr" bIns="34275" lIns="68550" spcFirstLastPara="1" rIns="68550"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9" name="Google Shape;119;p134"/>
          <p:cNvSpPr txBox="1"/>
          <p:nvPr>
            <p:ph idx="1" type="body"/>
          </p:nvPr>
        </p:nvSpPr>
        <p:spPr>
          <a:xfrm>
            <a:off x="629842" y="1308721"/>
            <a:ext cx="3868340" cy="617934"/>
          </a:xfrm>
          <a:prstGeom prst="rect">
            <a:avLst/>
          </a:prstGeom>
          <a:noFill/>
          <a:ln>
            <a:noFill/>
          </a:ln>
        </p:spPr>
        <p:txBody>
          <a:bodyPr anchorCtr="0" anchor="b" bIns="34275" lIns="68550" spcFirstLastPara="1" rIns="68550" wrap="square" tIns="34275">
            <a:noAutofit/>
          </a:bodyPr>
          <a:lstStyle>
            <a:lvl1pPr indent="-228600" lvl="0" marL="457200" marR="0" rtl="0" algn="l">
              <a:lnSpc>
                <a:spcPct val="90000"/>
              </a:lnSpc>
              <a:spcBef>
                <a:spcPts val="75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20" name="Google Shape;120;p134"/>
          <p:cNvSpPr txBox="1"/>
          <p:nvPr>
            <p:ph idx="2" type="body"/>
          </p:nvPr>
        </p:nvSpPr>
        <p:spPr>
          <a:xfrm>
            <a:off x="629842" y="1961725"/>
            <a:ext cx="3868340" cy="2680541"/>
          </a:xfrm>
          <a:prstGeom prst="rect">
            <a:avLst/>
          </a:prstGeom>
          <a:noFill/>
          <a:ln>
            <a:noFill/>
          </a:ln>
        </p:spPr>
        <p:txBody>
          <a:bodyPr anchorCtr="0" anchor="t" bIns="34275" lIns="68550" spcFirstLastPara="1" rIns="68550" wrap="square" tIns="3427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1" name="Google Shape;121;p134"/>
          <p:cNvSpPr txBox="1"/>
          <p:nvPr>
            <p:ph idx="3" type="body"/>
          </p:nvPr>
        </p:nvSpPr>
        <p:spPr>
          <a:xfrm>
            <a:off x="4629152" y="1308721"/>
            <a:ext cx="3887391" cy="617934"/>
          </a:xfrm>
          <a:prstGeom prst="rect">
            <a:avLst/>
          </a:prstGeom>
          <a:noFill/>
          <a:ln>
            <a:noFill/>
          </a:ln>
        </p:spPr>
        <p:txBody>
          <a:bodyPr anchorCtr="0" anchor="b" bIns="34275" lIns="68550" spcFirstLastPara="1" rIns="68550" wrap="square" tIns="34275">
            <a:noAutofit/>
          </a:bodyPr>
          <a:lstStyle>
            <a:lvl1pPr indent="-228600" lvl="0" marL="457200" marR="0" rtl="0" algn="l">
              <a:lnSpc>
                <a:spcPct val="90000"/>
              </a:lnSpc>
              <a:spcBef>
                <a:spcPts val="75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22" name="Google Shape;122;p134"/>
          <p:cNvSpPr txBox="1"/>
          <p:nvPr>
            <p:ph idx="4" type="body"/>
          </p:nvPr>
        </p:nvSpPr>
        <p:spPr>
          <a:xfrm>
            <a:off x="4629152" y="1961725"/>
            <a:ext cx="3887391" cy="2680541"/>
          </a:xfrm>
          <a:prstGeom prst="rect">
            <a:avLst/>
          </a:prstGeom>
          <a:noFill/>
          <a:ln>
            <a:noFill/>
          </a:ln>
        </p:spPr>
        <p:txBody>
          <a:bodyPr anchorCtr="0" anchor="t" bIns="34275" lIns="68550" spcFirstLastPara="1" rIns="68550" wrap="square" tIns="3427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3" name="Google Shape;123;p134"/>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134"/>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5" name="Google Shape;125;p134"/>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126" name="Shape 126"/>
        <p:cNvGrpSpPr/>
        <p:nvPr/>
      </p:nvGrpSpPr>
      <p:grpSpPr>
        <a:xfrm>
          <a:off x="0" y="0"/>
          <a:ext cx="0" cy="0"/>
          <a:chOff x="0" y="0"/>
          <a:chExt cx="0" cy="0"/>
        </a:xfrm>
      </p:grpSpPr>
      <p:sp>
        <p:nvSpPr>
          <p:cNvPr id="127" name="Google Shape;127;p135"/>
          <p:cNvSpPr txBox="1"/>
          <p:nvPr>
            <p:ph type="title"/>
          </p:nvPr>
        </p:nvSpPr>
        <p:spPr>
          <a:xfrm>
            <a:off x="2428875" y="1619251"/>
            <a:ext cx="4286250" cy="1036838"/>
          </a:xfrm>
          <a:prstGeom prst="rect">
            <a:avLst/>
          </a:prstGeom>
          <a:noFill/>
          <a:ln>
            <a:noFill/>
          </a:ln>
        </p:spPr>
        <p:txBody>
          <a:bodyPr anchorCtr="0" anchor="b" bIns="34275" lIns="68550" spcFirstLastPara="1" rIns="68550" wrap="square" tIns="34275">
            <a:norm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8" name="Google Shape;128;p135"/>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135"/>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135"/>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31" name="Google Shape;131;p135"/>
          <p:cNvSpPr txBox="1"/>
          <p:nvPr>
            <p:ph idx="1" type="body"/>
          </p:nvPr>
        </p:nvSpPr>
        <p:spPr>
          <a:xfrm>
            <a:off x="2428875" y="2799919"/>
            <a:ext cx="4286250" cy="889453"/>
          </a:xfrm>
          <a:prstGeom prst="rect">
            <a:avLst/>
          </a:prstGeom>
          <a:noFill/>
          <a:ln>
            <a:noFill/>
          </a:ln>
        </p:spPr>
        <p:txBody>
          <a:bodyPr anchorCtr="0" anchor="t" bIns="34275" lIns="68550" spcFirstLastPara="1" rIns="68550" wrap="square" tIns="34275">
            <a:normAutofit/>
          </a:bodyPr>
          <a:lstStyle>
            <a:lvl1pPr indent="-228600" lvl="0" marL="457200" marR="0" rtl="0" algn="ctr">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85"/>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8" name="Google Shape;18;p85"/>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9" name="Google Shape;19;p85"/>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85"/>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85"/>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132" name="Shape 132"/>
        <p:cNvGrpSpPr/>
        <p:nvPr/>
      </p:nvGrpSpPr>
      <p:grpSpPr>
        <a:xfrm>
          <a:off x="0" y="0"/>
          <a:ext cx="0" cy="0"/>
          <a:chOff x="0" y="0"/>
          <a:chExt cx="0" cy="0"/>
        </a:xfrm>
      </p:grpSpPr>
      <p:sp>
        <p:nvSpPr>
          <p:cNvPr id="133" name="Google Shape;133;p136"/>
          <p:cNvSpPr txBox="1"/>
          <p:nvPr>
            <p:ph type="title"/>
          </p:nvPr>
        </p:nvSpPr>
        <p:spPr>
          <a:xfrm>
            <a:off x="628665" y="535273"/>
            <a:ext cx="3511241" cy="1071121"/>
          </a:xfrm>
          <a:prstGeom prst="rect">
            <a:avLst/>
          </a:prstGeom>
          <a:noFill/>
          <a:ln>
            <a:noFill/>
          </a:ln>
        </p:spPr>
        <p:txBody>
          <a:bodyPr anchorCtr="0" anchor="t" bIns="34275" lIns="68550" spcFirstLastPara="1" rIns="68550" wrap="square" tIns="34275">
            <a:normAutofit/>
          </a:bodyPr>
          <a:lstStyle>
            <a:lvl1pPr lvl="0" marR="0" rtl="0" algn="l">
              <a:lnSpc>
                <a:spcPct val="90000"/>
              </a:lnSpc>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4" name="Google Shape;134;p136"/>
          <p:cNvSpPr/>
          <p:nvPr>
            <p:ph idx="2" type="pic"/>
          </p:nvPr>
        </p:nvSpPr>
        <p:spPr>
          <a:xfrm>
            <a:off x="4231888" y="535255"/>
            <a:ext cx="4283912" cy="4052700"/>
          </a:xfrm>
          <a:prstGeom prst="rect">
            <a:avLst/>
          </a:prstGeom>
          <a:noFill/>
          <a:ln>
            <a:noFill/>
          </a:ln>
        </p:spPr>
      </p:sp>
      <p:sp>
        <p:nvSpPr>
          <p:cNvPr id="135" name="Google Shape;135;p136"/>
          <p:cNvSpPr txBox="1"/>
          <p:nvPr>
            <p:ph idx="1" type="body"/>
          </p:nvPr>
        </p:nvSpPr>
        <p:spPr>
          <a:xfrm>
            <a:off x="628665" y="1735406"/>
            <a:ext cx="3511241" cy="2858691"/>
          </a:xfrm>
          <a:prstGeom prst="rect">
            <a:avLst/>
          </a:prstGeom>
          <a:noFill/>
          <a:ln>
            <a:noFill/>
          </a:ln>
        </p:spPr>
        <p:txBody>
          <a:bodyPr anchorCtr="0" anchor="t" bIns="34275" lIns="68550" spcFirstLastPara="1" rIns="68550" wrap="square" tIns="34275">
            <a:normAutofit/>
          </a:bodyPr>
          <a:lstStyle>
            <a:lvl1pPr indent="-228600" lvl="0" marL="457200" marR="0" rtl="0" algn="l">
              <a:lnSpc>
                <a:spcPct val="90000"/>
              </a:lnSpc>
              <a:spcBef>
                <a:spcPts val="75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36" name="Google Shape;136;p136"/>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 name="Google Shape;137;p136"/>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136"/>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139" name="Shape 139"/>
        <p:cNvGrpSpPr/>
        <p:nvPr/>
      </p:nvGrpSpPr>
      <p:grpSpPr>
        <a:xfrm>
          <a:off x="0" y="0"/>
          <a:ext cx="0" cy="0"/>
          <a:chOff x="0" y="0"/>
          <a:chExt cx="0" cy="0"/>
        </a:xfrm>
      </p:grpSpPr>
      <p:sp>
        <p:nvSpPr>
          <p:cNvPr id="140" name="Google Shape;140;p137"/>
          <p:cNvSpPr txBox="1"/>
          <p:nvPr>
            <p:ph type="title"/>
          </p:nvPr>
        </p:nvSpPr>
        <p:spPr>
          <a:xfrm rot="5400000">
            <a:off x="5995073" y="2112464"/>
            <a:ext cx="4358879" cy="681676"/>
          </a:xfrm>
          <a:prstGeom prst="rect">
            <a:avLst/>
          </a:prstGeom>
          <a:noFill/>
          <a:ln>
            <a:noFill/>
          </a:ln>
        </p:spPr>
        <p:txBody>
          <a:bodyPr anchorCtr="0" anchor="t" bIns="34275" lIns="68550" spcFirstLastPara="1" rIns="68550"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1" name="Google Shape;141;p137"/>
          <p:cNvSpPr txBox="1"/>
          <p:nvPr>
            <p:ph idx="1" type="body"/>
          </p:nvPr>
        </p:nvSpPr>
        <p:spPr>
          <a:xfrm rot="5400000">
            <a:off x="1991627" y="-1089115"/>
            <a:ext cx="4358879" cy="7084832"/>
          </a:xfrm>
          <a:prstGeom prst="rect">
            <a:avLst/>
          </a:prstGeom>
          <a:noFill/>
          <a:ln>
            <a:noFill/>
          </a:ln>
        </p:spPr>
        <p:txBody>
          <a:bodyPr anchorCtr="0" anchor="t" bIns="34275" lIns="68550" spcFirstLastPara="1" rIns="68550" wrap="square" tIns="3427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2" name="Google Shape;142;p137"/>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3" name="Google Shape;143;p137"/>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4" name="Google Shape;144;p137"/>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
  <p:cSld name="内容">
    <p:spTree>
      <p:nvGrpSpPr>
        <p:cNvPr id="145" name="Shape 145"/>
        <p:cNvGrpSpPr/>
        <p:nvPr/>
      </p:nvGrpSpPr>
      <p:grpSpPr>
        <a:xfrm>
          <a:off x="0" y="0"/>
          <a:ext cx="0" cy="0"/>
          <a:chOff x="0" y="0"/>
          <a:chExt cx="0" cy="0"/>
        </a:xfrm>
      </p:grpSpPr>
      <p:sp>
        <p:nvSpPr>
          <p:cNvPr id="146" name="Google Shape;146;p138"/>
          <p:cNvSpPr txBox="1"/>
          <p:nvPr>
            <p:ph idx="10" type="dt"/>
          </p:nvPr>
        </p:nvSpPr>
        <p:spPr>
          <a:xfrm>
            <a:off x="628650" y="4767264"/>
            <a:ext cx="20574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 name="Google Shape;147;p138"/>
          <p:cNvSpPr txBox="1"/>
          <p:nvPr>
            <p:ph idx="11" type="ftr"/>
          </p:nvPr>
        </p:nvSpPr>
        <p:spPr>
          <a:xfrm>
            <a:off x="3028950" y="4767264"/>
            <a:ext cx="3086100" cy="273844"/>
          </a:xfrm>
          <a:prstGeom prst="rect">
            <a:avLst/>
          </a:prstGeom>
          <a:noFill/>
          <a:ln>
            <a:noFill/>
          </a:ln>
        </p:spPr>
        <p:txBody>
          <a:bodyPr anchorCtr="0" anchor="t" bIns="34275" lIns="68550" spcFirstLastPara="1" rIns="68550" wrap="square" tIns="34275">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 name="Google Shape;148;p138"/>
          <p:cNvSpPr txBox="1"/>
          <p:nvPr>
            <p:ph idx="12" type="sldNum"/>
          </p:nvPr>
        </p:nvSpPr>
        <p:spPr>
          <a:xfrm>
            <a:off x="6457950" y="4767264"/>
            <a:ext cx="2057400" cy="273844"/>
          </a:xfrm>
          <a:prstGeom prst="rect">
            <a:avLst/>
          </a:prstGeom>
          <a:noFill/>
          <a:ln>
            <a:noFill/>
          </a:ln>
        </p:spPr>
        <p:txBody>
          <a:bodyPr anchorCtr="0" anchor="t" bIns="34275" lIns="68550" spcFirstLastPara="1" rIns="68550" wrap="square" tIns="34275">
            <a:noAutofit/>
          </a:bodyPr>
          <a:lstStyle>
            <a:lvl1pPr indent="0" lvl="0" marL="0" marR="0" rtl="0" algn="l">
              <a:spcBef>
                <a:spcPts val="0"/>
              </a:spcBef>
              <a:buNone/>
              <a:defRPr sz="1400">
                <a:solidFill>
                  <a:srgbClr val="000000"/>
                </a:solidFill>
                <a:latin typeface="Calibri"/>
                <a:ea typeface="Calibri"/>
                <a:cs typeface="Calibri"/>
                <a:sym typeface="Calibri"/>
              </a:defRPr>
            </a:lvl1pPr>
            <a:lvl2pPr indent="0" lvl="1" marL="0" marR="0" rtl="0" algn="l">
              <a:spcBef>
                <a:spcPts val="0"/>
              </a:spcBef>
              <a:buNone/>
              <a:defRPr sz="1400">
                <a:solidFill>
                  <a:srgbClr val="000000"/>
                </a:solidFill>
                <a:latin typeface="Calibri"/>
                <a:ea typeface="Calibri"/>
                <a:cs typeface="Calibri"/>
                <a:sym typeface="Calibri"/>
              </a:defRPr>
            </a:lvl2pPr>
            <a:lvl3pPr indent="0" lvl="2" marL="0" marR="0" rtl="0" algn="l">
              <a:spcBef>
                <a:spcPts val="0"/>
              </a:spcBef>
              <a:buNone/>
              <a:defRPr sz="1400">
                <a:solidFill>
                  <a:srgbClr val="000000"/>
                </a:solidFill>
                <a:latin typeface="Calibri"/>
                <a:ea typeface="Calibri"/>
                <a:cs typeface="Calibri"/>
                <a:sym typeface="Calibri"/>
              </a:defRPr>
            </a:lvl3pPr>
            <a:lvl4pPr indent="0" lvl="3" marL="0" marR="0" rtl="0" algn="l">
              <a:spcBef>
                <a:spcPts val="0"/>
              </a:spcBef>
              <a:buNone/>
              <a:defRPr sz="1400">
                <a:solidFill>
                  <a:srgbClr val="000000"/>
                </a:solidFill>
                <a:latin typeface="Calibri"/>
                <a:ea typeface="Calibri"/>
                <a:cs typeface="Calibri"/>
                <a:sym typeface="Calibri"/>
              </a:defRPr>
            </a:lvl4pPr>
            <a:lvl5pPr indent="0" lvl="4" marL="0" marR="0" rtl="0" algn="l">
              <a:spcBef>
                <a:spcPts val="0"/>
              </a:spcBef>
              <a:buNone/>
              <a:defRPr sz="1400">
                <a:solidFill>
                  <a:srgbClr val="000000"/>
                </a:solidFill>
                <a:latin typeface="Calibri"/>
                <a:ea typeface="Calibri"/>
                <a:cs typeface="Calibri"/>
                <a:sym typeface="Calibri"/>
              </a:defRPr>
            </a:lvl5pPr>
            <a:lvl6pPr indent="0" lvl="5" marL="0" marR="0" rtl="0" algn="l">
              <a:spcBef>
                <a:spcPts val="0"/>
              </a:spcBef>
              <a:buNone/>
              <a:defRPr sz="1400">
                <a:solidFill>
                  <a:srgbClr val="000000"/>
                </a:solidFill>
                <a:latin typeface="Calibri"/>
                <a:ea typeface="Calibri"/>
                <a:cs typeface="Calibri"/>
                <a:sym typeface="Calibri"/>
              </a:defRPr>
            </a:lvl6pPr>
            <a:lvl7pPr indent="0" lvl="6" marL="0" marR="0" rtl="0" algn="l">
              <a:spcBef>
                <a:spcPts val="0"/>
              </a:spcBef>
              <a:buNone/>
              <a:defRPr sz="1400">
                <a:solidFill>
                  <a:srgbClr val="000000"/>
                </a:solidFill>
                <a:latin typeface="Calibri"/>
                <a:ea typeface="Calibri"/>
                <a:cs typeface="Calibri"/>
                <a:sym typeface="Calibri"/>
              </a:defRPr>
            </a:lvl7pPr>
            <a:lvl8pPr indent="0" lvl="7" marL="0" marR="0" rtl="0" algn="l">
              <a:spcBef>
                <a:spcPts val="0"/>
              </a:spcBef>
              <a:buNone/>
              <a:defRPr sz="1400">
                <a:solidFill>
                  <a:srgbClr val="000000"/>
                </a:solidFill>
                <a:latin typeface="Calibri"/>
                <a:ea typeface="Calibri"/>
                <a:cs typeface="Calibri"/>
                <a:sym typeface="Calibri"/>
              </a:defRPr>
            </a:lvl8pPr>
            <a:lvl9pPr indent="0" lvl="8" marL="0" marR="0" rtl="0" algn="l">
              <a:spcBef>
                <a:spcPts val="0"/>
              </a:spcBef>
              <a:buNone/>
              <a:defRPr sz="1400">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49" name="Google Shape;149;p138"/>
          <p:cNvSpPr txBox="1"/>
          <p:nvPr>
            <p:ph idx="1" type="body"/>
          </p:nvPr>
        </p:nvSpPr>
        <p:spPr>
          <a:xfrm>
            <a:off x="628650" y="413659"/>
            <a:ext cx="7886700" cy="4169228"/>
          </a:xfrm>
          <a:prstGeom prst="rect">
            <a:avLst/>
          </a:prstGeom>
          <a:noFill/>
          <a:ln>
            <a:noFill/>
          </a:ln>
        </p:spPr>
        <p:txBody>
          <a:bodyPr anchorCtr="0" anchor="t" bIns="34275" lIns="68550" spcFirstLastPara="1" rIns="68550" wrap="square" tIns="34275">
            <a:noAutofit/>
          </a:bodyPr>
          <a:lstStyle>
            <a:lvl1pPr indent="-342900" lvl="0" marL="457200" marR="0" rtl="0" algn="l">
              <a:lnSpc>
                <a:spcPct val="90000"/>
              </a:lnSpc>
              <a:spcBef>
                <a:spcPts val="75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6" name="Shape 156"/>
        <p:cNvGrpSpPr/>
        <p:nvPr/>
      </p:nvGrpSpPr>
      <p:grpSpPr>
        <a:xfrm>
          <a:off x="0" y="0"/>
          <a:ext cx="0" cy="0"/>
          <a:chOff x="0" y="0"/>
          <a:chExt cx="0" cy="0"/>
        </a:xfrm>
      </p:grpSpPr>
      <p:sp>
        <p:nvSpPr>
          <p:cNvPr id="157" name="Google Shape;157;p66"/>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8" name="Google Shape;158;p66"/>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9" name="Google Shape;159;p6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6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6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2" name="Shape 162"/>
        <p:cNvGrpSpPr/>
        <p:nvPr/>
      </p:nvGrpSpPr>
      <p:grpSpPr>
        <a:xfrm>
          <a:off x="0" y="0"/>
          <a:ext cx="0" cy="0"/>
          <a:chOff x="0" y="0"/>
          <a:chExt cx="0" cy="0"/>
        </a:xfrm>
      </p:grpSpPr>
      <p:sp>
        <p:nvSpPr>
          <p:cNvPr id="163" name="Google Shape;163;p67"/>
          <p:cNvSpPr txBox="1"/>
          <p:nvPr>
            <p:ph type="ctrTitle"/>
          </p:nvPr>
        </p:nvSpPr>
        <p:spPr>
          <a:xfrm>
            <a:off x="685800" y="1597822"/>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67"/>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65" name="Google Shape;165;p6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6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6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8" name="Shape 168"/>
        <p:cNvGrpSpPr/>
        <p:nvPr/>
      </p:nvGrpSpPr>
      <p:grpSpPr>
        <a:xfrm>
          <a:off x="0" y="0"/>
          <a:ext cx="0" cy="0"/>
          <a:chOff x="0" y="0"/>
          <a:chExt cx="0" cy="0"/>
        </a:xfrm>
      </p:grpSpPr>
      <p:sp>
        <p:nvSpPr>
          <p:cNvPr id="169" name="Google Shape;169;p76"/>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76"/>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71" name="Google Shape;171;p7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7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7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4" name="Shape 174"/>
        <p:cNvGrpSpPr/>
        <p:nvPr/>
      </p:nvGrpSpPr>
      <p:grpSpPr>
        <a:xfrm>
          <a:off x="0" y="0"/>
          <a:ext cx="0" cy="0"/>
          <a:chOff x="0" y="0"/>
          <a:chExt cx="0" cy="0"/>
        </a:xfrm>
      </p:grpSpPr>
      <p:sp>
        <p:nvSpPr>
          <p:cNvPr id="175" name="Google Shape;175;p77"/>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77"/>
          <p:cNvSpPr txBox="1"/>
          <p:nvPr>
            <p:ph idx="1" type="body"/>
          </p:nvPr>
        </p:nvSpPr>
        <p:spPr>
          <a:xfrm>
            <a:off x="457200" y="900115"/>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77" name="Google Shape;177;p77"/>
          <p:cNvSpPr txBox="1"/>
          <p:nvPr>
            <p:ph idx="2" type="body"/>
          </p:nvPr>
        </p:nvSpPr>
        <p:spPr>
          <a:xfrm>
            <a:off x="4648200" y="900115"/>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78" name="Google Shape;178;p7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7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7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1" name="Shape 181"/>
        <p:cNvGrpSpPr/>
        <p:nvPr/>
      </p:nvGrpSpPr>
      <p:grpSpPr>
        <a:xfrm>
          <a:off x="0" y="0"/>
          <a:ext cx="0" cy="0"/>
          <a:chOff x="0" y="0"/>
          <a:chExt cx="0" cy="0"/>
        </a:xfrm>
      </p:grpSpPr>
      <p:sp>
        <p:nvSpPr>
          <p:cNvPr id="182" name="Google Shape;182;p78"/>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78"/>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84" name="Google Shape;184;p78"/>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85" name="Google Shape;185;p78"/>
          <p:cNvSpPr txBox="1"/>
          <p:nvPr>
            <p:ph idx="3" type="body"/>
          </p:nvPr>
        </p:nvSpPr>
        <p:spPr>
          <a:xfrm>
            <a:off x="4645029"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86" name="Google Shape;186;p78"/>
          <p:cNvSpPr txBox="1"/>
          <p:nvPr>
            <p:ph idx="4" type="body"/>
          </p:nvPr>
        </p:nvSpPr>
        <p:spPr>
          <a:xfrm>
            <a:off x="4645029"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87" name="Google Shape;187;p78"/>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78"/>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78"/>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0" name="Shape 190"/>
        <p:cNvGrpSpPr/>
        <p:nvPr/>
      </p:nvGrpSpPr>
      <p:grpSpPr>
        <a:xfrm>
          <a:off x="0" y="0"/>
          <a:ext cx="0" cy="0"/>
          <a:chOff x="0" y="0"/>
          <a:chExt cx="0" cy="0"/>
        </a:xfrm>
      </p:grpSpPr>
      <p:sp>
        <p:nvSpPr>
          <p:cNvPr id="191" name="Google Shape;191;p79"/>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79"/>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79"/>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79"/>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5" name="Shape 195"/>
        <p:cNvGrpSpPr/>
        <p:nvPr/>
      </p:nvGrpSpPr>
      <p:grpSpPr>
        <a:xfrm>
          <a:off x="0" y="0"/>
          <a:ext cx="0" cy="0"/>
          <a:chOff x="0" y="0"/>
          <a:chExt cx="0" cy="0"/>
        </a:xfrm>
      </p:grpSpPr>
      <p:sp>
        <p:nvSpPr>
          <p:cNvPr id="196" name="Google Shape;196;p80"/>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80"/>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80"/>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86"/>
          <p:cNvSpPr txBox="1"/>
          <p:nvPr>
            <p:ph type="title"/>
          </p:nvPr>
        </p:nvSpPr>
        <p:spPr>
          <a:xfrm>
            <a:off x="628650" y="274641"/>
            <a:ext cx="7886700" cy="9937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4" name="Google Shape;24;p86"/>
          <p:cNvSpPr txBox="1"/>
          <p:nvPr>
            <p:ph idx="1" type="body"/>
          </p:nvPr>
        </p:nvSpPr>
        <p:spPr>
          <a:xfrm>
            <a:off x="628650" y="1370013"/>
            <a:ext cx="7886700" cy="3262312"/>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86"/>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6"/>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86"/>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9" name="Shape 199"/>
        <p:cNvGrpSpPr/>
        <p:nvPr/>
      </p:nvGrpSpPr>
      <p:grpSpPr>
        <a:xfrm>
          <a:off x="0" y="0"/>
          <a:ext cx="0" cy="0"/>
          <a:chOff x="0" y="0"/>
          <a:chExt cx="0" cy="0"/>
        </a:xfrm>
      </p:grpSpPr>
      <p:sp>
        <p:nvSpPr>
          <p:cNvPr id="200" name="Google Shape;200;p81"/>
          <p:cNvSpPr txBox="1"/>
          <p:nvPr>
            <p:ph type="title"/>
          </p:nvPr>
        </p:nvSpPr>
        <p:spPr>
          <a:xfrm>
            <a:off x="457202"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81"/>
          <p:cNvSpPr txBox="1"/>
          <p:nvPr>
            <p:ph idx="1" type="body"/>
          </p:nvPr>
        </p:nvSpPr>
        <p:spPr>
          <a:xfrm>
            <a:off x="3575050" y="204791"/>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02" name="Google Shape;202;p81"/>
          <p:cNvSpPr txBox="1"/>
          <p:nvPr>
            <p:ph idx="2" type="body"/>
          </p:nvPr>
        </p:nvSpPr>
        <p:spPr>
          <a:xfrm>
            <a:off x="457202" y="1076328"/>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03" name="Google Shape;203;p81"/>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81"/>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81"/>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6" name="Shape 206"/>
        <p:cNvGrpSpPr/>
        <p:nvPr/>
      </p:nvGrpSpPr>
      <p:grpSpPr>
        <a:xfrm>
          <a:off x="0" y="0"/>
          <a:ext cx="0" cy="0"/>
          <a:chOff x="0" y="0"/>
          <a:chExt cx="0" cy="0"/>
        </a:xfrm>
      </p:grpSpPr>
      <p:sp>
        <p:nvSpPr>
          <p:cNvPr id="207" name="Google Shape;207;p82"/>
          <p:cNvSpPr txBox="1"/>
          <p:nvPr>
            <p:ph type="title"/>
          </p:nvPr>
        </p:nvSpPr>
        <p:spPr>
          <a:xfrm>
            <a:off x="1792288" y="3600451"/>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8" name="Google Shape;208;p82"/>
          <p:cNvSpPr/>
          <p:nvPr>
            <p:ph idx="2" type="pic"/>
          </p:nvPr>
        </p:nvSpPr>
        <p:spPr>
          <a:xfrm>
            <a:off x="1792288" y="459581"/>
            <a:ext cx="5486400" cy="3086100"/>
          </a:xfrm>
          <a:prstGeom prst="rect">
            <a:avLst/>
          </a:prstGeom>
          <a:noFill/>
          <a:ln>
            <a:noFill/>
          </a:ln>
        </p:spPr>
      </p:sp>
      <p:sp>
        <p:nvSpPr>
          <p:cNvPr id="209" name="Google Shape;209;p82"/>
          <p:cNvSpPr txBox="1"/>
          <p:nvPr>
            <p:ph idx="1" type="body"/>
          </p:nvPr>
        </p:nvSpPr>
        <p:spPr>
          <a:xfrm>
            <a:off x="1792288" y="4025506"/>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10" name="Google Shape;210;p82"/>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82"/>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82"/>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3" name="Shape 213"/>
        <p:cNvGrpSpPr/>
        <p:nvPr/>
      </p:nvGrpSpPr>
      <p:grpSpPr>
        <a:xfrm>
          <a:off x="0" y="0"/>
          <a:ext cx="0" cy="0"/>
          <a:chOff x="0" y="0"/>
          <a:chExt cx="0" cy="0"/>
        </a:xfrm>
      </p:grpSpPr>
      <p:sp>
        <p:nvSpPr>
          <p:cNvPr id="214" name="Google Shape;214;p83"/>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83"/>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6" name="Google Shape;216;p83"/>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83"/>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83"/>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9" name="Shape 219"/>
        <p:cNvGrpSpPr/>
        <p:nvPr/>
      </p:nvGrpSpPr>
      <p:grpSpPr>
        <a:xfrm>
          <a:off x="0" y="0"/>
          <a:ext cx="0" cy="0"/>
          <a:chOff x="0" y="0"/>
          <a:chExt cx="0" cy="0"/>
        </a:xfrm>
      </p:grpSpPr>
      <p:sp>
        <p:nvSpPr>
          <p:cNvPr id="220" name="Google Shape;220;p84"/>
          <p:cNvSpPr txBox="1"/>
          <p:nvPr>
            <p:ph type="title"/>
          </p:nvPr>
        </p:nvSpPr>
        <p:spPr>
          <a:xfrm rot="5400000">
            <a:off x="6012656" y="771527"/>
            <a:ext cx="3290888"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84"/>
          <p:cNvSpPr txBox="1"/>
          <p:nvPr>
            <p:ph idx="1" type="body"/>
          </p:nvPr>
        </p:nvSpPr>
        <p:spPr>
          <a:xfrm rot="5400000">
            <a:off x="1821656" y="-1209673"/>
            <a:ext cx="3290888"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2" name="Google Shape;222;p84"/>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84"/>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84"/>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226" name="Shape 22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p:cSld name="竖排标题与文本">
    <p:spTree>
      <p:nvGrpSpPr>
        <p:cNvPr id="233" name="Shape 23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4" name="Shape 234"/>
        <p:cNvGrpSpPr/>
        <p:nvPr/>
      </p:nvGrpSpPr>
      <p:grpSpPr>
        <a:xfrm>
          <a:off x="0" y="0"/>
          <a:ext cx="0" cy="0"/>
          <a:chOff x="0" y="0"/>
          <a:chExt cx="0" cy="0"/>
        </a:xfrm>
      </p:grpSpPr>
      <p:sp>
        <p:nvSpPr>
          <p:cNvPr id="235" name="Google Shape;235;p96"/>
          <p:cNvSpPr txBox="1"/>
          <p:nvPr>
            <p:ph type="ctrTitle"/>
          </p:nvPr>
        </p:nvSpPr>
        <p:spPr>
          <a:xfrm>
            <a:off x="685800" y="1597820"/>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96"/>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37" name="Google Shape;237;p9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9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9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0" name="Shape 240"/>
        <p:cNvGrpSpPr/>
        <p:nvPr/>
      </p:nvGrpSpPr>
      <p:grpSpPr>
        <a:xfrm>
          <a:off x="0" y="0"/>
          <a:ext cx="0" cy="0"/>
          <a:chOff x="0" y="0"/>
          <a:chExt cx="0" cy="0"/>
        </a:xfrm>
      </p:grpSpPr>
      <p:sp>
        <p:nvSpPr>
          <p:cNvPr id="241" name="Google Shape;241;p97"/>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97"/>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3" name="Google Shape;243;p9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4" name="Google Shape;244;p9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9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6" name="Shape 246"/>
        <p:cNvGrpSpPr/>
        <p:nvPr/>
      </p:nvGrpSpPr>
      <p:grpSpPr>
        <a:xfrm>
          <a:off x="0" y="0"/>
          <a:ext cx="0" cy="0"/>
          <a:chOff x="0" y="0"/>
          <a:chExt cx="0" cy="0"/>
        </a:xfrm>
      </p:grpSpPr>
      <p:sp>
        <p:nvSpPr>
          <p:cNvPr id="247" name="Google Shape;247;p98"/>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8" name="Google Shape;248;p98"/>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49" name="Google Shape;249;p98"/>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98"/>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98"/>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2" name="Shape 252"/>
        <p:cNvGrpSpPr/>
        <p:nvPr/>
      </p:nvGrpSpPr>
      <p:grpSpPr>
        <a:xfrm>
          <a:off x="0" y="0"/>
          <a:ext cx="0" cy="0"/>
          <a:chOff x="0" y="0"/>
          <a:chExt cx="0" cy="0"/>
        </a:xfrm>
      </p:grpSpPr>
      <p:sp>
        <p:nvSpPr>
          <p:cNvPr id="253" name="Google Shape;253;p99"/>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99"/>
          <p:cNvSpPr txBox="1"/>
          <p:nvPr>
            <p:ph idx="1" type="body"/>
          </p:nvPr>
        </p:nvSpPr>
        <p:spPr>
          <a:xfrm>
            <a:off x="457200" y="900114"/>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5" name="Google Shape;255;p99"/>
          <p:cNvSpPr txBox="1"/>
          <p:nvPr>
            <p:ph idx="2" type="body"/>
          </p:nvPr>
        </p:nvSpPr>
        <p:spPr>
          <a:xfrm>
            <a:off x="4648200" y="900114"/>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6" name="Google Shape;256;p99"/>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99"/>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99"/>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87"/>
          <p:cNvSpPr txBox="1"/>
          <p:nvPr>
            <p:ph type="title"/>
          </p:nvPr>
        </p:nvSpPr>
        <p:spPr>
          <a:xfrm>
            <a:off x="623888" y="1282307"/>
            <a:ext cx="7886700" cy="213955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0" name="Google Shape;30;p87"/>
          <p:cNvSpPr txBox="1"/>
          <p:nvPr>
            <p:ph idx="1" type="body"/>
          </p:nvPr>
        </p:nvSpPr>
        <p:spPr>
          <a:xfrm>
            <a:off x="623888" y="3442099"/>
            <a:ext cx="7886700" cy="112514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400"/>
              <a:buNone/>
              <a:defRPr sz="140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1" name="Google Shape;31;p87"/>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7"/>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7"/>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9" name="Shape 259"/>
        <p:cNvGrpSpPr/>
        <p:nvPr/>
      </p:nvGrpSpPr>
      <p:grpSpPr>
        <a:xfrm>
          <a:off x="0" y="0"/>
          <a:ext cx="0" cy="0"/>
          <a:chOff x="0" y="0"/>
          <a:chExt cx="0" cy="0"/>
        </a:xfrm>
      </p:grpSpPr>
      <p:sp>
        <p:nvSpPr>
          <p:cNvPr id="260" name="Google Shape;260;p10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100"/>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62" name="Google Shape;262;p100"/>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63" name="Google Shape;263;p100"/>
          <p:cNvSpPr txBox="1"/>
          <p:nvPr>
            <p:ph idx="3" type="body"/>
          </p:nvPr>
        </p:nvSpPr>
        <p:spPr>
          <a:xfrm>
            <a:off x="4645027"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64" name="Google Shape;264;p100"/>
          <p:cNvSpPr txBox="1"/>
          <p:nvPr>
            <p:ph idx="4" type="body"/>
          </p:nvPr>
        </p:nvSpPr>
        <p:spPr>
          <a:xfrm>
            <a:off x="4645027"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65" name="Google Shape;265;p100"/>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100"/>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100"/>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8" name="Shape 268"/>
        <p:cNvGrpSpPr/>
        <p:nvPr/>
      </p:nvGrpSpPr>
      <p:grpSpPr>
        <a:xfrm>
          <a:off x="0" y="0"/>
          <a:ext cx="0" cy="0"/>
          <a:chOff x="0" y="0"/>
          <a:chExt cx="0" cy="0"/>
        </a:xfrm>
      </p:grpSpPr>
      <p:sp>
        <p:nvSpPr>
          <p:cNvPr id="269" name="Google Shape;269;p10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101"/>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1" name="Google Shape;271;p101"/>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2" name="Google Shape;272;p101"/>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3" name="Shape 273"/>
        <p:cNvGrpSpPr/>
        <p:nvPr/>
      </p:nvGrpSpPr>
      <p:grpSpPr>
        <a:xfrm>
          <a:off x="0" y="0"/>
          <a:ext cx="0" cy="0"/>
          <a:chOff x="0" y="0"/>
          <a:chExt cx="0" cy="0"/>
        </a:xfrm>
      </p:grpSpPr>
      <p:sp>
        <p:nvSpPr>
          <p:cNvPr id="274" name="Google Shape;274;p102"/>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102"/>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6" name="Google Shape;276;p102"/>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7" name="Shape 277"/>
        <p:cNvGrpSpPr/>
        <p:nvPr/>
      </p:nvGrpSpPr>
      <p:grpSpPr>
        <a:xfrm>
          <a:off x="0" y="0"/>
          <a:ext cx="0" cy="0"/>
          <a:chOff x="0" y="0"/>
          <a:chExt cx="0" cy="0"/>
        </a:xfrm>
      </p:grpSpPr>
      <p:sp>
        <p:nvSpPr>
          <p:cNvPr id="278" name="Google Shape;278;p103"/>
          <p:cNvSpPr txBox="1"/>
          <p:nvPr>
            <p:ph type="title"/>
          </p:nvPr>
        </p:nvSpPr>
        <p:spPr>
          <a:xfrm>
            <a:off x="457202"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103"/>
          <p:cNvSpPr txBox="1"/>
          <p:nvPr>
            <p:ph idx="1" type="body"/>
          </p:nvPr>
        </p:nvSpPr>
        <p:spPr>
          <a:xfrm>
            <a:off x="3575050" y="204789"/>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80" name="Google Shape;280;p103"/>
          <p:cNvSpPr txBox="1"/>
          <p:nvPr>
            <p:ph idx="2" type="body"/>
          </p:nvPr>
        </p:nvSpPr>
        <p:spPr>
          <a:xfrm>
            <a:off x="457202" y="1076327"/>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81" name="Google Shape;281;p103"/>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103"/>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103"/>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4" name="Shape 284"/>
        <p:cNvGrpSpPr/>
        <p:nvPr/>
      </p:nvGrpSpPr>
      <p:grpSpPr>
        <a:xfrm>
          <a:off x="0" y="0"/>
          <a:ext cx="0" cy="0"/>
          <a:chOff x="0" y="0"/>
          <a:chExt cx="0" cy="0"/>
        </a:xfrm>
      </p:grpSpPr>
      <p:sp>
        <p:nvSpPr>
          <p:cNvPr id="285" name="Google Shape;285;p104"/>
          <p:cNvSpPr txBox="1"/>
          <p:nvPr>
            <p:ph type="title"/>
          </p:nvPr>
        </p:nvSpPr>
        <p:spPr>
          <a:xfrm>
            <a:off x="1792288" y="3600451"/>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104"/>
          <p:cNvSpPr/>
          <p:nvPr>
            <p:ph idx="2" type="pic"/>
          </p:nvPr>
        </p:nvSpPr>
        <p:spPr>
          <a:xfrm>
            <a:off x="1792288" y="459581"/>
            <a:ext cx="5486400" cy="3086100"/>
          </a:xfrm>
          <a:prstGeom prst="rect">
            <a:avLst/>
          </a:prstGeom>
          <a:noFill/>
          <a:ln>
            <a:noFill/>
          </a:ln>
        </p:spPr>
      </p:sp>
      <p:sp>
        <p:nvSpPr>
          <p:cNvPr id="287" name="Google Shape;287;p104"/>
          <p:cNvSpPr txBox="1"/>
          <p:nvPr>
            <p:ph idx="1" type="body"/>
          </p:nvPr>
        </p:nvSpPr>
        <p:spPr>
          <a:xfrm>
            <a:off x="1792288" y="4025504"/>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88" name="Google Shape;288;p104"/>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104"/>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104"/>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1" name="Shape 291"/>
        <p:cNvGrpSpPr/>
        <p:nvPr/>
      </p:nvGrpSpPr>
      <p:grpSpPr>
        <a:xfrm>
          <a:off x="0" y="0"/>
          <a:ext cx="0" cy="0"/>
          <a:chOff x="0" y="0"/>
          <a:chExt cx="0" cy="0"/>
        </a:xfrm>
      </p:grpSpPr>
      <p:sp>
        <p:nvSpPr>
          <p:cNvPr id="292" name="Google Shape;292;p10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p105"/>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4" name="Google Shape;294;p10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5" name="Google Shape;295;p10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105"/>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7" name="Shape 297"/>
        <p:cNvGrpSpPr/>
        <p:nvPr/>
      </p:nvGrpSpPr>
      <p:grpSpPr>
        <a:xfrm>
          <a:off x="0" y="0"/>
          <a:ext cx="0" cy="0"/>
          <a:chOff x="0" y="0"/>
          <a:chExt cx="0" cy="0"/>
        </a:xfrm>
      </p:grpSpPr>
      <p:sp>
        <p:nvSpPr>
          <p:cNvPr id="298" name="Google Shape;298;p106"/>
          <p:cNvSpPr txBox="1"/>
          <p:nvPr>
            <p:ph type="title"/>
          </p:nvPr>
        </p:nvSpPr>
        <p:spPr>
          <a:xfrm rot="5400000">
            <a:off x="6012656" y="771526"/>
            <a:ext cx="3290888"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9" name="Google Shape;299;p106"/>
          <p:cNvSpPr txBox="1"/>
          <p:nvPr>
            <p:ph idx="1" type="body"/>
          </p:nvPr>
        </p:nvSpPr>
        <p:spPr>
          <a:xfrm rot="5400000">
            <a:off x="1821656" y="-1209674"/>
            <a:ext cx="3290888"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0" name="Google Shape;300;p10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10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10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p:cSld name="图片与标题">
    <p:spTree>
      <p:nvGrpSpPr>
        <p:cNvPr id="303" name="Shape 303"/>
        <p:cNvGrpSpPr/>
        <p:nvPr/>
      </p:nvGrpSpPr>
      <p:grpSpPr>
        <a:xfrm>
          <a:off x="0" y="0"/>
          <a:ext cx="0" cy="0"/>
          <a:chOff x="0" y="0"/>
          <a:chExt cx="0" cy="0"/>
        </a:xfrm>
      </p:grpSpPr>
      <p:pic>
        <p:nvPicPr>
          <p:cNvPr id="304" name="Google Shape;304;p107"/>
          <p:cNvPicPr preferRelativeResize="0"/>
          <p:nvPr/>
        </p:nvPicPr>
        <p:blipFill rotWithShape="1">
          <a:blip r:embed="rId2">
            <a:alphaModFix/>
          </a:blip>
          <a:srcRect b="0" l="0" r="0" t="36020"/>
          <a:stretch/>
        </p:blipFill>
        <p:spPr>
          <a:xfrm>
            <a:off x="0" y="3010546"/>
            <a:ext cx="9144000" cy="2132954"/>
          </a:xfrm>
          <a:prstGeom prst="rect">
            <a:avLst/>
          </a:prstGeom>
          <a:noFill/>
          <a:ln>
            <a:noFill/>
          </a:ln>
        </p:spPr>
      </p:pic>
      <p:sp>
        <p:nvSpPr>
          <p:cNvPr id="305" name="Google Shape;305;p107"/>
          <p:cNvSpPr txBox="1"/>
          <p:nvPr/>
        </p:nvSpPr>
        <p:spPr>
          <a:xfrm>
            <a:off x="-76200" y="4977884"/>
            <a:ext cx="533400"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rgbClr val="000000"/>
                </a:solidFill>
                <a:latin typeface="Arial Rounded"/>
                <a:ea typeface="Arial Rounded"/>
                <a:cs typeface="Arial Rounded"/>
                <a:sym typeface="Arial Rounded"/>
              </a:rPr>
              <a:t>V.Hồng</a:t>
            </a:r>
            <a:endParaRPr sz="600">
              <a:solidFill>
                <a:srgbClr val="000000"/>
              </a:solidFill>
              <a:latin typeface="Arial Rounded"/>
              <a:ea typeface="Arial Rounded"/>
              <a:cs typeface="Arial Rounded"/>
              <a:sym typeface="Arial Rounde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p:cSld name="标题和竖排文字">
    <p:spTree>
      <p:nvGrpSpPr>
        <p:cNvPr id="306" name="Shape 306"/>
        <p:cNvGrpSpPr/>
        <p:nvPr/>
      </p:nvGrpSpPr>
      <p:grpSpPr>
        <a:xfrm>
          <a:off x="0" y="0"/>
          <a:ext cx="0" cy="0"/>
          <a:chOff x="0" y="0"/>
          <a:chExt cx="0" cy="0"/>
        </a:xfrm>
      </p:grpSpPr>
      <p:pic>
        <p:nvPicPr>
          <p:cNvPr id="307" name="Google Shape;307;p108"/>
          <p:cNvPicPr preferRelativeResize="0"/>
          <p:nvPr/>
        </p:nvPicPr>
        <p:blipFill rotWithShape="1">
          <a:blip r:embed="rId2">
            <a:alphaModFix/>
          </a:blip>
          <a:srcRect b="0" l="0" r="0" t="36020"/>
          <a:stretch/>
        </p:blipFill>
        <p:spPr>
          <a:xfrm>
            <a:off x="0" y="3010546"/>
            <a:ext cx="9144000" cy="2132954"/>
          </a:xfrm>
          <a:prstGeom prst="rect">
            <a:avLst/>
          </a:prstGeom>
          <a:noFill/>
          <a:ln>
            <a:noFill/>
          </a:ln>
        </p:spPr>
      </p:pic>
      <p:pic>
        <p:nvPicPr>
          <p:cNvPr id="308" name="Google Shape;308;p108"/>
          <p:cNvPicPr preferRelativeResize="0"/>
          <p:nvPr/>
        </p:nvPicPr>
        <p:blipFill rotWithShape="1">
          <a:blip r:embed="rId2">
            <a:alphaModFix/>
          </a:blip>
          <a:srcRect b="0" l="0" r="0" t="36020"/>
          <a:stretch/>
        </p:blipFill>
        <p:spPr>
          <a:xfrm>
            <a:off x="0" y="3010546"/>
            <a:ext cx="9144000" cy="2132954"/>
          </a:xfrm>
          <a:prstGeom prst="rect">
            <a:avLst/>
          </a:prstGeom>
          <a:noFill/>
          <a:ln>
            <a:noFill/>
          </a:ln>
        </p:spPr>
      </p:pic>
      <p:sp>
        <p:nvSpPr>
          <p:cNvPr id="309" name="Google Shape;309;p108"/>
          <p:cNvSpPr txBox="1"/>
          <p:nvPr/>
        </p:nvSpPr>
        <p:spPr>
          <a:xfrm>
            <a:off x="-76200" y="4977884"/>
            <a:ext cx="533400" cy="1846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rgbClr val="000000"/>
                </a:solidFill>
                <a:latin typeface="Arial Rounded"/>
                <a:ea typeface="Arial Rounded"/>
                <a:cs typeface="Arial Rounded"/>
                <a:sym typeface="Arial Rounded"/>
              </a:rPr>
              <a:t>V.Hồng</a:t>
            </a:r>
            <a:endParaRPr sz="600">
              <a:solidFill>
                <a:srgbClr val="000000"/>
              </a:solidFill>
              <a:latin typeface="Arial Rounded"/>
              <a:ea typeface="Arial Rounded"/>
              <a:cs typeface="Arial Rounded"/>
              <a:sym typeface="Arial Rounde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和内容">
  <p:cSld name="1_标题和内容">
    <p:spTree>
      <p:nvGrpSpPr>
        <p:cNvPr id="310" name="Shape 3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88"/>
          <p:cNvSpPr txBox="1"/>
          <p:nvPr>
            <p:ph type="title"/>
          </p:nvPr>
        </p:nvSpPr>
        <p:spPr>
          <a:xfrm>
            <a:off x="628650" y="274641"/>
            <a:ext cx="7886700" cy="9937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6" name="Google Shape;36;p88"/>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 name="Google Shape;37;p88"/>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8" name="Google Shape;38;p88"/>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8"/>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88"/>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7" name="Shape 317"/>
        <p:cNvGrpSpPr/>
        <p:nvPr/>
      </p:nvGrpSpPr>
      <p:grpSpPr>
        <a:xfrm>
          <a:off x="0" y="0"/>
          <a:ext cx="0" cy="0"/>
          <a:chOff x="0" y="0"/>
          <a:chExt cx="0" cy="0"/>
        </a:xfrm>
      </p:grpSpPr>
      <p:sp>
        <p:nvSpPr>
          <p:cNvPr id="318" name="Google Shape;318;p73"/>
          <p:cNvSpPr txBox="1"/>
          <p:nvPr>
            <p:ph type="title"/>
          </p:nvPr>
        </p:nvSpPr>
        <p:spPr>
          <a:xfrm>
            <a:off x="457201"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 name="Google Shape;319;p73"/>
          <p:cNvSpPr txBox="1"/>
          <p:nvPr>
            <p:ph idx="1" type="body"/>
          </p:nvPr>
        </p:nvSpPr>
        <p:spPr>
          <a:xfrm>
            <a:off x="457201" y="1200151"/>
            <a:ext cx="8229600" cy="3394472"/>
          </a:xfrm>
          <a:prstGeom prst="rect">
            <a:avLst/>
          </a:prstGeom>
          <a:noFill/>
          <a:ln>
            <a:noFill/>
          </a:ln>
        </p:spPr>
        <p:txBody>
          <a:bodyPr anchorCtr="0" anchor="t" bIns="45700" lIns="91400" spcFirstLastPara="1" rIns="91400"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0" name="Google Shape;320;p73"/>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73"/>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73"/>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3" name="Shape 323"/>
        <p:cNvGrpSpPr/>
        <p:nvPr/>
      </p:nvGrpSpPr>
      <p:grpSpPr>
        <a:xfrm>
          <a:off x="0" y="0"/>
          <a:ext cx="0" cy="0"/>
          <a:chOff x="0" y="0"/>
          <a:chExt cx="0" cy="0"/>
        </a:xfrm>
      </p:grpSpPr>
      <p:sp>
        <p:nvSpPr>
          <p:cNvPr id="324" name="Google Shape;324;p110"/>
          <p:cNvSpPr txBox="1"/>
          <p:nvPr>
            <p:ph type="ctrTitle"/>
          </p:nvPr>
        </p:nvSpPr>
        <p:spPr>
          <a:xfrm>
            <a:off x="685801" y="1597831"/>
            <a:ext cx="7772400" cy="1102519"/>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110"/>
          <p:cNvSpPr txBox="1"/>
          <p:nvPr>
            <p:ph idx="1" type="subTitle"/>
          </p:nvPr>
        </p:nvSpPr>
        <p:spPr>
          <a:xfrm>
            <a:off x="1371600" y="2914650"/>
            <a:ext cx="6400800" cy="1314450"/>
          </a:xfrm>
          <a:prstGeom prst="rect">
            <a:avLst/>
          </a:prstGeom>
          <a:noFill/>
          <a:ln>
            <a:noFill/>
          </a:ln>
        </p:spPr>
        <p:txBody>
          <a:bodyPr anchorCtr="0" anchor="t" bIns="45700" lIns="91400" spcFirstLastPara="1" rIns="91400"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26" name="Google Shape;326;p110"/>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7" name="Google Shape;327;p110"/>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110"/>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9" name="Shape 329"/>
        <p:cNvGrpSpPr/>
        <p:nvPr/>
      </p:nvGrpSpPr>
      <p:grpSpPr>
        <a:xfrm>
          <a:off x="0" y="0"/>
          <a:ext cx="0" cy="0"/>
          <a:chOff x="0" y="0"/>
          <a:chExt cx="0" cy="0"/>
        </a:xfrm>
      </p:grpSpPr>
      <p:sp>
        <p:nvSpPr>
          <p:cNvPr id="330" name="Google Shape;330;p111"/>
          <p:cNvSpPr txBox="1"/>
          <p:nvPr>
            <p:ph type="title"/>
          </p:nvPr>
        </p:nvSpPr>
        <p:spPr>
          <a:xfrm>
            <a:off x="722313" y="3305176"/>
            <a:ext cx="7772400" cy="1021556"/>
          </a:xfrm>
          <a:prstGeom prst="rect">
            <a:avLst/>
          </a:prstGeom>
          <a:noFill/>
          <a:ln>
            <a:noFill/>
          </a:ln>
        </p:spPr>
        <p:txBody>
          <a:bodyPr anchorCtr="0" anchor="t" bIns="45700" lIns="91400" spcFirstLastPara="1" rIns="91400"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111"/>
          <p:cNvSpPr txBox="1"/>
          <p:nvPr>
            <p:ph idx="1" type="body"/>
          </p:nvPr>
        </p:nvSpPr>
        <p:spPr>
          <a:xfrm>
            <a:off x="722313" y="2180035"/>
            <a:ext cx="7772400" cy="1125140"/>
          </a:xfrm>
          <a:prstGeom prst="rect">
            <a:avLst/>
          </a:prstGeom>
          <a:noFill/>
          <a:ln>
            <a:noFill/>
          </a:ln>
        </p:spPr>
        <p:txBody>
          <a:bodyPr anchorCtr="0" anchor="b" bIns="45700" lIns="91400" spcFirstLastPara="1" rIns="91400"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32" name="Google Shape;332;p111"/>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111"/>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111"/>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5" name="Shape 335"/>
        <p:cNvGrpSpPr/>
        <p:nvPr/>
      </p:nvGrpSpPr>
      <p:grpSpPr>
        <a:xfrm>
          <a:off x="0" y="0"/>
          <a:ext cx="0" cy="0"/>
          <a:chOff x="0" y="0"/>
          <a:chExt cx="0" cy="0"/>
        </a:xfrm>
      </p:grpSpPr>
      <p:sp>
        <p:nvSpPr>
          <p:cNvPr id="336" name="Google Shape;336;p112"/>
          <p:cNvSpPr txBox="1"/>
          <p:nvPr>
            <p:ph type="title"/>
          </p:nvPr>
        </p:nvSpPr>
        <p:spPr>
          <a:xfrm>
            <a:off x="457201"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112"/>
          <p:cNvSpPr txBox="1"/>
          <p:nvPr>
            <p:ph idx="1" type="body"/>
          </p:nvPr>
        </p:nvSpPr>
        <p:spPr>
          <a:xfrm>
            <a:off x="457200" y="900114"/>
            <a:ext cx="4038600" cy="2545556"/>
          </a:xfrm>
          <a:prstGeom prst="rect">
            <a:avLst/>
          </a:prstGeom>
          <a:noFill/>
          <a:ln>
            <a:noFill/>
          </a:ln>
        </p:spPr>
        <p:txBody>
          <a:bodyPr anchorCtr="0" anchor="t" bIns="45700" lIns="91400" spcFirstLastPara="1" rIns="91400"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8" name="Google Shape;338;p112"/>
          <p:cNvSpPr txBox="1"/>
          <p:nvPr>
            <p:ph idx="2" type="body"/>
          </p:nvPr>
        </p:nvSpPr>
        <p:spPr>
          <a:xfrm>
            <a:off x="4648200" y="900114"/>
            <a:ext cx="4038600" cy="2545556"/>
          </a:xfrm>
          <a:prstGeom prst="rect">
            <a:avLst/>
          </a:prstGeom>
          <a:noFill/>
          <a:ln>
            <a:noFill/>
          </a:ln>
        </p:spPr>
        <p:txBody>
          <a:bodyPr anchorCtr="0" anchor="t" bIns="45700" lIns="91400" spcFirstLastPara="1" rIns="91400"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39" name="Google Shape;339;p112"/>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112"/>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112"/>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2" name="Shape 342"/>
        <p:cNvGrpSpPr/>
        <p:nvPr/>
      </p:nvGrpSpPr>
      <p:grpSpPr>
        <a:xfrm>
          <a:off x="0" y="0"/>
          <a:ext cx="0" cy="0"/>
          <a:chOff x="0" y="0"/>
          <a:chExt cx="0" cy="0"/>
        </a:xfrm>
      </p:grpSpPr>
      <p:sp>
        <p:nvSpPr>
          <p:cNvPr id="343" name="Google Shape;343;p113"/>
          <p:cNvSpPr txBox="1"/>
          <p:nvPr>
            <p:ph type="title"/>
          </p:nvPr>
        </p:nvSpPr>
        <p:spPr>
          <a:xfrm>
            <a:off x="457201"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4" name="Google Shape;344;p113"/>
          <p:cNvSpPr txBox="1"/>
          <p:nvPr>
            <p:ph idx="1" type="body"/>
          </p:nvPr>
        </p:nvSpPr>
        <p:spPr>
          <a:xfrm>
            <a:off x="457200" y="1151335"/>
            <a:ext cx="4040188" cy="479822"/>
          </a:xfrm>
          <a:prstGeom prst="rect">
            <a:avLst/>
          </a:prstGeom>
          <a:noFill/>
          <a:ln>
            <a:noFill/>
          </a:ln>
        </p:spPr>
        <p:txBody>
          <a:bodyPr anchorCtr="0" anchor="b" bIns="45700" lIns="91400" spcFirstLastPara="1" rIns="91400"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45" name="Google Shape;345;p113"/>
          <p:cNvSpPr txBox="1"/>
          <p:nvPr>
            <p:ph idx="2" type="body"/>
          </p:nvPr>
        </p:nvSpPr>
        <p:spPr>
          <a:xfrm>
            <a:off x="457200" y="1631156"/>
            <a:ext cx="4040188" cy="2963466"/>
          </a:xfrm>
          <a:prstGeom prst="rect">
            <a:avLst/>
          </a:prstGeom>
          <a:noFill/>
          <a:ln>
            <a:noFill/>
          </a:ln>
        </p:spPr>
        <p:txBody>
          <a:bodyPr anchorCtr="0" anchor="t" bIns="45700" lIns="91400" spcFirstLastPara="1" rIns="91400"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6" name="Google Shape;346;p113"/>
          <p:cNvSpPr txBox="1"/>
          <p:nvPr>
            <p:ph idx="3" type="body"/>
          </p:nvPr>
        </p:nvSpPr>
        <p:spPr>
          <a:xfrm>
            <a:off x="4645027" y="1151335"/>
            <a:ext cx="4041775" cy="479822"/>
          </a:xfrm>
          <a:prstGeom prst="rect">
            <a:avLst/>
          </a:prstGeom>
          <a:noFill/>
          <a:ln>
            <a:noFill/>
          </a:ln>
        </p:spPr>
        <p:txBody>
          <a:bodyPr anchorCtr="0" anchor="b" bIns="45700" lIns="91400" spcFirstLastPara="1" rIns="91400"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47" name="Google Shape;347;p113"/>
          <p:cNvSpPr txBox="1"/>
          <p:nvPr>
            <p:ph idx="4" type="body"/>
          </p:nvPr>
        </p:nvSpPr>
        <p:spPr>
          <a:xfrm>
            <a:off x="4645027" y="1631156"/>
            <a:ext cx="4041775" cy="2963466"/>
          </a:xfrm>
          <a:prstGeom prst="rect">
            <a:avLst/>
          </a:prstGeom>
          <a:noFill/>
          <a:ln>
            <a:noFill/>
          </a:ln>
        </p:spPr>
        <p:txBody>
          <a:bodyPr anchorCtr="0" anchor="t" bIns="45700" lIns="91400" spcFirstLastPara="1" rIns="91400"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8" name="Google Shape;348;p113"/>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113"/>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113"/>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1" name="Shape 351"/>
        <p:cNvGrpSpPr/>
        <p:nvPr/>
      </p:nvGrpSpPr>
      <p:grpSpPr>
        <a:xfrm>
          <a:off x="0" y="0"/>
          <a:ext cx="0" cy="0"/>
          <a:chOff x="0" y="0"/>
          <a:chExt cx="0" cy="0"/>
        </a:xfrm>
      </p:grpSpPr>
      <p:sp>
        <p:nvSpPr>
          <p:cNvPr id="352" name="Google Shape;352;p114"/>
          <p:cNvSpPr txBox="1"/>
          <p:nvPr>
            <p:ph type="title"/>
          </p:nvPr>
        </p:nvSpPr>
        <p:spPr>
          <a:xfrm>
            <a:off x="457201"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114"/>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114"/>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114"/>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6" name="Shape 356"/>
        <p:cNvGrpSpPr/>
        <p:nvPr/>
      </p:nvGrpSpPr>
      <p:grpSpPr>
        <a:xfrm>
          <a:off x="0" y="0"/>
          <a:ext cx="0" cy="0"/>
          <a:chOff x="0" y="0"/>
          <a:chExt cx="0" cy="0"/>
        </a:xfrm>
      </p:grpSpPr>
      <p:sp>
        <p:nvSpPr>
          <p:cNvPr id="357" name="Google Shape;357;p115"/>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115"/>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115"/>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0" name="Shape 360"/>
        <p:cNvGrpSpPr/>
        <p:nvPr/>
      </p:nvGrpSpPr>
      <p:grpSpPr>
        <a:xfrm>
          <a:off x="0" y="0"/>
          <a:ext cx="0" cy="0"/>
          <a:chOff x="0" y="0"/>
          <a:chExt cx="0" cy="0"/>
        </a:xfrm>
      </p:grpSpPr>
      <p:sp>
        <p:nvSpPr>
          <p:cNvPr id="361" name="Google Shape;361;p116"/>
          <p:cNvSpPr txBox="1"/>
          <p:nvPr>
            <p:ph type="title"/>
          </p:nvPr>
        </p:nvSpPr>
        <p:spPr>
          <a:xfrm>
            <a:off x="457213" y="204787"/>
            <a:ext cx="3008313" cy="871538"/>
          </a:xfrm>
          <a:prstGeom prst="rect">
            <a:avLst/>
          </a:prstGeom>
          <a:noFill/>
          <a:ln>
            <a:noFill/>
          </a:ln>
        </p:spPr>
        <p:txBody>
          <a:bodyPr anchorCtr="0" anchor="b" bIns="45700" lIns="91400" spcFirstLastPara="1" rIns="91400"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116"/>
          <p:cNvSpPr txBox="1"/>
          <p:nvPr>
            <p:ph idx="1" type="body"/>
          </p:nvPr>
        </p:nvSpPr>
        <p:spPr>
          <a:xfrm>
            <a:off x="3575052" y="204800"/>
            <a:ext cx="5111750" cy="4389835"/>
          </a:xfrm>
          <a:prstGeom prst="rect">
            <a:avLst/>
          </a:prstGeom>
          <a:noFill/>
          <a:ln>
            <a:noFill/>
          </a:ln>
        </p:spPr>
        <p:txBody>
          <a:bodyPr anchorCtr="0" anchor="t" bIns="45700" lIns="91400" spcFirstLastPara="1" rIns="91400"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63" name="Google Shape;363;p116"/>
          <p:cNvSpPr txBox="1"/>
          <p:nvPr>
            <p:ph idx="2" type="body"/>
          </p:nvPr>
        </p:nvSpPr>
        <p:spPr>
          <a:xfrm>
            <a:off x="457213" y="1076327"/>
            <a:ext cx="3008313" cy="3518297"/>
          </a:xfrm>
          <a:prstGeom prst="rect">
            <a:avLst/>
          </a:prstGeom>
          <a:noFill/>
          <a:ln>
            <a:noFill/>
          </a:ln>
        </p:spPr>
        <p:txBody>
          <a:bodyPr anchorCtr="0" anchor="t" bIns="45700" lIns="91400" spcFirstLastPara="1" rIns="91400"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64" name="Google Shape;364;p116"/>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116"/>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116"/>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7" name="Shape 367"/>
        <p:cNvGrpSpPr/>
        <p:nvPr/>
      </p:nvGrpSpPr>
      <p:grpSpPr>
        <a:xfrm>
          <a:off x="0" y="0"/>
          <a:ext cx="0" cy="0"/>
          <a:chOff x="0" y="0"/>
          <a:chExt cx="0" cy="0"/>
        </a:xfrm>
      </p:grpSpPr>
      <p:sp>
        <p:nvSpPr>
          <p:cNvPr id="368" name="Google Shape;368;p117"/>
          <p:cNvSpPr txBox="1"/>
          <p:nvPr>
            <p:ph type="title"/>
          </p:nvPr>
        </p:nvSpPr>
        <p:spPr>
          <a:xfrm>
            <a:off x="1792288" y="3600451"/>
            <a:ext cx="5486400" cy="425054"/>
          </a:xfrm>
          <a:prstGeom prst="rect">
            <a:avLst/>
          </a:prstGeom>
          <a:noFill/>
          <a:ln>
            <a:noFill/>
          </a:ln>
        </p:spPr>
        <p:txBody>
          <a:bodyPr anchorCtr="0" anchor="b" bIns="45700" lIns="91400" spcFirstLastPara="1" rIns="91400"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117"/>
          <p:cNvSpPr/>
          <p:nvPr>
            <p:ph idx="2" type="pic"/>
          </p:nvPr>
        </p:nvSpPr>
        <p:spPr>
          <a:xfrm>
            <a:off x="1792288" y="459581"/>
            <a:ext cx="5486400" cy="3086100"/>
          </a:xfrm>
          <a:prstGeom prst="rect">
            <a:avLst/>
          </a:prstGeom>
          <a:noFill/>
          <a:ln>
            <a:noFill/>
          </a:ln>
        </p:spPr>
      </p:sp>
      <p:sp>
        <p:nvSpPr>
          <p:cNvPr id="370" name="Google Shape;370;p117"/>
          <p:cNvSpPr txBox="1"/>
          <p:nvPr>
            <p:ph idx="1" type="body"/>
          </p:nvPr>
        </p:nvSpPr>
        <p:spPr>
          <a:xfrm>
            <a:off x="1792288" y="4025515"/>
            <a:ext cx="5486400" cy="603647"/>
          </a:xfrm>
          <a:prstGeom prst="rect">
            <a:avLst/>
          </a:prstGeom>
          <a:noFill/>
          <a:ln>
            <a:noFill/>
          </a:ln>
        </p:spPr>
        <p:txBody>
          <a:bodyPr anchorCtr="0" anchor="t" bIns="45700" lIns="91400" spcFirstLastPara="1" rIns="91400"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371" name="Google Shape;371;p117"/>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117"/>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117"/>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74" name="Shape 374"/>
        <p:cNvGrpSpPr/>
        <p:nvPr/>
      </p:nvGrpSpPr>
      <p:grpSpPr>
        <a:xfrm>
          <a:off x="0" y="0"/>
          <a:ext cx="0" cy="0"/>
          <a:chOff x="0" y="0"/>
          <a:chExt cx="0" cy="0"/>
        </a:xfrm>
      </p:grpSpPr>
      <p:sp>
        <p:nvSpPr>
          <p:cNvPr id="375" name="Google Shape;375;p118"/>
          <p:cNvSpPr txBox="1"/>
          <p:nvPr>
            <p:ph type="title"/>
          </p:nvPr>
        </p:nvSpPr>
        <p:spPr>
          <a:xfrm>
            <a:off x="457201"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118"/>
          <p:cNvSpPr txBox="1"/>
          <p:nvPr>
            <p:ph idx="1" type="body"/>
          </p:nvPr>
        </p:nvSpPr>
        <p:spPr>
          <a:xfrm rot="5400000">
            <a:off x="2874765" y="-1217413"/>
            <a:ext cx="3394472" cy="8229600"/>
          </a:xfrm>
          <a:prstGeom prst="rect">
            <a:avLst/>
          </a:prstGeom>
          <a:noFill/>
          <a:ln>
            <a:noFill/>
          </a:ln>
        </p:spPr>
        <p:txBody>
          <a:bodyPr anchorCtr="0" anchor="t" bIns="45700" lIns="91400" spcFirstLastPara="1" rIns="91400"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7" name="Google Shape;377;p118"/>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118"/>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118"/>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9"/>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3" name="Google Shape;43;p89"/>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4" name="Google Shape;44;p89"/>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 name="Google Shape;45;p89"/>
          <p:cNvSpPr txBox="1"/>
          <p:nvPr>
            <p:ph idx="3" type="body"/>
          </p:nvPr>
        </p:nvSpPr>
        <p:spPr>
          <a:xfrm>
            <a:off x="4629152" y="1260872"/>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6" name="Google Shape;46;p89"/>
          <p:cNvSpPr txBox="1"/>
          <p:nvPr>
            <p:ph idx="4" type="body"/>
          </p:nvPr>
        </p:nvSpPr>
        <p:spPr>
          <a:xfrm>
            <a:off x="4629152" y="1878806"/>
            <a:ext cx="3887391"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7" name="Google Shape;47;p89"/>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9"/>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9"/>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0" name="Shape 380"/>
        <p:cNvGrpSpPr/>
        <p:nvPr/>
      </p:nvGrpSpPr>
      <p:grpSpPr>
        <a:xfrm>
          <a:off x="0" y="0"/>
          <a:ext cx="0" cy="0"/>
          <a:chOff x="0" y="0"/>
          <a:chExt cx="0" cy="0"/>
        </a:xfrm>
      </p:grpSpPr>
      <p:sp>
        <p:nvSpPr>
          <p:cNvPr id="381" name="Google Shape;381;p119"/>
          <p:cNvSpPr txBox="1"/>
          <p:nvPr>
            <p:ph type="title"/>
          </p:nvPr>
        </p:nvSpPr>
        <p:spPr>
          <a:xfrm rot="5400000">
            <a:off x="6012656" y="771526"/>
            <a:ext cx="3290888" cy="205740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2" name="Google Shape;382;p119"/>
          <p:cNvSpPr txBox="1"/>
          <p:nvPr>
            <p:ph idx="1" type="body"/>
          </p:nvPr>
        </p:nvSpPr>
        <p:spPr>
          <a:xfrm rot="5400000">
            <a:off x="1821656" y="-1209674"/>
            <a:ext cx="3290888" cy="6019800"/>
          </a:xfrm>
          <a:prstGeom prst="rect">
            <a:avLst/>
          </a:prstGeom>
          <a:noFill/>
          <a:ln>
            <a:noFill/>
          </a:ln>
        </p:spPr>
        <p:txBody>
          <a:bodyPr anchorCtr="0" anchor="t" bIns="45700" lIns="91400" spcFirstLastPara="1" rIns="91400"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3" name="Google Shape;383;p119"/>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119"/>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119"/>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2" name="Shape 392"/>
        <p:cNvGrpSpPr/>
        <p:nvPr/>
      </p:nvGrpSpPr>
      <p:grpSpPr>
        <a:xfrm>
          <a:off x="0" y="0"/>
          <a:ext cx="0" cy="0"/>
          <a:chOff x="0" y="0"/>
          <a:chExt cx="0" cy="0"/>
        </a:xfrm>
      </p:grpSpPr>
      <p:sp>
        <p:nvSpPr>
          <p:cNvPr id="393" name="Google Shape;393;p7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4" name="Google Shape;394;p7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5" name="Google Shape;395;p7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7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75"/>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8" name="Shape 398"/>
        <p:cNvGrpSpPr/>
        <p:nvPr/>
      </p:nvGrpSpPr>
      <p:grpSpPr>
        <a:xfrm>
          <a:off x="0" y="0"/>
          <a:ext cx="0" cy="0"/>
          <a:chOff x="0" y="0"/>
          <a:chExt cx="0" cy="0"/>
        </a:xfrm>
      </p:grpSpPr>
      <p:sp>
        <p:nvSpPr>
          <p:cNvPr id="399" name="Google Shape;399;p120"/>
          <p:cNvSpPr txBox="1"/>
          <p:nvPr>
            <p:ph type="ctrTitle"/>
          </p:nvPr>
        </p:nvSpPr>
        <p:spPr>
          <a:xfrm>
            <a:off x="685800" y="1597822"/>
            <a:ext cx="7772400" cy="1102519"/>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120"/>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01" name="Google Shape;401;p120"/>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2" name="Google Shape;402;p120"/>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120"/>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4" name="Shape 404"/>
        <p:cNvGrpSpPr/>
        <p:nvPr/>
      </p:nvGrpSpPr>
      <p:grpSpPr>
        <a:xfrm>
          <a:off x="0" y="0"/>
          <a:ext cx="0" cy="0"/>
          <a:chOff x="0" y="0"/>
          <a:chExt cx="0" cy="0"/>
        </a:xfrm>
      </p:grpSpPr>
      <p:sp>
        <p:nvSpPr>
          <p:cNvPr id="405" name="Google Shape;405;p121"/>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121"/>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07" name="Google Shape;407;p121"/>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121"/>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121"/>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0" name="Shape 410"/>
        <p:cNvGrpSpPr/>
        <p:nvPr/>
      </p:nvGrpSpPr>
      <p:grpSpPr>
        <a:xfrm>
          <a:off x="0" y="0"/>
          <a:ext cx="0" cy="0"/>
          <a:chOff x="0" y="0"/>
          <a:chExt cx="0" cy="0"/>
        </a:xfrm>
      </p:grpSpPr>
      <p:sp>
        <p:nvSpPr>
          <p:cNvPr id="411" name="Google Shape;411;p122"/>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122"/>
          <p:cNvSpPr txBox="1"/>
          <p:nvPr>
            <p:ph idx="1" type="body"/>
          </p:nvPr>
        </p:nvSpPr>
        <p:spPr>
          <a:xfrm>
            <a:off x="457200" y="900115"/>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3" name="Google Shape;413;p122"/>
          <p:cNvSpPr txBox="1"/>
          <p:nvPr>
            <p:ph idx="2" type="body"/>
          </p:nvPr>
        </p:nvSpPr>
        <p:spPr>
          <a:xfrm>
            <a:off x="4648200" y="900115"/>
            <a:ext cx="4038600" cy="2545556"/>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4" name="Google Shape;414;p122"/>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5" name="Google Shape;415;p122"/>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6" name="Google Shape;416;p122"/>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7" name="Shape 417"/>
        <p:cNvGrpSpPr/>
        <p:nvPr/>
      </p:nvGrpSpPr>
      <p:grpSpPr>
        <a:xfrm>
          <a:off x="0" y="0"/>
          <a:ext cx="0" cy="0"/>
          <a:chOff x="0" y="0"/>
          <a:chExt cx="0" cy="0"/>
        </a:xfrm>
      </p:grpSpPr>
      <p:sp>
        <p:nvSpPr>
          <p:cNvPr id="418" name="Google Shape;418;p123"/>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9" name="Google Shape;419;p123"/>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20" name="Google Shape;420;p123"/>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1" name="Google Shape;421;p123"/>
          <p:cNvSpPr txBox="1"/>
          <p:nvPr>
            <p:ph idx="3" type="body"/>
          </p:nvPr>
        </p:nvSpPr>
        <p:spPr>
          <a:xfrm>
            <a:off x="4645029"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22" name="Google Shape;422;p123"/>
          <p:cNvSpPr txBox="1"/>
          <p:nvPr>
            <p:ph idx="4" type="body"/>
          </p:nvPr>
        </p:nvSpPr>
        <p:spPr>
          <a:xfrm>
            <a:off x="4645029"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23" name="Google Shape;423;p123"/>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123"/>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123"/>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6" name="Shape 426"/>
        <p:cNvGrpSpPr/>
        <p:nvPr/>
      </p:nvGrpSpPr>
      <p:grpSpPr>
        <a:xfrm>
          <a:off x="0" y="0"/>
          <a:ext cx="0" cy="0"/>
          <a:chOff x="0" y="0"/>
          <a:chExt cx="0" cy="0"/>
        </a:xfrm>
      </p:grpSpPr>
      <p:sp>
        <p:nvSpPr>
          <p:cNvPr id="427" name="Google Shape;427;p124"/>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8" name="Google Shape;428;p124"/>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124"/>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0" name="Google Shape;430;p124"/>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1" name="Shape 431"/>
        <p:cNvGrpSpPr/>
        <p:nvPr/>
      </p:nvGrpSpPr>
      <p:grpSpPr>
        <a:xfrm>
          <a:off x="0" y="0"/>
          <a:ext cx="0" cy="0"/>
          <a:chOff x="0" y="0"/>
          <a:chExt cx="0" cy="0"/>
        </a:xfrm>
      </p:grpSpPr>
      <p:sp>
        <p:nvSpPr>
          <p:cNvPr id="432" name="Google Shape;432;p12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12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125"/>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5" name="Shape 435"/>
        <p:cNvGrpSpPr/>
        <p:nvPr/>
      </p:nvGrpSpPr>
      <p:grpSpPr>
        <a:xfrm>
          <a:off x="0" y="0"/>
          <a:ext cx="0" cy="0"/>
          <a:chOff x="0" y="0"/>
          <a:chExt cx="0" cy="0"/>
        </a:xfrm>
      </p:grpSpPr>
      <p:sp>
        <p:nvSpPr>
          <p:cNvPr id="436" name="Google Shape;436;p126"/>
          <p:cNvSpPr txBox="1"/>
          <p:nvPr>
            <p:ph type="title"/>
          </p:nvPr>
        </p:nvSpPr>
        <p:spPr>
          <a:xfrm>
            <a:off x="457202" y="204787"/>
            <a:ext cx="3008313" cy="8715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7" name="Google Shape;437;p126"/>
          <p:cNvSpPr txBox="1"/>
          <p:nvPr>
            <p:ph idx="1" type="body"/>
          </p:nvPr>
        </p:nvSpPr>
        <p:spPr>
          <a:xfrm>
            <a:off x="3575050" y="204791"/>
            <a:ext cx="5111750" cy="4389835"/>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38" name="Google Shape;438;p126"/>
          <p:cNvSpPr txBox="1"/>
          <p:nvPr>
            <p:ph idx="2" type="body"/>
          </p:nvPr>
        </p:nvSpPr>
        <p:spPr>
          <a:xfrm>
            <a:off x="457202" y="1076328"/>
            <a:ext cx="3008313" cy="351829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39" name="Google Shape;439;p126"/>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0" name="Google Shape;440;p126"/>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126"/>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2" name="Shape 442"/>
        <p:cNvGrpSpPr/>
        <p:nvPr/>
      </p:nvGrpSpPr>
      <p:grpSpPr>
        <a:xfrm>
          <a:off x="0" y="0"/>
          <a:ext cx="0" cy="0"/>
          <a:chOff x="0" y="0"/>
          <a:chExt cx="0" cy="0"/>
        </a:xfrm>
      </p:grpSpPr>
      <p:sp>
        <p:nvSpPr>
          <p:cNvPr id="443" name="Google Shape;443;p127"/>
          <p:cNvSpPr txBox="1"/>
          <p:nvPr>
            <p:ph type="title"/>
          </p:nvPr>
        </p:nvSpPr>
        <p:spPr>
          <a:xfrm>
            <a:off x="1792288" y="3600451"/>
            <a:ext cx="548640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4" name="Google Shape;444;p127"/>
          <p:cNvSpPr/>
          <p:nvPr>
            <p:ph idx="2" type="pic"/>
          </p:nvPr>
        </p:nvSpPr>
        <p:spPr>
          <a:xfrm>
            <a:off x="1792288" y="459581"/>
            <a:ext cx="5486400" cy="3086100"/>
          </a:xfrm>
          <a:prstGeom prst="rect">
            <a:avLst/>
          </a:prstGeom>
          <a:noFill/>
          <a:ln>
            <a:noFill/>
          </a:ln>
        </p:spPr>
      </p:sp>
      <p:sp>
        <p:nvSpPr>
          <p:cNvPr id="445" name="Google Shape;445;p127"/>
          <p:cNvSpPr txBox="1"/>
          <p:nvPr>
            <p:ph idx="1" type="body"/>
          </p:nvPr>
        </p:nvSpPr>
        <p:spPr>
          <a:xfrm>
            <a:off x="1792288" y="4025506"/>
            <a:ext cx="5486400" cy="603647"/>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46" name="Google Shape;446;p127"/>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127"/>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127"/>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0"/>
          <p:cNvSpPr txBox="1"/>
          <p:nvPr>
            <p:ph type="title"/>
          </p:nvPr>
        </p:nvSpPr>
        <p:spPr>
          <a:xfrm>
            <a:off x="628650" y="274641"/>
            <a:ext cx="7886700" cy="9937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2" name="Google Shape;52;p90"/>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0"/>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0"/>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9" name="Shape 449"/>
        <p:cNvGrpSpPr/>
        <p:nvPr/>
      </p:nvGrpSpPr>
      <p:grpSpPr>
        <a:xfrm>
          <a:off x="0" y="0"/>
          <a:ext cx="0" cy="0"/>
          <a:chOff x="0" y="0"/>
          <a:chExt cx="0" cy="0"/>
        </a:xfrm>
      </p:grpSpPr>
      <p:sp>
        <p:nvSpPr>
          <p:cNvPr id="450" name="Google Shape;450;p128"/>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128"/>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2" name="Google Shape;452;p128"/>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28"/>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28"/>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5" name="Shape 455"/>
        <p:cNvGrpSpPr/>
        <p:nvPr/>
      </p:nvGrpSpPr>
      <p:grpSpPr>
        <a:xfrm>
          <a:off x="0" y="0"/>
          <a:ext cx="0" cy="0"/>
          <a:chOff x="0" y="0"/>
          <a:chExt cx="0" cy="0"/>
        </a:xfrm>
      </p:grpSpPr>
      <p:sp>
        <p:nvSpPr>
          <p:cNvPr id="456" name="Google Shape;456;p129"/>
          <p:cNvSpPr txBox="1"/>
          <p:nvPr>
            <p:ph type="title"/>
          </p:nvPr>
        </p:nvSpPr>
        <p:spPr>
          <a:xfrm rot="5400000">
            <a:off x="6012656" y="771527"/>
            <a:ext cx="3290888"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 name="Google Shape;457;p129"/>
          <p:cNvSpPr txBox="1"/>
          <p:nvPr>
            <p:ph idx="1" type="body"/>
          </p:nvPr>
        </p:nvSpPr>
        <p:spPr>
          <a:xfrm rot="5400000">
            <a:off x="1821656" y="-1209673"/>
            <a:ext cx="3290888"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8" name="Google Shape;458;p129"/>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9" name="Google Shape;459;p129"/>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129"/>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91"/>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1"/>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1"/>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92"/>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92"/>
          <p:cNvSpPr txBox="1"/>
          <p:nvPr>
            <p:ph idx="1" type="body"/>
          </p:nvPr>
        </p:nvSpPr>
        <p:spPr>
          <a:xfrm>
            <a:off x="3887391" y="740572"/>
            <a:ext cx="4629150" cy="3655219"/>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2" name="Google Shape;62;p92"/>
          <p:cNvSpPr txBox="1"/>
          <p:nvPr>
            <p:ph idx="2" type="body"/>
          </p:nvPr>
        </p:nvSpPr>
        <p:spPr>
          <a:xfrm>
            <a:off x="629841" y="1543052"/>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63" name="Google Shape;63;p92"/>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2"/>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2"/>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900">
                <a:solidFill>
                  <a:srgbClr val="898989"/>
                </a:solidFill>
                <a:latin typeface="Calibri"/>
                <a:ea typeface="Calibri"/>
                <a:cs typeface="Calibri"/>
                <a:sym typeface="Calibri"/>
              </a:defRPr>
            </a:lvl1pPr>
            <a:lvl2pPr indent="0" lvl="1" marL="0" marR="0" algn="r">
              <a:spcBef>
                <a:spcPts val="0"/>
              </a:spcBef>
              <a:buNone/>
              <a:defRPr sz="900">
                <a:solidFill>
                  <a:srgbClr val="898989"/>
                </a:solidFill>
                <a:latin typeface="Calibri"/>
                <a:ea typeface="Calibri"/>
                <a:cs typeface="Calibri"/>
                <a:sym typeface="Calibri"/>
              </a:defRPr>
            </a:lvl2pPr>
            <a:lvl3pPr indent="0" lvl="2" marL="0" marR="0" algn="r">
              <a:spcBef>
                <a:spcPts val="0"/>
              </a:spcBef>
              <a:buNone/>
              <a:defRPr sz="900">
                <a:solidFill>
                  <a:srgbClr val="898989"/>
                </a:solidFill>
                <a:latin typeface="Calibri"/>
                <a:ea typeface="Calibri"/>
                <a:cs typeface="Calibri"/>
                <a:sym typeface="Calibri"/>
              </a:defRPr>
            </a:lvl3pPr>
            <a:lvl4pPr indent="0" lvl="3" marL="0" marR="0" algn="r">
              <a:spcBef>
                <a:spcPts val="0"/>
              </a:spcBef>
              <a:buNone/>
              <a:defRPr sz="900">
                <a:solidFill>
                  <a:srgbClr val="898989"/>
                </a:solidFill>
                <a:latin typeface="Calibri"/>
                <a:ea typeface="Calibri"/>
                <a:cs typeface="Calibri"/>
                <a:sym typeface="Calibri"/>
              </a:defRPr>
            </a:lvl4pPr>
            <a:lvl5pPr indent="0" lvl="4" marL="0" marR="0" algn="r">
              <a:spcBef>
                <a:spcPts val="0"/>
              </a:spcBef>
              <a:buNone/>
              <a:defRPr sz="900">
                <a:solidFill>
                  <a:srgbClr val="898989"/>
                </a:solidFill>
                <a:latin typeface="Calibri"/>
                <a:ea typeface="Calibri"/>
                <a:cs typeface="Calibri"/>
                <a:sym typeface="Calibri"/>
              </a:defRPr>
            </a:lvl5pPr>
            <a:lvl6pPr indent="0" lvl="5" marL="0" marR="0" algn="r">
              <a:spcBef>
                <a:spcPts val="0"/>
              </a:spcBef>
              <a:buNone/>
              <a:defRPr sz="900">
                <a:solidFill>
                  <a:srgbClr val="898989"/>
                </a:solidFill>
                <a:latin typeface="Calibri"/>
                <a:ea typeface="Calibri"/>
                <a:cs typeface="Calibri"/>
                <a:sym typeface="Calibri"/>
              </a:defRPr>
            </a:lvl6pPr>
            <a:lvl7pPr indent="0" lvl="6" marL="0" marR="0" algn="r">
              <a:spcBef>
                <a:spcPts val="0"/>
              </a:spcBef>
              <a:buNone/>
              <a:defRPr sz="900">
                <a:solidFill>
                  <a:srgbClr val="898989"/>
                </a:solidFill>
                <a:latin typeface="Calibri"/>
                <a:ea typeface="Calibri"/>
                <a:cs typeface="Calibri"/>
                <a:sym typeface="Calibri"/>
              </a:defRPr>
            </a:lvl7pPr>
            <a:lvl8pPr indent="0" lvl="7" marL="0" marR="0" algn="r">
              <a:spcBef>
                <a:spcPts val="0"/>
              </a:spcBef>
              <a:buNone/>
              <a:defRPr sz="900">
                <a:solidFill>
                  <a:srgbClr val="898989"/>
                </a:solidFill>
                <a:latin typeface="Calibri"/>
                <a:ea typeface="Calibri"/>
                <a:cs typeface="Calibri"/>
                <a:sym typeface="Calibri"/>
              </a:defRPr>
            </a:lvl8pPr>
            <a:lvl9pPr indent="0" lvl="8" marL="0" marR="0" algn="r">
              <a:spcBef>
                <a:spcPts val="0"/>
              </a:spcBef>
              <a:buNone/>
              <a:defRPr sz="900">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2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7.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6" Type="http://schemas.openxmlformats.org/officeDocument/2006/relationships/theme" Target="../theme/theme2.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8.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1"/>
          <p:cNvSpPr txBox="1"/>
          <p:nvPr>
            <p:ph type="title"/>
          </p:nvPr>
        </p:nvSpPr>
        <p:spPr>
          <a:xfrm>
            <a:off x="628650" y="274641"/>
            <a:ext cx="7886700" cy="9937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2pPr>
            <a:lvl3pPr lvl="2"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3pPr>
            <a:lvl4pPr lvl="3"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4pPr>
            <a:lvl5pPr lvl="4"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5pPr>
            <a:lvl6pPr lvl="5"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6pPr>
            <a:lvl7pPr lvl="6"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7pPr>
            <a:lvl8pPr lvl="7"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8pPr>
            <a:lvl9pPr lvl="8" marR="0" rtl="0" algn="l">
              <a:lnSpc>
                <a:spcPct val="90000"/>
              </a:lnSpc>
              <a:spcBef>
                <a:spcPts val="0"/>
              </a:spcBef>
              <a:spcAft>
                <a:spcPts val="0"/>
              </a:spcAft>
              <a:buSzPts val="1400"/>
              <a:buNone/>
              <a:defRPr b="0" i="0" sz="3300" u="none" cap="none" strike="noStrike">
                <a:solidFill>
                  <a:schemeClr val="dk1"/>
                </a:solidFill>
                <a:latin typeface="Times New Roman"/>
                <a:ea typeface="Times New Roman"/>
                <a:cs typeface="Times New Roman"/>
                <a:sym typeface="Times New Roman"/>
              </a:defRPr>
            </a:lvl9pPr>
          </a:lstStyle>
          <a:p/>
        </p:txBody>
      </p:sp>
      <p:sp>
        <p:nvSpPr>
          <p:cNvPr id="11" name="Google Shape;11;p61"/>
          <p:cNvSpPr txBox="1"/>
          <p:nvPr>
            <p:ph idx="1" type="body"/>
          </p:nvPr>
        </p:nvSpPr>
        <p:spPr>
          <a:xfrm>
            <a:off x="628650" y="1370013"/>
            <a:ext cx="7886700" cy="3262312"/>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1150" lvl="3" marL="18288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lnSpc>
                <a:spcPct val="90000"/>
              </a:lnSpc>
              <a:spcBef>
                <a:spcPts val="375"/>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 name="Google Shape;12;p61"/>
          <p:cNvSpPr txBox="1"/>
          <p:nvPr>
            <p:ph idx="10" type="dt"/>
          </p:nvPr>
        </p:nvSpPr>
        <p:spPr>
          <a:xfrm>
            <a:off x="628650" y="4767266"/>
            <a:ext cx="2057400" cy="27463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1"/>
          <p:cNvSpPr txBox="1"/>
          <p:nvPr>
            <p:ph idx="11" type="ftr"/>
          </p:nvPr>
        </p:nvSpPr>
        <p:spPr>
          <a:xfrm>
            <a:off x="3028950" y="4767266"/>
            <a:ext cx="3086100" cy="274637"/>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1"/>
          <p:cNvSpPr txBox="1"/>
          <p:nvPr>
            <p:ph idx="12" type="sldNum"/>
          </p:nvPr>
        </p:nvSpPr>
        <p:spPr>
          <a:xfrm>
            <a:off x="6457950" y="4767266"/>
            <a:ext cx="20574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900" u="none" cap="none" strike="noStrike">
                <a:solidFill>
                  <a:srgbClr val="898989"/>
                </a:solidFill>
                <a:latin typeface="Calibri"/>
                <a:ea typeface="Calibri"/>
                <a:cs typeface="Calibri"/>
                <a:sym typeface="Calibri"/>
              </a:defRPr>
            </a:lvl1pPr>
            <a:lvl2pPr indent="0" lvl="1" marL="0" marR="0" rtl="0" algn="r">
              <a:spcBef>
                <a:spcPts val="0"/>
              </a:spcBef>
              <a:spcAft>
                <a:spcPts val="0"/>
              </a:spcAft>
              <a:buNone/>
              <a:defRPr b="0" i="0" sz="900" u="none" cap="none" strike="noStrike">
                <a:solidFill>
                  <a:srgbClr val="898989"/>
                </a:solidFill>
                <a:latin typeface="Calibri"/>
                <a:ea typeface="Calibri"/>
                <a:cs typeface="Calibri"/>
                <a:sym typeface="Calibri"/>
              </a:defRPr>
            </a:lvl2pPr>
            <a:lvl3pPr indent="0" lvl="2" marL="0" marR="0" rtl="0" algn="r">
              <a:spcBef>
                <a:spcPts val="0"/>
              </a:spcBef>
              <a:spcAft>
                <a:spcPts val="0"/>
              </a:spcAft>
              <a:buNone/>
              <a:defRPr b="0" i="0" sz="900" u="none" cap="none" strike="noStrike">
                <a:solidFill>
                  <a:srgbClr val="898989"/>
                </a:solidFill>
                <a:latin typeface="Calibri"/>
                <a:ea typeface="Calibri"/>
                <a:cs typeface="Calibri"/>
                <a:sym typeface="Calibri"/>
              </a:defRPr>
            </a:lvl3pPr>
            <a:lvl4pPr indent="0" lvl="3" marL="0" marR="0" rtl="0" algn="r">
              <a:spcBef>
                <a:spcPts val="0"/>
              </a:spcBef>
              <a:spcAft>
                <a:spcPts val="0"/>
              </a:spcAft>
              <a:buNone/>
              <a:defRPr b="0" i="0" sz="900" u="none" cap="none" strike="noStrike">
                <a:solidFill>
                  <a:srgbClr val="898989"/>
                </a:solidFill>
                <a:latin typeface="Calibri"/>
                <a:ea typeface="Calibri"/>
                <a:cs typeface="Calibri"/>
                <a:sym typeface="Calibri"/>
              </a:defRPr>
            </a:lvl4pPr>
            <a:lvl5pPr indent="0" lvl="4" marL="0" marR="0" rtl="0" algn="r">
              <a:spcBef>
                <a:spcPts val="0"/>
              </a:spcBef>
              <a:spcAft>
                <a:spcPts val="0"/>
              </a:spcAft>
              <a:buNone/>
              <a:defRPr b="0" i="0" sz="900" u="none" cap="none" strike="noStrike">
                <a:solidFill>
                  <a:srgbClr val="898989"/>
                </a:solidFill>
                <a:latin typeface="Calibri"/>
                <a:ea typeface="Calibri"/>
                <a:cs typeface="Calibri"/>
                <a:sym typeface="Calibri"/>
              </a:defRPr>
            </a:lvl5pPr>
            <a:lvl6pPr indent="0" lvl="5" marL="0" marR="0" rtl="0" algn="r">
              <a:spcBef>
                <a:spcPts val="0"/>
              </a:spcBef>
              <a:spcAft>
                <a:spcPts val="0"/>
              </a:spcAft>
              <a:buNone/>
              <a:defRPr b="0" i="0" sz="900" u="none" cap="none" strike="noStrike">
                <a:solidFill>
                  <a:srgbClr val="898989"/>
                </a:solidFill>
                <a:latin typeface="Calibri"/>
                <a:ea typeface="Calibri"/>
                <a:cs typeface="Calibri"/>
                <a:sym typeface="Calibri"/>
              </a:defRPr>
            </a:lvl6pPr>
            <a:lvl7pPr indent="0" lvl="6" marL="0" marR="0" rtl="0" algn="r">
              <a:spcBef>
                <a:spcPts val="0"/>
              </a:spcBef>
              <a:spcAft>
                <a:spcPts val="0"/>
              </a:spcAft>
              <a:buNone/>
              <a:defRPr b="0" i="0" sz="900" u="none" cap="none" strike="noStrike">
                <a:solidFill>
                  <a:srgbClr val="898989"/>
                </a:solidFill>
                <a:latin typeface="Calibri"/>
                <a:ea typeface="Calibri"/>
                <a:cs typeface="Calibri"/>
                <a:sym typeface="Calibri"/>
              </a:defRPr>
            </a:lvl7pPr>
            <a:lvl8pPr indent="0" lvl="7" marL="0" marR="0" rtl="0" algn="r">
              <a:spcBef>
                <a:spcPts val="0"/>
              </a:spcBef>
              <a:spcAft>
                <a:spcPts val="0"/>
              </a:spcAft>
              <a:buNone/>
              <a:defRPr b="0" i="0" sz="900" u="none" cap="none" strike="noStrike">
                <a:solidFill>
                  <a:srgbClr val="898989"/>
                </a:solidFill>
                <a:latin typeface="Calibri"/>
                <a:ea typeface="Calibri"/>
                <a:cs typeface="Calibri"/>
                <a:sym typeface="Calibri"/>
              </a:defRPr>
            </a:lvl8pPr>
            <a:lvl9pPr indent="0" lvl="8" marL="0" marR="0" rtl="0" algn="r">
              <a:spcBef>
                <a:spcPts val="0"/>
              </a:spcBef>
              <a:spcAft>
                <a:spcPts val="0"/>
              </a:spcAft>
              <a:buNone/>
              <a:defRPr b="0"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63"/>
          <p:cNvSpPr/>
          <p:nvPr/>
        </p:nvSpPr>
        <p:spPr>
          <a:xfrm>
            <a:off x="265176" y="203264"/>
            <a:ext cx="8613648" cy="4736592"/>
          </a:xfrm>
          <a:prstGeom prst="roundRect">
            <a:avLst>
              <a:gd fmla="val 6906" name="adj"/>
            </a:avLst>
          </a:prstGeom>
          <a:solidFill>
            <a:schemeClr val="lt1"/>
          </a:solidFill>
          <a:ln cap="flat" cmpd="sng" w="41275">
            <a:solidFill>
              <a:srgbClr val="89FFD8"/>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87" name="Google Shape;87;p63"/>
          <p:cNvSpPr txBox="1"/>
          <p:nvPr/>
        </p:nvSpPr>
        <p:spPr>
          <a:xfrm>
            <a:off x="2973229" y="1764524"/>
            <a:ext cx="3547586" cy="1165703"/>
          </a:xfrm>
          <a:prstGeom prst="rect">
            <a:avLst/>
          </a:prstGeom>
          <a:noFill/>
          <a:ln>
            <a:noFill/>
          </a:ln>
        </p:spPr>
        <p:txBody>
          <a:bodyPr anchorCtr="0" anchor="t" bIns="34275" lIns="68550" spcFirstLastPara="1" rIns="68550" wrap="square" tIns="34275">
            <a:spAutoFit/>
          </a:bodyPr>
          <a:lstStyle/>
          <a:p>
            <a:pPr indent="0" lvl="0" marL="0" marR="0" rtl="0" algn="l">
              <a:spcBef>
                <a:spcPts val="0"/>
              </a:spcBef>
              <a:spcAft>
                <a:spcPts val="0"/>
              </a:spcAft>
              <a:buNone/>
            </a:pPr>
            <a:r>
              <a:rPr b="0" i="0" lang="en-US" sz="1400" u="none" cap="none" strike="noStrike">
                <a:solidFill>
                  <a:srgbClr val="3F3F3F"/>
                </a:solidFill>
                <a:latin typeface="SimSun"/>
                <a:ea typeface="SimSun"/>
                <a:cs typeface="SimSun"/>
                <a:sym typeface="SimSun"/>
              </a:rPr>
              <a:t>感谢您下载包图网平台上提供的PPT作品，</a:t>
            </a:r>
            <a:endParaRPr/>
          </a:p>
          <a:p>
            <a:pPr indent="0" lvl="0" marL="0" marR="0" rtl="0" algn="l">
              <a:spcBef>
                <a:spcPts val="0"/>
              </a:spcBef>
              <a:spcAft>
                <a:spcPts val="0"/>
              </a:spcAft>
              <a:buNone/>
            </a:pPr>
            <a:r>
              <a:rPr b="0" i="0" lang="en-US" sz="1400" u="none" cap="none" strike="noStrike">
                <a:solidFill>
                  <a:srgbClr val="3F3F3F"/>
                </a:solidFill>
                <a:latin typeface="SimSun"/>
                <a:ea typeface="SimSun"/>
                <a:cs typeface="SimSun"/>
                <a:sym typeface="SimSun"/>
              </a:rPr>
              <a:t>为了您和包图网以及原创作者的利益，请</a:t>
            </a:r>
            <a:endParaRPr/>
          </a:p>
          <a:p>
            <a:pPr indent="0" lvl="0" marL="0" marR="0" rtl="0" algn="l">
              <a:spcBef>
                <a:spcPts val="0"/>
              </a:spcBef>
              <a:spcAft>
                <a:spcPts val="0"/>
              </a:spcAft>
              <a:buNone/>
            </a:pPr>
            <a:r>
              <a:rPr b="0" i="0" lang="en-US" sz="1400" u="none" cap="none" strike="noStrike">
                <a:solidFill>
                  <a:srgbClr val="3F3F3F"/>
                </a:solidFill>
                <a:latin typeface="SimSun"/>
                <a:ea typeface="SimSun"/>
                <a:cs typeface="SimSun"/>
                <a:sym typeface="SimSun"/>
              </a:rPr>
              <a:t>勿复制、传播、销售，否则将承担法律责</a:t>
            </a:r>
            <a:endParaRPr/>
          </a:p>
          <a:p>
            <a:pPr indent="0" lvl="0" marL="0" marR="0" rtl="0" algn="l">
              <a:spcBef>
                <a:spcPts val="0"/>
              </a:spcBef>
              <a:spcAft>
                <a:spcPts val="0"/>
              </a:spcAft>
              <a:buNone/>
            </a:pPr>
            <a:r>
              <a:rPr b="0" i="0" lang="en-US" sz="1400" u="none" cap="none" strike="noStrike">
                <a:solidFill>
                  <a:srgbClr val="3F3F3F"/>
                </a:solidFill>
                <a:latin typeface="SimSun"/>
                <a:ea typeface="SimSun"/>
                <a:cs typeface="SimSun"/>
                <a:sym typeface="SimSun"/>
              </a:rPr>
              <a:t>任！包图网将对作品进行维权，按照传播</a:t>
            </a:r>
            <a:endParaRPr/>
          </a:p>
          <a:p>
            <a:pPr indent="0" lvl="0" marL="0" marR="0" rtl="0" algn="l">
              <a:spcBef>
                <a:spcPts val="0"/>
              </a:spcBef>
              <a:spcAft>
                <a:spcPts val="0"/>
              </a:spcAft>
              <a:buNone/>
            </a:pPr>
            <a:r>
              <a:rPr b="0" i="0" lang="en-US" sz="1400" u="none" cap="none" strike="noStrike">
                <a:solidFill>
                  <a:srgbClr val="3F3F3F"/>
                </a:solidFill>
                <a:latin typeface="SimSun"/>
                <a:ea typeface="SimSun"/>
                <a:cs typeface="SimSun"/>
                <a:sym typeface="SimSun"/>
              </a:rPr>
              <a:t>下载次数进行十倍的索取赔偿！</a:t>
            </a:r>
            <a:endParaRPr/>
          </a:p>
        </p:txBody>
      </p:sp>
      <p:sp>
        <p:nvSpPr>
          <p:cNvPr id="88" name="Google Shape;88;p63"/>
          <p:cNvSpPr txBox="1"/>
          <p:nvPr/>
        </p:nvSpPr>
        <p:spPr>
          <a:xfrm>
            <a:off x="8839200" y="4993274"/>
            <a:ext cx="457200" cy="173121"/>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0" i="0" lang="en-US" sz="500" u="none" cap="none" strike="noStrike">
                <a:solidFill>
                  <a:srgbClr val="000000"/>
                </a:solidFill>
                <a:latin typeface="Arial Rounded"/>
                <a:ea typeface="Arial Rounded"/>
                <a:cs typeface="Arial Rounded"/>
                <a:sym typeface="Arial Rounded"/>
              </a:rPr>
              <a:t>V.H</a:t>
            </a:r>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6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 name="Google Shape;152;p6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3" name="Google Shape;153;p65"/>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65"/>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5" name="Google Shape;155;p65"/>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7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9" name="Google Shape;229;p70"/>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0" name="Google Shape;230;p70"/>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1" name="Google Shape;231;p70"/>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2" name="Google Shape;232;p70"/>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72"/>
          <p:cNvSpPr txBox="1"/>
          <p:nvPr>
            <p:ph type="title"/>
          </p:nvPr>
        </p:nvSpPr>
        <p:spPr>
          <a:xfrm>
            <a:off x="457201" y="205979"/>
            <a:ext cx="8229600" cy="857250"/>
          </a:xfrm>
          <a:prstGeom prst="rect">
            <a:avLst/>
          </a:prstGeom>
          <a:noFill/>
          <a:ln>
            <a:noFill/>
          </a:ln>
        </p:spPr>
        <p:txBody>
          <a:bodyPr anchorCtr="0" anchor="ctr" bIns="45700" lIns="91400" spcFirstLastPara="1" rIns="91400"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3" name="Google Shape;313;p72"/>
          <p:cNvSpPr txBox="1"/>
          <p:nvPr>
            <p:ph idx="1" type="body"/>
          </p:nvPr>
        </p:nvSpPr>
        <p:spPr>
          <a:xfrm>
            <a:off x="457201" y="1200151"/>
            <a:ext cx="8229600" cy="3394472"/>
          </a:xfrm>
          <a:prstGeom prst="rect">
            <a:avLst/>
          </a:prstGeom>
          <a:noFill/>
          <a:ln>
            <a:noFill/>
          </a:ln>
        </p:spPr>
        <p:txBody>
          <a:bodyPr anchorCtr="0" anchor="t" bIns="45700" lIns="91400" spcFirstLastPara="1" rIns="91400"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4" name="Google Shape;314;p72"/>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5" name="Google Shape;315;p72"/>
          <p:cNvSpPr txBox="1"/>
          <p:nvPr>
            <p:ph idx="11" type="ftr"/>
          </p:nvPr>
        </p:nvSpPr>
        <p:spPr>
          <a:xfrm>
            <a:off x="3124201" y="4767264"/>
            <a:ext cx="2895600" cy="273844"/>
          </a:xfrm>
          <a:prstGeom prst="rect">
            <a:avLst/>
          </a:prstGeom>
          <a:noFill/>
          <a:ln>
            <a:noFill/>
          </a:ln>
        </p:spPr>
        <p:txBody>
          <a:bodyPr anchorCtr="0" anchor="ctr" bIns="45700" lIns="91400" spcFirstLastPara="1" rIns="91400"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6" name="Google Shape;316;p72"/>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6" name="Shape 386"/>
        <p:cNvGrpSpPr/>
        <p:nvPr/>
      </p:nvGrpSpPr>
      <p:grpSpPr>
        <a:xfrm>
          <a:off x="0" y="0"/>
          <a:ext cx="0" cy="0"/>
          <a:chOff x="0" y="0"/>
          <a:chExt cx="0" cy="0"/>
        </a:xfrm>
      </p:grpSpPr>
      <p:sp>
        <p:nvSpPr>
          <p:cNvPr id="387" name="Google Shape;387;p74"/>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8" name="Google Shape;388;p74"/>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9" name="Google Shape;389;p74"/>
          <p:cNvSpPr txBox="1"/>
          <p:nvPr>
            <p:ph idx="10" type="dt"/>
          </p:nvPr>
        </p:nvSpPr>
        <p:spPr>
          <a:xfrm>
            <a:off x="457200" y="4767264"/>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0" name="Google Shape;390;p74"/>
          <p:cNvSpPr txBox="1"/>
          <p:nvPr>
            <p:ph idx="11" type="ftr"/>
          </p:nvPr>
        </p:nvSpPr>
        <p:spPr>
          <a:xfrm>
            <a:off x="3124200" y="4767264"/>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1" name="Google Shape;391;p74"/>
          <p:cNvSpPr txBox="1"/>
          <p:nvPr>
            <p:ph idx="12" type="sldNum"/>
          </p:nvPr>
        </p:nvSpPr>
        <p:spPr>
          <a:xfrm>
            <a:off x="6553200" y="4767264"/>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7.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6.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 Id="rId7"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 Id="rId6" Type="http://schemas.openxmlformats.org/officeDocument/2006/relationships/image" Target="../media/image25.gif"/><Relationship Id="rId7" Type="http://schemas.openxmlformats.org/officeDocument/2006/relationships/image" Target="../media/image3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 Id="rId6" Type="http://schemas.openxmlformats.org/officeDocument/2006/relationships/image" Target="../media/image25.gif"/><Relationship Id="rId7" Type="http://schemas.openxmlformats.org/officeDocument/2006/relationships/image" Target="../media/image3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 Id="rId6" Type="http://schemas.openxmlformats.org/officeDocument/2006/relationships/image" Target="../media/image51.png"/></Relationships>
</file>

<file path=ppt/slides/_rels/slide2.xml.rels><?xml version="1.0" encoding="UTF-8" standalone="yes"?><Relationships xmlns="http://schemas.openxmlformats.org/package/2006/relationships"><Relationship Id="rId10" Type="http://schemas.openxmlformats.org/officeDocument/2006/relationships/hyperlink" Target="mailto:hongvu7219@gmail.com"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hyperlink" Target="https://www.facebook.com/vuhong1972" TargetMode="External"/><Relationship Id="rId5" Type="http://schemas.openxmlformats.org/officeDocument/2006/relationships/image" Target="../media/image2.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106.png"/><Relationship Id="rId4" Type="http://schemas.openxmlformats.org/officeDocument/2006/relationships/image" Target="../media/image3.png"/><Relationship Id="rId5" Type="http://schemas.openxmlformats.org/officeDocument/2006/relationships/image" Target="../media/image54.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3.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33.png"/><Relationship Id="rId9" Type="http://schemas.openxmlformats.org/officeDocument/2006/relationships/hyperlink" Target="mailto:hongvu7219@gmail.com" TargetMode="External"/><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5.png"/><Relationship Id="rId8" Type="http://schemas.openxmlformats.org/officeDocument/2006/relationships/hyperlink" Target="https://www.facebook.com/vuhong197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106.png"/><Relationship Id="rId4" Type="http://schemas.openxmlformats.org/officeDocument/2006/relationships/image" Target="../media/image3.png"/><Relationship Id="rId5" Type="http://schemas.openxmlformats.org/officeDocument/2006/relationships/image" Target="../media/image54.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46.jpg"/><Relationship Id="rId4" Type="http://schemas.openxmlformats.org/officeDocument/2006/relationships/image" Target="../media/image45.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60.png"/><Relationship Id="rId6" Type="http://schemas.openxmlformats.org/officeDocument/2006/relationships/image" Target="../media/image53.png"/><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hyperlink" Target="https://www.facebook.com/vuhong1972" TargetMode="External"/><Relationship Id="rId4" Type="http://schemas.openxmlformats.org/officeDocument/2006/relationships/hyperlink" Target="mailto:hongvu7219@gmail.com" TargetMode="External"/><Relationship Id="rId5"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60.png"/><Relationship Id="rId6" Type="http://schemas.openxmlformats.org/officeDocument/2006/relationships/image" Target="../media/image53.png"/><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67.png"/><Relationship Id="rId4" Type="http://schemas.openxmlformats.org/officeDocument/2006/relationships/image" Target="../media/image63.png"/><Relationship Id="rId5" Type="http://schemas.openxmlformats.org/officeDocument/2006/relationships/image" Target="../media/image69.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9.xml"/><Relationship Id="rId3" Type="http://schemas.openxmlformats.org/officeDocument/2006/relationships/image" Target="../media/image61.png"/><Relationship Id="rId4" Type="http://schemas.openxmlformats.org/officeDocument/2006/relationships/image" Target="../media/image65.png"/><Relationship Id="rId9"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6.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70.png"/><Relationship Id="rId4" Type="http://schemas.openxmlformats.org/officeDocument/2006/relationships/image" Target="../media/image68.png"/><Relationship Id="rId5" Type="http://schemas.openxmlformats.org/officeDocument/2006/relationships/image" Target="../media/image73.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41.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hyperlink" Target="mailto:hongvu7219@gmail.com" TargetMode="External"/><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1.png"/><Relationship Id="rId8" Type="http://schemas.openxmlformats.org/officeDocument/2006/relationships/hyperlink" Target="https://www.facebook.com/vuhong1972"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74.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72.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84.png"/><Relationship Id="rId6" Type="http://schemas.openxmlformats.org/officeDocument/2006/relationships/image" Target="../media/image79.png"/><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 Id="rId3" Type="http://schemas.openxmlformats.org/officeDocument/2006/relationships/image" Target="../media/image74.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46.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notesSlide" Target="../notesSlides/notesSlide46.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hyperlink" Target="mailto:hongvu7219@gmail.com" TargetMode="External"/><Relationship Id="rId5" Type="http://schemas.openxmlformats.org/officeDocument/2006/relationships/image" Target="../media/image80.png"/><Relationship Id="rId6" Type="http://schemas.openxmlformats.org/officeDocument/2006/relationships/image" Target="../media/image78.png"/><Relationship Id="rId7" Type="http://schemas.openxmlformats.org/officeDocument/2006/relationships/image" Target="../media/image85.png"/><Relationship Id="rId8" Type="http://schemas.openxmlformats.org/officeDocument/2006/relationships/hyperlink" Target="https://www.facebook.com/vuhong1972"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74.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74.png"/><Relationship Id="rId4" Type="http://schemas.openxmlformats.org/officeDocument/2006/relationships/image" Target="../media/image24.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83.jpg"/><Relationship Id="rId4" Type="http://schemas.openxmlformats.org/officeDocument/2006/relationships/image" Target="../media/image90.jpg"/><Relationship Id="rId9" Type="http://schemas.openxmlformats.org/officeDocument/2006/relationships/image" Target="../media/image6.png"/><Relationship Id="rId5" Type="http://schemas.openxmlformats.org/officeDocument/2006/relationships/image" Target="../media/image82.gif"/><Relationship Id="rId6" Type="http://schemas.openxmlformats.org/officeDocument/2006/relationships/image" Target="../media/image89.gif"/><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6.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83.jpg"/><Relationship Id="rId4" Type="http://schemas.openxmlformats.org/officeDocument/2006/relationships/image" Target="../media/image90.jpg"/><Relationship Id="rId9" Type="http://schemas.openxmlformats.org/officeDocument/2006/relationships/image" Target="../media/image6.png"/><Relationship Id="rId5" Type="http://schemas.openxmlformats.org/officeDocument/2006/relationships/image" Target="../media/image82.gif"/><Relationship Id="rId6" Type="http://schemas.openxmlformats.org/officeDocument/2006/relationships/image" Target="../media/image89.gif"/><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83.jpg"/><Relationship Id="rId4" Type="http://schemas.openxmlformats.org/officeDocument/2006/relationships/image" Target="../media/image90.jpg"/><Relationship Id="rId9" Type="http://schemas.openxmlformats.org/officeDocument/2006/relationships/image" Target="../media/image6.png"/><Relationship Id="rId5" Type="http://schemas.openxmlformats.org/officeDocument/2006/relationships/image" Target="../media/image82.gif"/><Relationship Id="rId6" Type="http://schemas.openxmlformats.org/officeDocument/2006/relationships/image" Target="../media/image89.gif"/><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82.gif"/><Relationship Id="rId4" Type="http://schemas.openxmlformats.org/officeDocument/2006/relationships/image" Target="../media/image89.gif"/><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82.gif"/><Relationship Id="rId4" Type="http://schemas.openxmlformats.org/officeDocument/2006/relationships/image" Target="../media/image89.gif"/><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82.gif"/><Relationship Id="rId4" Type="http://schemas.openxmlformats.org/officeDocument/2006/relationships/image" Target="../media/image89.gif"/><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55.xml.rels><?xml version="1.0" encoding="UTF-8" standalone="yes"?><Relationships xmlns="http://schemas.openxmlformats.org/package/2006/relationships"><Relationship Id="rId10"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notesSlide" Target="../notesSlides/notesSlide55.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hyperlink" Target="mailto:hongvu7219@gmail.com" TargetMode="External"/><Relationship Id="rId5" Type="http://schemas.openxmlformats.org/officeDocument/2006/relationships/image" Target="../media/image76.png"/><Relationship Id="rId6" Type="http://schemas.openxmlformats.org/officeDocument/2006/relationships/image" Target="../media/image81.png"/><Relationship Id="rId7" Type="http://schemas.openxmlformats.org/officeDocument/2006/relationships/image" Target="../media/image71.png"/><Relationship Id="rId8" Type="http://schemas.openxmlformats.org/officeDocument/2006/relationships/hyperlink" Target="https://www.facebook.com/vuhong1972"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104.png"/><Relationship Id="rId4" Type="http://schemas.openxmlformats.org/officeDocument/2006/relationships/hyperlink" Target="https://www.facebook.com/vuhong1972" TargetMode="External"/><Relationship Id="rId5" Type="http://schemas.openxmlformats.org/officeDocument/2006/relationships/hyperlink" Target="mailto:hongvu7219@gmail.com" TargetMode="External"/><Relationship Id="rId6"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7.xml"/><Relationship Id="rId3" Type="http://schemas.openxmlformats.org/officeDocument/2006/relationships/image" Target="../media/image67.png"/><Relationship Id="rId4" Type="http://schemas.openxmlformats.org/officeDocument/2006/relationships/image" Target="../media/image63.png"/><Relationship Id="rId5" Type="http://schemas.openxmlformats.org/officeDocument/2006/relationships/image" Target="../media/image69.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8.xml"/><Relationship Id="rId3" Type="http://schemas.openxmlformats.org/officeDocument/2006/relationships/image" Target="../media/image61.png"/><Relationship Id="rId4" Type="http://schemas.openxmlformats.org/officeDocument/2006/relationships/image" Target="../media/image65.png"/><Relationship Id="rId9"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hyperlink" Target="https://www.facebook.com/vuhong1972" TargetMode="External"/><Relationship Id="rId7" Type="http://schemas.openxmlformats.org/officeDocument/2006/relationships/hyperlink" Target="mailto:hongvu7219@gmail.com" TargetMode="External"/><Relationship Id="rId8" Type="http://schemas.openxmlformats.org/officeDocument/2006/relationships/image" Target="../media/image6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6.png"/><Relationship Id="rId5" Type="http://schemas.openxmlformats.org/officeDocument/2006/relationships/image" Target="../media/image105.png"/><Relationship Id="rId6" Type="http://schemas.openxmlformats.org/officeDocument/2006/relationships/image" Target="../media/image34.png"/><Relationship Id="rId7" Type="http://schemas.openxmlformats.org/officeDocument/2006/relationships/hyperlink" Target="https://www.facebook.com/vuhong1972" TargetMode="External"/><Relationship Id="rId8" Type="http://schemas.openxmlformats.org/officeDocument/2006/relationships/hyperlink" Target="mailto:hongvu7219@gmail.com"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hyperlink" Target="mailto:hongvu7219@gmail.com" TargetMode="External"/><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hyperlink" Target="https://www.facebook.com/vuhong1972" TargetMode="External"/><Relationship Id="rId5" Type="http://schemas.openxmlformats.org/officeDocument/2006/relationships/image" Target="../media/image8.png"/><Relationship Id="rId6" Type="http://schemas.openxmlformats.org/officeDocument/2006/relationships/image" Target="../media/image30.png"/><Relationship Id="rId7" Type="http://schemas.openxmlformats.org/officeDocument/2006/relationships/image" Target="../media/image37.png"/><Relationship Id="rId8"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jpg"/><Relationship Id="rId4" Type="http://schemas.openxmlformats.org/officeDocument/2006/relationships/image" Target="../media/image34.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37.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hyperlink" Target="https://www.facebook.com/vuhong1972" TargetMode="External"/><Relationship Id="rId6" Type="http://schemas.openxmlformats.org/officeDocument/2006/relationships/hyperlink" Target="mailto:hongvu7219@gmail.com" TargetMode="External"/><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1"/>
          <p:cNvPicPr preferRelativeResize="0"/>
          <p:nvPr/>
        </p:nvPicPr>
        <p:blipFill rotWithShape="1">
          <a:blip r:embed="rId3">
            <a:alphaModFix/>
          </a:blip>
          <a:srcRect b="0" l="5528" r="5530" t="0"/>
          <a:stretch/>
        </p:blipFill>
        <p:spPr>
          <a:xfrm>
            <a:off x="0" y="0"/>
            <a:ext cx="9144000" cy="5143500"/>
          </a:xfrm>
          <a:prstGeom prst="rect">
            <a:avLst/>
          </a:prstGeom>
          <a:noFill/>
          <a:ln>
            <a:noFill/>
          </a:ln>
        </p:spPr>
      </p:pic>
      <p:pic>
        <p:nvPicPr>
          <p:cNvPr id="467" name="Google Shape;467;p1"/>
          <p:cNvPicPr preferRelativeResize="0"/>
          <p:nvPr/>
        </p:nvPicPr>
        <p:blipFill rotWithShape="1">
          <a:blip r:embed="rId4">
            <a:alphaModFix/>
          </a:blip>
          <a:srcRect b="0" l="12099" r="21484" t="8499"/>
          <a:stretch/>
        </p:blipFill>
        <p:spPr>
          <a:xfrm>
            <a:off x="-228599" y="169866"/>
            <a:ext cx="4943475" cy="4803775"/>
          </a:xfrm>
          <a:prstGeom prst="rect">
            <a:avLst/>
          </a:prstGeom>
          <a:noFill/>
          <a:ln>
            <a:noFill/>
          </a:ln>
        </p:spPr>
      </p:pic>
      <p:sp>
        <p:nvSpPr>
          <p:cNvPr id="468" name="Google Shape;468;p1"/>
          <p:cNvSpPr txBox="1"/>
          <p:nvPr/>
        </p:nvSpPr>
        <p:spPr>
          <a:xfrm>
            <a:off x="4419600" y="1885950"/>
            <a:ext cx="3276600" cy="1708150"/>
          </a:xfrm>
          <a:prstGeom prst="rect">
            <a:avLst/>
          </a:prstGeom>
          <a:noFill/>
          <a:ln>
            <a:noFill/>
          </a:ln>
        </p:spPr>
        <p:txBody>
          <a:bodyPr anchorCtr="0" anchor="t" bIns="45700" lIns="91325" spcFirstLastPara="1" rIns="91325" wrap="square" tIns="45700">
            <a:spAutoFit/>
          </a:bodyPr>
          <a:lstStyle/>
          <a:p>
            <a:pPr indent="0" lvl="0" marL="0" marR="0" rtl="0" algn="ctr">
              <a:spcBef>
                <a:spcPts val="0"/>
              </a:spcBef>
              <a:spcAft>
                <a:spcPts val="0"/>
              </a:spcAft>
              <a:buNone/>
            </a:pPr>
            <a:r>
              <a:rPr b="1" i="0" lang="en-US" sz="3500" u="none" cap="none" strike="noStrike">
                <a:solidFill>
                  <a:srgbClr val="00B0F0"/>
                </a:solidFill>
                <a:latin typeface="Arial"/>
                <a:ea typeface="Arial"/>
                <a:cs typeface="Arial"/>
                <a:sym typeface="Arial"/>
              </a:rPr>
              <a:t>Chào mừng các con đến với tiết học Tiếng Việt</a:t>
            </a:r>
            <a:endParaRPr b="1" i="0" sz="3500" u="none" cap="none" strike="noStrike">
              <a:solidFill>
                <a:srgbClr val="00B0F0"/>
              </a:solidFill>
              <a:latin typeface="Arial"/>
              <a:ea typeface="Arial"/>
              <a:cs typeface="Arial"/>
              <a:sym typeface="Arial"/>
            </a:endParaRPr>
          </a:p>
        </p:txBody>
      </p:sp>
      <p:sp>
        <p:nvSpPr>
          <p:cNvPr id="469" name="Google Shape;469;p1"/>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LH: FB Vũ Hồng | </a:t>
            </a:r>
            <a:r>
              <a:rPr b="0" i="0" lang="en-US" sz="2000" u="sng" cap="none" strike="noStrike">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b="0" i="0" lang="en-US" sz="2000" u="none" cap="none" strike="noStrike">
                <a:solidFill>
                  <a:srgbClr val="000000"/>
                </a:solidFill>
                <a:latin typeface="Arial Rounded"/>
                <a:ea typeface="Arial Rounded"/>
                <a:cs typeface="Arial Rounded"/>
                <a:sym typeface="Arial Rounded"/>
              </a:rPr>
              <a:t> | </a:t>
            </a:r>
            <a:r>
              <a:rPr b="0" i="0" lang="en-US" sz="2000" u="sng" cap="none" strike="noStrike">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b="0" i="0" lang="en-US" sz="2000" u="none" cap="none" strike="noStrike">
                <a:solidFill>
                  <a:srgbClr val="000000"/>
                </a:solidFill>
                <a:latin typeface="Arial Rounded"/>
                <a:ea typeface="Arial Rounded"/>
                <a:cs typeface="Arial Rounded"/>
                <a:sym typeface="Arial Rounded"/>
              </a:rPr>
              <a:t> </a:t>
            </a:r>
            <a:endParaRPr/>
          </a:p>
        </p:txBody>
      </p:sp>
      <p:pic>
        <p:nvPicPr>
          <p:cNvPr id="470" name="Google Shape;470;p1"/>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10"/>
          <p:cNvPicPr preferRelativeResize="0"/>
          <p:nvPr/>
        </p:nvPicPr>
        <p:blipFill rotWithShape="1">
          <a:blip r:embed="rId3">
            <a:alphaModFix/>
          </a:blip>
          <a:srcRect b="0" l="5528" r="5530" t="0"/>
          <a:stretch/>
        </p:blipFill>
        <p:spPr>
          <a:xfrm>
            <a:off x="0" y="0"/>
            <a:ext cx="9144000" cy="5143500"/>
          </a:xfrm>
          <a:prstGeom prst="rect">
            <a:avLst/>
          </a:prstGeom>
          <a:noFill/>
          <a:ln>
            <a:noFill/>
          </a:ln>
        </p:spPr>
      </p:pic>
      <p:pic>
        <p:nvPicPr>
          <p:cNvPr id="583" name="Google Shape;583;p10"/>
          <p:cNvPicPr preferRelativeResize="0"/>
          <p:nvPr/>
        </p:nvPicPr>
        <p:blipFill rotWithShape="1">
          <a:blip r:embed="rId4">
            <a:alphaModFix/>
          </a:blip>
          <a:srcRect b="11189" l="15285" r="46645" t="10428"/>
          <a:stretch/>
        </p:blipFill>
        <p:spPr>
          <a:xfrm>
            <a:off x="-969963" y="-222250"/>
            <a:ext cx="10582276" cy="5588000"/>
          </a:xfrm>
          <a:prstGeom prst="rect">
            <a:avLst/>
          </a:prstGeom>
          <a:noFill/>
          <a:ln>
            <a:noFill/>
          </a:ln>
        </p:spPr>
      </p:pic>
      <p:pic>
        <p:nvPicPr>
          <p:cNvPr id="584" name="Google Shape;584;p10"/>
          <p:cNvPicPr preferRelativeResize="0"/>
          <p:nvPr/>
        </p:nvPicPr>
        <p:blipFill rotWithShape="1">
          <a:blip r:embed="rId5">
            <a:alphaModFix/>
          </a:blip>
          <a:srcRect b="0" l="0" r="0" t="34889"/>
          <a:stretch/>
        </p:blipFill>
        <p:spPr>
          <a:xfrm>
            <a:off x="1065213" y="1133475"/>
            <a:ext cx="3352800" cy="3284538"/>
          </a:xfrm>
          <a:prstGeom prst="rect">
            <a:avLst/>
          </a:prstGeom>
          <a:noFill/>
          <a:ln>
            <a:noFill/>
          </a:ln>
        </p:spPr>
      </p:pic>
      <p:sp>
        <p:nvSpPr>
          <p:cNvPr id="585" name="Google Shape;585;p10"/>
          <p:cNvSpPr txBox="1"/>
          <p:nvPr/>
        </p:nvSpPr>
        <p:spPr>
          <a:xfrm>
            <a:off x="4818066" y="1927227"/>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2</a:t>
            </a:r>
            <a:endParaRPr/>
          </a:p>
        </p:txBody>
      </p:sp>
      <p:sp>
        <p:nvSpPr>
          <p:cNvPr id="586" name="Google Shape;586;p10"/>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587" name="Google Shape;587;p10"/>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500"/>
                                        <p:tgtEl>
                                          <p:spTgt spid="5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456"/>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85"/>
                                        </p:tgtEl>
                                        <p:attrNameLst>
                                          <p:attrName>style.visibility</p:attrName>
                                        </p:attrNameLst>
                                      </p:cBhvr>
                                      <p:to>
                                        <p:strVal val="visible"/>
                                      </p:to>
                                    </p:set>
                                    <p:anim calcmode="lin" valueType="num">
                                      <p:cBhvr additive="base">
                                        <p:cTn dur="500"/>
                                        <p:tgtEl>
                                          <p:spTgt spid="585"/>
                                        </p:tgtEl>
                                        <p:attrNameLst>
                                          <p:attrName>ppt_w</p:attrName>
                                        </p:attrNameLst>
                                      </p:cBhvr>
                                      <p:tavLst>
                                        <p:tav fmla="" tm="0">
                                          <p:val>
                                            <p:strVal val="0"/>
                                          </p:val>
                                        </p:tav>
                                        <p:tav fmla="" tm="100000">
                                          <p:val>
                                            <p:strVal val="#ppt_w"/>
                                          </p:val>
                                        </p:tav>
                                      </p:tavLst>
                                    </p:anim>
                                    <p:anim calcmode="lin" valueType="num">
                                      <p:cBhvr additive="base">
                                        <p:cTn dur="500"/>
                                        <p:tgtEl>
                                          <p:spTgt spid="58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11"/>
          <p:cNvPicPr preferRelativeResize="0"/>
          <p:nvPr/>
        </p:nvPicPr>
        <p:blipFill rotWithShape="1">
          <a:blip r:embed="rId3">
            <a:alphaModFix/>
          </a:blip>
          <a:srcRect b="0" l="0" r="0" t="0"/>
          <a:stretch/>
        </p:blipFill>
        <p:spPr>
          <a:xfrm>
            <a:off x="5410202" y="2827654"/>
            <a:ext cx="3744191" cy="2264754"/>
          </a:xfrm>
          <a:prstGeom prst="rect">
            <a:avLst/>
          </a:prstGeom>
          <a:noFill/>
          <a:ln>
            <a:noFill/>
          </a:ln>
        </p:spPr>
      </p:pic>
      <p:sp>
        <p:nvSpPr>
          <p:cNvPr id="594" name="Google Shape;594;p11"/>
          <p:cNvSpPr txBox="1"/>
          <p:nvPr/>
        </p:nvSpPr>
        <p:spPr>
          <a:xfrm>
            <a:off x="152400" y="-19050"/>
            <a:ext cx="70866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2. </a:t>
            </a:r>
            <a:r>
              <a:rPr lang="en-US" sz="2500">
                <a:solidFill>
                  <a:schemeClr val="dk1"/>
                </a:solidFill>
                <a:latin typeface="Arial Rounded"/>
                <a:ea typeface="Arial Rounded"/>
                <a:cs typeface="Arial Rounded"/>
                <a:sym typeface="Arial Rounded"/>
              </a:rPr>
              <a:t>Đọc bài em thích và thực hiện yêu cầu sau</a:t>
            </a:r>
            <a:endParaRPr sz="2500">
              <a:solidFill>
                <a:schemeClr val="dk1"/>
              </a:solidFill>
              <a:latin typeface="Arial Rounded"/>
              <a:ea typeface="Arial Rounded"/>
              <a:cs typeface="Arial Rounded"/>
              <a:sym typeface="Arial Rounded"/>
            </a:endParaRPr>
          </a:p>
        </p:txBody>
      </p:sp>
      <p:sp>
        <p:nvSpPr>
          <p:cNvPr id="595" name="Google Shape;595;p11"/>
          <p:cNvSpPr/>
          <p:nvPr/>
        </p:nvSpPr>
        <p:spPr>
          <a:xfrm>
            <a:off x="457200" y="438150"/>
            <a:ext cx="8534400"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a. Tìm trong bài đọc những câu văn, câu thơ hay nói về cây cối hoặc loài vật, cảnh vật.</a:t>
            </a:r>
            <a:endParaRPr/>
          </a:p>
        </p:txBody>
      </p:sp>
      <p:sp>
        <p:nvSpPr>
          <p:cNvPr id="596" name="Google Shape;596;p11"/>
          <p:cNvSpPr/>
          <p:nvPr/>
        </p:nvSpPr>
        <p:spPr>
          <a:xfrm>
            <a:off x="457200" y="1299927"/>
            <a:ext cx="8686800"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FF3300"/>
                </a:solidFill>
                <a:latin typeface="Arial Rounded"/>
                <a:ea typeface="Arial Rounded"/>
                <a:cs typeface="Arial Rounded"/>
                <a:sym typeface="Arial Rounded"/>
              </a:rPr>
              <a:t>M:</a:t>
            </a:r>
            <a:r>
              <a:rPr lang="en-US" sz="2500">
                <a:solidFill>
                  <a:schemeClr val="dk1"/>
                </a:solidFill>
                <a:latin typeface="Arial Rounded"/>
                <a:ea typeface="Arial Rounded"/>
                <a:cs typeface="Arial Rounded"/>
                <a:sym typeface="Arial Rounded"/>
              </a:rPr>
              <a:t> Các loài hoa nghe tiếng hót trong suốt của hoạ mi chợt băng giác, xoè những cánh hoa đẹp, bày đủ màu sắc xanh tươi. (Bài </a:t>
            </a:r>
            <a:r>
              <a:rPr i="1" lang="en-US" sz="2500">
                <a:solidFill>
                  <a:schemeClr val="dk1"/>
                </a:solidFill>
                <a:latin typeface="Arial Rounded"/>
                <a:ea typeface="Arial Rounded"/>
                <a:cs typeface="Arial Rounded"/>
                <a:sym typeface="Arial Rounded"/>
              </a:rPr>
              <a:t>Hoạ mi hót</a:t>
            </a:r>
            <a:r>
              <a:rPr lang="en-US" sz="2500">
                <a:solidFill>
                  <a:schemeClr val="dk1"/>
                </a:solidFill>
                <a:latin typeface="Arial Rounded"/>
                <a:ea typeface="Arial Rounded"/>
                <a:cs typeface="Arial Rounded"/>
                <a:sym typeface="Arial Rounded"/>
              </a:rPr>
              <a:t>)</a:t>
            </a:r>
            <a:endParaRPr/>
          </a:p>
        </p:txBody>
      </p:sp>
      <p:sp>
        <p:nvSpPr>
          <p:cNvPr id="597" name="Google Shape;597;p11"/>
          <p:cNvSpPr/>
          <p:nvPr/>
        </p:nvSpPr>
        <p:spPr>
          <a:xfrm>
            <a:off x="457200" y="2468255"/>
            <a:ext cx="8534400"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b. Nêu tên một nhân vật em yêu thích trong bài đọc và giải thích vì sao em yêu thích nhân vật đó.</a:t>
            </a:r>
            <a:endParaRPr/>
          </a:p>
        </p:txBody>
      </p:sp>
      <p:sp>
        <p:nvSpPr>
          <p:cNvPr id="598" name="Google Shape;598;p11"/>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599" name="Google Shape;599;p11"/>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500"/>
                                        <p:tgtEl>
                                          <p:spTgt spid="59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500"/>
                                        <p:tgtEl>
                                          <p:spTgt spid="59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12"/>
          <p:cNvSpPr txBox="1"/>
          <p:nvPr/>
        </p:nvSpPr>
        <p:spPr>
          <a:xfrm>
            <a:off x="152400" y="-19048"/>
            <a:ext cx="70866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00B0F0"/>
                </a:solidFill>
                <a:latin typeface="Arial Rounded"/>
                <a:ea typeface="Arial Rounded"/>
                <a:cs typeface="Arial Rounded"/>
                <a:sym typeface="Arial Rounded"/>
              </a:rPr>
              <a:t>2. </a:t>
            </a:r>
            <a:r>
              <a:rPr lang="en-US" sz="2200">
                <a:solidFill>
                  <a:schemeClr val="dk1"/>
                </a:solidFill>
                <a:latin typeface="Arial Rounded"/>
                <a:ea typeface="Arial Rounded"/>
                <a:cs typeface="Arial Rounded"/>
                <a:sym typeface="Arial Rounded"/>
              </a:rPr>
              <a:t>Đọc bài em thích và thực hiện yêu cầu sau</a:t>
            </a:r>
            <a:endParaRPr sz="2200">
              <a:solidFill>
                <a:schemeClr val="dk1"/>
              </a:solidFill>
              <a:latin typeface="Arial Rounded"/>
              <a:ea typeface="Arial Rounded"/>
              <a:cs typeface="Arial Rounded"/>
              <a:sym typeface="Arial Rounded"/>
            </a:endParaRPr>
          </a:p>
        </p:txBody>
      </p:sp>
      <p:sp>
        <p:nvSpPr>
          <p:cNvPr id="606" name="Google Shape;606;p12"/>
          <p:cNvSpPr/>
          <p:nvPr/>
        </p:nvSpPr>
        <p:spPr>
          <a:xfrm>
            <a:off x="381000" y="339867"/>
            <a:ext cx="85344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Rounded"/>
                <a:ea typeface="Arial Rounded"/>
                <a:cs typeface="Arial Rounded"/>
                <a:sym typeface="Arial Rounded"/>
              </a:rPr>
              <a:t>a. Tìm trong bài đọc những câu văn, câu thơ hay nói về cây cối hoặc loài vật, cảnh vật.</a:t>
            </a:r>
            <a:endParaRPr/>
          </a:p>
        </p:txBody>
      </p:sp>
      <p:sp>
        <p:nvSpPr>
          <p:cNvPr id="607" name="Google Shape;607;p12"/>
          <p:cNvSpPr/>
          <p:nvPr/>
        </p:nvSpPr>
        <p:spPr>
          <a:xfrm>
            <a:off x="609600" y="1040312"/>
            <a:ext cx="83058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Rounded"/>
                <a:ea typeface="Arial Rounded"/>
                <a:cs typeface="Arial Rounded"/>
                <a:sym typeface="Arial Rounded"/>
              </a:rPr>
              <a:t>- </a:t>
            </a:r>
            <a:r>
              <a:rPr i="1" lang="en-US" sz="2200">
                <a:solidFill>
                  <a:srgbClr val="FF0000"/>
                </a:solidFill>
                <a:latin typeface="Arial Rounded"/>
                <a:ea typeface="Arial Rounded"/>
                <a:cs typeface="Arial Rounded"/>
                <a:sym typeface="Arial Rounded"/>
              </a:rPr>
              <a:t>Họa mi hót</a:t>
            </a:r>
            <a:r>
              <a:rPr lang="en-US" sz="2200">
                <a:solidFill>
                  <a:schemeClr val="dk1"/>
                </a:solidFill>
                <a:latin typeface="Arial Rounded"/>
                <a:ea typeface="Arial Rounded"/>
                <a:cs typeface="Arial Rounded"/>
                <a:sym typeface="Arial Rounded"/>
              </a:rPr>
              <a:t>: Da trời bỗng xanh hơn, những làn mây trắng trắng hơn, xốp hơn, trôi nhẹ nhàng hơn. </a:t>
            </a:r>
            <a:endParaRPr/>
          </a:p>
        </p:txBody>
      </p:sp>
      <p:sp>
        <p:nvSpPr>
          <p:cNvPr id="608" name="Google Shape;608;p12"/>
          <p:cNvSpPr/>
          <p:nvPr/>
        </p:nvSpPr>
        <p:spPr>
          <a:xfrm>
            <a:off x="609600" y="1802312"/>
            <a:ext cx="84582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Rounded"/>
                <a:ea typeface="Arial Rounded"/>
                <a:cs typeface="Arial Rounded"/>
                <a:sym typeface="Arial Rounded"/>
              </a:rPr>
              <a:t>- </a:t>
            </a:r>
            <a:r>
              <a:rPr i="1" lang="en-US" sz="2200">
                <a:solidFill>
                  <a:srgbClr val="FF0000"/>
                </a:solidFill>
                <a:latin typeface="Arial Rounded"/>
                <a:ea typeface="Arial Rounded"/>
                <a:cs typeface="Arial Rounded"/>
                <a:sym typeface="Arial Rounded"/>
              </a:rPr>
              <a:t>Tết đến rồi</a:t>
            </a:r>
            <a:r>
              <a:rPr lang="en-US" sz="2200">
                <a:solidFill>
                  <a:schemeClr val="dk1"/>
                </a:solidFill>
                <a:latin typeface="Arial Rounded"/>
                <a:ea typeface="Arial Rounded"/>
                <a:cs typeface="Arial Rounded"/>
                <a:sym typeface="Arial Rounded"/>
              </a:rPr>
              <a:t>: Hoa đào thường có màu hồng tươi, xen lẫn lá xanh và nụ hồng chúm chím.</a:t>
            </a:r>
            <a:endParaRPr sz="2200">
              <a:solidFill>
                <a:schemeClr val="dk1"/>
              </a:solidFill>
              <a:latin typeface="Arial Rounded"/>
              <a:ea typeface="Arial Rounded"/>
              <a:cs typeface="Arial Rounded"/>
              <a:sym typeface="Arial Rounded"/>
            </a:endParaRPr>
          </a:p>
        </p:txBody>
      </p:sp>
      <p:sp>
        <p:nvSpPr>
          <p:cNvPr id="609" name="Google Shape;609;p12"/>
          <p:cNvSpPr/>
          <p:nvPr/>
        </p:nvSpPr>
        <p:spPr>
          <a:xfrm>
            <a:off x="609600" y="2495553"/>
            <a:ext cx="82296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Rounded"/>
                <a:ea typeface="Arial Rounded"/>
                <a:cs typeface="Arial Rounded"/>
                <a:sym typeface="Arial Rounded"/>
              </a:rPr>
              <a:t>- </a:t>
            </a:r>
            <a:r>
              <a:rPr i="1" lang="en-US" sz="2200">
                <a:solidFill>
                  <a:srgbClr val="FF0000"/>
                </a:solidFill>
                <a:latin typeface="Arial Rounded"/>
                <a:ea typeface="Arial Rounded"/>
                <a:cs typeface="Arial Rounded"/>
                <a:sym typeface="Arial Rounded"/>
              </a:rPr>
              <a:t>Mùa vàng</a:t>
            </a:r>
            <a:r>
              <a:rPr lang="en-US" sz="2200">
                <a:solidFill>
                  <a:schemeClr val="dk1"/>
                </a:solidFill>
                <a:latin typeface="Arial Rounded"/>
                <a:ea typeface="Arial Rounded"/>
                <a:cs typeface="Arial Rounded"/>
                <a:sym typeface="Arial Rounded"/>
              </a:rPr>
              <a:t>: Thu về, những quả hồng đỏ mọng, những hạt dẻ nâu bóng, những quả na mở to mắt, thơm dìu dịu. </a:t>
            </a:r>
            <a:endParaRPr/>
          </a:p>
        </p:txBody>
      </p:sp>
      <p:sp>
        <p:nvSpPr>
          <p:cNvPr id="610" name="Google Shape;610;p12"/>
          <p:cNvSpPr/>
          <p:nvPr/>
        </p:nvSpPr>
        <p:spPr>
          <a:xfrm>
            <a:off x="630382" y="3250112"/>
            <a:ext cx="80610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Rounded"/>
                <a:ea typeface="Arial Rounded"/>
                <a:cs typeface="Arial Rounded"/>
                <a:sym typeface="Arial Rounded"/>
              </a:rPr>
              <a:t>- </a:t>
            </a:r>
            <a:r>
              <a:rPr i="1" lang="en-US" sz="2200">
                <a:solidFill>
                  <a:srgbClr val="FF0000"/>
                </a:solidFill>
                <a:latin typeface="Arial Rounded"/>
                <a:ea typeface="Arial Rounded"/>
                <a:cs typeface="Arial Rounded"/>
                <a:sym typeface="Arial Rounded"/>
              </a:rPr>
              <a:t>Lũy tre</a:t>
            </a:r>
            <a:r>
              <a:rPr lang="en-US" sz="2200">
                <a:solidFill>
                  <a:schemeClr val="dk1"/>
                </a:solidFill>
                <a:latin typeface="Arial Rounded"/>
                <a:ea typeface="Arial Rounded"/>
                <a:cs typeface="Arial Rounded"/>
                <a:sym typeface="Arial Rounded"/>
              </a:rPr>
              <a:t>: Mỗi sớm mai thức dậy / Ngon tre xanh rì rào / Ngọn tre cong gọng vó / Kéo mặt trời lên cao. </a:t>
            </a:r>
            <a:endParaRPr/>
          </a:p>
        </p:txBody>
      </p:sp>
      <p:sp>
        <p:nvSpPr>
          <p:cNvPr id="611" name="Google Shape;611;p12"/>
          <p:cNvSpPr/>
          <p:nvPr/>
        </p:nvSpPr>
        <p:spPr>
          <a:xfrm>
            <a:off x="609600" y="3978354"/>
            <a:ext cx="8001000" cy="11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Arial Rounded"/>
                <a:ea typeface="Arial Rounded"/>
                <a:cs typeface="Arial Rounded"/>
                <a:sym typeface="Arial Rounded"/>
              </a:rPr>
              <a:t>- </a:t>
            </a:r>
            <a:r>
              <a:rPr i="1" lang="en-US" sz="2200">
                <a:solidFill>
                  <a:srgbClr val="FF0000"/>
                </a:solidFill>
                <a:latin typeface="Arial Rounded"/>
                <a:ea typeface="Arial Rounded"/>
                <a:cs typeface="Arial Rounded"/>
                <a:sym typeface="Arial Rounded"/>
              </a:rPr>
              <a:t>Cỏ non cười rồi</a:t>
            </a:r>
            <a:r>
              <a:rPr lang="en-US" sz="2200">
                <a:solidFill>
                  <a:schemeClr val="dk1"/>
                </a:solidFill>
                <a:latin typeface="Arial Rounded"/>
                <a:ea typeface="Arial Rounded"/>
                <a:cs typeface="Arial Rounded"/>
                <a:sym typeface="Arial Rounded"/>
              </a:rPr>
              <a:t>: Mùa xuân đã đến. Cỏ trong công viên bừng tỉnh sau giấc ngủ đông. Từng đàn én từ phương Nam trở về. Trẻ em chơi đùa dưới ánh mặt trời ấm áp. </a:t>
            </a:r>
            <a:endParaRPr/>
          </a:p>
        </p:txBody>
      </p:sp>
      <p:sp>
        <p:nvSpPr>
          <p:cNvPr id="612" name="Google Shape;612;p12"/>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613" name="Google Shape;613;p12"/>
          <p:cNvPicPr preferRelativeResize="0"/>
          <p:nvPr/>
        </p:nvPicPr>
        <p:blipFill rotWithShape="1">
          <a:blip r:embed="rId5">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500"/>
                                        <p:tgtEl>
                                          <p:spTgt spid="60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13"/>
          <p:cNvSpPr txBox="1"/>
          <p:nvPr/>
        </p:nvSpPr>
        <p:spPr>
          <a:xfrm>
            <a:off x="152400" y="37299"/>
            <a:ext cx="7086600" cy="477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2. </a:t>
            </a:r>
            <a:r>
              <a:rPr lang="en-US" sz="2500">
                <a:solidFill>
                  <a:schemeClr val="dk1"/>
                </a:solidFill>
                <a:latin typeface="Arial Rounded"/>
                <a:ea typeface="Arial Rounded"/>
                <a:cs typeface="Arial Rounded"/>
                <a:sym typeface="Arial Rounded"/>
              </a:rPr>
              <a:t>Đọc bài em thích và thực hiện yêu cầu sau</a:t>
            </a:r>
            <a:endParaRPr sz="2500">
              <a:solidFill>
                <a:schemeClr val="dk1"/>
              </a:solidFill>
              <a:latin typeface="Arial Rounded"/>
              <a:ea typeface="Arial Rounded"/>
              <a:cs typeface="Arial Rounded"/>
              <a:sym typeface="Arial Rounded"/>
            </a:endParaRPr>
          </a:p>
        </p:txBody>
      </p:sp>
      <p:sp>
        <p:nvSpPr>
          <p:cNvPr id="620" name="Google Shape;620;p13"/>
          <p:cNvSpPr/>
          <p:nvPr/>
        </p:nvSpPr>
        <p:spPr>
          <a:xfrm>
            <a:off x="457200" y="566979"/>
            <a:ext cx="8534400" cy="86177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b. Nêu tên một nhân vật em yêu thích trong bài đọc và giải thích vì sao em yêu thích nhân vật đó.</a:t>
            </a:r>
            <a:endParaRPr/>
          </a:p>
        </p:txBody>
      </p:sp>
      <p:sp>
        <p:nvSpPr>
          <p:cNvPr id="621" name="Google Shape;621;p13"/>
          <p:cNvSpPr/>
          <p:nvPr/>
        </p:nvSpPr>
        <p:spPr>
          <a:xfrm>
            <a:off x="457200" y="1504952"/>
            <a:ext cx="8305800" cy="12464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Nhân vật em yêu thích là chú chim én trong câu chuyện </a:t>
            </a:r>
            <a:r>
              <a:rPr i="1" lang="en-US" sz="2500">
                <a:solidFill>
                  <a:srgbClr val="FF0000"/>
                </a:solidFill>
                <a:latin typeface="Arial Rounded"/>
                <a:ea typeface="Arial Rounded"/>
                <a:cs typeface="Arial Rounded"/>
                <a:sym typeface="Arial Rounded"/>
              </a:rPr>
              <a:t>Cỏ non cười rồi</a:t>
            </a:r>
            <a:r>
              <a:rPr lang="en-US" sz="2500">
                <a:solidFill>
                  <a:schemeClr val="dk1"/>
                </a:solidFill>
                <a:latin typeface="Arial Rounded"/>
                <a:ea typeface="Arial Rounded"/>
                <a:cs typeface="Arial Rounded"/>
                <a:sym typeface="Arial Rounded"/>
              </a:rPr>
              <a:t>, bởi vì em thấy chim én rất tốt bụng, biết tìm cách để bảo vệ cỏ non.</a:t>
            </a:r>
            <a:endParaRPr/>
          </a:p>
        </p:txBody>
      </p:sp>
      <p:sp>
        <p:nvSpPr>
          <p:cNvPr id="622" name="Google Shape;622;p13"/>
          <p:cNvSpPr/>
          <p:nvPr/>
        </p:nvSpPr>
        <p:spPr>
          <a:xfrm>
            <a:off x="457200" y="2800352"/>
            <a:ext cx="8458200" cy="124649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Nhân vật em yêu thích là chú bé trong câu chuyện </a:t>
            </a:r>
            <a:r>
              <a:rPr i="1" lang="en-US" sz="2500">
                <a:solidFill>
                  <a:srgbClr val="FF0000"/>
                </a:solidFill>
                <a:latin typeface="Arial Rounded"/>
                <a:ea typeface="Arial Rounded"/>
                <a:cs typeface="Arial Rounded"/>
                <a:sym typeface="Arial Rounded"/>
              </a:rPr>
              <a:t>Những con sao biển</a:t>
            </a:r>
            <a:r>
              <a:rPr i="1" lang="en-US" sz="2500">
                <a:solidFill>
                  <a:schemeClr val="dk1"/>
                </a:solidFill>
                <a:latin typeface="Arial Rounded"/>
                <a:ea typeface="Arial Rounded"/>
                <a:cs typeface="Arial Rounded"/>
                <a:sym typeface="Arial Rounded"/>
              </a:rPr>
              <a:t> </a:t>
            </a:r>
            <a:r>
              <a:rPr lang="en-US" sz="2500">
                <a:solidFill>
                  <a:schemeClr val="dk1"/>
                </a:solidFill>
                <a:latin typeface="Arial Rounded"/>
                <a:ea typeface="Arial Rounded"/>
                <a:cs typeface="Arial Rounded"/>
                <a:sym typeface="Arial Rounded"/>
              </a:rPr>
              <a:t>vì chú bé biết cứu những con sao biển bé nhỏ, đưa các bạn ấy trở lại đại dương.</a:t>
            </a:r>
            <a:endParaRPr/>
          </a:p>
        </p:txBody>
      </p:sp>
      <p:sp>
        <p:nvSpPr>
          <p:cNvPr id="623" name="Google Shape;623;p13"/>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624" name="Google Shape;624;p13"/>
          <p:cNvPicPr preferRelativeResize="0"/>
          <p:nvPr/>
        </p:nvPicPr>
        <p:blipFill rotWithShape="1">
          <a:blip r:embed="rId5">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500"/>
                                        <p:tgtEl>
                                          <p:spTgt spid="62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14"/>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631" name="Google Shape;631;p14"/>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632" name="Google Shape;632;p14"/>
          <p:cNvPicPr preferRelativeResize="0"/>
          <p:nvPr/>
        </p:nvPicPr>
        <p:blipFill rotWithShape="1">
          <a:blip r:embed="rId5">
            <a:alphaModFix/>
          </a:blip>
          <a:srcRect b="-2890" l="70383" r="5268" t="68223"/>
          <a:stretch/>
        </p:blipFill>
        <p:spPr>
          <a:xfrm>
            <a:off x="947260" y="929501"/>
            <a:ext cx="3819050" cy="3836811"/>
          </a:xfrm>
          <a:prstGeom prst="rect">
            <a:avLst/>
          </a:prstGeom>
          <a:noFill/>
          <a:ln>
            <a:noFill/>
          </a:ln>
        </p:spPr>
      </p:pic>
      <p:pic>
        <p:nvPicPr>
          <p:cNvPr id="633" name="Google Shape;633;p14"/>
          <p:cNvPicPr preferRelativeResize="0"/>
          <p:nvPr/>
        </p:nvPicPr>
        <p:blipFill rotWithShape="1">
          <a:blip r:embed="rId6">
            <a:alphaModFix/>
          </a:blip>
          <a:srcRect b="0" l="0" r="0" t="0"/>
          <a:stretch/>
        </p:blipFill>
        <p:spPr>
          <a:xfrm>
            <a:off x="4307353" y="813394"/>
            <a:ext cx="3800192" cy="3516719"/>
          </a:xfrm>
          <a:prstGeom prst="rect">
            <a:avLst/>
          </a:prstGeom>
          <a:noFill/>
          <a:ln>
            <a:noFill/>
          </a:ln>
        </p:spPr>
      </p:pic>
      <p:sp>
        <p:nvSpPr>
          <p:cNvPr id="634" name="Google Shape;634;p14"/>
          <p:cNvSpPr txBox="1"/>
          <p:nvPr/>
        </p:nvSpPr>
        <p:spPr>
          <a:xfrm>
            <a:off x="4818066" y="1927227"/>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3</a:t>
            </a:r>
            <a:endParaRPr/>
          </a:p>
        </p:txBody>
      </p:sp>
      <p:sp>
        <p:nvSpPr>
          <p:cNvPr id="635" name="Google Shape;635;p14"/>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636" name="Google Shape;636;p14"/>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822"/>
                                        <p:tgtEl>
                                          <p:spTgt spid="632"/>
                                        </p:tgtEl>
                                      </p:cBhvr>
                                    </p:animEffect>
                                  </p:childTnLst>
                                </p:cTn>
                              </p:par>
                              <p:par>
                                <p:cTn fill="hold" nodeType="withEffect" presetClass="entr" presetID="23" presetSubtype="16">
                                  <p:stCondLst>
                                    <p:cond delay="250"/>
                                  </p:stCondLst>
                                  <p:childTnLst>
                                    <p:set>
                                      <p:cBhvr>
                                        <p:cTn dur="1" fill="hold">
                                          <p:stCondLst>
                                            <p:cond delay="0"/>
                                          </p:stCondLst>
                                        </p:cTn>
                                        <p:tgtEl>
                                          <p:spTgt spid="633"/>
                                        </p:tgtEl>
                                        <p:attrNameLst>
                                          <p:attrName>style.visibility</p:attrName>
                                        </p:attrNameLst>
                                      </p:cBhvr>
                                      <p:to>
                                        <p:strVal val="visible"/>
                                      </p:to>
                                    </p:set>
                                    <p:anim calcmode="lin" valueType="num">
                                      <p:cBhvr additive="base">
                                        <p:cTn dur="500"/>
                                        <p:tgtEl>
                                          <p:spTgt spid="633"/>
                                        </p:tgtEl>
                                        <p:attrNameLst>
                                          <p:attrName>ppt_w</p:attrName>
                                        </p:attrNameLst>
                                      </p:cBhvr>
                                      <p:tavLst>
                                        <p:tav fmla="" tm="0">
                                          <p:val>
                                            <p:strVal val="0"/>
                                          </p:val>
                                        </p:tav>
                                        <p:tav fmla="" tm="100000">
                                          <p:val>
                                            <p:strVal val="#ppt_w"/>
                                          </p:val>
                                        </p:tav>
                                      </p:tavLst>
                                    </p:anim>
                                    <p:anim calcmode="lin" valueType="num">
                                      <p:cBhvr additive="base">
                                        <p:cTn dur="500"/>
                                        <p:tgtEl>
                                          <p:spTgt spid="63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500"/>
                                        <p:tgtEl>
                                          <p:spTgt spid="634"/>
                                        </p:tgtEl>
                                        <p:attrNameLst>
                                          <p:attrName>ppt_w</p:attrName>
                                        </p:attrNameLst>
                                      </p:cBhvr>
                                      <p:tavLst>
                                        <p:tav fmla="" tm="0">
                                          <p:val>
                                            <p:strVal val="0"/>
                                          </p:val>
                                        </p:tav>
                                        <p:tav fmla="" tm="100000">
                                          <p:val>
                                            <p:strVal val="#ppt_w"/>
                                          </p:val>
                                        </p:tav>
                                      </p:tavLst>
                                    </p:anim>
                                    <p:anim calcmode="lin" valueType="num">
                                      <p:cBhvr additive="base">
                                        <p:cTn dur="500"/>
                                        <p:tgtEl>
                                          <p:spTgt spid="6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15"/>
          <p:cNvPicPr preferRelativeResize="0"/>
          <p:nvPr/>
        </p:nvPicPr>
        <p:blipFill rotWithShape="1">
          <a:blip r:embed="rId3">
            <a:alphaModFix/>
          </a:blip>
          <a:srcRect b="0" l="0" r="0" t="0"/>
          <a:stretch/>
        </p:blipFill>
        <p:spPr>
          <a:xfrm>
            <a:off x="7765090" y="3638550"/>
            <a:ext cx="1394832" cy="1504950"/>
          </a:xfrm>
          <a:prstGeom prst="rect">
            <a:avLst/>
          </a:prstGeom>
          <a:noFill/>
          <a:ln>
            <a:noFill/>
          </a:ln>
        </p:spPr>
      </p:pic>
      <p:sp>
        <p:nvSpPr>
          <p:cNvPr id="643" name="Google Shape;643;p15"/>
          <p:cNvSpPr txBox="1"/>
          <p:nvPr/>
        </p:nvSpPr>
        <p:spPr>
          <a:xfrm>
            <a:off x="152400" y="37299"/>
            <a:ext cx="7086600" cy="477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3. </a:t>
            </a:r>
            <a:r>
              <a:rPr lang="en-US" sz="2500">
                <a:solidFill>
                  <a:schemeClr val="dk1"/>
                </a:solidFill>
                <a:latin typeface="Arial Rounded"/>
                <a:ea typeface="Arial Rounded"/>
                <a:cs typeface="Arial Rounded"/>
                <a:sym typeface="Arial Rounded"/>
              </a:rPr>
              <a:t>Đọc bài thơ dưới đây và trả lời câu hỏi</a:t>
            </a:r>
            <a:endParaRPr sz="2500">
              <a:solidFill>
                <a:schemeClr val="dk1"/>
              </a:solidFill>
              <a:latin typeface="Arial Rounded"/>
              <a:ea typeface="Arial Rounded"/>
              <a:cs typeface="Arial Rounded"/>
              <a:sym typeface="Arial Rounded"/>
            </a:endParaRPr>
          </a:p>
        </p:txBody>
      </p:sp>
      <p:sp>
        <p:nvSpPr>
          <p:cNvPr id="644" name="Google Shape;644;p15"/>
          <p:cNvSpPr txBox="1"/>
          <p:nvPr/>
        </p:nvSpPr>
        <p:spPr>
          <a:xfrm>
            <a:off x="438314" y="1061144"/>
            <a:ext cx="4152573" cy="19205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Cánh cam đi lạc mẹ</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Gió xô vào vườn hoang</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Giữa bao nhiêu gai góc</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Lũ ve sầu kêu ran.</a:t>
            </a:r>
            <a:endParaRPr/>
          </a:p>
        </p:txBody>
      </p:sp>
      <p:sp>
        <p:nvSpPr>
          <p:cNvPr id="645" name="Google Shape;645;p15"/>
          <p:cNvSpPr txBox="1"/>
          <p:nvPr/>
        </p:nvSpPr>
        <p:spPr>
          <a:xfrm>
            <a:off x="2514600" y="555822"/>
            <a:ext cx="3235368" cy="4770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500">
                <a:solidFill>
                  <a:srgbClr val="FF3300"/>
                </a:solidFill>
                <a:latin typeface="Arial Rounded"/>
                <a:ea typeface="Arial Rounded"/>
                <a:cs typeface="Arial Rounded"/>
                <a:sym typeface="Arial Rounded"/>
              </a:rPr>
              <a:t>Cánh cam lạc mẹ</a:t>
            </a:r>
            <a:endParaRPr sz="2500">
              <a:solidFill>
                <a:srgbClr val="FF3300"/>
              </a:solidFill>
              <a:latin typeface="Arial Rounded"/>
              <a:ea typeface="Arial Rounded"/>
              <a:cs typeface="Arial Rounded"/>
              <a:sym typeface="Arial Rounded"/>
            </a:endParaRPr>
          </a:p>
        </p:txBody>
      </p:sp>
      <p:sp>
        <p:nvSpPr>
          <p:cNvPr id="646" name="Google Shape;646;p15"/>
          <p:cNvSpPr txBox="1"/>
          <p:nvPr/>
        </p:nvSpPr>
        <p:spPr>
          <a:xfrm>
            <a:off x="438314" y="2928081"/>
            <a:ext cx="4152573" cy="19205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Chiều nhạt nắng trắng sương</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Trời rộng xanh như bể</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Tiếng cánh cam gọi mẹ</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Khản đặc trên lối mòn</a:t>
            </a:r>
            <a:endParaRPr sz="2500">
              <a:solidFill>
                <a:schemeClr val="dk1"/>
              </a:solidFill>
              <a:latin typeface="Arial Rounded"/>
              <a:ea typeface="Arial Rounded"/>
              <a:cs typeface="Arial Rounded"/>
              <a:sym typeface="Arial Rounded"/>
            </a:endParaRPr>
          </a:p>
        </p:txBody>
      </p:sp>
      <p:sp>
        <p:nvSpPr>
          <p:cNvPr id="647" name="Google Shape;647;p15"/>
          <p:cNvSpPr txBox="1"/>
          <p:nvPr/>
        </p:nvSpPr>
        <p:spPr>
          <a:xfrm>
            <a:off x="4724400" y="1032876"/>
            <a:ext cx="3362920" cy="19205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Bọ dừa dừng nấu cơm</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Cào cào ngững giã gạo</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Xén tóc thôi cắt áo</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Đều bảo nhau đi tìm.</a:t>
            </a:r>
            <a:endParaRPr/>
          </a:p>
        </p:txBody>
      </p:sp>
      <p:sp>
        <p:nvSpPr>
          <p:cNvPr id="648" name="Google Shape;648;p15"/>
          <p:cNvSpPr txBox="1"/>
          <p:nvPr/>
        </p:nvSpPr>
        <p:spPr>
          <a:xfrm>
            <a:off x="4724400" y="2893304"/>
            <a:ext cx="3642390" cy="2382189"/>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Khu vườn hoang lặng im</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Bỗng râm ran khắp lối</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Có điều ai cũng nói</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Cánh cam về nhà tôi.</a:t>
            </a:r>
            <a:endParaRPr/>
          </a:p>
          <a:p>
            <a:pPr indent="0" lvl="0" marL="0" marR="0" rtl="0" algn="r">
              <a:lnSpc>
                <a:spcPct val="120000"/>
              </a:lnSpc>
              <a:spcBef>
                <a:spcPts val="0"/>
              </a:spcBef>
              <a:spcAft>
                <a:spcPts val="0"/>
              </a:spcAft>
              <a:buNone/>
            </a:pPr>
            <a:r>
              <a:rPr i="1" lang="en-US" sz="2000">
                <a:solidFill>
                  <a:schemeClr val="dk1"/>
                </a:solidFill>
                <a:latin typeface="Arial Rounded"/>
                <a:ea typeface="Arial Rounded"/>
                <a:cs typeface="Arial Rounded"/>
                <a:sym typeface="Arial Rounded"/>
              </a:rPr>
              <a:t>(Ngân Vịnh)</a:t>
            </a:r>
            <a:endParaRPr/>
          </a:p>
        </p:txBody>
      </p:sp>
      <p:sp>
        <p:nvSpPr>
          <p:cNvPr id="649" name="Google Shape;649;p15"/>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650" name="Google Shape;650;p15"/>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16"/>
          <p:cNvPicPr preferRelativeResize="0"/>
          <p:nvPr/>
        </p:nvPicPr>
        <p:blipFill rotWithShape="1">
          <a:blip r:embed="rId3">
            <a:alphaModFix/>
          </a:blip>
          <a:srcRect b="0" l="0" r="0" t="0"/>
          <a:stretch/>
        </p:blipFill>
        <p:spPr>
          <a:xfrm>
            <a:off x="7765090" y="3638550"/>
            <a:ext cx="1394832" cy="1504950"/>
          </a:xfrm>
          <a:prstGeom prst="rect">
            <a:avLst/>
          </a:prstGeom>
          <a:noFill/>
          <a:ln>
            <a:noFill/>
          </a:ln>
        </p:spPr>
      </p:pic>
      <p:sp>
        <p:nvSpPr>
          <p:cNvPr id="657" name="Google Shape;657;p16"/>
          <p:cNvSpPr txBox="1"/>
          <p:nvPr/>
        </p:nvSpPr>
        <p:spPr>
          <a:xfrm>
            <a:off x="152400" y="37299"/>
            <a:ext cx="7086600" cy="4770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3. </a:t>
            </a:r>
            <a:r>
              <a:rPr lang="en-US" sz="2500">
                <a:solidFill>
                  <a:schemeClr val="dk1"/>
                </a:solidFill>
                <a:latin typeface="Arial Rounded"/>
                <a:ea typeface="Arial Rounded"/>
                <a:cs typeface="Arial Rounded"/>
                <a:sym typeface="Arial Rounded"/>
              </a:rPr>
              <a:t>Đọc bài thơ dưới đây và trả lời câu hỏi</a:t>
            </a:r>
            <a:endParaRPr sz="2500">
              <a:solidFill>
                <a:schemeClr val="dk1"/>
              </a:solidFill>
              <a:latin typeface="Arial Rounded"/>
              <a:ea typeface="Arial Rounded"/>
              <a:cs typeface="Arial Rounded"/>
              <a:sym typeface="Arial Rounded"/>
            </a:endParaRPr>
          </a:p>
        </p:txBody>
      </p:sp>
      <p:sp>
        <p:nvSpPr>
          <p:cNvPr id="658" name="Google Shape;658;p16"/>
          <p:cNvSpPr txBox="1"/>
          <p:nvPr/>
        </p:nvSpPr>
        <p:spPr>
          <a:xfrm>
            <a:off x="438314" y="1061144"/>
            <a:ext cx="4152573" cy="19205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Cánh cam đi lạc mẹ</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Gió xô vào vườn hoang</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Giữa bao nhiêu gai góc</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Lũ ve sầu kêu ran.</a:t>
            </a:r>
            <a:endParaRPr/>
          </a:p>
        </p:txBody>
      </p:sp>
      <p:sp>
        <p:nvSpPr>
          <p:cNvPr id="659" name="Google Shape;659;p16"/>
          <p:cNvSpPr txBox="1"/>
          <p:nvPr/>
        </p:nvSpPr>
        <p:spPr>
          <a:xfrm>
            <a:off x="2514600" y="555822"/>
            <a:ext cx="3235368" cy="4770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500">
                <a:solidFill>
                  <a:srgbClr val="FF3300"/>
                </a:solidFill>
                <a:latin typeface="Arial Rounded"/>
                <a:ea typeface="Arial Rounded"/>
                <a:cs typeface="Arial Rounded"/>
                <a:sym typeface="Arial Rounded"/>
              </a:rPr>
              <a:t>Cánh cam lạc mẹ</a:t>
            </a:r>
            <a:endParaRPr sz="2500">
              <a:solidFill>
                <a:srgbClr val="FF3300"/>
              </a:solidFill>
              <a:latin typeface="Arial Rounded"/>
              <a:ea typeface="Arial Rounded"/>
              <a:cs typeface="Arial Rounded"/>
              <a:sym typeface="Arial Rounded"/>
            </a:endParaRPr>
          </a:p>
        </p:txBody>
      </p:sp>
      <p:sp>
        <p:nvSpPr>
          <p:cNvPr id="660" name="Google Shape;660;p16"/>
          <p:cNvSpPr txBox="1"/>
          <p:nvPr/>
        </p:nvSpPr>
        <p:spPr>
          <a:xfrm>
            <a:off x="438314" y="2928081"/>
            <a:ext cx="4152573" cy="19205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Chiều nhạt nắng trắng sương</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Trời rộng xanh như bể</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Tiếng cánh cam gọi mẹ</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Khản đặc trên lối mòn</a:t>
            </a:r>
            <a:endParaRPr sz="2500">
              <a:solidFill>
                <a:schemeClr val="dk1"/>
              </a:solidFill>
              <a:latin typeface="Arial Rounded"/>
              <a:ea typeface="Arial Rounded"/>
              <a:cs typeface="Arial Rounded"/>
              <a:sym typeface="Arial Rounded"/>
            </a:endParaRPr>
          </a:p>
        </p:txBody>
      </p:sp>
      <p:sp>
        <p:nvSpPr>
          <p:cNvPr id="661" name="Google Shape;661;p16"/>
          <p:cNvSpPr txBox="1"/>
          <p:nvPr/>
        </p:nvSpPr>
        <p:spPr>
          <a:xfrm>
            <a:off x="4724400" y="1032876"/>
            <a:ext cx="3362920" cy="192052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Bọ dừa dừng nấu cơm</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Cào cào ngững giã gạo</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Xén tóc thôi cắt áo</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Đều bảo nhau đi tìm.</a:t>
            </a:r>
            <a:endParaRPr/>
          </a:p>
        </p:txBody>
      </p:sp>
      <p:sp>
        <p:nvSpPr>
          <p:cNvPr id="662" name="Google Shape;662;p16"/>
          <p:cNvSpPr txBox="1"/>
          <p:nvPr/>
        </p:nvSpPr>
        <p:spPr>
          <a:xfrm>
            <a:off x="4724400" y="2893304"/>
            <a:ext cx="3642390" cy="2382189"/>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Khu vườn hoang lặng im</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Bỗng râm ran khắp lối</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Có điều ai cũng nói</a:t>
            </a:r>
            <a:endParaRPr sz="2500">
              <a:solidFill>
                <a:schemeClr val="dk1"/>
              </a:solidFill>
              <a:latin typeface="Arial Rounded"/>
              <a:ea typeface="Arial Rounded"/>
              <a:cs typeface="Arial Rounded"/>
              <a:sym typeface="Arial Rounded"/>
            </a:endParaRPr>
          </a:p>
          <a:p>
            <a:pPr indent="0" lvl="0" marL="0" marR="0" rtl="0" algn="just">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Cánh cam về nhà tôi.</a:t>
            </a:r>
            <a:endParaRPr/>
          </a:p>
          <a:p>
            <a:pPr indent="0" lvl="0" marL="0" marR="0" rtl="0" algn="r">
              <a:lnSpc>
                <a:spcPct val="120000"/>
              </a:lnSpc>
              <a:spcBef>
                <a:spcPts val="0"/>
              </a:spcBef>
              <a:spcAft>
                <a:spcPts val="0"/>
              </a:spcAft>
              <a:buNone/>
            </a:pPr>
            <a:r>
              <a:rPr i="1" lang="en-US" sz="2000">
                <a:solidFill>
                  <a:schemeClr val="dk1"/>
                </a:solidFill>
                <a:latin typeface="Arial Rounded"/>
                <a:ea typeface="Arial Rounded"/>
                <a:cs typeface="Arial Rounded"/>
                <a:sym typeface="Arial Rounded"/>
              </a:rPr>
              <a:t>(Ngân Vịnh)</a:t>
            </a:r>
            <a:endParaRPr/>
          </a:p>
        </p:txBody>
      </p:sp>
      <p:sp>
        <p:nvSpPr>
          <p:cNvPr id="663" name="Google Shape;663;p16"/>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664" name="Google Shape;664;p16"/>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grpSp>
        <p:nvGrpSpPr>
          <p:cNvPr id="665" name="Google Shape;665;p16"/>
          <p:cNvGrpSpPr/>
          <p:nvPr/>
        </p:nvGrpSpPr>
        <p:grpSpPr>
          <a:xfrm>
            <a:off x="6857999" y="43015"/>
            <a:ext cx="2225038" cy="388112"/>
            <a:chOff x="6809422" y="-15763"/>
            <a:chExt cx="2077840" cy="388112"/>
          </a:xfrm>
        </p:grpSpPr>
        <p:sp>
          <p:nvSpPr>
            <p:cNvPr id="666" name="Google Shape;666;p16"/>
            <p:cNvSpPr/>
            <p:nvPr/>
          </p:nvSpPr>
          <p:spPr>
            <a:xfrm>
              <a:off x="7236376" y="-1628"/>
              <a:ext cx="1650886" cy="373977"/>
            </a:xfrm>
            <a:prstGeom prst="roundRect">
              <a:avLst>
                <a:gd fmla="val 16667" name="adj"/>
              </a:avLst>
            </a:prstGeom>
            <a:solidFill>
              <a:srgbClr val="EEFF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0066"/>
                  </a:solidFill>
                  <a:latin typeface="Arial Rounded"/>
                  <a:ea typeface="Arial Rounded"/>
                  <a:cs typeface="Arial Rounded"/>
                  <a:sym typeface="Arial Rounded"/>
                </a:rPr>
                <a:t>Đọc toàn bài</a:t>
              </a:r>
              <a:endParaRPr sz="1800">
                <a:solidFill>
                  <a:srgbClr val="FF0066"/>
                </a:solidFill>
                <a:latin typeface="Arial Rounded"/>
                <a:ea typeface="Arial Rounded"/>
                <a:cs typeface="Arial Rounded"/>
                <a:sym typeface="Arial Rounded"/>
              </a:endParaRPr>
            </a:p>
          </p:txBody>
        </p:sp>
        <p:pic>
          <p:nvPicPr>
            <p:cNvPr id="667" name="Google Shape;667;p16"/>
            <p:cNvPicPr preferRelativeResize="0"/>
            <p:nvPr/>
          </p:nvPicPr>
          <p:blipFill rotWithShape="1">
            <a:blip r:embed="rId7">
              <a:alphaModFix/>
            </a:blip>
            <a:srcRect b="0" l="0" r="0" t="0"/>
            <a:stretch/>
          </p:blipFill>
          <p:spPr>
            <a:xfrm>
              <a:off x="6809422" y="-15763"/>
              <a:ext cx="597765" cy="359381"/>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65"/>
                                        </p:tgtEl>
                                        <p:attrNameLst>
                                          <p:attrName>style.visibility</p:attrName>
                                        </p:attrNameLst>
                                      </p:cBhvr>
                                      <p:to>
                                        <p:strVal val="visible"/>
                                      </p:to>
                                    </p:set>
                                    <p:anim calcmode="lin" valueType="num">
                                      <p:cBhvr additive="base">
                                        <p:cTn dur="500"/>
                                        <p:tgtEl>
                                          <p:spTgt spid="665"/>
                                        </p:tgtEl>
                                        <p:attrNameLst>
                                          <p:attrName>ppt_w</p:attrName>
                                        </p:attrNameLst>
                                      </p:cBhvr>
                                      <p:tavLst>
                                        <p:tav fmla="" tm="0">
                                          <p:val>
                                            <p:strVal val="0"/>
                                          </p:val>
                                        </p:tav>
                                        <p:tav fmla="" tm="100000">
                                          <p:val>
                                            <p:strVal val="#ppt_w"/>
                                          </p:val>
                                        </p:tav>
                                      </p:tavLst>
                                    </p:anim>
                                    <p:anim calcmode="lin" valueType="num">
                                      <p:cBhvr additive="base">
                                        <p:cTn dur="500"/>
                                        <p:tgtEl>
                                          <p:spTgt spid="66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2" name="Shape 672"/>
        <p:cNvGrpSpPr/>
        <p:nvPr/>
      </p:nvGrpSpPr>
      <p:grpSpPr>
        <a:xfrm>
          <a:off x="0" y="0"/>
          <a:ext cx="0" cy="0"/>
          <a:chOff x="0" y="0"/>
          <a:chExt cx="0" cy="0"/>
        </a:xfrm>
      </p:grpSpPr>
      <p:sp>
        <p:nvSpPr>
          <p:cNvPr id="673" name="Google Shape;673;p17"/>
          <p:cNvSpPr txBox="1"/>
          <p:nvPr/>
        </p:nvSpPr>
        <p:spPr>
          <a:xfrm>
            <a:off x="4435287" y="99292"/>
            <a:ext cx="4556313" cy="971609"/>
          </a:xfrm>
          <a:prstGeom prst="rect">
            <a:avLst/>
          </a:prstGeom>
          <a:noFill/>
          <a:ln>
            <a:noFill/>
          </a:ln>
        </p:spPr>
        <p:txBody>
          <a:bodyPr anchorCtr="0" anchor="t" bIns="54375" lIns="108775" spcFirstLastPara="1" rIns="108775" wrap="square" tIns="54375">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a. Chuyện gì xảy ra với cánh cam?</a:t>
            </a:r>
            <a:endParaRPr/>
          </a:p>
        </p:txBody>
      </p:sp>
      <p:sp>
        <p:nvSpPr>
          <p:cNvPr id="674" name="Google Shape;674;p17"/>
          <p:cNvSpPr txBox="1"/>
          <p:nvPr/>
        </p:nvSpPr>
        <p:spPr>
          <a:xfrm>
            <a:off x="4435287" y="985401"/>
            <a:ext cx="4556313" cy="1482457"/>
          </a:xfrm>
          <a:prstGeom prst="rect">
            <a:avLst/>
          </a:prstGeom>
          <a:noFill/>
          <a:ln>
            <a:noFill/>
          </a:ln>
        </p:spPr>
        <p:txBody>
          <a:bodyPr anchorCtr="0" anchor="t" bIns="52275" lIns="104525" spcFirstLastPara="1" rIns="104525" wrap="square" tIns="52275">
            <a:spAutoFit/>
          </a:bodyPr>
          <a:lstStyle/>
          <a:p>
            <a:pPr indent="0" lvl="0" marL="0" marR="0" rtl="0" algn="just">
              <a:lnSpc>
                <a:spcPct val="110000"/>
              </a:lnSpc>
              <a:spcBef>
                <a:spcPts val="0"/>
              </a:spcBef>
              <a:spcAft>
                <a:spcPts val="0"/>
              </a:spcAft>
              <a:buNone/>
            </a:pPr>
            <a:r>
              <a:rPr lang="en-US" sz="2800">
                <a:solidFill>
                  <a:srgbClr val="FF0000"/>
                </a:solidFill>
                <a:latin typeface="Arial Rounded"/>
                <a:ea typeface="Arial Rounded"/>
                <a:cs typeface="Arial Rounded"/>
                <a:sym typeface="Arial Rounded"/>
              </a:rPr>
              <a:t>⇨ Cánh cam bị lạc mẹ, bị gió xô vào vườn hoang đầy gai góc.</a:t>
            </a:r>
            <a:endParaRPr sz="2800">
              <a:solidFill>
                <a:srgbClr val="FF0000"/>
              </a:solidFill>
              <a:latin typeface="Arial Rounded"/>
              <a:ea typeface="Arial Rounded"/>
              <a:cs typeface="Arial Rounded"/>
              <a:sym typeface="Arial Rounded"/>
            </a:endParaRPr>
          </a:p>
        </p:txBody>
      </p:sp>
      <p:sp>
        <p:nvSpPr>
          <p:cNvPr id="675" name="Google Shape;675;p17"/>
          <p:cNvSpPr/>
          <p:nvPr/>
        </p:nvSpPr>
        <p:spPr>
          <a:xfrm>
            <a:off x="76200" y="-19050"/>
            <a:ext cx="1881433" cy="750340"/>
          </a:xfrm>
          <a:prstGeom prst="notchedRightArrow">
            <a:avLst>
              <a:gd fmla="val 50000" name="adj1"/>
              <a:gd fmla="val 56075" name="adj2"/>
            </a:avLst>
          </a:prstGeom>
          <a:solidFill>
            <a:srgbClr val="FF5050"/>
          </a:solidFill>
          <a:ln>
            <a:noFill/>
          </a:ln>
        </p:spPr>
        <p:txBody>
          <a:bodyPr anchorCtr="0" anchor="ctr" bIns="51825" lIns="103625" spcFirstLastPara="1" rIns="103625" wrap="square" tIns="51825">
            <a:noAutofit/>
          </a:bodyPr>
          <a:lstStyle/>
          <a:p>
            <a:pPr indent="0" lvl="0" marL="0" marR="0" rtl="0" algn="ctr">
              <a:spcBef>
                <a:spcPts val="0"/>
              </a:spcBef>
              <a:spcAft>
                <a:spcPts val="0"/>
              </a:spcAft>
              <a:buNone/>
            </a:pPr>
            <a:r>
              <a:rPr lang="en-US" sz="2000">
                <a:solidFill>
                  <a:srgbClr val="FFFFFF"/>
                </a:solidFill>
                <a:latin typeface="Arial Rounded"/>
                <a:ea typeface="Arial Rounded"/>
                <a:cs typeface="Arial Rounded"/>
                <a:sym typeface="Arial Rounded"/>
              </a:rPr>
              <a:t>Đọc đoạn 1</a:t>
            </a:r>
            <a:endParaRPr sz="2000">
              <a:solidFill>
                <a:srgbClr val="FFFFFF"/>
              </a:solidFill>
              <a:latin typeface="Arial Rounded"/>
              <a:ea typeface="Arial Rounded"/>
              <a:cs typeface="Arial Rounded"/>
              <a:sym typeface="Arial Rounded"/>
            </a:endParaRPr>
          </a:p>
        </p:txBody>
      </p:sp>
      <p:cxnSp>
        <p:nvCxnSpPr>
          <p:cNvPr id="676" name="Google Shape;676;p17"/>
          <p:cNvCxnSpPr/>
          <p:nvPr/>
        </p:nvCxnSpPr>
        <p:spPr>
          <a:xfrm>
            <a:off x="4282758" y="306"/>
            <a:ext cx="18019" cy="5162550"/>
          </a:xfrm>
          <a:prstGeom prst="straightConnector1">
            <a:avLst/>
          </a:prstGeom>
          <a:noFill/>
          <a:ln cap="flat" cmpd="sng" w="38100">
            <a:solidFill>
              <a:srgbClr val="FF0000"/>
            </a:solidFill>
            <a:prstDash val="solid"/>
            <a:round/>
            <a:headEnd len="sm" w="sm" type="none"/>
            <a:tailEnd len="sm" w="sm" type="none"/>
          </a:ln>
        </p:spPr>
      </p:cxnSp>
      <p:sp>
        <p:nvSpPr>
          <p:cNvPr id="677" name="Google Shape;677;p17"/>
          <p:cNvSpPr txBox="1"/>
          <p:nvPr/>
        </p:nvSpPr>
        <p:spPr>
          <a:xfrm>
            <a:off x="-2572492" y="503824"/>
            <a:ext cx="2057400" cy="255454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Bài giảng thiết kế bởi Vũ Hồng</a:t>
            </a:r>
            <a:endParaRPr sz="2000">
              <a:solidFill>
                <a:srgbClr val="000000"/>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678" name="Google Shape;678;p17"/>
          <p:cNvPicPr preferRelativeResize="0"/>
          <p:nvPr/>
        </p:nvPicPr>
        <p:blipFill rotWithShape="1">
          <a:blip r:embed="rId5">
            <a:alphaModFix/>
          </a:blip>
          <a:srcRect b="0" l="0" r="0" t="0"/>
          <a:stretch/>
        </p:blipFill>
        <p:spPr>
          <a:xfrm>
            <a:off x="-1658092" y="3482905"/>
            <a:ext cx="1002030" cy="1002030"/>
          </a:xfrm>
          <a:prstGeom prst="ellipse">
            <a:avLst/>
          </a:prstGeom>
          <a:noFill/>
          <a:ln>
            <a:noFill/>
          </a:ln>
        </p:spPr>
      </p:pic>
      <p:sp>
        <p:nvSpPr>
          <p:cNvPr id="679" name="Google Shape;679;p17"/>
          <p:cNvSpPr/>
          <p:nvPr/>
        </p:nvSpPr>
        <p:spPr>
          <a:xfrm>
            <a:off x="211540" y="1692554"/>
            <a:ext cx="3977958"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0033CC"/>
                </a:solidFill>
                <a:latin typeface="Arial Rounded"/>
                <a:ea typeface="Arial Rounded"/>
                <a:cs typeface="Arial Rounded"/>
                <a:sym typeface="Arial Rounded"/>
              </a:rPr>
              <a:t>Cánh cam đi lạc mẹ</a:t>
            </a:r>
            <a:endParaRPr/>
          </a:p>
          <a:p>
            <a:pPr indent="0" lvl="0" marL="0" marR="0" rtl="0" algn="just">
              <a:spcBef>
                <a:spcPts val="0"/>
              </a:spcBef>
              <a:spcAft>
                <a:spcPts val="0"/>
              </a:spcAft>
              <a:buNone/>
            </a:pPr>
            <a:r>
              <a:rPr lang="en-US" sz="2800">
                <a:solidFill>
                  <a:srgbClr val="0033CC"/>
                </a:solidFill>
                <a:latin typeface="Arial Rounded"/>
                <a:ea typeface="Arial Rounded"/>
                <a:cs typeface="Arial Rounded"/>
                <a:sym typeface="Arial Rounded"/>
              </a:rPr>
              <a:t>Gió xô vào vườn hoang</a:t>
            </a:r>
            <a:endParaRPr/>
          </a:p>
          <a:p>
            <a:pPr indent="0" lvl="0" marL="0" marR="0" rtl="0" algn="just">
              <a:spcBef>
                <a:spcPts val="0"/>
              </a:spcBef>
              <a:spcAft>
                <a:spcPts val="0"/>
              </a:spcAft>
              <a:buNone/>
            </a:pPr>
            <a:r>
              <a:rPr lang="en-US" sz="2800">
                <a:solidFill>
                  <a:srgbClr val="0033CC"/>
                </a:solidFill>
                <a:latin typeface="Arial Rounded"/>
                <a:ea typeface="Arial Rounded"/>
                <a:cs typeface="Arial Rounded"/>
                <a:sym typeface="Arial Rounded"/>
              </a:rPr>
              <a:t>Giữa bao nhiêu gai góc</a:t>
            </a:r>
            <a:endParaRPr/>
          </a:p>
          <a:p>
            <a:pPr indent="0" lvl="0" marL="0" marR="0" rtl="0" algn="just">
              <a:spcBef>
                <a:spcPts val="0"/>
              </a:spcBef>
              <a:spcAft>
                <a:spcPts val="0"/>
              </a:spcAft>
              <a:buNone/>
            </a:pPr>
            <a:r>
              <a:rPr lang="en-US" sz="2800">
                <a:solidFill>
                  <a:srgbClr val="0033CC"/>
                </a:solidFill>
                <a:latin typeface="Arial Rounded"/>
                <a:ea typeface="Arial Rounded"/>
                <a:cs typeface="Arial Rounded"/>
                <a:sym typeface="Arial Rounded"/>
              </a:rPr>
              <a:t>Lũ ve sầu kêu ran.</a:t>
            </a:r>
            <a:endParaRPr/>
          </a:p>
        </p:txBody>
      </p:sp>
      <p:sp>
        <p:nvSpPr>
          <p:cNvPr id="680" name="Google Shape;680;p17"/>
          <p:cNvSpPr txBox="1"/>
          <p:nvPr/>
        </p:nvSpPr>
        <p:spPr>
          <a:xfrm>
            <a:off x="537013" y="821430"/>
            <a:ext cx="3421771" cy="498941"/>
          </a:xfrm>
          <a:prstGeom prst="rect">
            <a:avLst/>
          </a:prstGeom>
          <a:noFill/>
          <a:ln>
            <a:noFill/>
          </a:ln>
        </p:spPr>
        <p:txBody>
          <a:bodyPr anchorCtr="0" anchor="t" bIns="33675" lIns="67350" spcFirstLastPara="1" rIns="67350" wrap="square" tIns="33675">
            <a:spAutoFit/>
          </a:bodyPr>
          <a:lstStyle/>
          <a:p>
            <a:pPr indent="0" lvl="0" marL="0" marR="0" rtl="0" algn="ctr">
              <a:spcBef>
                <a:spcPts val="0"/>
              </a:spcBef>
              <a:spcAft>
                <a:spcPts val="0"/>
              </a:spcAft>
              <a:buNone/>
            </a:pPr>
            <a:r>
              <a:rPr b="1" lang="en-US" sz="2800">
                <a:solidFill>
                  <a:srgbClr val="FF6600"/>
                </a:solidFill>
                <a:latin typeface="Arial Rounded"/>
                <a:ea typeface="Arial Rounded"/>
                <a:cs typeface="Arial Rounded"/>
                <a:sym typeface="Arial Rounded"/>
              </a:rPr>
              <a:t>CÁNH CAM LẠC MẸ</a:t>
            </a:r>
            <a:endParaRPr i="1" sz="2800">
              <a:solidFill>
                <a:srgbClr val="000000"/>
              </a:solidFill>
              <a:latin typeface="Arial Rounded"/>
              <a:ea typeface="Arial Rounded"/>
              <a:cs typeface="Arial Rounded"/>
              <a:sym typeface="Arial Rounded"/>
            </a:endParaRPr>
          </a:p>
        </p:txBody>
      </p:sp>
      <p:pic>
        <p:nvPicPr>
          <p:cNvPr descr="Work Out Fitness Sticker By Aminal Sticker for iOS &amp;amp; Android | GIPHY in  2021 | Cute questions, Imessage sticker, Kawaii anime" id="681" name="Google Shape;681;p17"/>
          <p:cNvPicPr preferRelativeResize="0"/>
          <p:nvPr/>
        </p:nvPicPr>
        <p:blipFill rotWithShape="1">
          <a:blip r:embed="rId6">
            <a:alphaModFix/>
          </a:blip>
          <a:srcRect b="0" l="0" r="0" t="0"/>
          <a:stretch/>
        </p:blipFill>
        <p:spPr>
          <a:xfrm>
            <a:off x="6553200" y="3298339"/>
            <a:ext cx="1828800" cy="1828800"/>
          </a:xfrm>
          <a:prstGeom prst="rect">
            <a:avLst/>
          </a:prstGeom>
          <a:noFill/>
          <a:ln>
            <a:noFill/>
          </a:ln>
        </p:spPr>
      </p:pic>
      <p:pic>
        <p:nvPicPr>
          <p:cNvPr descr="via GIPHY | Cute gif, Love stickers, Imessage sticker" id="682" name="Google Shape;682;p17"/>
          <p:cNvPicPr preferRelativeResize="0"/>
          <p:nvPr/>
        </p:nvPicPr>
        <p:blipFill rotWithShape="1">
          <a:blip r:embed="rId7">
            <a:alphaModFix/>
          </a:blip>
          <a:srcRect b="0" l="0" r="0" t="0"/>
          <a:stretch/>
        </p:blipFill>
        <p:spPr>
          <a:xfrm>
            <a:off x="6019800" y="2951149"/>
            <a:ext cx="2192350" cy="2192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250"/>
                                        <p:tgtEl>
                                          <p:spTgt spid="680"/>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679"/>
                                        </p:tgtEl>
                                        <p:attrNameLst>
                                          <p:attrName>style.visibility</p:attrName>
                                        </p:attrNameLst>
                                      </p:cBhvr>
                                      <p:to>
                                        <p:strVal val="visible"/>
                                      </p:to>
                                    </p:set>
                                    <p:animEffect filter="fade" transition="in">
                                      <p:cBhvr>
                                        <p:cTn dur="500"/>
                                        <p:tgtEl>
                                          <p:spTgt spid="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xit" presetID="10" presetSubtype="0">
                                  <p:stCondLst>
                                    <p:cond delay="0"/>
                                  </p:stCondLst>
                                  <p:childTnLst>
                                    <p:animEffect filter="fade" transition="out">
                                      <p:cBhvr>
                                        <p:cTn dur="500"/>
                                        <p:tgtEl>
                                          <p:spTgt spid="681"/>
                                        </p:tgtEl>
                                      </p:cBhvr>
                                    </p:animEffect>
                                    <p:set>
                                      <p:cBhvr>
                                        <p:cTn dur="1" fill="hold">
                                          <p:stCondLst>
                                            <p:cond delay="500"/>
                                          </p:stCondLst>
                                        </p:cTn>
                                        <p:tgtEl>
                                          <p:spTgt spid="68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7" name="Shape 687"/>
        <p:cNvGrpSpPr/>
        <p:nvPr/>
      </p:nvGrpSpPr>
      <p:grpSpPr>
        <a:xfrm>
          <a:off x="0" y="0"/>
          <a:ext cx="0" cy="0"/>
          <a:chOff x="0" y="0"/>
          <a:chExt cx="0" cy="0"/>
        </a:xfrm>
      </p:grpSpPr>
      <p:sp>
        <p:nvSpPr>
          <p:cNvPr id="688" name="Google Shape;688;p18"/>
          <p:cNvSpPr txBox="1"/>
          <p:nvPr/>
        </p:nvSpPr>
        <p:spPr>
          <a:xfrm>
            <a:off x="4435287" y="99292"/>
            <a:ext cx="4556313" cy="971609"/>
          </a:xfrm>
          <a:prstGeom prst="rect">
            <a:avLst/>
          </a:prstGeom>
          <a:noFill/>
          <a:ln>
            <a:noFill/>
          </a:ln>
        </p:spPr>
        <p:txBody>
          <a:bodyPr anchorCtr="0" anchor="t" bIns="54375" lIns="108775" spcFirstLastPara="1" rIns="108775" wrap="square" tIns="54375">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b. Những ai đã quan tâm, giúp đỡ cánh cam?</a:t>
            </a:r>
            <a:endParaRPr/>
          </a:p>
        </p:txBody>
      </p:sp>
      <p:sp>
        <p:nvSpPr>
          <p:cNvPr id="689" name="Google Shape;689;p18"/>
          <p:cNvSpPr txBox="1"/>
          <p:nvPr/>
        </p:nvSpPr>
        <p:spPr>
          <a:xfrm>
            <a:off x="4435287" y="1047750"/>
            <a:ext cx="4556313" cy="1482457"/>
          </a:xfrm>
          <a:prstGeom prst="rect">
            <a:avLst/>
          </a:prstGeom>
          <a:noFill/>
          <a:ln>
            <a:noFill/>
          </a:ln>
        </p:spPr>
        <p:txBody>
          <a:bodyPr anchorCtr="0" anchor="t" bIns="52275" lIns="104525" spcFirstLastPara="1" rIns="104525" wrap="square" tIns="52275">
            <a:spAutoFit/>
          </a:bodyPr>
          <a:lstStyle/>
          <a:p>
            <a:pPr indent="0" lvl="0" marL="0" marR="0" rtl="0" algn="just">
              <a:lnSpc>
                <a:spcPct val="110000"/>
              </a:lnSpc>
              <a:spcBef>
                <a:spcPts val="0"/>
              </a:spcBef>
              <a:spcAft>
                <a:spcPts val="0"/>
              </a:spcAft>
              <a:buNone/>
            </a:pPr>
            <a:r>
              <a:rPr lang="en-US" sz="2800">
                <a:solidFill>
                  <a:srgbClr val="FF0000"/>
                </a:solidFill>
                <a:latin typeface="Arial Rounded"/>
                <a:ea typeface="Arial Rounded"/>
                <a:cs typeface="Arial Rounded"/>
                <a:sym typeface="Arial Rounded"/>
              </a:rPr>
              <a:t>⇨ Những người đã quan tâm, giúp đỡ cánh cam là: bọ dừa, cào cào, xén tóc</a:t>
            </a:r>
            <a:endParaRPr sz="2800">
              <a:solidFill>
                <a:srgbClr val="FF0000"/>
              </a:solidFill>
              <a:latin typeface="Arial Rounded"/>
              <a:ea typeface="Arial Rounded"/>
              <a:cs typeface="Arial Rounded"/>
              <a:sym typeface="Arial Rounded"/>
            </a:endParaRPr>
          </a:p>
        </p:txBody>
      </p:sp>
      <p:sp>
        <p:nvSpPr>
          <p:cNvPr id="690" name="Google Shape;690;p18"/>
          <p:cNvSpPr/>
          <p:nvPr/>
        </p:nvSpPr>
        <p:spPr>
          <a:xfrm>
            <a:off x="76200" y="-19050"/>
            <a:ext cx="1881433" cy="750340"/>
          </a:xfrm>
          <a:prstGeom prst="notchedRightArrow">
            <a:avLst>
              <a:gd fmla="val 50000" name="adj1"/>
              <a:gd fmla="val 56075" name="adj2"/>
            </a:avLst>
          </a:prstGeom>
          <a:solidFill>
            <a:srgbClr val="FF5050"/>
          </a:solidFill>
          <a:ln>
            <a:noFill/>
          </a:ln>
        </p:spPr>
        <p:txBody>
          <a:bodyPr anchorCtr="0" anchor="ctr" bIns="51825" lIns="103625" spcFirstLastPara="1" rIns="103625" wrap="square" tIns="51825">
            <a:noAutofit/>
          </a:bodyPr>
          <a:lstStyle/>
          <a:p>
            <a:pPr indent="0" lvl="0" marL="0" marR="0" rtl="0" algn="ctr">
              <a:spcBef>
                <a:spcPts val="0"/>
              </a:spcBef>
              <a:spcAft>
                <a:spcPts val="0"/>
              </a:spcAft>
              <a:buNone/>
            </a:pPr>
            <a:r>
              <a:rPr lang="en-US" sz="2000">
                <a:solidFill>
                  <a:srgbClr val="FFFFFF"/>
                </a:solidFill>
                <a:latin typeface="Arial Rounded"/>
                <a:ea typeface="Arial Rounded"/>
                <a:cs typeface="Arial Rounded"/>
                <a:sym typeface="Arial Rounded"/>
              </a:rPr>
              <a:t>Đọc đoạn 3</a:t>
            </a:r>
            <a:endParaRPr sz="2000">
              <a:solidFill>
                <a:srgbClr val="FFFFFF"/>
              </a:solidFill>
              <a:latin typeface="Arial Rounded"/>
              <a:ea typeface="Arial Rounded"/>
              <a:cs typeface="Arial Rounded"/>
              <a:sym typeface="Arial Rounded"/>
            </a:endParaRPr>
          </a:p>
        </p:txBody>
      </p:sp>
      <p:cxnSp>
        <p:nvCxnSpPr>
          <p:cNvPr id="691" name="Google Shape;691;p18"/>
          <p:cNvCxnSpPr/>
          <p:nvPr/>
        </p:nvCxnSpPr>
        <p:spPr>
          <a:xfrm>
            <a:off x="4437019" y="-35411"/>
            <a:ext cx="18019" cy="5162550"/>
          </a:xfrm>
          <a:prstGeom prst="straightConnector1">
            <a:avLst/>
          </a:prstGeom>
          <a:noFill/>
          <a:ln cap="flat" cmpd="sng" w="38100">
            <a:solidFill>
              <a:srgbClr val="FF0000"/>
            </a:solidFill>
            <a:prstDash val="solid"/>
            <a:round/>
            <a:headEnd len="sm" w="sm" type="none"/>
            <a:tailEnd len="sm" w="sm" type="none"/>
          </a:ln>
        </p:spPr>
      </p:cxnSp>
      <p:sp>
        <p:nvSpPr>
          <p:cNvPr id="692" name="Google Shape;692;p18"/>
          <p:cNvSpPr txBox="1"/>
          <p:nvPr/>
        </p:nvSpPr>
        <p:spPr>
          <a:xfrm>
            <a:off x="-2572492" y="503824"/>
            <a:ext cx="2057400" cy="255454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Bài giảng thiết kế bởi Vũ Hồng</a:t>
            </a:r>
            <a:endParaRPr sz="2000">
              <a:solidFill>
                <a:srgbClr val="000000"/>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693" name="Google Shape;693;p18"/>
          <p:cNvPicPr preferRelativeResize="0"/>
          <p:nvPr/>
        </p:nvPicPr>
        <p:blipFill rotWithShape="1">
          <a:blip r:embed="rId5">
            <a:alphaModFix/>
          </a:blip>
          <a:srcRect b="0" l="0" r="0" t="0"/>
          <a:stretch/>
        </p:blipFill>
        <p:spPr>
          <a:xfrm>
            <a:off x="-1658092" y="3482905"/>
            <a:ext cx="1002030" cy="1002030"/>
          </a:xfrm>
          <a:prstGeom prst="ellipse">
            <a:avLst/>
          </a:prstGeom>
          <a:noFill/>
          <a:ln>
            <a:noFill/>
          </a:ln>
        </p:spPr>
      </p:pic>
      <p:sp>
        <p:nvSpPr>
          <p:cNvPr id="694" name="Google Shape;694;p18"/>
          <p:cNvSpPr/>
          <p:nvPr/>
        </p:nvSpPr>
        <p:spPr>
          <a:xfrm>
            <a:off x="304800" y="1883708"/>
            <a:ext cx="46482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Bọ dừa dừng nấu cơm</a:t>
            </a:r>
            <a:endParaRPr/>
          </a:p>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Cào cào ngững giã gạo</a:t>
            </a:r>
            <a:endParaRPr/>
          </a:p>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Xén tóc thôi cắt áo</a:t>
            </a:r>
            <a:endParaRPr/>
          </a:p>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Đều bảo nhau đi tìm.</a:t>
            </a:r>
            <a:endParaRPr/>
          </a:p>
        </p:txBody>
      </p:sp>
      <p:sp>
        <p:nvSpPr>
          <p:cNvPr id="695" name="Google Shape;695;p18"/>
          <p:cNvSpPr txBox="1"/>
          <p:nvPr/>
        </p:nvSpPr>
        <p:spPr>
          <a:xfrm>
            <a:off x="537013" y="752180"/>
            <a:ext cx="3421771" cy="498941"/>
          </a:xfrm>
          <a:prstGeom prst="rect">
            <a:avLst/>
          </a:prstGeom>
          <a:noFill/>
          <a:ln>
            <a:noFill/>
          </a:ln>
        </p:spPr>
        <p:txBody>
          <a:bodyPr anchorCtr="0" anchor="t" bIns="33675" lIns="67350" spcFirstLastPara="1" rIns="67350" wrap="square" tIns="33675">
            <a:spAutoFit/>
          </a:bodyPr>
          <a:lstStyle/>
          <a:p>
            <a:pPr indent="0" lvl="0" marL="0" marR="0" rtl="0" algn="ctr">
              <a:spcBef>
                <a:spcPts val="0"/>
              </a:spcBef>
              <a:spcAft>
                <a:spcPts val="0"/>
              </a:spcAft>
              <a:buNone/>
            </a:pPr>
            <a:r>
              <a:rPr b="1" lang="en-US" sz="2800">
                <a:solidFill>
                  <a:srgbClr val="FF6600"/>
                </a:solidFill>
                <a:latin typeface="Arial Rounded"/>
                <a:ea typeface="Arial Rounded"/>
                <a:cs typeface="Arial Rounded"/>
                <a:sym typeface="Arial Rounded"/>
              </a:rPr>
              <a:t>CÁNH CAM LẠC MẸ</a:t>
            </a:r>
            <a:endParaRPr i="1" sz="2800">
              <a:solidFill>
                <a:srgbClr val="000000"/>
              </a:solidFill>
              <a:latin typeface="Arial Rounded"/>
              <a:ea typeface="Arial Rounded"/>
              <a:cs typeface="Arial Rounded"/>
              <a:sym typeface="Arial Rounded"/>
            </a:endParaRPr>
          </a:p>
        </p:txBody>
      </p:sp>
      <p:pic>
        <p:nvPicPr>
          <p:cNvPr descr="Work Out Fitness Sticker By Aminal Sticker for iOS &amp;amp; Android | GIPHY in  2021 | Cute questions, Imessage sticker, Kawaii anime" id="696" name="Google Shape;696;p18"/>
          <p:cNvPicPr preferRelativeResize="0"/>
          <p:nvPr/>
        </p:nvPicPr>
        <p:blipFill rotWithShape="1">
          <a:blip r:embed="rId6">
            <a:alphaModFix/>
          </a:blip>
          <a:srcRect b="0" l="0" r="0" t="0"/>
          <a:stretch/>
        </p:blipFill>
        <p:spPr>
          <a:xfrm>
            <a:off x="6553200" y="3298339"/>
            <a:ext cx="1828800" cy="1828800"/>
          </a:xfrm>
          <a:prstGeom prst="rect">
            <a:avLst/>
          </a:prstGeom>
          <a:noFill/>
          <a:ln>
            <a:noFill/>
          </a:ln>
        </p:spPr>
      </p:pic>
      <p:pic>
        <p:nvPicPr>
          <p:cNvPr descr="via GIPHY | Cute gif, Love stickers, Imessage sticker" id="697" name="Google Shape;697;p18"/>
          <p:cNvPicPr preferRelativeResize="0"/>
          <p:nvPr/>
        </p:nvPicPr>
        <p:blipFill rotWithShape="1">
          <a:blip r:embed="rId7">
            <a:alphaModFix/>
          </a:blip>
          <a:srcRect b="0" l="0" r="0" t="0"/>
          <a:stretch/>
        </p:blipFill>
        <p:spPr>
          <a:xfrm>
            <a:off x="6019800" y="2951149"/>
            <a:ext cx="2192350" cy="2192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500"/>
                                        <p:tgtEl>
                                          <p:spTgt spid="6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250"/>
                                        <p:tgtEl>
                                          <p:spTgt spid="695"/>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500"/>
                                        <p:tgtEl>
                                          <p:spTgt spid="689"/>
                                        </p:tgtEl>
                                      </p:cBhvr>
                                    </p:animEffect>
                                  </p:childTnLst>
                                </p:cTn>
                              </p:par>
                              <p:par>
                                <p:cTn fill="hold" nodeType="withEffect" presetClass="exit" presetID="10" presetSubtype="0">
                                  <p:stCondLst>
                                    <p:cond delay="0"/>
                                  </p:stCondLst>
                                  <p:childTnLst>
                                    <p:animEffect filter="fade" transition="out">
                                      <p:cBhvr>
                                        <p:cTn dur="500"/>
                                        <p:tgtEl>
                                          <p:spTgt spid="696"/>
                                        </p:tgtEl>
                                      </p:cBhvr>
                                    </p:animEffect>
                                    <p:set>
                                      <p:cBhvr>
                                        <p:cTn dur="1" fill="hold">
                                          <p:stCondLst>
                                            <p:cond delay="500"/>
                                          </p:stCondLst>
                                        </p:cTn>
                                        <p:tgtEl>
                                          <p:spTgt spid="696"/>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6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p19"/>
          <p:cNvSpPr txBox="1"/>
          <p:nvPr/>
        </p:nvSpPr>
        <p:spPr>
          <a:xfrm>
            <a:off x="4038601" y="99292"/>
            <a:ext cx="4953000" cy="971609"/>
          </a:xfrm>
          <a:prstGeom prst="rect">
            <a:avLst/>
          </a:prstGeom>
          <a:noFill/>
          <a:ln>
            <a:noFill/>
          </a:ln>
        </p:spPr>
        <p:txBody>
          <a:bodyPr anchorCtr="0" anchor="t" bIns="54375" lIns="108775" spcFirstLastPara="1" rIns="108775" wrap="square" tIns="54375">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c. Họ đã làm gì và nói gì để an ủi cánh cam?</a:t>
            </a:r>
            <a:endParaRPr/>
          </a:p>
        </p:txBody>
      </p:sp>
      <p:sp>
        <p:nvSpPr>
          <p:cNvPr id="704" name="Google Shape;704;p19"/>
          <p:cNvSpPr txBox="1"/>
          <p:nvPr/>
        </p:nvSpPr>
        <p:spPr>
          <a:xfrm>
            <a:off x="4038601" y="985401"/>
            <a:ext cx="4952999" cy="2001509"/>
          </a:xfrm>
          <a:prstGeom prst="rect">
            <a:avLst/>
          </a:prstGeom>
          <a:noFill/>
          <a:ln>
            <a:noFill/>
          </a:ln>
        </p:spPr>
        <p:txBody>
          <a:bodyPr anchorCtr="0" anchor="t" bIns="52275" lIns="104525" spcFirstLastPara="1" rIns="104525" wrap="square" tIns="52275">
            <a:spAutoFit/>
          </a:bodyPr>
          <a:lstStyle/>
          <a:p>
            <a:pPr indent="0" lvl="0" marL="0" marR="0" rtl="0" algn="just">
              <a:lnSpc>
                <a:spcPct val="110000"/>
              </a:lnSpc>
              <a:spcBef>
                <a:spcPts val="0"/>
              </a:spcBef>
              <a:spcAft>
                <a:spcPts val="0"/>
              </a:spcAft>
              <a:buNone/>
            </a:pPr>
            <a:r>
              <a:rPr lang="en-US" sz="2800">
                <a:solidFill>
                  <a:srgbClr val="FF0000"/>
                </a:solidFill>
                <a:latin typeface="Arial Rounded"/>
                <a:ea typeface="Arial Rounded"/>
                <a:cs typeface="Arial Rounded"/>
                <a:sym typeface="Arial Rounded"/>
              </a:rPr>
              <a:t>⇨ Mọi người đều dừng công việc của mình để đi tìm cánh cam và mời cánh cam về nhà mình.</a:t>
            </a:r>
            <a:endParaRPr sz="2800">
              <a:solidFill>
                <a:srgbClr val="FF0000"/>
              </a:solidFill>
              <a:latin typeface="Arial Rounded"/>
              <a:ea typeface="Arial Rounded"/>
              <a:cs typeface="Arial Rounded"/>
              <a:sym typeface="Arial Rounded"/>
            </a:endParaRPr>
          </a:p>
        </p:txBody>
      </p:sp>
      <p:sp>
        <p:nvSpPr>
          <p:cNvPr id="705" name="Google Shape;705;p19"/>
          <p:cNvSpPr/>
          <p:nvPr/>
        </p:nvSpPr>
        <p:spPr>
          <a:xfrm>
            <a:off x="76200" y="-19050"/>
            <a:ext cx="1881433" cy="750340"/>
          </a:xfrm>
          <a:prstGeom prst="notchedRightArrow">
            <a:avLst>
              <a:gd fmla="val 50000" name="adj1"/>
              <a:gd fmla="val 56075" name="adj2"/>
            </a:avLst>
          </a:prstGeom>
          <a:solidFill>
            <a:srgbClr val="FF5050"/>
          </a:solidFill>
          <a:ln>
            <a:noFill/>
          </a:ln>
        </p:spPr>
        <p:txBody>
          <a:bodyPr anchorCtr="0" anchor="ctr" bIns="51825" lIns="103625" spcFirstLastPara="1" rIns="103625" wrap="square" tIns="51825">
            <a:noAutofit/>
          </a:bodyPr>
          <a:lstStyle/>
          <a:p>
            <a:pPr indent="0" lvl="0" marL="0" marR="0" rtl="0" algn="ctr">
              <a:spcBef>
                <a:spcPts val="0"/>
              </a:spcBef>
              <a:spcAft>
                <a:spcPts val="0"/>
              </a:spcAft>
              <a:buNone/>
            </a:pPr>
            <a:r>
              <a:rPr lang="en-US" sz="2000">
                <a:solidFill>
                  <a:srgbClr val="FFFFFF"/>
                </a:solidFill>
                <a:latin typeface="Arial Rounded"/>
                <a:ea typeface="Arial Rounded"/>
                <a:cs typeface="Arial Rounded"/>
                <a:sym typeface="Arial Rounded"/>
              </a:rPr>
              <a:t>Đọc đoạn 4</a:t>
            </a:r>
            <a:endParaRPr sz="2000">
              <a:solidFill>
                <a:srgbClr val="FFFFFF"/>
              </a:solidFill>
              <a:latin typeface="Arial Rounded"/>
              <a:ea typeface="Arial Rounded"/>
              <a:cs typeface="Arial Rounded"/>
              <a:sym typeface="Arial Rounded"/>
            </a:endParaRPr>
          </a:p>
        </p:txBody>
      </p:sp>
      <p:cxnSp>
        <p:nvCxnSpPr>
          <p:cNvPr id="706" name="Google Shape;706;p19"/>
          <p:cNvCxnSpPr/>
          <p:nvPr/>
        </p:nvCxnSpPr>
        <p:spPr>
          <a:xfrm>
            <a:off x="4013580" y="306"/>
            <a:ext cx="18019" cy="5162550"/>
          </a:xfrm>
          <a:prstGeom prst="straightConnector1">
            <a:avLst/>
          </a:prstGeom>
          <a:noFill/>
          <a:ln cap="flat" cmpd="sng" w="38100">
            <a:solidFill>
              <a:srgbClr val="FF0000"/>
            </a:solidFill>
            <a:prstDash val="solid"/>
            <a:round/>
            <a:headEnd len="sm" w="sm" type="none"/>
            <a:tailEnd len="sm" w="sm" type="none"/>
          </a:ln>
        </p:spPr>
      </p:cxnSp>
      <p:sp>
        <p:nvSpPr>
          <p:cNvPr id="707" name="Google Shape;707;p19"/>
          <p:cNvSpPr txBox="1"/>
          <p:nvPr/>
        </p:nvSpPr>
        <p:spPr>
          <a:xfrm>
            <a:off x="-2572492" y="503824"/>
            <a:ext cx="2057400" cy="255454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Bài giảng thiết kế bởi Vũ Hồng</a:t>
            </a:r>
            <a:endParaRPr sz="2000">
              <a:solidFill>
                <a:srgbClr val="000000"/>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708" name="Google Shape;708;p19"/>
          <p:cNvPicPr preferRelativeResize="0"/>
          <p:nvPr/>
        </p:nvPicPr>
        <p:blipFill rotWithShape="1">
          <a:blip r:embed="rId5">
            <a:alphaModFix/>
          </a:blip>
          <a:srcRect b="0" l="0" r="0" t="0"/>
          <a:stretch/>
        </p:blipFill>
        <p:spPr>
          <a:xfrm>
            <a:off x="-1658092" y="3482905"/>
            <a:ext cx="1002030" cy="1002030"/>
          </a:xfrm>
          <a:prstGeom prst="ellipse">
            <a:avLst/>
          </a:prstGeom>
          <a:noFill/>
          <a:ln>
            <a:noFill/>
          </a:ln>
        </p:spPr>
      </p:pic>
      <p:sp>
        <p:nvSpPr>
          <p:cNvPr id="709" name="Google Shape;709;p19"/>
          <p:cNvSpPr/>
          <p:nvPr/>
        </p:nvSpPr>
        <p:spPr>
          <a:xfrm>
            <a:off x="101221" y="1883708"/>
            <a:ext cx="436046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Khu vườn hoang lặng im</a:t>
            </a:r>
            <a:endParaRPr/>
          </a:p>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Bỗng râm ran khắp lối</a:t>
            </a:r>
            <a:endParaRPr/>
          </a:p>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Có điều ai cũng nói</a:t>
            </a:r>
            <a:endParaRPr/>
          </a:p>
          <a:p>
            <a:pPr indent="0" lvl="0" marL="0" marR="0" rtl="0" algn="l">
              <a:spcBef>
                <a:spcPts val="0"/>
              </a:spcBef>
              <a:spcAft>
                <a:spcPts val="0"/>
              </a:spcAft>
              <a:buNone/>
            </a:pPr>
            <a:r>
              <a:rPr lang="en-US" sz="2800">
                <a:solidFill>
                  <a:srgbClr val="0033CC"/>
                </a:solidFill>
                <a:latin typeface="Arial Rounded"/>
                <a:ea typeface="Arial Rounded"/>
                <a:cs typeface="Arial Rounded"/>
                <a:sym typeface="Arial Rounded"/>
              </a:rPr>
              <a:t>Cánh cam về nhà tôi.</a:t>
            </a:r>
            <a:endParaRPr/>
          </a:p>
        </p:txBody>
      </p:sp>
      <p:sp>
        <p:nvSpPr>
          <p:cNvPr id="710" name="Google Shape;710;p19"/>
          <p:cNvSpPr txBox="1"/>
          <p:nvPr/>
        </p:nvSpPr>
        <p:spPr>
          <a:xfrm>
            <a:off x="246747" y="1233000"/>
            <a:ext cx="3421771" cy="498941"/>
          </a:xfrm>
          <a:prstGeom prst="rect">
            <a:avLst/>
          </a:prstGeom>
          <a:noFill/>
          <a:ln>
            <a:noFill/>
          </a:ln>
        </p:spPr>
        <p:txBody>
          <a:bodyPr anchorCtr="0" anchor="t" bIns="33675" lIns="67350" spcFirstLastPara="1" rIns="67350" wrap="square" tIns="33675">
            <a:spAutoFit/>
          </a:bodyPr>
          <a:lstStyle/>
          <a:p>
            <a:pPr indent="0" lvl="0" marL="0" marR="0" rtl="0" algn="ctr">
              <a:spcBef>
                <a:spcPts val="0"/>
              </a:spcBef>
              <a:spcAft>
                <a:spcPts val="0"/>
              </a:spcAft>
              <a:buNone/>
            </a:pPr>
            <a:r>
              <a:rPr b="1" lang="en-US" sz="2800">
                <a:solidFill>
                  <a:srgbClr val="FF6600"/>
                </a:solidFill>
                <a:latin typeface="Arial Rounded"/>
                <a:ea typeface="Arial Rounded"/>
                <a:cs typeface="Arial Rounded"/>
                <a:sym typeface="Arial Rounded"/>
              </a:rPr>
              <a:t>CÁNH CAM LẠC MẸ</a:t>
            </a:r>
            <a:endParaRPr i="1" sz="2800">
              <a:solidFill>
                <a:srgbClr val="000000"/>
              </a:solidFill>
              <a:latin typeface="Arial Rounded"/>
              <a:ea typeface="Arial Rounded"/>
              <a:cs typeface="Arial Rounded"/>
              <a:sym typeface="Arial Rounded"/>
            </a:endParaRPr>
          </a:p>
        </p:txBody>
      </p:sp>
      <p:pic>
        <p:nvPicPr>
          <p:cNvPr id="711" name="Google Shape;711;p19"/>
          <p:cNvPicPr preferRelativeResize="0"/>
          <p:nvPr/>
        </p:nvPicPr>
        <p:blipFill rotWithShape="1">
          <a:blip r:embed="rId6">
            <a:alphaModFix/>
          </a:blip>
          <a:srcRect b="0" l="0" r="0" t="0"/>
          <a:stretch/>
        </p:blipFill>
        <p:spPr>
          <a:xfrm>
            <a:off x="4805783" y="2905625"/>
            <a:ext cx="4216526" cy="21565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500"/>
                                        <p:tgtEl>
                                          <p:spTgt spid="7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250"/>
                                        <p:tgtEl>
                                          <p:spTgt spid="710"/>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2"/>
          <p:cNvPicPr preferRelativeResize="0"/>
          <p:nvPr/>
        </p:nvPicPr>
        <p:blipFill rotWithShape="1">
          <a:blip r:embed="rId3">
            <a:alphaModFix/>
          </a:blip>
          <a:srcRect b="0" l="5528" r="5530" t="0"/>
          <a:stretch/>
        </p:blipFill>
        <p:spPr>
          <a:xfrm>
            <a:off x="0" y="0"/>
            <a:ext cx="9144000" cy="5143500"/>
          </a:xfrm>
          <a:prstGeom prst="rect">
            <a:avLst/>
          </a:prstGeom>
          <a:noFill/>
          <a:ln>
            <a:noFill/>
          </a:ln>
        </p:spPr>
      </p:pic>
      <p:pic>
        <p:nvPicPr>
          <p:cNvPr id="477" name="Google Shape;477;p2"/>
          <p:cNvPicPr preferRelativeResize="0"/>
          <p:nvPr/>
        </p:nvPicPr>
        <p:blipFill rotWithShape="1">
          <a:blip r:embed="rId4">
            <a:alphaModFix/>
          </a:blip>
          <a:srcRect b="11189" l="15285" r="46645" t="10428"/>
          <a:stretch/>
        </p:blipFill>
        <p:spPr>
          <a:xfrm>
            <a:off x="-969963" y="-222250"/>
            <a:ext cx="10582276" cy="5588000"/>
          </a:xfrm>
          <a:prstGeom prst="rect">
            <a:avLst/>
          </a:prstGeom>
          <a:noFill/>
          <a:ln>
            <a:noFill/>
          </a:ln>
        </p:spPr>
      </p:pic>
      <p:sp>
        <p:nvSpPr>
          <p:cNvPr id="478" name="Google Shape;478;p2"/>
          <p:cNvSpPr/>
          <p:nvPr/>
        </p:nvSpPr>
        <p:spPr>
          <a:xfrm>
            <a:off x="4716466" y="744538"/>
            <a:ext cx="1989137" cy="1312862"/>
          </a:xfrm>
          <a:prstGeom prst="cloud">
            <a:avLst/>
          </a:prstGeom>
          <a:noFill/>
          <a:ln cap="flat" cmpd="sng" w="12700">
            <a:solidFill>
              <a:srgbClr val="D27C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479" name="Google Shape;479;p2"/>
          <p:cNvSpPr/>
          <p:nvPr/>
        </p:nvSpPr>
        <p:spPr>
          <a:xfrm>
            <a:off x="6215063" y="2817814"/>
            <a:ext cx="1990725" cy="1312862"/>
          </a:xfrm>
          <a:prstGeom prst="cloud">
            <a:avLst/>
          </a:prstGeom>
          <a:noFill/>
          <a:ln cap="flat" cmpd="sng" w="12700">
            <a:solidFill>
              <a:srgbClr val="D27C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pic>
        <p:nvPicPr>
          <p:cNvPr id="480" name="Google Shape;480;p2"/>
          <p:cNvPicPr preferRelativeResize="0"/>
          <p:nvPr/>
        </p:nvPicPr>
        <p:blipFill rotWithShape="1">
          <a:blip r:embed="rId5">
            <a:alphaModFix/>
          </a:blip>
          <a:srcRect b="13078" l="21497" r="25224" t="5232"/>
          <a:stretch/>
        </p:blipFill>
        <p:spPr>
          <a:xfrm>
            <a:off x="882651" y="1027114"/>
            <a:ext cx="2546350" cy="2749550"/>
          </a:xfrm>
          <a:prstGeom prst="rect">
            <a:avLst/>
          </a:prstGeom>
          <a:noFill/>
          <a:ln>
            <a:noFill/>
          </a:ln>
        </p:spPr>
      </p:pic>
      <p:sp>
        <p:nvSpPr>
          <p:cNvPr id="481" name="Google Shape;481;p2"/>
          <p:cNvSpPr txBox="1"/>
          <p:nvPr/>
        </p:nvSpPr>
        <p:spPr>
          <a:xfrm>
            <a:off x="3429000" y="1817689"/>
            <a:ext cx="4141788" cy="101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Rounded"/>
                <a:ea typeface="Arial Rounded"/>
                <a:cs typeface="Arial Rounded"/>
                <a:sym typeface="Arial Rounded"/>
              </a:rPr>
              <a:t>Khởi động</a:t>
            </a:r>
            <a:endParaRPr b="0" i="0" sz="6000" u="none" cap="none" strike="noStrike">
              <a:solidFill>
                <a:srgbClr val="000000"/>
              </a:solidFill>
              <a:latin typeface="Arial Rounded"/>
              <a:ea typeface="Arial Rounded"/>
              <a:cs typeface="Arial Rounded"/>
              <a:sym typeface="Arial Rounded"/>
            </a:endParaRPr>
          </a:p>
        </p:txBody>
      </p:sp>
      <p:sp>
        <p:nvSpPr>
          <p:cNvPr id="482" name="Google Shape;482;p2"/>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LH: FB Vũ Hồng | </a:t>
            </a:r>
            <a:r>
              <a:rPr b="0" i="0" lang="en-US" sz="2000" u="sng" cap="none" strike="noStrike">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b="0" i="0" lang="en-US" sz="2000" u="none" cap="none" strike="noStrike">
                <a:solidFill>
                  <a:srgbClr val="000000"/>
                </a:solidFill>
                <a:latin typeface="Arial Rounded"/>
                <a:ea typeface="Arial Rounded"/>
                <a:cs typeface="Arial Rounded"/>
                <a:sym typeface="Arial Rounded"/>
              </a:rPr>
              <a:t> | </a:t>
            </a:r>
            <a:r>
              <a:rPr b="0" i="0" lang="en-US" sz="2000" u="sng" cap="none" strike="noStrike">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b="0" i="0" lang="en-US" sz="2000" u="none" cap="none" strike="noStrike">
                <a:solidFill>
                  <a:srgbClr val="000000"/>
                </a:solidFill>
                <a:latin typeface="Arial Rounded"/>
                <a:ea typeface="Arial Rounded"/>
                <a:cs typeface="Arial Rounded"/>
                <a:sym typeface="Arial Rounded"/>
              </a:rPr>
              <a:t> </a:t>
            </a:r>
            <a:endParaRPr/>
          </a:p>
        </p:txBody>
      </p:sp>
      <p:pic>
        <p:nvPicPr>
          <p:cNvPr id="483" name="Google Shape;483;p2"/>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
        <p:nvSpPr>
          <p:cNvPr id="484" name="Google Shape;484;p2"/>
          <p:cNvSpPr txBox="1"/>
          <p:nvPr/>
        </p:nvSpPr>
        <p:spPr>
          <a:xfrm>
            <a:off x="-2738325" y="561862"/>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Bài giảng thiết kế bởi Vũ Hồng</a:t>
            </a:r>
            <a:endParaRPr b="0" i="0" sz="2000" u="none" cap="none" strike="noStrike">
              <a:solidFill>
                <a:srgbClr val="000000"/>
              </a:solidFill>
              <a:latin typeface="Arial Rounded"/>
              <a:ea typeface="Arial Rounded"/>
              <a:cs typeface="Arial Rounded"/>
              <a:sym typeface="Arial Rounded"/>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LH: FB Vũ Hồng | </a:t>
            </a:r>
            <a:r>
              <a:rPr b="0" i="0" lang="en-US" sz="2000" u="sng" cap="none" strike="noStrike">
                <a:solidFill>
                  <a:srgbClr val="000000"/>
                </a:solidFill>
                <a:latin typeface="Arial Rounded"/>
                <a:ea typeface="Arial Rounded"/>
                <a:cs typeface="Arial Rounded"/>
                <a:sym typeface="Arial Rounded"/>
                <a:hlinkClick r:id="rId9">
                  <a:extLst>
                    <a:ext uri="{A12FA001-AC4F-418D-AE19-62706E023703}">
                      <ahyp:hlinkClr val="tx"/>
                    </a:ext>
                  </a:extLst>
                </a:hlinkClick>
              </a:rPr>
              <a:t>https://www.facebook.com/vuhong1972</a:t>
            </a:r>
            <a:r>
              <a:rPr b="0" i="0" lang="en-US" sz="2000" u="none" cap="none" strike="noStrike">
                <a:solidFill>
                  <a:srgbClr val="000000"/>
                </a:solidFill>
                <a:latin typeface="Arial Rounded"/>
                <a:ea typeface="Arial Rounded"/>
                <a:cs typeface="Arial Rounded"/>
                <a:sym typeface="Arial Rounded"/>
              </a:rPr>
              <a:t> | </a:t>
            </a:r>
            <a:r>
              <a:rPr b="0" i="0" lang="en-US" sz="2000" u="sng" cap="none" strike="noStrike">
                <a:solidFill>
                  <a:srgbClr val="000000"/>
                </a:solidFill>
                <a:latin typeface="Arial Rounded"/>
                <a:ea typeface="Arial Rounded"/>
                <a:cs typeface="Arial Rounded"/>
                <a:sym typeface="Arial Rounded"/>
                <a:hlinkClick r:id="rId10">
                  <a:extLst>
                    <a:ext uri="{A12FA001-AC4F-418D-AE19-62706E023703}">
                      <ahyp:hlinkClr val="tx"/>
                    </a:ext>
                  </a:extLst>
                </a:hlinkClick>
              </a:rPr>
              <a:t>hongvu7219@gmail.com</a:t>
            </a:r>
            <a:r>
              <a:rPr b="0" i="0" lang="en-US" sz="2000" u="none" cap="none" strike="noStrike">
                <a:solidFill>
                  <a:srgbClr val="000000"/>
                </a:solidFill>
                <a:latin typeface="Arial Rounded"/>
                <a:ea typeface="Arial Rounded"/>
                <a:cs typeface="Arial Rounded"/>
                <a:sym typeface="Arial Rounded"/>
              </a:rPr>
              <a:t> </a:t>
            </a:r>
            <a:endParaRPr/>
          </a:p>
        </p:txBody>
      </p:sp>
      <p:pic>
        <p:nvPicPr>
          <p:cNvPr id="485" name="Google Shape;485;p2"/>
          <p:cNvPicPr preferRelativeResize="0"/>
          <p:nvPr/>
        </p:nvPicPr>
        <p:blipFill rotWithShape="1">
          <a:blip r:embed="rId8">
            <a:alphaModFix/>
          </a:blip>
          <a:srcRect b="0" l="0" r="0" t="0"/>
          <a:stretch/>
        </p:blipFill>
        <p:spPr>
          <a:xfrm>
            <a:off x="-1163101" y="36818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80"/>
                                        </p:tgtEl>
                                        <p:attrNameLst>
                                          <p:attrName>style.visibility</p:attrName>
                                        </p:attrNameLst>
                                      </p:cBhvr>
                                      <p:to>
                                        <p:strVal val="visible"/>
                                      </p:to>
                                    </p:set>
                                    <p:anim calcmode="lin" valueType="num">
                                      <p:cBhvr additive="base">
                                        <p:cTn dur="1000"/>
                                        <p:tgtEl>
                                          <p:spTgt spid="48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75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p20"/>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718" name="Google Shape;718;p20"/>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719" name="Google Shape;719;p20"/>
          <p:cNvPicPr preferRelativeResize="0"/>
          <p:nvPr/>
        </p:nvPicPr>
        <p:blipFill rotWithShape="1">
          <a:blip r:embed="rId5">
            <a:alphaModFix/>
          </a:blip>
          <a:srcRect b="-2890" l="70383" r="5268" t="68223"/>
          <a:stretch/>
        </p:blipFill>
        <p:spPr>
          <a:xfrm>
            <a:off x="947260" y="929501"/>
            <a:ext cx="3819050" cy="3836811"/>
          </a:xfrm>
          <a:prstGeom prst="rect">
            <a:avLst/>
          </a:prstGeom>
          <a:noFill/>
          <a:ln>
            <a:noFill/>
          </a:ln>
        </p:spPr>
      </p:pic>
      <p:pic>
        <p:nvPicPr>
          <p:cNvPr id="720" name="Google Shape;720;p20"/>
          <p:cNvPicPr preferRelativeResize="0"/>
          <p:nvPr/>
        </p:nvPicPr>
        <p:blipFill rotWithShape="1">
          <a:blip r:embed="rId6">
            <a:alphaModFix/>
          </a:blip>
          <a:srcRect b="0" l="0" r="0" t="0"/>
          <a:stretch/>
        </p:blipFill>
        <p:spPr>
          <a:xfrm>
            <a:off x="4307353" y="813394"/>
            <a:ext cx="3800192" cy="3516719"/>
          </a:xfrm>
          <a:prstGeom prst="rect">
            <a:avLst/>
          </a:prstGeom>
          <a:noFill/>
          <a:ln>
            <a:noFill/>
          </a:ln>
        </p:spPr>
      </p:pic>
      <p:sp>
        <p:nvSpPr>
          <p:cNvPr id="721" name="Google Shape;721;p20"/>
          <p:cNvSpPr txBox="1"/>
          <p:nvPr/>
        </p:nvSpPr>
        <p:spPr>
          <a:xfrm>
            <a:off x="4818066" y="1927227"/>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4</a:t>
            </a:r>
            <a:endParaRPr sz="8500">
              <a:solidFill>
                <a:srgbClr val="00B0F0"/>
              </a:solidFill>
              <a:latin typeface="Arial Rounded"/>
              <a:ea typeface="Arial Rounded"/>
              <a:cs typeface="Arial Rounded"/>
              <a:sym typeface="Arial Rounded"/>
            </a:endParaRPr>
          </a:p>
        </p:txBody>
      </p:sp>
      <p:sp>
        <p:nvSpPr>
          <p:cNvPr id="722" name="Google Shape;722;p20"/>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723" name="Google Shape;723;p20"/>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500"/>
                                        <p:tgtEl>
                                          <p:spTgt spid="7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822"/>
                                        <p:tgtEl>
                                          <p:spTgt spid="719"/>
                                        </p:tgtEl>
                                      </p:cBhvr>
                                    </p:animEffect>
                                  </p:childTnLst>
                                </p:cTn>
                              </p:par>
                              <p:par>
                                <p:cTn fill="hold" nodeType="withEffect" presetClass="entr" presetID="23" presetSubtype="16">
                                  <p:stCondLst>
                                    <p:cond delay="250"/>
                                  </p:stCondLst>
                                  <p:childTnLst>
                                    <p:set>
                                      <p:cBhvr>
                                        <p:cTn dur="1" fill="hold">
                                          <p:stCondLst>
                                            <p:cond delay="0"/>
                                          </p:stCondLst>
                                        </p:cTn>
                                        <p:tgtEl>
                                          <p:spTgt spid="720"/>
                                        </p:tgtEl>
                                        <p:attrNameLst>
                                          <p:attrName>style.visibility</p:attrName>
                                        </p:attrNameLst>
                                      </p:cBhvr>
                                      <p:to>
                                        <p:strVal val="visible"/>
                                      </p:to>
                                    </p:set>
                                    <p:anim calcmode="lin" valueType="num">
                                      <p:cBhvr additive="base">
                                        <p:cTn dur="500"/>
                                        <p:tgtEl>
                                          <p:spTgt spid="720"/>
                                        </p:tgtEl>
                                        <p:attrNameLst>
                                          <p:attrName>ppt_w</p:attrName>
                                        </p:attrNameLst>
                                      </p:cBhvr>
                                      <p:tavLst>
                                        <p:tav fmla="" tm="0">
                                          <p:val>
                                            <p:strVal val="0"/>
                                          </p:val>
                                        </p:tav>
                                        <p:tav fmla="" tm="100000">
                                          <p:val>
                                            <p:strVal val="#ppt_w"/>
                                          </p:val>
                                        </p:tav>
                                      </p:tavLst>
                                    </p:anim>
                                    <p:anim calcmode="lin" valueType="num">
                                      <p:cBhvr additive="base">
                                        <p:cTn dur="500"/>
                                        <p:tgtEl>
                                          <p:spTgt spid="72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21"/>
                                        </p:tgtEl>
                                        <p:attrNameLst>
                                          <p:attrName>style.visibility</p:attrName>
                                        </p:attrNameLst>
                                      </p:cBhvr>
                                      <p:to>
                                        <p:strVal val="visible"/>
                                      </p:to>
                                    </p:set>
                                    <p:anim calcmode="lin" valueType="num">
                                      <p:cBhvr additive="base">
                                        <p:cTn dur="500"/>
                                        <p:tgtEl>
                                          <p:spTgt spid="721"/>
                                        </p:tgtEl>
                                        <p:attrNameLst>
                                          <p:attrName>ppt_w</p:attrName>
                                        </p:attrNameLst>
                                      </p:cBhvr>
                                      <p:tavLst>
                                        <p:tav fmla="" tm="0">
                                          <p:val>
                                            <p:strVal val="0"/>
                                          </p:val>
                                        </p:tav>
                                        <p:tav fmla="" tm="100000">
                                          <p:val>
                                            <p:strVal val="#ppt_w"/>
                                          </p:val>
                                        </p:tav>
                                      </p:tavLst>
                                    </p:anim>
                                    <p:anim calcmode="lin" valueType="num">
                                      <p:cBhvr additive="base">
                                        <p:cTn dur="500"/>
                                        <p:tgtEl>
                                          <p:spTgt spid="72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21"/>
          <p:cNvSpPr txBox="1"/>
          <p:nvPr/>
        </p:nvSpPr>
        <p:spPr>
          <a:xfrm>
            <a:off x="152400" y="37299"/>
            <a:ext cx="7086600" cy="5232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B0F0"/>
                </a:solidFill>
                <a:latin typeface="Arial Rounded"/>
                <a:ea typeface="Arial Rounded"/>
                <a:cs typeface="Arial Rounded"/>
                <a:sym typeface="Arial Rounded"/>
              </a:rPr>
              <a:t>4. </a:t>
            </a:r>
            <a:r>
              <a:rPr lang="en-US" sz="2800">
                <a:solidFill>
                  <a:schemeClr val="dk1"/>
                </a:solidFill>
                <a:latin typeface="Arial Rounded"/>
                <a:ea typeface="Arial Rounded"/>
                <a:cs typeface="Arial Rounded"/>
                <a:sym typeface="Arial Rounded"/>
              </a:rPr>
              <a:t>Nói và đáp lời trong các tình huống sau:</a:t>
            </a:r>
            <a:endParaRPr sz="2800">
              <a:solidFill>
                <a:schemeClr val="dk1"/>
              </a:solidFill>
              <a:latin typeface="Arial Rounded"/>
              <a:ea typeface="Arial Rounded"/>
              <a:cs typeface="Arial Rounded"/>
              <a:sym typeface="Arial Rounded"/>
            </a:endParaRPr>
          </a:p>
        </p:txBody>
      </p:sp>
      <p:sp>
        <p:nvSpPr>
          <p:cNvPr id="730" name="Google Shape;730;p21"/>
          <p:cNvSpPr/>
          <p:nvPr/>
        </p:nvSpPr>
        <p:spPr>
          <a:xfrm>
            <a:off x="457200" y="666750"/>
            <a:ext cx="59436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a. An ủi, động viên bạn khi bạn bị mệt.</a:t>
            </a:r>
            <a:endParaRPr sz="2800">
              <a:solidFill>
                <a:schemeClr val="dk1"/>
              </a:solidFill>
              <a:latin typeface="Arial Rounded"/>
              <a:ea typeface="Arial Rounded"/>
              <a:cs typeface="Arial Rounded"/>
              <a:sym typeface="Arial Rounded"/>
            </a:endParaRPr>
          </a:p>
        </p:txBody>
      </p:sp>
      <p:sp>
        <p:nvSpPr>
          <p:cNvPr id="731" name="Google Shape;731;p21"/>
          <p:cNvSpPr/>
          <p:nvPr/>
        </p:nvSpPr>
        <p:spPr>
          <a:xfrm>
            <a:off x="474260" y="1286530"/>
            <a:ext cx="676474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b. Mời bạn đọc một cuốn truyện hay.</a:t>
            </a:r>
            <a:endParaRPr sz="2800">
              <a:solidFill>
                <a:schemeClr val="dk1"/>
              </a:solidFill>
              <a:latin typeface="Arial Rounded"/>
              <a:ea typeface="Arial Rounded"/>
              <a:cs typeface="Arial Rounded"/>
              <a:sym typeface="Arial Rounded"/>
            </a:endParaRPr>
          </a:p>
        </p:txBody>
      </p:sp>
      <p:sp>
        <p:nvSpPr>
          <p:cNvPr id="732" name="Google Shape;732;p21"/>
          <p:cNvSpPr/>
          <p:nvPr/>
        </p:nvSpPr>
        <p:spPr>
          <a:xfrm>
            <a:off x="476535" y="1962150"/>
            <a:ext cx="734249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c. Đề nghị bạn hát một bài trước lớp.</a:t>
            </a:r>
            <a:endParaRPr sz="2800">
              <a:solidFill>
                <a:schemeClr val="dk1"/>
              </a:solidFill>
              <a:latin typeface="Arial Rounded"/>
              <a:ea typeface="Arial Rounded"/>
              <a:cs typeface="Arial Rounded"/>
              <a:sym typeface="Arial Rounded"/>
            </a:endParaRPr>
          </a:p>
        </p:txBody>
      </p:sp>
      <p:pic>
        <p:nvPicPr>
          <p:cNvPr id="733" name="Google Shape;733;p21"/>
          <p:cNvPicPr preferRelativeResize="0"/>
          <p:nvPr/>
        </p:nvPicPr>
        <p:blipFill rotWithShape="1">
          <a:blip r:embed="rId3">
            <a:alphaModFix/>
          </a:blip>
          <a:srcRect b="0" l="0" r="0" t="0"/>
          <a:stretch/>
        </p:blipFill>
        <p:spPr>
          <a:xfrm>
            <a:off x="4876800" y="2753868"/>
            <a:ext cx="3999384" cy="2389632"/>
          </a:xfrm>
          <a:prstGeom prst="rect">
            <a:avLst/>
          </a:prstGeom>
          <a:noFill/>
          <a:ln>
            <a:noFill/>
          </a:ln>
        </p:spPr>
      </p:pic>
      <p:sp>
        <p:nvSpPr>
          <p:cNvPr id="734" name="Google Shape;734;p21"/>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735" name="Google Shape;735;p21"/>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30"/>
                                        </p:tgtEl>
                                        <p:attrNameLst>
                                          <p:attrName>style.visibility</p:attrName>
                                        </p:attrNameLst>
                                      </p:cBhvr>
                                      <p:to>
                                        <p:strVal val="visible"/>
                                      </p:to>
                                    </p:set>
                                    <p:anim calcmode="lin" valueType="num">
                                      <p:cBhvr additive="base">
                                        <p:cTn dur="500"/>
                                        <p:tgtEl>
                                          <p:spTgt spid="73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31"/>
                                        </p:tgtEl>
                                        <p:attrNameLst>
                                          <p:attrName>style.visibility</p:attrName>
                                        </p:attrNameLst>
                                      </p:cBhvr>
                                      <p:to>
                                        <p:strVal val="visible"/>
                                      </p:to>
                                    </p:set>
                                    <p:anim calcmode="lin" valueType="num">
                                      <p:cBhvr additive="base">
                                        <p:cTn dur="500"/>
                                        <p:tgtEl>
                                          <p:spTgt spid="73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732"/>
                                        </p:tgtEl>
                                        <p:attrNameLst>
                                          <p:attrName>style.visibility</p:attrName>
                                        </p:attrNameLst>
                                      </p:cBhvr>
                                      <p:to>
                                        <p:strVal val="visible"/>
                                      </p:to>
                                    </p:set>
                                    <p:anim calcmode="lin" valueType="num">
                                      <p:cBhvr additive="base">
                                        <p:cTn dur="500"/>
                                        <p:tgtEl>
                                          <p:spTgt spid="732"/>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grpSp>
        <p:nvGrpSpPr>
          <p:cNvPr id="741" name="Google Shape;741;p22"/>
          <p:cNvGrpSpPr/>
          <p:nvPr/>
        </p:nvGrpSpPr>
        <p:grpSpPr>
          <a:xfrm>
            <a:off x="1398155" y="1152289"/>
            <a:ext cx="6644299" cy="737124"/>
            <a:chOff x="1174184" y="153985"/>
            <a:chExt cx="7721564" cy="1287519"/>
          </a:xfrm>
        </p:grpSpPr>
        <p:sp>
          <p:nvSpPr>
            <p:cNvPr id="742" name="Google Shape;742;p22"/>
            <p:cNvSpPr/>
            <p:nvPr/>
          </p:nvSpPr>
          <p:spPr>
            <a:xfrm rot="10800000">
              <a:off x="1351948" y="153985"/>
              <a:ext cx="7543800" cy="1287519"/>
            </a:xfrm>
            <a:prstGeom prst="homePlate">
              <a:avLst>
                <a:gd fmla="val 50000" name="adj"/>
              </a:avLst>
            </a:prstGeom>
            <a:solidFill>
              <a:srgbClr val="DAE5F1"/>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43" name="Google Shape;743;p22"/>
            <p:cNvSpPr txBox="1"/>
            <p:nvPr/>
          </p:nvSpPr>
          <p:spPr>
            <a:xfrm>
              <a:off x="2266458" y="316860"/>
              <a:ext cx="6629290" cy="833260"/>
            </a:xfrm>
            <a:prstGeom prst="rect">
              <a:avLst/>
            </a:prstGeom>
            <a:solidFill>
              <a:srgbClr val="DAE5F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An ủi, động viên bạn khi bạn bị mệt.</a:t>
              </a:r>
              <a:endParaRPr/>
            </a:p>
          </p:txBody>
        </p:sp>
        <p:sp>
          <p:nvSpPr>
            <p:cNvPr id="744" name="Google Shape;744;p22"/>
            <p:cNvSpPr/>
            <p:nvPr/>
          </p:nvSpPr>
          <p:spPr>
            <a:xfrm>
              <a:off x="1174184" y="202268"/>
              <a:ext cx="890812" cy="1190954"/>
            </a:xfrm>
            <a:prstGeom prst="ellipse">
              <a:avLst/>
            </a:prstGeom>
            <a:solidFill>
              <a:srgbClr val="DAE5F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500">
                  <a:solidFill>
                    <a:schemeClr val="dk1"/>
                  </a:solidFill>
                  <a:latin typeface="Arial Rounded"/>
                  <a:ea typeface="Arial Rounded"/>
                  <a:cs typeface="Arial Rounded"/>
                  <a:sym typeface="Arial Rounded"/>
                </a:rPr>
                <a:t>a</a:t>
              </a:r>
              <a:endParaRPr/>
            </a:p>
          </p:txBody>
        </p:sp>
      </p:grpSp>
      <p:grpSp>
        <p:nvGrpSpPr>
          <p:cNvPr id="745" name="Google Shape;745;p22"/>
          <p:cNvGrpSpPr/>
          <p:nvPr/>
        </p:nvGrpSpPr>
        <p:grpSpPr>
          <a:xfrm>
            <a:off x="1651728" y="2190695"/>
            <a:ext cx="6290097" cy="1021710"/>
            <a:chOff x="606324" y="463987"/>
            <a:chExt cx="8366047" cy="1362279"/>
          </a:xfrm>
        </p:grpSpPr>
        <p:sp>
          <p:nvSpPr>
            <p:cNvPr id="746" name="Google Shape;746;p22"/>
            <p:cNvSpPr/>
            <p:nvPr/>
          </p:nvSpPr>
          <p:spPr>
            <a:xfrm rot="10800000">
              <a:off x="1428571" y="463987"/>
              <a:ext cx="7543800" cy="1362279"/>
            </a:xfrm>
            <a:prstGeom prst="homePlate">
              <a:avLst>
                <a:gd fmla="val 50000" name="adj"/>
              </a:avLst>
            </a:prstGeom>
            <a:solidFill>
              <a:srgbClr val="F2DADA"/>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47" name="Google Shape;747;p22"/>
            <p:cNvSpPr txBox="1"/>
            <p:nvPr/>
          </p:nvSpPr>
          <p:spPr>
            <a:xfrm>
              <a:off x="2292280" y="570611"/>
              <a:ext cx="6629290" cy="1149031"/>
            </a:xfrm>
            <a:prstGeom prst="rect">
              <a:avLst/>
            </a:prstGeom>
            <a:solidFill>
              <a:srgbClr val="F2DAD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70C0"/>
                  </a:solidFill>
                  <a:latin typeface="Arial Rounded"/>
                  <a:ea typeface="Arial Rounded"/>
                  <a:cs typeface="Arial Rounded"/>
                  <a:sym typeface="Arial Rounded"/>
                </a:rPr>
                <a:t>Bạn mệt lắm không? Mình lấy nước cho bạn uống nhé?</a:t>
              </a:r>
              <a:endParaRPr sz="2500">
                <a:solidFill>
                  <a:srgbClr val="0070C0"/>
                </a:solidFill>
                <a:latin typeface="Arial Rounded"/>
                <a:ea typeface="Arial Rounded"/>
                <a:cs typeface="Arial Rounded"/>
                <a:sym typeface="Arial Rounded"/>
              </a:endParaRPr>
            </a:p>
          </p:txBody>
        </p:sp>
        <p:sp>
          <p:nvSpPr>
            <p:cNvPr id="748" name="Google Shape;748;p22"/>
            <p:cNvSpPr/>
            <p:nvPr/>
          </p:nvSpPr>
          <p:spPr>
            <a:xfrm>
              <a:off x="606324" y="464060"/>
              <a:ext cx="1451696" cy="1358267"/>
            </a:xfrm>
            <a:prstGeom prst="ellipse">
              <a:avLst/>
            </a:prstGeom>
            <a:solidFill>
              <a:srgbClr val="F2DADA"/>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500">
                  <a:solidFill>
                    <a:srgbClr val="0070C0"/>
                  </a:solidFill>
                  <a:latin typeface="Arial Rounded"/>
                  <a:ea typeface="Arial Rounded"/>
                  <a:cs typeface="Arial Rounded"/>
                  <a:sym typeface="Arial Rounded"/>
                </a:rPr>
                <a:t>Nói:</a:t>
              </a:r>
              <a:endParaRPr/>
            </a:p>
          </p:txBody>
        </p:sp>
      </p:grpSp>
      <p:sp>
        <p:nvSpPr>
          <p:cNvPr id="749" name="Google Shape;749;p22"/>
          <p:cNvSpPr txBox="1"/>
          <p:nvPr/>
        </p:nvSpPr>
        <p:spPr>
          <a:xfrm>
            <a:off x="1575423" y="209426"/>
            <a:ext cx="7217427" cy="45397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2500">
                <a:solidFill>
                  <a:srgbClr val="000000"/>
                </a:solidFill>
                <a:latin typeface="Calibri"/>
                <a:ea typeface="Calibri"/>
                <a:cs typeface="Calibri"/>
                <a:sym typeface="Calibri"/>
              </a:rPr>
              <a:t> </a:t>
            </a:r>
            <a:r>
              <a:rPr b="1" lang="en-US" sz="2500">
                <a:solidFill>
                  <a:srgbClr val="00B0F0"/>
                </a:solidFill>
                <a:latin typeface="Arial Rounded"/>
                <a:ea typeface="Arial Rounded"/>
                <a:cs typeface="Arial Rounded"/>
                <a:sym typeface="Arial Rounded"/>
              </a:rPr>
              <a:t>4. </a:t>
            </a:r>
            <a:r>
              <a:rPr lang="en-US" sz="2500">
                <a:solidFill>
                  <a:schemeClr val="dk1"/>
                </a:solidFill>
                <a:latin typeface="Arial Rounded"/>
                <a:ea typeface="Arial Rounded"/>
                <a:cs typeface="Arial Rounded"/>
                <a:sym typeface="Arial Rounded"/>
              </a:rPr>
              <a:t>Nói và đáp lời trong các tình huống sau:</a:t>
            </a:r>
            <a:endParaRPr/>
          </a:p>
        </p:txBody>
      </p:sp>
      <p:grpSp>
        <p:nvGrpSpPr>
          <p:cNvPr id="750" name="Google Shape;750;p22"/>
          <p:cNvGrpSpPr/>
          <p:nvPr/>
        </p:nvGrpSpPr>
        <p:grpSpPr>
          <a:xfrm flipH="1">
            <a:off x="968835" y="3671300"/>
            <a:ext cx="6486692" cy="1079269"/>
            <a:chOff x="1868" y="170721"/>
            <a:chExt cx="9243811" cy="1439026"/>
          </a:xfrm>
        </p:grpSpPr>
        <p:sp>
          <p:nvSpPr>
            <p:cNvPr id="751" name="Google Shape;751;p22"/>
            <p:cNvSpPr/>
            <p:nvPr/>
          </p:nvSpPr>
          <p:spPr>
            <a:xfrm rot="10800000">
              <a:off x="755054" y="170721"/>
              <a:ext cx="8490625" cy="1439026"/>
            </a:xfrm>
            <a:prstGeom prst="homePlate">
              <a:avLst>
                <a:gd fmla="val 50000" name="adj"/>
              </a:avLst>
            </a:prstGeom>
            <a:solidFill>
              <a:srgbClr val="B2FCB2"/>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52" name="Google Shape;752;p22"/>
            <p:cNvSpPr txBox="1"/>
            <p:nvPr/>
          </p:nvSpPr>
          <p:spPr>
            <a:xfrm>
              <a:off x="2914722" y="569389"/>
              <a:ext cx="5900589" cy="636072"/>
            </a:xfrm>
            <a:prstGeom prst="rect">
              <a:avLst/>
            </a:prstGeom>
            <a:solidFill>
              <a:srgbClr val="B2FCB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FF0000"/>
                  </a:solidFill>
                  <a:latin typeface="Arial Rounded"/>
                  <a:ea typeface="Arial Rounded"/>
                  <a:cs typeface="Arial Rounded"/>
                  <a:sym typeface="Arial Rounded"/>
                </a:rPr>
                <a:t>Mình cảm ơn bạn nhiều!</a:t>
              </a:r>
              <a:endParaRPr sz="2500">
                <a:solidFill>
                  <a:srgbClr val="FF0000"/>
                </a:solidFill>
                <a:latin typeface="Arial Rounded"/>
                <a:ea typeface="Arial Rounded"/>
                <a:cs typeface="Arial Rounded"/>
                <a:sym typeface="Arial Rounded"/>
              </a:endParaRPr>
            </a:p>
          </p:txBody>
        </p:sp>
        <p:sp>
          <p:nvSpPr>
            <p:cNvPr id="753" name="Google Shape;753;p22"/>
            <p:cNvSpPr/>
            <p:nvPr/>
          </p:nvSpPr>
          <p:spPr>
            <a:xfrm>
              <a:off x="1868" y="199458"/>
              <a:ext cx="1506374" cy="1375935"/>
            </a:xfrm>
            <a:prstGeom prst="ellipse">
              <a:avLst/>
            </a:prstGeom>
            <a:solidFill>
              <a:srgbClr val="B2FCB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500">
                  <a:solidFill>
                    <a:srgbClr val="FF0000"/>
                  </a:solidFill>
                  <a:latin typeface="Arial Rounded"/>
                  <a:ea typeface="Arial Rounded"/>
                  <a:cs typeface="Arial Rounded"/>
                  <a:sym typeface="Arial Rounded"/>
                </a:rPr>
                <a:t>Đáp</a:t>
              </a:r>
              <a:endParaRPr sz="2500">
                <a:solidFill>
                  <a:srgbClr val="FF0000"/>
                </a:solidFill>
                <a:latin typeface="Arial Rounded"/>
                <a:ea typeface="Arial Rounded"/>
                <a:cs typeface="Arial Rounded"/>
                <a:sym typeface="Arial Rounded"/>
              </a:endParaRPr>
            </a:p>
          </p:txBody>
        </p:sp>
      </p:grpSp>
      <p:pic>
        <p:nvPicPr>
          <p:cNvPr id="754" name="Google Shape;754;p22"/>
          <p:cNvPicPr preferRelativeResize="0"/>
          <p:nvPr/>
        </p:nvPicPr>
        <p:blipFill rotWithShape="1">
          <a:blip r:embed="rId3">
            <a:alphaModFix/>
          </a:blip>
          <a:srcRect b="0" l="0" r="0" t="0"/>
          <a:stretch/>
        </p:blipFill>
        <p:spPr>
          <a:xfrm>
            <a:off x="26851" y="-90249"/>
            <a:ext cx="1371295" cy="1367903"/>
          </a:xfrm>
          <a:prstGeom prst="ellipse">
            <a:avLst/>
          </a:prstGeom>
          <a:noFill/>
          <a:ln>
            <a:noFill/>
          </a:ln>
        </p:spPr>
      </p:pic>
      <p:pic>
        <p:nvPicPr>
          <p:cNvPr id="755" name="Google Shape;755;p22"/>
          <p:cNvPicPr preferRelativeResize="0"/>
          <p:nvPr/>
        </p:nvPicPr>
        <p:blipFill rotWithShape="1">
          <a:blip r:embed="rId4">
            <a:alphaModFix/>
          </a:blip>
          <a:srcRect b="0" l="0" r="0" t="0"/>
          <a:stretch/>
        </p:blipFill>
        <p:spPr>
          <a:xfrm>
            <a:off x="393490" y="1896228"/>
            <a:ext cx="1157621" cy="1518388"/>
          </a:xfrm>
          <a:prstGeom prst="rect">
            <a:avLst/>
          </a:prstGeom>
          <a:noFill/>
          <a:ln>
            <a:noFill/>
          </a:ln>
        </p:spPr>
      </p:pic>
      <p:pic>
        <p:nvPicPr>
          <p:cNvPr id="756" name="Google Shape;756;p22"/>
          <p:cNvPicPr preferRelativeResize="0"/>
          <p:nvPr/>
        </p:nvPicPr>
        <p:blipFill rotWithShape="1">
          <a:blip r:embed="rId5">
            <a:alphaModFix/>
          </a:blip>
          <a:srcRect b="0" l="0" r="0" t="0"/>
          <a:stretch/>
        </p:blipFill>
        <p:spPr>
          <a:xfrm>
            <a:off x="7591130" y="2644150"/>
            <a:ext cx="1191329" cy="2266950"/>
          </a:xfrm>
          <a:prstGeom prst="rect">
            <a:avLst/>
          </a:prstGeom>
          <a:noFill/>
          <a:ln>
            <a:noFill/>
          </a:ln>
        </p:spPr>
      </p:pic>
      <p:sp>
        <p:nvSpPr>
          <p:cNvPr id="757" name="Google Shape;757;p22"/>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758" name="Google Shape;758;p22"/>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par>
                                <p:cTn fill="hold" nodeType="withEffect" presetClass="entr" presetID="2" presetSubtype="8">
                                  <p:stCondLst>
                                    <p:cond delay="0"/>
                                  </p:stCondLst>
                                  <p:childTnLst>
                                    <p:set>
                                      <p:cBhvr>
                                        <p:cTn dur="1" fill="hold">
                                          <p:stCondLst>
                                            <p:cond delay="0"/>
                                          </p:stCondLst>
                                        </p:cTn>
                                        <p:tgtEl>
                                          <p:spTgt spid="754"/>
                                        </p:tgtEl>
                                        <p:attrNameLst>
                                          <p:attrName>style.visibility</p:attrName>
                                        </p:attrNameLst>
                                      </p:cBhvr>
                                      <p:to>
                                        <p:strVal val="visible"/>
                                      </p:to>
                                    </p:set>
                                    <p:anim calcmode="lin" valueType="num">
                                      <p:cBhvr additive="base">
                                        <p:cTn dur="500"/>
                                        <p:tgtEl>
                                          <p:spTgt spid="75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41"/>
                                        </p:tgtEl>
                                        <p:attrNameLst>
                                          <p:attrName>style.visibility</p:attrName>
                                        </p:attrNameLst>
                                      </p:cBhvr>
                                      <p:to>
                                        <p:strVal val="visible"/>
                                      </p:to>
                                    </p:set>
                                    <p:anim calcmode="lin" valueType="num">
                                      <p:cBhvr additive="base">
                                        <p:cTn dur="500"/>
                                        <p:tgtEl>
                                          <p:spTgt spid="741"/>
                                        </p:tgtEl>
                                        <p:attrNameLst>
                                          <p:attrName>ppt_w</p:attrName>
                                        </p:attrNameLst>
                                      </p:cBhvr>
                                      <p:tavLst>
                                        <p:tav fmla="" tm="0">
                                          <p:val>
                                            <p:strVal val="0"/>
                                          </p:val>
                                        </p:tav>
                                        <p:tav fmla="" tm="100000">
                                          <p:val>
                                            <p:strVal val="#ppt_w"/>
                                          </p:val>
                                        </p:tav>
                                      </p:tavLst>
                                    </p:anim>
                                    <p:anim calcmode="lin" valueType="num">
                                      <p:cBhvr additive="base">
                                        <p:cTn dur="500"/>
                                        <p:tgtEl>
                                          <p:spTgt spid="74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745"/>
                                        </p:tgtEl>
                                        <p:attrNameLst>
                                          <p:attrName>style.visibility</p:attrName>
                                        </p:attrNameLst>
                                      </p:cBhvr>
                                      <p:to>
                                        <p:strVal val="visible"/>
                                      </p:to>
                                    </p:set>
                                    <p:anim calcmode="lin" valueType="num">
                                      <p:cBhvr additive="base">
                                        <p:cTn dur="1000"/>
                                        <p:tgtEl>
                                          <p:spTgt spid="74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750"/>
                                        <p:tgtEl>
                                          <p:spTgt spid="75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grpSp>
        <p:nvGrpSpPr>
          <p:cNvPr id="764" name="Google Shape;764;p23"/>
          <p:cNvGrpSpPr/>
          <p:nvPr/>
        </p:nvGrpSpPr>
        <p:grpSpPr>
          <a:xfrm>
            <a:off x="1398155" y="1152289"/>
            <a:ext cx="6644299" cy="737124"/>
            <a:chOff x="1174184" y="153985"/>
            <a:chExt cx="7721564" cy="1287519"/>
          </a:xfrm>
        </p:grpSpPr>
        <p:sp>
          <p:nvSpPr>
            <p:cNvPr id="765" name="Google Shape;765;p23"/>
            <p:cNvSpPr/>
            <p:nvPr/>
          </p:nvSpPr>
          <p:spPr>
            <a:xfrm rot="10800000">
              <a:off x="1351948" y="153985"/>
              <a:ext cx="7543800" cy="1287519"/>
            </a:xfrm>
            <a:prstGeom prst="homePlate">
              <a:avLst>
                <a:gd fmla="val 50000" name="adj"/>
              </a:avLst>
            </a:prstGeom>
            <a:solidFill>
              <a:srgbClr val="DAE5F1"/>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66" name="Google Shape;766;p23"/>
            <p:cNvSpPr txBox="1"/>
            <p:nvPr/>
          </p:nvSpPr>
          <p:spPr>
            <a:xfrm>
              <a:off x="2266458" y="316860"/>
              <a:ext cx="6629290" cy="833260"/>
            </a:xfrm>
            <a:prstGeom prst="rect">
              <a:avLst/>
            </a:prstGeom>
            <a:solidFill>
              <a:srgbClr val="DAE5F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Mời bạn đọc một cuốn truyện hay.</a:t>
              </a:r>
              <a:endParaRPr/>
            </a:p>
          </p:txBody>
        </p:sp>
        <p:sp>
          <p:nvSpPr>
            <p:cNvPr id="767" name="Google Shape;767;p23"/>
            <p:cNvSpPr/>
            <p:nvPr/>
          </p:nvSpPr>
          <p:spPr>
            <a:xfrm>
              <a:off x="1174184" y="202268"/>
              <a:ext cx="890812" cy="1190954"/>
            </a:xfrm>
            <a:prstGeom prst="ellipse">
              <a:avLst/>
            </a:prstGeom>
            <a:solidFill>
              <a:srgbClr val="DAE5F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500">
                  <a:solidFill>
                    <a:schemeClr val="dk1"/>
                  </a:solidFill>
                  <a:latin typeface="Arial Rounded"/>
                  <a:ea typeface="Arial Rounded"/>
                  <a:cs typeface="Arial Rounded"/>
                  <a:sym typeface="Arial Rounded"/>
                </a:rPr>
                <a:t>b</a:t>
              </a:r>
              <a:endParaRPr/>
            </a:p>
          </p:txBody>
        </p:sp>
      </p:grpSp>
      <p:grpSp>
        <p:nvGrpSpPr>
          <p:cNvPr id="768" name="Google Shape;768;p23"/>
          <p:cNvGrpSpPr/>
          <p:nvPr/>
        </p:nvGrpSpPr>
        <p:grpSpPr>
          <a:xfrm>
            <a:off x="1651728" y="2190695"/>
            <a:ext cx="6290097" cy="1021710"/>
            <a:chOff x="606324" y="463987"/>
            <a:chExt cx="8366047" cy="1362279"/>
          </a:xfrm>
        </p:grpSpPr>
        <p:sp>
          <p:nvSpPr>
            <p:cNvPr id="769" name="Google Shape;769;p23"/>
            <p:cNvSpPr/>
            <p:nvPr/>
          </p:nvSpPr>
          <p:spPr>
            <a:xfrm rot="10800000">
              <a:off x="1428571" y="463987"/>
              <a:ext cx="7543800" cy="1362279"/>
            </a:xfrm>
            <a:prstGeom prst="homePlate">
              <a:avLst>
                <a:gd fmla="val 50000" name="adj"/>
              </a:avLst>
            </a:prstGeom>
            <a:solidFill>
              <a:srgbClr val="F2DADA"/>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70" name="Google Shape;770;p23"/>
            <p:cNvSpPr txBox="1"/>
            <p:nvPr/>
          </p:nvSpPr>
          <p:spPr>
            <a:xfrm>
              <a:off x="2292280" y="570611"/>
              <a:ext cx="6629290" cy="1149031"/>
            </a:xfrm>
            <a:prstGeom prst="rect">
              <a:avLst/>
            </a:prstGeom>
            <a:solidFill>
              <a:srgbClr val="F2DAD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70C0"/>
                  </a:solidFill>
                  <a:latin typeface="Arial Rounded"/>
                  <a:ea typeface="Arial Rounded"/>
                  <a:cs typeface="Arial Rounded"/>
                  <a:sym typeface="Arial Rounded"/>
                </a:rPr>
                <a:t>Cuốn truyện này hay lắm! Bạn có muốn đọc không?</a:t>
              </a:r>
              <a:endParaRPr sz="2500">
                <a:solidFill>
                  <a:srgbClr val="0070C0"/>
                </a:solidFill>
                <a:latin typeface="Arial Rounded"/>
                <a:ea typeface="Arial Rounded"/>
                <a:cs typeface="Arial Rounded"/>
                <a:sym typeface="Arial Rounded"/>
              </a:endParaRPr>
            </a:p>
          </p:txBody>
        </p:sp>
        <p:sp>
          <p:nvSpPr>
            <p:cNvPr id="771" name="Google Shape;771;p23"/>
            <p:cNvSpPr/>
            <p:nvPr/>
          </p:nvSpPr>
          <p:spPr>
            <a:xfrm>
              <a:off x="606324" y="464060"/>
              <a:ext cx="1451696" cy="1358267"/>
            </a:xfrm>
            <a:prstGeom prst="ellipse">
              <a:avLst/>
            </a:prstGeom>
            <a:solidFill>
              <a:srgbClr val="F2DADA"/>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500">
                  <a:solidFill>
                    <a:srgbClr val="0070C0"/>
                  </a:solidFill>
                  <a:latin typeface="Arial Rounded"/>
                  <a:ea typeface="Arial Rounded"/>
                  <a:cs typeface="Arial Rounded"/>
                  <a:sym typeface="Arial Rounded"/>
                </a:rPr>
                <a:t>Nói:</a:t>
              </a:r>
              <a:endParaRPr/>
            </a:p>
          </p:txBody>
        </p:sp>
      </p:grpSp>
      <p:sp>
        <p:nvSpPr>
          <p:cNvPr id="772" name="Google Shape;772;p23"/>
          <p:cNvSpPr txBox="1"/>
          <p:nvPr/>
        </p:nvSpPr>
        <p:spPr>
          <a:xfrm>
            <a:off x="1575423" y="209426"/>
            <a:ext cx="7217427" cy="45397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2500">
                <a:solidFill>
                  <a:srgbClr val="000000"/>
                </a:solidFill>
                <a:latin typeface="Calibri"/>
                <a:ea typeface="Calibri"/>
                <a:cs typeface="Calibri"/>
                <a:sym typeface="Calibri"/>
              </a:rPr>
              <a:t> </a:t>
            </a:r>
            <a:r>
              <a:rPr b="1" lang="en-US" sz="2500">
                <a:solidFill>
                  <a:srgbClr val="00B0F0"/>
                </a:solidFill>
                <a:latin typeface="Arial Rounded"/>
                <a:ea typeface="Arial Rounded"/>
                <a:cs typeface="Arial Rounded"/>
                <a:sym typeface="Arial Rounded"/>
              </a:rPr>
              <a:t>4. </a:t>
            </a:r>
            <a:r>
              <a:rPr lang="en-US" sz="2500">
                <a:solidFill>
                  <a:schemeClr val="dk1"/>
                </a:solidFill>
                <a:latin typeface="Arial Rounded"/>
                <a:ea typeface="Arial Rounded"/>
                <a:cs typeface="Arial Rounded"/>
                <a:sym typeface="Arial Rounded"/>
              </a:rPr>
              <a:t>Nói và đáp lời trong các tình huống sau:</a:t>
            </a:r>
            <a:endParaRPr/>
          </a:p>
        </p:txBody>
      </p:sp>
      <p:grpSp>
        <p:nvGrpSpPr>
          <p:cNvPr id="773" name="Google Shape;773;p23"/>
          <p:cNvGrpSpPr/>
          <p:nvPr/>
        </p:nvGrpSpPr>
        <p:grpSpPr>
          <a:xfrm flipH="1">
            <a:off x="968835" y="3671300"/>
            <a:ext cx="6486692" cy="1079269"/>
            <a:chOff x="1868" y="170721"/>
            <a:chExt cx="9243811" cy="1439026"/>
          </a:xfrm>
        </p:grpSpPr>
        <p:sp>
          <p:nvSpPr>
            <p:cNvPr id="774" name="Google Shape;774;p23"/>
            <p:cNvSpPr/>
            <p:nvPr/>
          </p:nvSpPr>
          <p:spPr>
            <a:xfrm rot="10800000">
              <a:off x="755054" y="170721"/>
              <a:ext cx="8490625" cy="1439026"/>
            </a:xfrm>
            <a:prstGeom prst="homePlate">
              <a:avLst>
                <a:gd fmla="val 50000" name="adj"/>
              </a:avLst>
            </a:prstGeom>
            <a:solidFill>
              <a:srgbClr val="B2FCB2"/>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75" name="Google Shape;775;p23"/>
            <p:cNvSpPr txBox="1"/>
            <p:nvPr/>
          </p:nvSpPr>
          <p:spPr>
            <a:xfrm>
              <a:off x="1690418" y="292694"/>
              <a:ext cx="7307069" cy="1149033"/>
            </a:xfrm>
            <a:prstGeom prst="rect">
              <a:avLst/>
            </a:prstGeom>
            <a:solidFill>
              <a:srgbClr val="B2FCB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FF0000"/>
                  </a:solidFill>
                  <a:latin typeface="Arial Rounded"/>
                  <a:ea typeface="Arial Rounded"/>
                  <a:cs typeface="Arial Rounded"/>
                  <a:sym typeface="Arial Rounded"/>
                </a:rPr>
                <a:t>Cảm ơn bạn. Bạn cho mình mượn đọc nhé!</a:t>
              </a:r>
              <a:endParaRPr sz="2500">
                <a:solidFill>
                  <a:srgbClr val="FF0000"/>
                </a:solidFill>
                <a:latin typeface="Arial Rounded"/>
                <a:ea typeface="Arial Rounded"/>
                <a:cs typeface="Arial Rounded"/>
                <a:sym typeface="Arial Rounded"/>
              </a:endParaRPr>
            </a:p>
          </p:txBody>
        </p:sp>
        <p:sp>
          <p:nvSpPr>
            <p:cNvPr id="776" name="Google Shape;776;p23"/>
            <p:cNvSpPr/>
            <p:nvPr/>
          </p:nvSpPr>
          <p:spPr>
            <a:xfrm>
              <a:off x="1868" y="199458"/>
              <a:ext cx="1506374" cy="1375935"/>
            </a:xfrm>
            <a:prstGeom prst="ellipse">
              <a:avLst/>
            </a:prstGeom>
            <a:solidFill>
              <a:srgbClr val="B2FCB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500">
                  <a:solidFill>
                    <a:srgbClr val="FF0000"/>
                  </a:solidFill>
                  <a:latin typeface="Arial Rounded"/>
                  <a:ea typeface="Arial Rounded"/>
                  <a:cs typeface="Arial Rounded"/>
                  <a:sym typeface="Arial Rounded"/>
                </a:rPr>
                <a:t>Đáp</a:t>
              </a:r>
              <a:endParaRPr sz="2500">
                <a:solidFill>
                  <a:srgbClr val="FF0000"/>
                </a:solidFill>
                <a:latin typeface="Arial Rounded"/>
                <a:ea typeface="Arial Rounded"/>
                <a:cs typeface="Arial Rounded"/>
                <a:sym typeface="Arial Rounded"/>
              </a:endParaRPr>
            </a:p>
          </p:txBody>
        </p:sp>
      </p:grpSp>
      <p:pic>
        <p:nvPicPr>
          <p:cNvPr id="777" name="Google Shape;777;p23"/>
          <p:cNvPicPr preferRelativeResize="0"/>
          <p:nvPr/>
        </p:nvPicPr>
        <p:blipFill rotWithShape="1">
          <a:blip r:embed="rId3">
            <a:alphaModFix/>
          </a:blip>
          <a:srcRect b="0" l="0" r="0" t="0"/>
          <a:stretch/>
        </p:blipFill>
        <p:spPr>
          <a:xfrm>
            <a:off x="26851" y="-90249"/>
            <a:ext cx="1371295" cy="1367903"/>
          </a:xfrm>
          <a:prstGeom prst="ellipse">
            <a:avLst/>
          </a:prstGeom>
          <a:noFill/>
          <a:ln>
            <a:noFill/>
          </a:ln>
        </p:spPr>
      </p:pic>
      <p:pic>
        <p:nvPicPr>
          <p:cNvPr id="778" name="Google Shape;778;p23"/>
          <p:cNvPicPr preferRelativeResize="0"/>
          <p:nvPr/>
        </p:nvPicPr>
        <p:blipFill rotWithShape="1">
          <a:blip r:embed="rId4">
            <a:alphaModFix/>
          </a:blip>
          <a:srcRect b="0" l="0" r="0" t="0"/>
          <a:stretch/>
        </p:blipFill>
        <p:spPr>
          <a:xfrm>
            <a:off x="393490" y="1896228"/>
            <a:ext cx="1157621" cy="1518388"/>
          </a:xfrm>
          <a:prstGeom prst="rect">
            <a:avLst/>
          </a:prstGeom>
          <a:noFill/>
          <a:ln>
            <a:noFill/>
          </a:ln>
        </p:spPr>
      </p:pic>
      <p:pic>
        <p:nvPicPr>
          <p:cNvPr id="779" name="Google Shape;779;p23"/>
          <p:cNvPicPr preferRelativeResize="0"/>
          <p:nvPr/>
        </p:nvPicPr>
        <p:blipFill rotWithShape="1">
          <a:blip r:embed="rId5">
            <a:alphaModFix/>
          </a:blip>
          <a:srcRect b="0" l="0" r="0" t="0"/>
          <a:stretch/>
        </p:blipFill>
        <p:spPr>
          <a:xfrm>
            <a:off x="7591130" y="2644150"/>
            <a:ext cx="1191329" cy="2266950"/>
          </a:xfrm>
          <a:prstGeom prst="rect">
            <a:avLst/>
          </a:prstGeom>
          <a:noFill/>
          <a:ln>
            <a:noFill/>
          </a:ln>
        </p:spPr>
      </p:pic>
      <p:sp>
        <p:nvSpPr>
          <p:cNvPr id="780" name="Google Shape;780;p23"/>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781" name="Google Shape;781;p23"/>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2" presetSubtype="8">
                                  <p:stCondLst>
                                    <p:cond delay="0"/>
                                  </p:stCondLst>
                                  <p:childTnLst>
                                    <p:set>
                                      <p:cBhvr>
                                        <p:cTn dur="1" fill="hold">
                                          <p:stCondLst>
                                            <p:cond delay="0"/>
                                          </p:stCondLst>
                                        </p:cTn>
                                        <p:tgtEl>
                                          <p:spTgt spid="777"/>
                                        </p:tgtEl>
                                        <p:attrNameLst>
                                          <p:attrName>style.visibility</p:attrName>
                                        </p:attrNameLst>
                                      </p:cBhvr>
                                      <p:to>
                                        <p:strVal val="visible"/>
                                      </p:to>
                                    </p:set>
                                    <p:anim calcmode="lin" valueType="num">
                                      <p:cBhvr additive="base">
                                        <p:cTn dur="500"/>
                                        <p:tgtEl>
                                          <p:spTgt spid="77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4"/>
                                        </p:tgtEl>
                                        <p:attrNameLst>
                                          <p:attrName>style.visibility</p:attrName>
                                        </p:attrNameLst>
                                      </p:cBhvr>
                                      <p:to>
                                        <p:strVal val="visible"/>
                                      </p:to>
                                    </p:set>
                                    <p:anim calcmode="lin" valueType="num">
                                      <p:cBhvr additive="base">
                                        <p:cTn dur="500"/>
                                        <p:tgtEl>
                                          <p:spTgt spid="764"/>
                                        </p:tgtEl>
                                        <p:attrNameLst>
                                          <p:attrName>ppt_w</p:attrName>
                                        </p:attrNameLst>
                                      </p:cBhvr>
                                      <p:tavLst>
                                        <p:tav fmla="" tm="0">
                                          <p:val>
                                            <p:strVal val="0"/>
                                          </p:val>
                                        </p:tav>
                                        <p:tav fmla="" tm="100000">
                                          <p:val>
                                            <p:strVal val="#ppt_w"/>
                                          </p:val>
                                        </p:tav>
                                      </p:tavLst>
                                    </p:anim>
                                    <p:anim calcmode="lin" valueType="num">
                                      <p:cBhvr additive="base">
                                        <p:cTn dur="500"/>
                                        <p:tgtEl>
                                          <p:spTgt spid="76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768"/>
                                        </p:tgtEl>
                                        <p:attrNameLst>
                                          <p:attrName>style.visibility</p:attrName>
                                        </p:attrNameLst>
                                      </p:cBhvr>
                                      <p:to>
                                        <p:strVal val="visible"/>
                                      </p:to>
                                    </p:set>
                                    <p:anim calcmode="lin" valueType="num">
                                      <p:cBhvr additive="base">
                                        <p:cTn dur="1000"/>
                                        <p:tgtEl>
                                          <p:spTgt spid="76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73"/>
                                        </p:tgtEl>
                                        <p:attrNameLst>
                                          <p:attrName>style.visibility</p:attrName>
                                        </p:attrNameLst>
                                      </p:cBhvr>
                                      <p:to>
                                        <p:strVal val="visible"/>
                                      </p:to>
                                    </p:set>
                                    <p:anim calcmode="lin" valueType="num">
                                      <p:cBhvr additive="base">
                                        <p:cTn dur="750"/>
                                        <p:tgtEl>
                                          <p:spTgt spid="7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grpSp>
        <p:nvGrpSpPr>
          <p:cNvPr id="787" name="Google Shape;787;p24"/>
          <p:cNvGrpSpPr/>
          <p:nvPr/>
        </p:nvGrpSpPr>
        <p:grpSpPr>
          <a:xfrm>
            <a:off x="1398155" y="1152289"/>
            <a:ext cx="6644299" cy="737124"/>
            <a:chOff x="1174184" y="153985"/>
            <a:chExt cx="7721564" cy="1287519"/>
          </a:xfrm>
        </p:grpSpPr>
        <p:sp>
          <p:nvSpPr>
            <p:cNvPr id="788" name="Google Shape;788;p24"/>
            <p:cNvSpPr/>
            <p:nvPr/>
          </p:nvSpPr>
          <p:spPr>
            <a:xfrm rot="10800000">
              <a:off x="1351948" y="153985"/>
              <a:ext cx="7543800" cy="1287519"/>
            </a:xfrm>
            <a:prstGeom prst="homePlate">
              <a:avLst>
                <a:gd fmla="val 50000" name="adj"/>
              </a:avLst>
            </a:prstGeom>
            <a:solidFill>
              <a:srgbClr val="DAE5F1"/>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89" name="Google Shape;789;p24"/>
            <p:cNvSpPr txBox="1"/>
            <p:nvPr/>
          </p:nvSpPr>
          <p:spPr>
            <a:xfrm>
              <a:off x="2266458" y="316860"/>
              <a:ext cx="6629290" cy="833260"/>
            </a:xfrm>
            <a:prstGeom prst="rect">
              <a:avLst/>
            </a:prstGeom>
            <a:solidFill>
              <a:srgbClr val="DAE5F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Đề nghị bạn hát một bài trước lớp.</a:t>
              </a:r>
              <a:endParaRPr/>
            </a:p>
          </p:txBody>
        </p:sp>
        <p:sp>
          <p:nvSpPr>
            <p:cNvPr id="790" name="Google Shape;790;p24"/>
            <p:cNvSpPr/>
            <p:nvPr/>
          </p:nvSpPr>
          <p:spPr>
            <a:xfrm>
              <a:off x="1174184" y="202268"/>
              <a:ext cx="890812" cy="1190954"/>
            </a:xfrm>
            <a:prstGeom prst="ellipse">
              <a:avLst/>
            </a:prstGeom>
            <a:solidFill>
              <a:srgbClr val="DAE5F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500">
                  <a:solidFill>
                    <a:schemeClr val="dk1"/>
                  </a:solidFill>
                  <a:latin typeface="Arial Rounded"/>
                  <a:ea typeface="Arial Rounded"/>
                  <a:cs typeface="Arial Rounded"/>
                  <a:sym typeface="Arial Rounded"/>
                </a:rPr>
                <a:t>c</a:t>
              </a:r>
              <a:endParaRPr/>
            </a:p>
          </p:txBody>
        </p:sp>
      </p:grpSp>
      <p:grpSp>
        <p:nvGrpSpPr>
          <p:cNvPr id="791" name="Google Shape;791;p24"/>
          <p:cNvGrpSpPr/>
          <p:nvPr/>
        </p:nvGrpSpPr>
        <p:grpSpPr>
          <a:xfrm>
            <a:off x="1651728" y="2190695"/>
            <a:ext cx="6290097" cy="1021710"/>
            <a:chOff x="606324" y="463987"/>
            <a:chExt cx="8366047" cy="1362279"/>
          </a:xfrm>
        </p:grpSpPr>
        <p:sp>
          <p:nvSpPr>
            <p:cNvPr id="792" name="Google Shape;792;p24"/>
            <p:cNvSpPr/>
            <p:nvPr/>
          </p:nvSpPr>
          <p:spPr>
            <a:xfrm rot="10800000">
              <a:off x="1428571" y="463987"/>
              <a:ext cx="7543800" cy="1362279"/>
            </a:xfrm>
            <a:prstGeom prst="homePlate">
              <a:avLst>
                <a:gd fmla="val 50000" name="adj"/>
              </a:avLst>
            </a:prstGeom>
            <a:solidFill>
              <a:srgbClr val="F2DADA"/>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93" name="Google Shape;793;p24"/>
            <p:cNvSpPr txBox="1"/>
            <p:nvPr/>
          </p:nvSpPr>
          <p:spPr>
            <a:xfrm>
              <a:off x="2292280" y="570611"/>
              <a:ext cx="6629290" cy="1149031"/>
            </a:xfrm>
            <a:prstGeom prst="rect">
              <a:avLst/>
            </a:prstGeom>
            <a:solidFill>
              <a:srgbClr val="F2DAD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0070C0"/>
                  </a:solidFill>
                  <a:latin typeface="Arial Rounded"/>
                  <a:ea typeface="Arial Rounded"/>
                  <a:cs typeface="Arial Rounded"/>
                  <a:sym typeface="Arial Rounded"/>
                </a:rPr>
                <a:t>Giọng hát của bạn hay lắm! Bạn hát một bài nhé!</a:t>
              </a:r>
              <a:endParaRPr sz="2500">
                <a:solidFill>
                  <a:srgbClr val="0070C0"/>
                </a:solidFill>
                <a:latin typeface="Arial Rounded"/>
                <a:ea typeface="Arial Rounded"/>
                <a:cs typeface="Arial Rounded"/>
                <a:sym typeface="Arial Rounded"/>
              </a:endParaRPr>
            </a:p>
          </p:txBody>
        </p:sp>
        <p:sp>
          <p:nvSpPr>
            <p:cNvPr id="794" name="Google Shape;794;p24"/>
            <p:cNvSpPr/>
            <p:nvPr/>
          </p:nvSpPr>
          <p:spPr>
            <a:xfrm>
              <a:off x="606324" y="464060"/>
              <a:ext cx="1451696" cy="1358267"/>
            </a:xfrm>
            <a:prstGeom prst="ellipse">
              <a:avLst/>
            </a:prstGeom>
            <a:solidFill>
              <a:srgbClr val="F2DADA"/>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500">
                  <a:solidFill>
                    <a:srgbClr val="0070C0"/>
                  </a:solidFill>
                  <a:latin typeface="Arial Rounded"/>
                  <a:ea typeface="Arial Rounded"/>
                  <a:cs typeface="Arial Rounded"/>
                  <a:sym typeface="Arial Rounded"/>
                </a:rPr>
                <a:t>Nói:</a:t>
              </a:r>
              <a:endParaRPr/>
            </a:p>
          </p:txBody>
        </p:sp>
      </p:grpSp>
      <p:sp>
        <p:nvSpPr>
          <p:cNvPr id="795" name="Google Shape;795;p24"/>
          <p:cNvSpPr txBox="1"/>
          <p:nvPr/>
        </p:nvSpPr>
        <p:spPr>
          <a:xfrm>
            <a:off x="1575423" y="209426"/>
            <a:ext cx="7217427" cy="45397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2500">
                <a:solidFill>
                  <a:srgbClr val="000000"/>
                </a:solidFill>
                <a:latin typeface="Calibri"/>
                <a:ea typeface="Calibri"/>
                <a:cs typeface="Calibri"/>
                <a:sym typeface="Calibri"/>
              </a:rPr>
              <a:t> </a:t>
            </a:r>
            <a:r>
              <a:rPr b="1" lang="en-US" sz="2500">
                <a:solidFill>
                  <a:srgbClr val="00B0F0"/>
                </a:solidFill>
                <a:latin typeface="Arial Rounded"/>
                <a:ea typeface="Arial Rounded"/>
                <a:cs typeface="Arial Rounded"/>
                <a:sym typeface="Arial Rounded"/>
              </a:rPr>
              <a:t>4. </a:t>
            </a:r>
            <a:r>
              <a:rPr lang="en-US" sz="2500">
                <a:solidFill>
                  <a:schemeClr val="dk1"/>
                </a:solidFill>
                <a:latin typeface="Arial Rounded"/>
                <a:ea typeface="Arial Rounded"/>
                <a:cs typeface="Arial Rounded"/>
                <a:sym typeface="Arial Rounded"/>
              </a:rPr>
              <a:t>Nói và đáp lời trong các tình huống sau:</a:t>
            </a:r>
            <a:endParaRPr/>
          </a:p>
        </p:txBody>
      </p:sp>
      <p:grpSp>
        <p:nvGrpSpPr>
          <p:cNvPr id="796" name="Google Shape;796;p24"/>
          <p:cNvGrpSpPr/>
          <p:nvPr/>
        </p:nvGrpSpPr>
        <p:grpSpPr>
          <a:xfrm flipH="1">
            <a:off x="968835" y="3671300"/>
            <a:ext cx="6486692" cy="1079269"/>
            <a:chOff x="1868" y="170721"/>
            <a:chExt cx="9243811" cy="1439026"/>
          </a:xfrm>
        </p:grpSpPr>
        <p:sp>
          <p:nvSpPr>
            <p:cNvPr id="797" name="Google Shape;797;p24"/>
            <p:cNvSpPr/>
            <p:nvPr/>
          </p:nvSpPr>
          <p:spPr>
            <a:xfrm rot="10800000">
              <a:off x="755054" y="170721"/>
              <a:ext cx="8490625" cy="1439026"/>
            </a:xfrm>
            <a:prstGeom prst="homePlate">
              <a:avLst>
                <a:gd fmla="val 50000" name="adj"/>
              </a:avLst>
            </a:prstGeom>
            <a:solidFill>
              <a:srgbClr val="B2FCB2"/>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500">
                <a:solidFill>
                  <a:srgbClr val="000000"/>
                </a:solidFill>
                <a:latin typeface="Arial Rounded"/>
                <a:ea typeface="Arial Rounded"/>
                <a:cs typeface="Arial Rounded"/>
                <a:sym typeface="Arial Rounded"/>
              </a:endParaRPr>
            </a:p>
          </p:txBody>
        </p:sp>
        <p:sp>
          <p:nvSpPr>
            <p:cNvPr id="798" name="Google Shape;798;p24"/>
            <p:cNvSpPr txBox="1"/>
            <p:nvPr/>
          </p:nvSpPr>
          <p:spPr>
            <a:xfrm>
              <a:off x="1690418" y="292694"/>
              <a:ext cx="7307069" cy="1149033"/>
            </a:xfrm>
            <a:prstGeom prst="rect">
              <a:avLst/>
            </a:prstGeom>
            <a:solidFill>
              <a:srgbClr val="B2FCB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rgbClr val="FF0000"/>
                  </a:solidFill>
                  <a:latin typeface="Arial Rounded"/>
                  <a:ea typeface="Arial Rounded"/>
                  <a:cs typeface="Arial Rounded"/>
                  <a:sym typeface="Arial Rounded"/>
                </a:rPr>
                <a:t>Cảm ơn bạn. Mình hát tặng cả lớp nhé!</a:t>
              </a:r>
              <a:endParaRPr sz="2500">
                <a:solidFill>
                  <a:srgbClr val="FF0000"/>
                </a:solidFill>
                <a:latin typeface="Arial Rounded"/>
                <a:ea typeface="Arial Rounded"/>
                <a:cs typeface="Arial Rounded"/>
                <a:sym typeface="Arial Rounded"/>
              </a:endParaRPr>
            </a:p>
          </p:txBody>
        </p:sp>
        <p:sp>
          <p:nvSpPr>
            <p:cNvPr id="799" name="Google Shape;799;p24"/>
            <p:cNvSpPr/>
            <p:nvPr/>
          </p:nvSpPr>
          <p:spPr>
            <a:xfrm>
              <a:off x="1868" y="199458"/>
              <a:ext cx="1506374" cy="1375935"/>
            </a:xfrm>
            <a:prstGeom prst="ellipse">
              <a:avLst/>
            </a:prstGeom>
            <a:solidFill>
              <a:srgbClr val="B2FCB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500">
                  <a:solidFill>
                    <a:srgbClr val="FF0000"/>
                  </a:solidFill>
                  <a:latin typeface="Arial Rounded"/>
                  <a:ea typeface="Arial Rounded"/>
                  <a:cs typeface="Arial Rounded"/>
                  <a:sym typeface="Arial Rounded"/>
                </a:rPr>
                <a:t>Đáp</a:t>
              </a:r>
              <a:endParaRPr sz="2500">
                <a:solidFill>
                  <a:srgbClr val="FF0000"/>
                </a:solidFill>
                <a:latin typeface="Arial Rounded"/>
                <a:ea typeface="Arial Rounded"/>
                <a:cs typeface="Arial Rounded"/>
                <a:sym typeface="Arial Rounded"/>
              </a:endParaRPr>
            </a:p>
          </p:txBody>
        </p:sp>
      </p:grpSp>
      <p:pic>
        <p:nvPicPr>
          <p:cNvPr id="800" name="Google Shape;800;p24"/>
          <p:cNvPicPr preferRelativeResize="0"/>
          <p:nvPr/>
        </p:nvPicPr>
        <p:blipFill rotWithShape="1">
          <a:blip r:embed="rId3">
            <a:alphaModFix/>
          </a:blip>
          <a:srcRect b="0" l="0" r="0" t="0"/>
          <a:stretch/>
        </p:blipFill>
        <p:spPr>
          <a:xfrm>
            <a:off x="26851" y="-90249"/>
            <a:ext cx="1371295" cy="1367903"/>
          </a:xfrm>
          <a:prstGeom prst="ellipse">
            <a:avLst/>
          </a:prstGeom>
          <a:noFill/>
          <a:ln>
            <a:noFill/>
          </a:ln>
        </p:spPr>
      </p:pic>
      <p:pic>
        <p:nvPicPr>
          <p:cNvPr id="801" name="Google Shape;801;p24"/>
          <p:cNvPicPr preferRelativeResize="0"/>
          <p:nvPr/>
        </p:nvPicPr>
        <p:blipFill rotWithShape="1">
          <a:blip r:embed="rId4">
            <a:alphaModFix/>
          </a:blip>
          <a:srcRect b="0" l="0" r="0" t="0"/>
          <a:stretch/>
        </p:blipFill>
        <p:spPr>
          <a:xfrm>
            <a:off x="393490" y="1896228"/>
            <a:ext cx="1157621" cy="1518388"/>
          </a:xfrm>
          <a:prstGeom prst="rect">
            <a:avLst/>
          </a:prstGeom>
          <a:noFill/>
          <a:ln>
            <a:noFill/>
          </a:ln>
        </p:spPr>
      </p:pic>
      <p:pic>
        <p:nvPicPr>
          <p:cNvPr id="802" name="Google Shape;802;p24"/>
          <p:cNvPicPr preferRelativeResize="0"/>
          <p:nvPr/>
        </p:nvPicPr>
        <p:blipFill rotWithShape="1">
          <a:blip r:embed="rId5">
            <a:alphaModFix/>
          </a:blip>
          <a:srcRect b="0" l="0" r="0" t="0"/>
          <a:stretch/>
        </p:blipFill>
        <p:spPr>
          <a:xfrm>
            <a:off x="7591130" y="2644150"/>
            <a:ext cx="1191329" cy="2266950"/>
          </a:xfrm>
          <a:prstGeom prst="rect">
            <a:avLst/>
          </a:prstGeom>
          <a:noFill/>
          <a:ln>
            <a:noFill/>
          </a:ln>
        </p:spPr>
      </p:pic>
      <p:sp>
        <p:nvSpPr>
          <p:cNvPr id="803" name="Google Shape;803;p24"/>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04" name="Google Shape;804;p24"/>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par>
                                <p:cTn fill="hold" nodeType="withEffect" presetClass="entr" presetID="2" presetSubtype="8">
                                  <p:stCondLst>
                                    <p:cond delay="0"/>
                                  </p:stCondLst>
                                  <p:childTnLst>
                                    <p:set>
                                      <p:cBhvr>
                                        <p:cTn dur="1" fill="hold">
                                          <p:stCondLst>
                                            <p:cond delay="0"/>
                                          </p:stCondLst>
                                        </p:cTn>
                                        <p:tgtEl>
                                          <p:spTgt spid="800"/>
                                        </p:tgtEl>
                                        <p:attrNameLst>
                                          <p:attrName>style.visibility</p:attrName>
                                        </p:attrNameLst>
                                      </p:cBhvr>
                                      <p:to>
                                        <p:strVal val="visible"/>
                                      </p:to>
                                    </p:set>
                                    <p:anim calcmode="lin" valueType="num">
                                      <p:cBhvr additive="base">
                                        <p:cTn dur="500"/>
                                        <p:tgtEl>
                                          <p:spTgt spid="80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87"/>
                                        </p:tgtEl>
                                        <p:attrNameLst>
                                          <p:attrName>style.visibility</p:attrName>
                                        </p:attrNameLst>
                                      </p:cBhvr>
                                      <p:to>
                                        <p:strVal val="visible"/>
                                      </p:to>
                                    </p:set>
                                    <p:anim calcmode="lin" valueType="num">
                                      <p:cBhvr additive="base">
                                        <p:cTn dur="500"/>
                                        <p:tgtEl>
                                          <p:spTgt spid="787"/>
                                        </p:tgtEl>
                                        <p:attrNameLst>
                                          <p:attrName>ppt_w</p:attrName>
                                        </p:attrNameLst>
                                      </p:cBhvr>
                                      <p:tavLst>
                                        <p:tav fmla="" tm="0">
                                          <p:val>
                                            <p:strVal val="0"/>
                                          </p:val>
                                        </p:tav>
                                        <p:tav fmla="" tm="100000">
                                          <p:val>
                                            <p:strVal val="#ppt_w"/>
                                          </p:val>
                                        </p:tav>
                                      </p:tavLst>
                                    </p:anim>
                                    <p:anim calcmode="lin" valueType="num">
                                      <p:cBhvr additive="base">
                                        <p:cTn dur="500"/>
                                        <p:tgtEl>
                                          <p:spTgt spid="7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791"/>
                                        </p:tgtEl>
                                        <p:attrNameLst>
                                          <p:attrName>style.visibility</p:attrName>
                                        </p:attrNameLst>
                                      </p:cBhvr>
                                      <p:to>
                                        <p:strVal val="visible"/>
                                      </p:to>
                                    </p:set>
                                    <p:anim calcmode="lin" valueType="num">
                                      <p:cBhvr additive="base">
                                        <p:cTn dur="1000"/>
                                        <p:tgtEl>
                                          <p:spTgt spid="79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796"/>
                                        </p:tgtEl>
                                        <p:attrNameLst>
                                          <p:attrName>style.visibility</p:attrName>
                                        </p:attrNameLst>
                                      </p:cBhvr>
                                      <p:to>
                                        <p:strVal val="visible"/>
                                      </p:to>
                                    </p:set>
                                    <p:anim calcmode="lin" valueType="num">
                                      <p:cBhvr additive="base">
                                        <p:cTn dur="750"/>
                                        <p:tgtEl>
                                          <p:spTgt spid="79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25"/>
          <p:cNvSpPr txBox="1"/>
          <p:nvPr/>
        </p:nvSpPr>
        <p:spPr>
          <a:xfrm>
            <a:off x="152400" y="133350"/>
            <a:ext cx="8686800" cy="9541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B0F0"/>
                </a:solidFill>
                <a:latin typeface="Arial Rounded"/>
                <a:ea typeface="Arial Rounded"/>
                <a:cs typeface="Arial Rounded"/>
                <a:sym typeface="Arial Rounded"/>
              </a:rPr>
              <a:t>5. </a:t>
            </a:r>
            <a:r>
              <a:rPr lang="en-US" sz="2800">
                <a:solidFill>
                  <a:schemeClr val="dk1"/>
                </a:solidFill>
                <a:latin typeface="Arial Rounded"/>
                <a:ea typeface="Arial Rounded"/>
                <a:cs typeface="Arial Rounded"/>
                <a:sym typeface="Arial Rounded"/>
              </a:rPr>
              <a:t>Tìm trong bài Cánh cam lạc mẹ từ ngữ chỉ hoạt động của mỗi con vật (theo mẫu).</a:t>
            </a:r>
            <a:endParaRPr sz="2800">
              <a:solidFill>
                <a:schemeClr val="dk1"/>
              </a:solidFill>
              <a:latin typeface="Arial Rounded"/>
              <a:ea typeface="Arial Rounded"/>
              <a:cs typeface="Arial Rounded"/>
              <a:sym typeface="Arial Rounded"/>
            </a:endParaRPr>
          </a:p>
        </p:txBody>
      </p:sp>
      <p:graphicFrame>
        <p:nvGraphicFramePr>
          <p:cNvPr id="811" name="Google Shape;811;p25"/>
          <p:cNvGraphicFramePr/>
          <p:nvPr/>
        </p:nvGraphicFramePr>
        <p:xfrm>
          <a:off x="495300" y="1885950"/>
          <a:ext cx="3000000" cy="3000000"/>
        </p:xfrm>
        <a:graphic>
          <a:graphicData uri="http://schemas.openxmlformats.org/drawingml/2006/table">
            <a:tbl>
              <a:tblPr bandRow="1" firstRow="1">
                <a:noFill/>
                <a:tableStyleId>{565084BA-9A65-4EC1-9D07-8301010033A6}</a:tableStyleId>
              </a:tblPr>
              <a:tblGrid>
                <a:gridCol w="4000500"/>
                <a:gridCol w="4000500"/>
              </a:tblGrid>
              <a:tr h="675650">
                <a:tc>
                  <a:txBody>
                    <a:bodyPr/>
                    <a:lstStyle/>
                    <a:p>
                      <a:pPr indent="0" lvl="0" marL="0" marR="0" rtl="0" algn="ctr">
                        <a:spcBef>
                          <a:spcPts val="0"/>
                        </a:spcBef>
                        <a:spcAft>
                          <a:spcPts val="0"/>
                        </a:spcAft>
                        <a:buNone/>
                      </a:pPr>
                      <a:r>
                        <a:rPr b="0" lang="en-US" sz="2800" u="none" cap="none" strike="noStrike">
                          <a:latin typeface="Arial Rounded"/>
                          <a:ea typeface="Arial Rounded"/>
                          <a:cs typeface="Arial Rounded"/>
                          <a:sym typeface="Arial Rounded"/>
                        </a:rPr>
                        <a:t>Con vật</a:t>
                      </a:r>
                      <a:endParaRPr b="0" sz="2800" u="none" cap="none" strike="noStrike">
                        <a:latin typeface="Arial Rounded"/>
                        <a:ea typeface="Arial Rounded"/>
                        <a:cs typeface="Arial Rounded"/>
                        <a:sym typeface="Arial Rounded"/>
                      </a:endParaRPr>
                    </a:p>
                  </a:txBody>
                  <a:tcPr marT="45725" marB="45725" marR="91450" marL="91450" anchor="ctr">
                    <a:lnL cap="flat" cmpd="sng" w="28575">
                      <a:solidFill>
                        <a:srgbClr val="00B0F0"/>
                      </a:solidFill>
                      <a:prstDash val="solid"/>
                      <a:round/>
                      <a:headEnd len="sm" w="sm" type="none"/>
                      <a:tailEnd len="sm" w="sm" type="none"/>
                    </a:lnL>
                    <a:lnT cap="flat" cmpd="sng" w="28575">
                      <a:solidFill>
                        <a:srgbClr val="00B0F0"/>
                      </a:solidFill>
                      <a:prstDash val="solid"/>
                      <a:round/>
                      <a:headEnd len="sm" w="sm" type="none"/>
                      <a:tailEnd len="sm" w="sm" type="none"/>
                    </a:lnT>
                  </a:tcPr>
                </a:tc>
                <a:tc>
                  <a:txBody>
                    <a:bodyPr/>
                    <a:lstStyle/>
                    <a:p>
                      <a:pPr indent="0" lvl="0" marL="0" marR="0" rtl="0" algn="ctr">
                        <a:spcBef>
                          <a:spcPts val="0"/>
                        </a:spcBef>
                        <a:spcAft>
                          <a:spcPts val="0"/>
                        </a:spcAft>
                        <a:buNone/>
                      </a:pPr>
                      <a:r>
                        <a:rPr b="0" lang="en-US" sz="2800" u="none" cap="none" strike="noStrike">
                          <a:latin typeface="Arial Rounded"/>
                          <a:ea typeface="Arial Rounded"/>
                          <a:cs typeface="Arial Rounded"/>
                          <a:sym typeface="Arial Rounded"/>
                        </a:rPr>
                        <a:t>Từ ngữ chỉ hoạt động</a:t>
                      </a:r>
                      <a:endParaRPr b="0" sz="2800" u="none" cap="none" strike="noStrike">
                        <a:latin typeface="Arial Rounded"/>
                        <a:ea typeface="Arial Rounded"/>
                        <a:cs typeface="Arial Rounded"/>
                        <a:sym typeface="Arial Rounded"/>
                      </a:endParaRPr>
                    </a:p>
                  </a:txBody>
                  <a:tcPr marT="45725" marB="45725" marR="91450" marL="91450" anchor="ctr">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tcPr>
                </a:tc>
              </a:tr>
              <a:tr h="675650">
                <a:tc>
                  <a:txBody>
                    <a:bodyPr/>
                    <a:lstStyle/>
                    <a:p>
                      <a:pPr indent="0" lvl="0" marL="0" marR="0" rtl="0" algn="ctr">
                        <a:spcBef>
                          <a:spcPts val="0"/>
                        </a:spcBef>
                        <a:spcAft>
                          <a:spcPts val="0"/>
                        </a:spcAft>
                        <a:buNone/>
                      </a:pPr>
                      <a:r>
                        <a:rPr b="1" lang="en-US" sz="2800" u="none" cap="none" strike="noStrike">
                          <a:solidFill>
                            <a:srgbClr val="FF6600"/>
                          </a:solidFill>
                          <a:latin typeface="Arial Rounded"/>
                          <a:ea typeface="Arial Rounded"/>
                          <a:cs typeface="Arial Rounded"/>
                          <a:sym typeface="Arial Rounded"/>
                        </a:rPr>
                        <a:t>M:</a:t>
                      </a:r>
                      <a:r>
                        <a:rPr b="0" lang="en-US" sz="2800" u="none" cap="none" strike="noStrike">
                          <a:latin typeface="Arial Rounded"/>
                          <a:ea typeface="Arial Rounded"/>
                          <a:cs typeface="Arial Rounded"/>
                          <a:sym typeface="Arial Rounded"/>
                        </a:rPr>
                        <a:t> ve sầu</a:t>
                      </a:r>
                      <a:endParaRPr b="0" sz="2800" u="none" cap="none" strike="noStrike">
                        <a:latin typeface="Arial Rounded"/>
                        <a:ea typeface="Arial Rounded"/>
                        <a:cs typeface="Arial Rounded"/>
                        <a:sym typeface="Arial Rounded"/>
                      </a:endParaRPr>
                    </a:p>
                  </a:txBody>
                  <a:tcPr marT="45725" marB="45725" marR="91450" marL="91450" anchor="ctr">
                    <a:lnL cap="flat" cmpd="sng" w="28575">
                      <a:solidFill>
                        <a:srgbClr val="00B0F0"/>
                      </a:solidFill>
                      <a:prstDash val="solid"/>
                      <a:round/>
                      <a:headEnd len="sm" w="sm" type="none"/>
                      <a:tailEnd len="sm" w="sm" type="none"/>
                    </a:lnL>
                  </a:tcPr>
                </a:tc>
                <a:tc>
                  <a:txBody>
                    <a:bodyPr/>
                    <a:lstStyle/>
                    <a:p>
                      <a:pPr indent="0" lvl="0" marL="0" marR="0" rtl="0" algn="ctr">
                        <a:spcBef>
                          <a:spcPts val="0"/>
                        </a:spcBef>
                        <a:spcAft>
                          <a:spcPts val="0"/>
                        </a:spcAft>
                        <a:buNone/>
                      </a:pPr>
                      <a:r>
                        <a:rPr b="0" lang="en-US" sz="2800" u="none" cap="none" strike="noStrike">
                          <a:latin typeface="Arial Rounded"/>
                          <a:ea typeface="Arial Rounded"/>
                          <a:cs typeface="Arial Rounded"/>
                          <a:sym typeface="Arial Rounded"/>
                        </a:rPr>
                        <a:t>kêu ran</a:t>
                      </a:r>
                      <a:endParaRPr b="0" sz="2800" u="none" cap="none" strike="noStrike">
                        <a:latin typeface="Arial Rounded"/>
                        <a:ea typeface="Arial Rounded"/>
                        <a:cs typeface="Arial Rounded"/>
                        <a:sym typeface="Arial Rounded"/>
                      </a:endParaRPr>
                    </a:p>
                  </a:txBody>
                  <a:tcPr marT="45725" marB="45725" marR="91450" marL="91450" anchor="ctr">
                    <a:lnR cap="flat" cmpd="sng" w="28575">
                      <a:solidFill>
                        <a:srgbClr val="00B0F0"/>
                      </a:solidFill>
                      <a:prstDash val="solid"/>
                      <a:round/>
                      <a:headEnd len="sm" w="sm" type="none"/>
                      <a:tailEnd len="sm" w="sm" type="none"/>
                    </a:lnR>
                  </a:tcPr>
                </a:tc>
              </a:tr>
              <a:tr h="675650">
                <a:tc>
                  <a:txBody>
                    <a:bodyPr/>
                    <a:lstStyle/>
                    <a:p>
                      <a:pPr indent="0" lvl="0" marL="0" marR="0" rtl="0" algn="ctr">
                        <a:spcBef>
                          <a:spcPts val="0"/>
                        </a:spcBef>
                        <a:spcAft>
                          <a:spcPts val="0"/>
                        </a:spcAft>
                        <a:buNone/>
                      </a:pPr>
                      <a:r>
                        <a:rPr b="0" lang="en-US" sz="2800" u="none" cap="none" strike="noStrike">
                          <a:latin typeface="Arial Rounded"/>
                          <a:ea typeface="Arial Rounded"/>
                          <a:cs typeface="Arial Rounded"/>
                          <a:sym typeface="Arial Rounded"/>
                        </a:rPr>
                        <a:t>…</a:t>
                      </a:r>
                      <a:endParaRPr b="0" sz="2800" u="none" cap="none" strike="noStrike">
                        <a:latin typeface="Arial Rounded"/>
                        <a:ea typeface="Arial Rounded"/>
                        <a:cs typeface="Arial Rounded"/>
                        <a:sym typeface="Arial Rounded"/>
                      </a:endParaRPr>
                    </a:p>
                  </a:txBody>
                  <a:tcPr marT="45725" marB="45725" marR="91450" marL="91450" anchor="ctr">
                    <a:lnL cap="flat" cmpd="sng" w="28575">
                      <a:solidFill>
                        <a:srgbClr val="00B0F0"/>
                      </a:solidFill>
                      <a:prstDash val="solid"/>
                      <a:round/>
                      <a:headEnd len="sm" w="sm" type="none"/>
                      <a:tailEnd len="sm" w="sm" type="none"/>
                    </a:lnL>
                    <a:lnB cap="flat" cmpd="sng" w="28575">
                      <a:solidFill>
                        <a:srgbClr val="00B0F0"/>
                      </a:solidFill>
                      <a:prstDash val="solid"/>
                      <a:round/>
                      <a:headEnd len="sm" w="sm" type="none"/>
                      <a:tailEnd len="sm" w="sm" type="none"/>
                    </a:lnB>
                  </a:tcPr>
                </a:tc>
                <a:tc>
                  <a:txBody>
                    <a:bodyPr/>
                    <a:lstStyle/>
                    <a:p>
                      <a:pPr indent="0" lvl="0" marL="0" marR="0" rtl="0" algn="ctr">
                        <a:spcBef>
                          <a:spcPts val="0"/>
                        </a:spcBef>
                        <a:spcAft>
                          <a:spcPts val="0"/>
                        </a:spcAft>
                        <a:buNone/>
                      </a:pPr>
                      <a:r>
                        <a:rPr b="0" lang="en-US" sz="2800" u="none" cap="none" strike="noStrike">
                          <a:latin typeface="Arial Rounded"/>
                          <a:ea typeface="Arial Rounded"/>
                          <a:cs typeface="Arial Rounded"/>
                          <a:sym typeface="Arial Rounded"/>
                        </a:rPr>
                        <a:t>…</a:t>
                      </a:r>
                      <a:endParaRPr b="0" sz="2800" u="none" cap="none" strike="noStrike">
                        <a:latin typeface="Arial Rounded"/>
                        <a:ea typeface="Arial Rounded"/>
                        <a:cs typeface="Arial Rounded"/>
                        <a:sym typeface="Arial Rounded"/>
                      </a:endParaRPr>
                    </a:p>
                  </a:txBody>
                  <a:tcPr marT="45725" marB="45725" marR="91450" marL="91450" anchor="ctr">
                    <a:lnR cap="flat" cmpd="sng" w="28575">
                      <a:solidFill>
                        <a:srgbClr val="00B0F0"/>
                      </a:solidFill>
                      <a:prstDash val="solid"/>
                      <a:round/>
                      <a:headEnd len="sm" w="sm" type="none"/>
                      <a:tailEnd len="sm" w="sm" type="none"/>
                    </a:lnR>
                    <a:lnB cap="flat" cmpd="sng" w="28575">
                      <a:solidFill>
                        <a:srgbClr val="00B0F0"/>
                      </a:solidFill>
                      <a:prstDash val="solid"/>
                      <a:round/>
                      <a:headEnd len="sm" w="sm" type="none"/>
                      <a:tailEnd len="sm" w="sm" type="none"/>
                    </a:lnB>
                  </a:tcPr>
                </a:tc>
              </a:tr>
            </a:tbl>
          </a:graphicData>
        </a:graphic>
      </p:graphicFrame>
      <p:sp>
        <p:nvSpPr>
          <p:cNvPr id="812" name="Google Shape;812;p25"/>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13" name="Google Shape;813;p25"/>
          <p:cNvPicPr preferRelativeResize="0"/>
          <p:nvPr/>
        </p:nvPicPr>
        <p:blipFill rotWithShape="1">
          <a:blip r:embed="rId5">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graphicFrame>
        <p:nvGraphicFramePr>
          <p:cNvPr id="819" name="Google Shape;819;p26"/>
          <p:cNvGraphicFramePr/>
          <p:nvPr/>
        </p:nvGraphicFramePr>
        <p:xfrm>
          <a:off x="368490" y="1169670"/>
          <a:ext cx="3000000" cy="3000000"/>
        </p:xfrm>
        <a:graphic>
          <a:graphicData uri="http://schemas.openxmlformats.org/drawingml/2006/table">
            <a:tbl>
              <a:tblPr>
                <a:noFill/>
                <a:tableStyleId>{565084BA-9A65-4EC1-9D07-8301010033A6}</a:tableStyleId>
              </a:tblPr>
              <a:tblGrid>
                <a:gridCol w="2527100"/>
                <a:gridCol w="5931100"/>
              </a:tblGrid>
              <a:tr h="621800">
                <a:tc>
                  <a:txBody>
                    <a:bodyPr/>
                    <a:lstStyle/>
                    <a:p>
                      <a:pPr indent="0" lvl="0" marL="0" marR="0" rtl="0" algn="ctr">
                        <a:spcBef>
                          <a:spcPts val="0"/>
                        </a:spcBef>
                        <a:spcAft>
                          <a:spcPts val="0"/>
                        </a:spcAft>
                        <a:buNone/>
                      </a:pPr>
                      <a:r>
                        <a:rPr b="1" lang="en-US" sz="2800" u="none" cap="none" strike="noStrike">
                          <a:latin typeface="Arial Rounded"/>
                          <a:ea typeface="Arial Rounded"/>
                          <a:cs typeface="Arial Rounded"/>
                          <a:sym typeface="Arial Rounded"/>
                        </a:rPr>
                        <a:t>Con vật</a:t>
                      </a:r>
                      <a:endParaRPr b="1"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lnB cap="flat" cmpd="sng" w="28575">
                      <a:solidFill>
                        <a:srgbClr val="00B0F0"/>
                      </a:solidFill>
                      <a:prstDash val="solid"/>
                      <a:round/>
                      <a:headEnd len="sm" w="sm" type="none"/>
                      <a:tailEnd len="sm" w="sm" type="none"/>
                    </a:lnB>
                  </a:tcPr>
                </a:tc>
                <a:tc>
                  <a:txBody>
                    <a:bodyPr/>
                    <a:lstStyle/>
                    <a:p>
                      <a:pPr indent="0" lvl="0" marL="0" marR="0" rtl="0" algn="ctr">
                        <a:spcBef>
                          <a:spcPts val="0"/>
                        </a:spcBef>
                        <a:spcAft>
                          <a:spcPts val="0"/>
                        </a:spcAft>
                        <a:buNone/>
                      </a:pPr>
                      <a:r>
                        <a:rPr b="1" lang="en-US" sz="2800" u="none" cap="none" strike="noStrike">
                          <a:latin typeface="Arial Rounded"/>
                          <a:ea typeface="Arial Rounded"/>
                          <a:cs typeface="Arial Rounded"/>
                          <a:sym typeface="Arial Rounded"/>
                        </a:rPr>
                        <a:t>Từ chỉ hoạt động</a:t>
                      </a:r>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lnB cap="flat" cmpd="sng" w="28575">
                      <a:solidFill>
                        <a:srgbClr val="00B0F0"/>
                      </a:solidFill>
                      <a:prstDash val="solid"/>
                      <a:round/>
                      <a:headEnd len="sm" w="sm" type="none"/>
                      <a:tailEnd len="sm" w="sm" type="none"/>
                    </a:lnB>
                  </a:tcPr>
                </a:tc>
              </a:tr>
              <a:tr h="621800">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Cánh cam</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tcPr>
                </a:tc>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đi lạc, gọi mẹ</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tcPr>
                </a:tc>
              </a:tr>
              <a:tr h="621800">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Ve sầu</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kêu ran</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621800">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Bọ dừa</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dừng nấu cơm, bảo nhau đi tìm, nói</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621800">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Cào cào</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ngưng dã gạo, bảo nhau đi tìm, nói</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621800">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Xén tóc</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B cap="flat" cmpd="sng" w="28575">
                      <a:solidFill>
                        <a:srgbClr val="00B0F0"/>
                      </a:solidFill>
                      <a:prstDash val="solid"/>
                      <a:round/>
                      <a:headEnd len="sm" w="sm" type="none"/>
                      <a:tailEnd len="sm" w="sm" type="none"/>
                    </a:lnB>
                  </a:tcPr>
                </a:tc>
                <a:tc>
                  <a:txBody>
                    <a:bodyPr/>
                    <a:lstStyle/>
                    <a:p>
                      <a:pPr indent="0" lvl="0" marL="0" marR="0" rtl="0" algn="ctr">
                        <a:spcBef>
                          <a:spcPts val="0"/>
                        </a:spcBef>
                        <a:spcAft>
                          <a:spcPts val="0"/>
                        </a:spcAft>
                        <a:buNone/>
                      </a:pPr>
                      <a:r>
                        <a:rPr lang="en-US" sz="2800" u="none" cap="none" strike="noStrike">
                          <a:latin typeface="Arial Rounded"/>
                          <a:ea typeface="Arial Rounded"/>
                          <a:cs typeface="Arial Rounded"/>
                          <a:sym typeface="Arial Rounded"/>
                        </a:rPr>
                        <a:t>thôi cắt áo, bảo nhau đi tìm, nói</a:t>
                      </a:r>
                      <a:endParaRPr b="0" sz="2800" u="none" cap="none" strike="noStrike">
                        <a:latin typeface="Arial Rounded"/>
                        <a:ea typeface="Arial Rounded"/>
                        <a:cs typeface="Arial Rounded"/>
                        <a:sym typeface="Arial Rounded"/>
                      </a:endParaRPr>
                    </a:p>
                  </a:txBody>
                  <a:tcPr marT="42950" marB="42950" marR="42950" marL="429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B cap="flat" cmpd="sng" w="28575">
                      <a:solidFill>
                        <a:srgbClr val="00B0F0"/>
                      </a:solidFill>
                      <a:prstDash val="solid"/>
                      <a:round/>
                      <a:headEnd len="sm" w="sm" type="none"/>
                      <a:tailEnd len="sm" w="sm" type="none"/>
                    </a:lnB>
                  </a:tcPr>
                </a:tc>
              </a:tr>
            </a:tbl>
          </a:graphicData>
        </a:graphic>
      </p:graphicFrame>
      <p:sp>
        <p:nvSpPr>
          <p:cNvPr id="820" name="Google Shape;820;p26"/>
          <p:cNvSpPr txBox="1"/>
          <p:nvPr/>
        </p:nvSpPr>
        <p:spPr>
          <a:xfrm>
            <a:off x="152400" y="133350"/>
            <a:ext cx="8686800" cy="9541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B0F0"/>
                </a:solidFill>
                <a:latin typeface="Arial Rounded"/>
                <a:ea typeface="Arial Rounded"/>
                <a:cs typeface="Arial Rounded"/>
                <a:sym typeface="Arial Rounded"/>
              </a:rPr>
              <a:t>5. </a:t>
            </a:r>
            <a:r>
              <a:rPr lang="en-US" sz="2800">
                <a:solidFill>
                  <a:schemeClr val="dk1"/>
                </a:solidFill>
                <a:latin typeface="Arial Rounded"/>
                <a:ea typeface="Arial Rounded"/>
                <a:cs typeface="Arial Rounded"/>
                <a:sym typeface="Arial Rounded"/>
              </a:rPr>
              <a:t>Tìm trong bài Cánh cam lạc mẹ từ ngữ chỉ hoạt động của mỗi con vật (theo mẫu).</a:t>
            </a:r>
            <a:endParaRPr sz="2800">
              <a:solidFill>
                <a:schemeClr val="dk1"/>
              </a:solidFill>
              <a:latin typeface="Arial Rounded"/>
              <a:ea typeface="Arial Rounded"/>
              <a:cs typeface="Arial Rounded"/>
              <a:sym typeface="Arial Rounded"/>
            </a:endParaRPr>
          </a:p>
        </p:txBody>
      </p:sp>
      <p:sp>
        <p:nvSpPr>
          <p:cNvPr id="821" name="Google Shape;821;p26"/>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22" name="Google Shape;822;p26"/>
          <p:cNvPicPr preferRelativeResize="0"/>
          <p:nvPr/>
        </p:nvPicPr>
        <p:blipFill rotWithShape="1">
          <a:blip r:embed="rId5">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pic>
        <p:nvPicPr>
          <p:cNvPr id="828" name="Google Shape;828;p27"/>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829" name="Google Shape;829;p27"/>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830" name="Google Shape;830;p27"/>
          <p:cNvPicPr preferRelativeResize="0"/>
          <p:nvPr/>
        </p:nvPicPr>
        <p:blipFill rotWithShape="1">
          <a:blip r:embed="rId5">
            <a:alphaModFix/>
          </a:blip>
          <a:srcRect b="0" l="19915" r="21450" t="3555"/>
          <a:stretch/>
        </p:blipFill>
        <p:spPr>
          <a:xfrm flipH="1">
            <a:off x="5221027" y="535196"/>
            <a:ext cx="3638261" cy="4222734"/>
          </a:xfrm>
          <a:prstGeom prst="rect">
            <a:avLst/>
          </a:prstGeom>
          <a:noFill/>
          <a:ln>
            <a:noFill/>
          </a:ln>
        </p:spPr>
      </p:pic>
      <p:grpSp>
        <p:nvGrpSpPr>
          <p:cNvPr id="831" name="Google Shape;831;p27"/>
          <p:cNvGrpSpPr/>
          <p:nvPr/>
        </p:nvGrpSpPr>
        <p:grpSpPr>
          <a:xfrm>
            <a:off x="2129897" y="908515"/>
            <a:ext cx="350715" cy="317156"/>
            <a:chOff x="0" y="0"/>
            <a:chExt cx="935238" cy="845749"/>
          </a:xfrm>
        </p:grpSpPr>
        <p:sp>
          <p:nvSpPr>
            <p:cNvPr id="832" name="Google Shape;832;p27"/>
            <p:cNvSpPr/>
            <p:nvPr/>
          </p:nvSpPr>
          <p:spPr>
            <a:xfrm>
              <a:off x="0" y="0"/>
              <a:ext cx="935238" cy="845749"/>
            </a:xfrm>
            <a:custGeom>
              <a:rect b="b" l="l" r="r" t="t"/>
              <a:pathLst>
                <a:path extrusionOk="0" h="21600" w="2160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anchorCtr="0" anchor="ctr" bIns="22850" lIns="22850" spcFirstLastPara="1" rIns="22850" wrap="square" tIns="22850">
              <a:noAutofit/>
            </a:bodyPr>
            <a:lstStyle/>
            <a:p>
              <a:pPr indent="0" lvl="0" marL="0" marR="0" rtl="0" algn="l">
                <a:lnSpc>
                  <a:spcPct val="93000"/>
                </a:lnSpc>
                <a:spcBef>
                  <a:spcPts val="0"/>
                </a:spcBef>
                <a:spcAft>
                  <a:spcPts val="0"/>
                </a:spcAft>
                <a:buNone/>
              </a:pPr>
              <a:r>
                <a:t/>
              </a:r>
              <a:endParaRPr sz="700">
                <a:solidFill>
                  <a:srgbClr val="000000"/>
                </a:solidFill>
                <a:latin typeface="Arial"/>
                <a:ea typeface="Arial"/>
                <a:cs typeface="Arial"/>
                <a:sym typeface="Arial"/>
              </a:endParaRPr>
            </a:p>
          </p:txBody>
        </p:sp>
        <p:sp>
          <p:nvSpPr>
            <p:cNvPr id="833" name="Google Shape;833;p27"/>
            <p:cNvSpPr/>
            <p:nvPr/>
          </p:nvSpPr>
          <p:spPr>
            <a:xfrm>
              <a:off x="113344" y="119310"/>
              <a:ext cx="619062" cy="535547"/>
            </a:xfrm>
            <a:custGeom>
              <a:rect b="b" l="l" r="r" t="t"/>
              <a:pathLst>
                <a:path extrusionOk="0" h="21600" w="2160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anchorCtr="0" anchor="ctr" bIns="22850" lIns="22850" spcFirstLastPara="1" rIns="22850" wrap="square" tIns="22850">
              <a:noAutofit/>
            </a:bodyPr>
            <a:lstStyle/>
            <a:p>
              <a:pPr indent="0" lvl="0" marL="0" marR="0" rtl="0" algn="l">
                <a:lnSpc>
                  <a:spcPct val="93000"/>
                </a:lnSpc>
                <a:spcBef>
                  <a:spcPts val="0"/>
                </a:spcBef>
                <a:spcAft>
                  <a:spcPts val="0"/>
                </a:spcAft>
                <a:buNone/>
              </a:pPr>
              <a:r>
                <a:t/>
              </a:r>
              <a:endParaRPr sz="700">
                <a:solidFill>
                  <a:srgbClr val="000000"/>
                </a:solidFill>
                <a:latin typeface="Arial"/>
                <a:ea typeface="Arial"/>
                <a:cs typeface="Arial"/>
                <a:sym typeface="Arial"/>
              </a:endParaRPr>
            </a:p>
          </p:txBody>
        </p:sp>
      </p:grpSp>
      <p:sp>
        <p:nvSpPr>
          <p:cNvPr id="834" name="Google Shape;834;p27"/>
          <p:cNvSpPr txBox="1"/>
          <p:nvPr/>
        </p:nvSpPr>
        <p:spPr>
          <a:xfrm>
            <a:off x="1981200" y="1927227"/>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5</a:t>
            </a:r>
            <a:endParaRPr sz="8500">
              <a:solidFill>
                <a:srgbClr val="00B0F0"/>
              </a:solidFill>
              <a:latin typeface="Arial Rounded"/>
              <a:ea typeface="Arial Rounded"/>
              <a:cs typeface="Arial Rounded"/>
              <a:sym typeface="Arial Rounded"/>
            </a:endParaRPr>
          </a:p>
        </p:txBody>
      </p:sp>
      <p:sp>
        <p:nvSpPr>
          <p:cNvPr id="835" name="Google Shape;835;p27"/>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36" name="Google Shape;836;p27"/>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30"/>
                                        </p:tgtEl>
                                        <p:attrNameLst>
                                          <p:attrName>style.visibility</p:attrName>
                                        </p:attrNameLst>
                                      </p:cBhvr>
                                      <p:to>
                                        <p:strVal val="visible"/>
                                      </p:to>
                                    </p:set>
                                    <p:anim calcmode="lin" valueType="num">
                                      <p:cBhvr additive="base">
                                        <p:cTn dur="1000"/>
                                        <p:tgtEl>
                                          <p:spTgt spid="830"/>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34"/>
                                        </p:tgtEl>
                                        <p:attrNameLst>
                                          <p:attrName>style.visibility</p:attrName>
                                        </p:attrNameLst>
                                      </p:cBhvr>
                                      <p:to>
                                        <p:strVal val="visible"/>
                                      </p:to>
                                    </p:set>
                                    <p:anim calcmode="lin" valueType="num">
                                      <p:cBhvr additive="base">
                                        <p:cTn dur="500"/>
                                        <p:tgtEl>
                                          <p:spTgt spid="834"/>
                                        </p:tgtEl>
                                        <p:attrNameLst>
                                          <p:attrName>ppt_w</p:attrName>
                                        </p:attrNameLst>
                                      </p:cBhvr>
                                      <p:tavLst>
                                        <p:tav fmla="" tm="0">
                                          <p:val>
                                            <p:strVal val="0"/>
                                          </p:val>
                                        </p:tav>
                                        <p:tav fmla="" tm="100000">
                                          <p:val>
                                            <p:strVal val="#ppt_w"/>
                                          </p:val>
                                        </p:tav>
                                      </p:tavLst>
                                    </p:anim>
                                    <p:anim calcmode="lin" valueType="num">
                                      <p:cBhvr additive="base">
                                        <p:cTn dur="500"/>
                                        <p:tgtEl>
                                          <p:spTgt spid="8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28"/>
          <p:cNvPicPr preferRelativeResize="0"/>
          <p:nvPr/>
        </p:nvPicPr>
        <p:blipFill rotWithShape="1">
          <a:blip r:embed="rId3">
            <a:alphaModFix/>
          </a:blip>
          <a:srcRect b="0" l="0" r="0" t="0"/>
          <a:stretch/>
        </p:blipFill>
        <p:spPr>
          <a:xfrm>
            <a:off x="2362200" y="1296203"/>
            <a:ext cx="4191000" cy="3750129"/>
          </a:xfrm>
          <a:prstGeom prst="rect">
            <a:avLst/>
          </a:prstGeom>
          <a:noFill/>
          <a:ln>
            <a:noFill/>
          </a:ln>
        </p:spPr>
      </p:pic>
      <p:sp>
        <p:nvSpPr>
          <p:cNvPr id="843" name="Google Shape;843;p28"/>
          <p:cNvSpPr txBox="1"/>
          <p:nvPr/>
        </p:nvSpPr>
        <p:spPr>
          <a:xfrm>
            <a:off x="304800" y="-19050"/>
            <a:ext cx="8686800" cy="477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6. </a:t>
            </a:r>
            <a:r>
              <a:rPr lang="en-US" sz="2500">
                <a:solidFill>
                  <a:schemeClr val="dk1"/>
                </a:solidFill>
                <a:latin typeface="Arial Rounded"/>
                <a:ea typeface="Arial Rounded"/>
                <a:cs typeface="Arial Rounded"/>
                <a:sym typeface="Arial Rounded"/>
              </a:rPr>
              <a:t>Quan sát tranh và tìm từ ngữ:</a:t>
            </a:r>
            <a:endParaRPr sz="2500">
              <a:solidFill>
                <a:schemeClr val="dk1"/>
              </a:solidFill>
              <a:latin typeface="Arial Rounded"/>
              <a:ea typeface="Arial Rounded"/>
              <a:cs typeface="Arial Rounded"/>
              <a:sym typeface="Arial Rounded"/>
            </a:endParaRPr>
          </a:p>
        </p:txBody>
      </p:sp>
      <p:sp>
        <p:nvSpPr>
          <p:cNvPr id="844" name="Google Shape;844;p28"/>
          <p:cNvSpPr/>
          <p:nvPr/>
        </p:nvSpPr>
        <p:spPr>
          <a:xfrm>
            <a:off x="685800" y="361950"/>
            <a:ext cx="84582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a. Chỉ sự vật					</a:t>
            </a:r>
            <a:r>
              <a:rPr b="1" lang="en-US" sz="2500">
                <a:solidFill>
                  <a:srgbClr val="FF6600"/>
                </a:solidFill>
                <a:latin typeface="Arial Rounded"/>
                <a:ea typeface="Arial Rounded"/>
                <a:cs typeface="Arial Rounded"/>
                <a:sym typeface="Arial Rounded"/>
              </a:rPr>
              <a:t>M:</a:t>
            </a:r>
            <a:r>
              <a:rPr lang="en-US" sz="2500">
                <a:solidFill>
                  <a:schemeClr val="dk1"/>
                </a:solidFill>
                <a:latin typeface="Arial Rounded"/>
                <a:ea typeface="Arial Rounded"/>
                <a:cs typeface="Arial Rounded"/>
                <a:sym typeface="Arial Rounded"/>
              </a:rPr>
              <a:t> con thuyền</a:t>
            </a:r>
            <a:endParaRPr/>
          </a:p>
        </p:txBody>
      </p:sp>
      <p:sp>
        <p:nvSpPr>
          <p:cNvPr id="845" name="Google Shape;845;p28"/>
          <p:cNvSpPr/>
          <p:nvPr/>
        </p:nvSpPr>
        <p:spPr>
          <a:xfrm>
            <a:off x="733120" y="819150"/>
            <a:ext cx="795368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b. Chỉ màu sắc của sự vật			</a:t>
            </a:r>
            <a:r>
              <a:rPr b="1" lang="en-US" sz="2500">
                <a:solidFill>
                  <a:srgbClr val="FF6600"/>
                </a:solidFill>
                <a:latin typeface="Arial Rounded"/>
                <a:ea typeface="Arial Rounded"/>
                <a:cs typeface="Arial Rounded"/>
                <a:sym typeface="Arial Rounded"/>
              </a:rPr>
              <a:t>M:</a:t>
            </a:r>
            <a:r>
              <a:rPr lang="en-US" sz="2500">
                <a:solidFill>
                  <a:schemeClr val="dk1"/>
                </a:solidFill>
                <a:latin typeface="Arial Rounded"/>
                <a:ea typeface="Arial Rounded"/>
                <a:cs typeface="Arial Rounded"/>
                <a:sym typeface="Arial Rounded"/>
              </a:rPr>
              <a:t> nâu</a:t>
            </a:r>
            <a:endParaRPr/>
          </a:p>
        </p:txBody>
      </p:sp>
      <p:sp>
        <p:nvSpPr>
          <p:cNvPr id="846" name="Google Shape;846;p28"/>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47" name="Google Shape;847;p28"/>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500"/>
                                        <p:tgtEl>
                                          <p:spTgt spid="8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44"/>
                                        </p:tgtEl>
                                        <p:attrNameLst>
                                          <p:attrName>style.visibility</p:attrName>
                                        </p:attrNameLst>
                                      </p:cBhvr>
                                      <p:to>
                                        <p:strVal val="visible"/>
                                      </p:to>
                                    </p:set>
                                    <p:anim calcmode="lin" valueType="num">
                                      <p:cBhvr additive="base">
                                        <p:cTn dur="500"/>
                                        <p:tgtEl>
                                          <p:spTgt spid="84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45"/>
                                        </p:tgtEl>
                                        <p:attrNameLst>
                                          <p:attrName>style.visibility</p:attrName>
                                        </p:attrNameLst>
                                      </p:cBhvr>
                                      <p:to>
                                        <p:strVal val="visible"/>
                                      </p:to>
                                    </p:set>
                                    <p:anim calcmode="lin" valueType="num">
                                      <p:cBhvr additive="base">
                                        <p:cTn dur="500"/>
                                        <p:tgtEl>
                                          <p:spTgt spid="84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500"/>
                                        <p:tgtEl>
                                          <p:spTgt spid="8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graphicFrame>
        <p:nvGraphicFramePr>
          <p:cNvPr id="853" name="Google Shape;853;p29"/>
          <p:cNvGraphicFramePr/>
          <p:nvPr/>
        </p:nvGraphicFramePr>
        <p:xfrm>
          <a:off x="3352799" y="457998"/>
          <a:ext cx="3000000" cy="3000000"/>
        </p:xfrm>
        <a:graphic>
          <a:graphicData uri="http://schemas.openxmlformats.org/drawingml/2006/table">
            <a:tbl>
              <a:tblPr>
                <a:noFill/>
                <a:tableStyleId>{565084BA-9A65-4EC1-9D07-8301010033A6}</a:tableStyleId>
              </a:tblPr>
              <a:tblGrid>
                <a:gridCol w="2519950"/>
                <a:gridCol w="3113175"/>
              </a:tblGrid>
              <a:tr h="308550">
                <a:tc>
                  <a:txBody>
                    <a:bodyPr/>
                    <a:lstStyle/>
                    <a:p>
                      <a:pPr indent="0" lvl="0" marL="0" marR="0" rtl="0" algn="ctr">
                        <a:spcBef>
                          <a:spcPts val="0"/>
                        </a:spcBef>
                        <a:spcAft>
                          <a:spcPts val="0"/>
                        </a:spcAft>
                        <a:buNone/>
                      </a:pPr>
                      <a:r>
                        <a:rPr b="0" lang="en-US" sz="2200" u="none" cap="none" strike="noStrike">
                          <a:solidFill>
                            <a:srgbClr val="0000FF"/>
                          </a:solidFill>
                          <a:latin typeface="Arial Rounded"/>
                          <a:ea typeface="Arial Rounded"/>
                          <a:cs typeface="Arial Rounded"/>
                          <a:sym typeface="Arial Rounded"/>
                        </a:rPr>
                        <a:t>Từ chỉ sự vật</a:t>
                      </a:r>
                      <a:endParaRPr b="0" sz="2200" u="none" cap="none" strike="noStrike">
                        <a:solidFill>
                          <a:srgbClr val="0000FF"/>
                        </a:solidFill>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lnB cap="flat" cmpd="sng" w="28575">
                      <a:solidFill>
                        <a:srgbClr val="00B0F0"/>
                      </a:solidFill>
                      <a:prstDash val="solid"/>
                      <a:round/>
                      <a:headEnd len="sm" w="sm" type="none"/>
                      <a:tailEnd len="sm" w="sm" type="none"/>
                    </a:lnB>
                  </a:tcPr>
                </a:tc>
                <a:tc>
                  <a:txBody>
                    <a:bodyPr/>
                    <a:lstStyle/>
                    <a:p>
                      <a:pPr indent="0" lvl="0" marL="0" marR="0" rtl="0" algn="ctr">
                        <a:spcBef>
                          <a:spcPts val="0"/>
                        </a:spcBef>
                        <a:spcAft>
                          <a:spcPts val="0"/>
                        </a:spcAft>
                        <a:buNone/>
                      </a:pPr>
                      <a:r>
                        <a:rPr b="0" lang="en-US" sz="2200" u="none" cap="none" strike="noStrike">
                          <a:solidFill>
                            <a:srgbClr val="0000FF"/>
                          </a:solidFill>
                          <a:latin typeface="Arial Rounded"/>
                          <a:ea typeface="Arial Rounded"/>
                          <a:cs typeface="Arial Rounded"/>
                          <a:sym typeface="Arial Rounded"/>
                        </a:rPr>
                        <a:t>Từ chỉ màu sắc của sự vật</a:t>
                      </a:r>
                      <a:endParaRPr b="0" sz="2200" u="none" cap="none" strike="noStrike">
                        <a:solidFill>
                          <a:srgbClr val="0000FF"/>
                        </a:solidFill>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lnB cap="flat" cmpd="sng" w="28575">
                      <a:solidFill>
                        <a:srgbClr val="00B0F0"/>
                      </a:solidFill>
                      <a:prstDash val="solid"/>
                      <a:round/>
                      <a:headEnd len="sm" w="sm" type="none"/>
                      <a:tailEnd len="sm" w="sm" type="none"/>
                    </a:lnB>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Con thuyền</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Nâu</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T cap="flat" cmpd="sng" w="28575">
                      <a:solidFill>
                        <a:srgbClr val="00B0F0"/>
                      </a:solidFill>
                      <a:prstDash val="solid"/>
                      <a:round/>
                      <a:headEnd len="sm" w="sm" type="none"/>
                      <a:tailEnd len="sm" w="sm" type="none"/>
                    </a:lnT>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Dòng sông</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Xanh biếc</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Bụi tre/cây tre/lũy tre</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Xanh lá cây</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Bầu trời</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Xanh da trời</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Mây</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Trắng</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Dãy núi</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Xanh thẫm</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Cỏ ven sông</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Xanh rờn</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Bò/bê</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Nâu đỏ/vàng</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Con đường</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Nâu đất</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tcPr>
                </a:tc>
              </a:tr>
              <a:tr h="308550">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Đàn chim</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B cap="flat" cmpd="sng" w="28575">
                      <a:solidFill>
                        <a:srgbClr val="00B0F0"/>
                      </a:solidFill>
                      <a:prstDash val="solid"/>
                      <a:round/>
                      <a:headEnd len="sm" w="sm" type="none"/>
                      <a:tailEnd len="sm" w="sm" type="none"/>
                    </a:lnB>
                  </a:tcPr>
                </a:tc>
                <a:tc>
                  <a:txBody>
                    <a:bodyPr/>
                    <a:lstStyle/>
                    <a:p>
                      <a:pPr indent="0" lvl="0" marL="0" marR="0" rtl="0" algn="ctr">
                        <a:spcBef>
                          <a:spcPts val="0"/>
                        </a:spcBef>
                        <a:spcAft>
                          <a:spcPts val="0"/>
                        </a:spcAft>
                        <a:buNone/>
                      </a:pPr>
                      <a:r>
                        <a:rPr lang="en-US" sz="2200" u="none" cap="none" strike="noStrike">
                          <a:latin typeface="Arial Rounded"/>
                          <a:ea typeface="Arial Rounded"/>
                          <a:cs typeface="Arial Rounded"/>
                          <a:sym typeface="Arial Rounded"/>
                        </a:rPr>
                        <a:t>Trắng</a:t>
                      </a:r>
                      <a:endParaRPr b="0" sz="2200" u="none" cap="none" strike="noStrike">
                        <a:latin typeface="Arial Rounded"/>
                        <a:ea typeface="Arial Rounded"/>
                        <a:cs typeface="Arial Rounded"/>
                        <a:sym typeface="Arial Rounded"/>
                      </a:endParaRPr>
                    </a:p>
                  </a:txBody>
                  <a:tcPr marT="39750" marB="39750" marR="39750" marL="39750" anchor="ctr">
                    <a:lnL cap="flat" cmpd="sng" w="28575">
                      <a:solidFill>
                        <a:srgbClr val="00B0F0"/>
                      </a:solidFill>
                      <a:prstDash val="solid"/>
                      <a:round/>
                      <a:headEnd len="sm" w="sm" type="none"/>
                      <a:tailEnd len="sm" w="sm" type="none"/>
                    </a:lnL>
                    <a:lnR cap="flat" cmpd="sng" w="28575">
                      <a:solidFill>
                        <a:srgbClr val="00B0F0"/>
                      </a:solidFill>
                      <a:prstDash val="solid"/>
                      <a:round/>
                      <a:headEnd len="sm" w="sm" type="none"/>
                      <a:tailEnd len="sm" w="sm" type="none"/>
                    </a:lnR>
                    <a:lnB cap="flat" cmpd="sng" w="28575">
                      <a:solidFill>
                        <a:srgbClr val="00B0F0"/>
                      </a:solidFill>
                      <a:prstDash val="solid"/>
                      <a:round/>
                      <a:headEnd len="sm" w="sm" type="none"/>
                      <a:tailEnd len="sm" w="sm" type="none"/>
                    </a:lnB>
                  </a:tcPr>
                </a:tc>
              </a:tr>
            </a:tbl>
          </a:graphicData>
        </a:graphic>
      </p:graphicFrame>
      <p:pic>
        <p:nvPicPr>
          <p:cNvPr id="854" name="Google Shape;854;p29"/>
          <p:cNvPicPr preferRelativeResize="0"/>
          <p:nvPr/>
        </p:nvPicPr>
        <p:blipFill rotWithShape="1">
          <a:blip r:embed="rId3">
            <a:alphaModFix/>
          </a:blip>
          <a:srcRect b="0" l="0" r="0" t="0"/>
          <a:stretch/>
        </p:blipFill>
        <p:spPr>
          <a:xfrm>
            <a:off x="78187" y="1352550"/>
            <a:ext cx="3065694" cy="2743200"/>
          </a:xfrm>
          <a:prstGeom prst="rect">
            <a:avLst/>
          </a:prstGeom>
          <a:noFill/>
          <a:ln>
            <a:noFill/>
          </a:ln>
        </p:spPr>
      </p:pic>
      <p:sp>
        <p:nvSpPr>
          <p:cNvPr id="855" name="Google Shape;855;p29"/>
          <p:cNvSpPr txBox="1"/>
          <p:nvPr/>
        </p:nvSpPr>
        <p:spPr>
          <a:xfrm>
            <a:off x="304800" y="-19050"/>
            <a:ext cx="8686800" cy="477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6. </a:t>
            </a:r>
            <a:r>
              <a:rPr lang="en-US" sz="2500">
                <a:solidFill>
                  <a:schemeClr val="dk1"/>
                </a:solidFill>
                <a:latin typeface="Arial Rounded"/>
                <a:ea typeface="Arial Rounded"/>
                <a:cs typeface="Arial Rounded"/>
                <a:sym typeface="Arial Rounded"/>
              </a:rPr>
              <a:t>Quan sát tranh và tìm từ ngữ:</a:t>
            </a:r>
            <a:endParaRPr sz="2500">
              <a:solidFill>
                <a:schemeClr val="dk1"/>
              </a:solidFill>
              <a:latin typeface="Arial Rounded"/>
              <a:ea typeface="Arial Rounded"/>
              <a:cs typeface="Arial Rounded"/>
              <a:sym typeface="Arial Rounded"/>
            </a:endParaRPr>
          </a:p>
        </p:txBody>
      </p:sp>
      <p:sp>
        <p:nvSpPr>
          <p:cNvPr id="856" name="Google Shape;856;p29"/>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57" name="Google Shape;857;p29"/>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500"/>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FFF1"/>
        </a:solidFill>
      </p:bgPr>
    </p:bg>
    <p:spTree>
      <p:nvGrpSpPr>
        <p:cNvPr id="490" name="Shape 490"/>
        <p:cNvGrpSpPr/>
        <p:nvPr/>
      </p:nvGrpSpPr>
      <p:grpSpPr>
        <a:xfrm>
          <a:off x="0" y="0"/>
          <a:ext cx="0" cy="0"/>
          <a:chOff x="0" y="0"/>
          <a:chExt cx="0" cy="0"/>
        </a:xfrm>
      </p:grpSpPr>
      <p:pic>
        <p:nvPicPr>
          <p:cNvPr id="491" name="Google Shape;491;p3"/>
          <p:cNvPicPr preferRelativeResize="0"/>
          <p:nvPr/>
        </p:nvPicPr>
        <p:blipFill rotWithShape="1">
          <a:blip r:embed="rId3">
            <a:alphaModFix/>
          </a:blip>
          <a:srcRect b="0" l="0" r="0" t="0"/>
          <a:stretch/>
        </p:blipFill>
        <p:spPr>
          <a:xfrm>
            <a:off x="3657600" y="235972"/>
            <a:ext cx="4793040" cy="4683276"/>
          </a:xfrm>
          <a:prstGeom prst="rect">
            <a:avLst/>
          </a:prstGeom>
          <a:noFill/>
          <a:ln>
            <a:noFill/>
          </a:ln>
        </p:spPr>
      </p:pic>
      <p:pic>
        <p:nvPicPr>
          <p:cNvPr id="492" name="Google Shape;492;p3"/>
          <p:cNvPicPr preferRelativeResize="0"/>
          <p:nvPr/>
        </p:nvPicPr>
        <p:blipFill rotWithShape="1">
          <a:blip r:embed="rId4">
            <a:alphaModFix/>
          </a:blip>
          <a:srcRect b="9412" l="81842" r="0" t="-10451"/>
          <a:stretch/>
        </p:blipFill>
        <p:spPr>
          <a:xfrm>
            <a:off x="8160298" y="4479288"/>
            <a:ext cx="983702" cy="664212"/>
          </a:xfrm>
          <a:prstGeom prst="rect">
            <a:avLst/>
          </a:prstGeom>
          <a:noFill/>
          <a:ln>
            <a:noFill/>
          </a:ln>
        </p:spPr>
      </p:pic>
      <p:pic>
        <p:nvPicPr>
          <p:cNvPr id="493" name="Google Shape;493;p3"/>
          <p:cNvPicPr preferRelativeResize="0"/>
          <p:nvPr/>
        </p:nvPicPr>
        <p:blipFill rotWithShape="1">
          <a:blip r:embed="rId5">
            <a:alphaModFix/>
          </a:blip>
          <a:srcRect b="33390" l="24896" r="20119" t="0"/>
          <a:stretch/>
        </p:blipFill>
        <p:spPr>
          <a:xfrm flipH="1">
            <a:off x="-171330" y="4767610"/>
            <a:ext cx="1707521" cy="375890"/>
          </a:xfrm>
          <a:prstGeom prst="rect">
            <a:avLst/>
          </a:prstGeom>
          <a:noFill/>
          <a:ln>
            <a:noFill/>
          </a:ln>
        </p:spPr>
      </p:pic>
      <p:pic>
        <p:nvPicPr>
          <p:cNvPr id="494" name="Google Shape;494;p3"/>
          <p:cNvPicPr preferRelativeResize="0"/>
          <p:nvPr/>
        </p:nvPicPr>
        <p:blipFill rotWithShape="1">
          <a:blip r:embed="rId6">
            <a:alphaModFix/>
          </a:blip>
          <a:srcRect b="67481" l="73099" r="2958" t="0"/>
          <a:stretch/>
        </p:blipFill>
        <p:spPr>
          <a:xfrm>
            <a:off x="7757279" y="1"/>
            <a:ext cx="1386723" cy="1058618"/>
          </a:xfrm>
          <a:prstGeom prst="rect">
            <a:avLst/>
          </a:prstGeom>
          <a:noFill/>
          <a:ln>
            <a:noFill/>
          </a:ln>
        </p:spPr>
      </p:pic>
      <p:pic>
        <p:nvPicPr>
          <p:cNvPr descr="Bộ SGK Lớp 6 - Kết nối tri thức với cuộc sống - Công ty Cổ phần Đầu tư và  Phát triển Giáo dục Phương Nam" id="495" name="Google Shape;495;p3"/>
          <p:cNvPicPr preferRelativeResize="0"/>
          <p:nvPr/>
        </p:nvPicPr>
        <p:blipFill rotWithShape="1">
          <a:blip r:embed="rId7">
            <a:alphaModFix/>
          </a:blip>
          <a:srcRect b="0" l="0" r="0" t="0"/>
          <a:stretch/>
        </p:blipFill>
        <p:spPr>
          <a:xfrm>
            <a:off x="284288" y="133352"/>
            <a:ext cx="1286541" cy="1286541"/>
          </a:xfrm>
          <a:prstGeom prst="rect">
            <a:avLst/>
          </a:prstGeom>
          <a:noFill/>
          <a:ln>
            <a:noFill/>
          </a:ln>
        </p:spPr>
      </p:pic>
      <p:sp>
        <p:nvSpPr>
          <p:cNvPr id="496" name="Google Shape;496;p3"/>
          <p:cNvSpPr txBox="1"/>
          <p:nvPr/>
        </p:nvSpPr>
        <p:spPr>
          <a:xfrm>
            <a:off x="1219200" y="1042322"/>
            <a:ext cx="2133600" cy="3554817"/>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i="0" lang="en-US" sz="4500" u="none" cap="none" strike="noStrike">
                <a:solidFill>
                  <a:srgbClr val="0099FF"/>
                </a:solidFill>
                <a:latin typeface="Arial Rounded"/>
                <a:ea typeface="Arial Rounded"/>
                <a:cs typeface="Arial Rounded"/>
                <a:sym typeface="Arial Rounded"/>
              </a:rPr>
              <a:t>HÀNH</a:t>
            </a:r>
            <a:endParaRPr/>
          </a:p>
          <a:p>
            <a:pPr indent="0" lvl="0" marL="0" marR="0" rtl="0" algn="ctr">
              <a:spcBef>
                <a:spcPts val="0"/>
              </a:spcBef>
              <a:spcAft>
                <a:spcPts val="0"/>
              </a:spcAft>
              <a:buNone/>
            </a:pPr>
            <a:r>
              <a:rPr b="1" i="0" lang="en-US" sz="4500" u="none" cap="none" strike="noStrike">
                <a:solidFill>
                  <a:srgbClr val="0099FF"/>
                </a:solidFill>
                <a:latin typeface="Arial Rounded"/>
                <a:ea typeface="Arial Rounded"/>
                <a:cs typeface="Arial Rounded"/>
                <a:sym typeface="Arial Rounded"/>
              </a:rPr>
              <a:t>TINH</a:t>
            </a:r>
            <a:endParaRPr/>
          </a:p>
          <a:p>
            <a:pPr indent="0" lvl="0" marL="0" marR="0" rtl="0" algn="ctr">
              <a:spcBef>
                <a:spcPts val="0"/>
              </a:spcBef>
              <a:spcAft>
                <a:spcPts val="0"/>
              </a:spcAft>
              <a:buNone/>
            </a:pPr>
            <a:r>
              <a:rPr b="1" i="0" lang="en-US" sz="4500" u="none" cap="none" strike="noStrike">
                <a:solidFill>
                  <a:srgbClr val="0099FF"/>
                </a:solidFill>
                <a:latin typeface="Arial Rounded"/>
                <a:ea typeface="Arial Rounded"/>
                <a:cs typeface="Arial Rounded"/>
                <a:sym typeface="Arial Rounded"/>
              </a:rPr>
              <a:t>XANH</a:t>
            </a:r>
            <a:endParaRPr/>
          </a:p>
          <a:p>
            <a:pPr indent="0" lvl="0" marL="0" marR="0" rtl="0" algn="ctr">
              <a:spcBef>
                <a:spcPts val="0"/>
              </a:spcBef>
              <a:spcAft>
                <a:spcPts val="0"/>
              </a:spcAft>
              <a:buNone/>
            </a:pPr>
            <a:r>
              <a:rPr b="1" i="0" lang="en-US" sz="4500" u="none" cap="none" strike="noStrike">
                <a:solidFill>
                  <a:srgbClr val="0099FF"/>
                </a:solidFill>
                <a:latin typeface="Arial Rounded"/>
                <a:ea typeface="Arial Rounded"/>
                <a:cs typeface="Arial Rounded"/>
                <a:sym typeface="Arial Rounded"/>
              </a:rPr>
              <a:t>CỦA</a:t>
            </a:r>
            <a:endParaRPr/>
          </a:p>
          <a:p>
            <a:pPr indent="0" lvl="0" marL="0" marR="0" rtl="0" algn="ctr">
              <a:spcBef>
                <a:spcPts val="0"/>
              </a:spcBef>
              <a:spcAft>
                <a:spcPts val="0"/>
              </a:spcAft>
              <a:buNone/>
            </a:pPr>
            <a:r>
              <a:rPr b="1" i="0" lang="en-US" sz="4500" u="none" cap="none" strike="noStrike">
                <a:solidFill>
                  <a:srgbClr val="0099FF"/>
                </a:solidFill>
                <a:latin typeface="Arial Rounded"/>
                <a:ea typeface="Arial Rounded"/>
                <a:cs typeface="Arial Rounded"/>
                <a:sym typeface="Arial Rounded"/>
              </a:rPr>
              <a:t>EM</a:t>
            </a:r>
            <a:endParaRPr b="1" i="0" sz="4500" u="none" cap="none" strike="noStrike">
              <a:solidFill>
                <a:srgbClr val="0099FF"/>
              </a:solidFill>
              <a:latin typeface="Arial Rounded"/>
              <a:ea typeface="Arial Rounded"/>
              <a:cs typeface="Arial Rounded"/>
              <a:sym typeface="Arial Rounded"/>
            </a:endParaRPr>
          </a:p>
        </p:txBody>
      </p:sp>
      <p:sp>
        <p:nvSpPr>
          <p:cNvPr id="497" name="Google Shape;497;p3"/>
          <p:cNvSpPr txBox="1"/>
          <p:nvPr/>
        </p:nvSpPr>
        <p:spPr>
          <a:xfrm>
            <a:off x="-2572492" y="503826"/>
            <a:ext cx="2057400" cy="2585320"/>
          </a:xfrm>
          <a:prstGeom prst="rect">
            <a:avLst/>
          </a:prstGeom>
          <a:solidFill>
            <a:schemeClr val="lt1"/>
          </a:solidFill>
          <a:ln>
            <a:noFill/>
          </a:ln>
        </p:spPr>
        <p:txBody>
          <a:bodyPr anchorCtr="0" anchor="t" bIns="45700" lIns="91400" spcFirstLastPara="1" rIns="91400" wrap="square" tIns="45700">
            <a:spAutoFit/>
          </a:bodyPr>
          <a:lstStyle/>
          <a:p>
            <a:pPr indent="0" lvl="0" marL="0" marR="0" rtl="0" algn="l">
              <a:spcBef>
                <a:spcPts val="0"/>
              </a:spcBef>
              <a:spcAft>
                <a:spcPts val="0"/>
              </a:spcAft>
              <a:buNone/>
            </a:pPr>
            <a:r>
              <a:rPr b="0" i="0" lang="en-US" sz="2000" u="none" cap="none" strike="noStrike">
                <a:solidFill>
                  <a:srgbClr val="000000"/>
                </a:solidFill>
                <a:latin typeface="Arial Rounded"/>
                <a:ea typeface="Arial Rounded"/>
                <a:cs typeface="Arial Rounded"/>
                <a:sym typeface="Arial Rounded"/>
              </a:rPr>
              <a:t>Bài giảng thiết kế bởi Vũ Hồng</a:t>
            </a:r>
            <a:endParaRPr b="0" i="0" sz="2000" u="none" cap="none" strike="noStrike">
              <a:solidFill>
                <a:srgbClr val="000000"/>
              </a:solidFill>
              <a:latin typeface="Arial Rounded"/>
              <a:ea typeface="Arial Rounded"/>
              <a:cs typeface="Arial Rounded"/>
              <a:sym typeface="Arial Rounded"/>
            </a:endParaRPr>
          </a:p>
          <a:p>
            <a:pPr indent="0" lvl="0" marL="0" marR="0" rtl="0" algn="l">
              <a:spcBef>
                <a:spcPts val="0"/>
              </a:spcBef>
              <a:spcAft>
                <a:spcPts val="0"/>
              </a:spcAft>
              <a:buNone/>
            </a:pPr>
            <a:r>
              <a:rPr b="0" i="0" lang="en-US" sz="2000" u="none" cap="none" strike="noStrike">
                <a:solidFill>
                  <a:srgbClr val="000000"/>
                </a:solidFill>
                <a:latin typeface="Arial Rounded"/>
                <a:ea typeface="Arial Rounded"/>
                <a:cs typeface="Arial Rounded"/>
                <a:sym typeface="Arial Rounded"/>
              </a:rPr>
              <a:t>LH: FB Vũ Hồng | </a:t>
            </a:r>
            <a:r>
              <a:rPr b="0" i="0" lang="en-US" sz="2000" u="sng" cap="none" strike="noStrike">
                <a:solidFill>
                  <a:srgbClr val="000000"/>
                </a:solidFill>
                <a:latin typeface="Arial Rounded"/>
                <a:ea typeface="Arial Rounded"/>
                <a:cs typeface="Arial Rounded"/>
                <a:sym typeface="Arial Rounded"/>
                <a:hlinkClick r:id="rId8">
                  <a:extLst>
                    <a:ext uri="{A12FA001-AC4F-418D-AE19-62706E023703}">
                      <ahyp:hlinkClr val="tx"/>
                    </a:ext>
                  </a:extLst>
                </a:hlinkClick>
              </a:rPr>
              <a:t>https://www.facebook.com/vuhong1972</a:t>
            </a:r>
            <a:r>
              <a:rPr b="0" i="0" lang="en-US" sz="2000" u="none" cap="none" strike="noStrike">
                <a:solidFill>
                  <a:srgbClr val="000000"/>
                </a:solidFill>
                <a:latin typeface="Arial Rounded"/>
                <a:ea typeface="Arial Rounded"/>
                <a:cs typeface="Arial Rounded"/>
                <a:sym typeface="Arial Rounded"/>
              </a:rPr>
              <a:t> | </a:t>
            </a:r>
            <a:r>
              <a:rPr b="0" i="0" lang="en-US" sz="2000" u="sng" cap="none" strike="noStrike">
                <a:solidFill>
                  <a:srgbClr val="000000"/>
                </a:solidFill>
                <a:latin typeface="Arial Rounded"/>
                <a:ea typeface="Arial Rounded"/>
                <a:cs typeface="Arial Rounded"/>
                <a:sym typeface="Arial Rounded"/>
                <a:hlinkClick r:id="rId9">
                  <a:extLst>
                    <a:ext uri="{A12FA001-AC4F-418D-AE19-62706E023703}">
                      <ahyp:hlinkClr val="tx"/>
                    </a:ext>
                  </a:extLst>
                </a:hlinkClick>
              </a:rPr>
              <a:t>hongvu7219@gmail.com</a:t>
            </a:r>
            <a:r>
              <a:rPr b="0" i="0" lang="en-US" sz="2000" u="none" cap="none" strike="noStrike">
                <a:solidFill>
                  <a:srgbClr val="000000"/>
                </a:solidFill>
                <a:latin typeface="Arial Rounded"/>
                <a:ea typeface="Arial Rounded"/>
                <a:cs typeface="Arial Rounded"/>
                <a:sym typeface="Arial Rounded"/>
              </a:rPr>
              <a:t> </a:t>
            </a:r>
            <a:endParaRPr/>
          </a:p>
        </p:txBody>
      </p:sp>
      <p:pic>
        <p:nvPicPr>
          <p:cNvPr id="498" name="Google Shape;498;p3"/>
          <p:cNvPicPr preferRelativeResize="0"/>
          <p:nvPr/>
        </p:nvPicPr>
        <p:blipFill rotWithShape="1">
          <a:blip r:embed="rId10">
            <a:alphaModFix/>
          </a:blip>
          <a:srcRect b="0" l="0" r="0" t="0"/>
          <a:stretch/>
        </p:blipFill>
        <p:spPr>
          <a:xfrm>
            <a:off x="-1658092" y="3482905"/>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1000"/>
                                        <p:tgtEl>
                                          <p:spTgt spid="491"/>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ppt_w</p:attrName>
                                        </p:attrNameLst>
                                      </p:cBhvr>
                                      <p:tavLst>
                                        <p:tav fmla="" tm="0">
                                          <p:val>
                                            <p:strVal val="0"/>
                                          </p:val>
                                        </p:tav>
                                        <p:tav fmla="" tm="100000">
                                          <p:val>
                                            <p:strVal val="#ppt_w"/>
                                          </p:val>
                                        </p:tav>
                                      </p:tavLst>
                                    </p:anim>
                                    <p:anim calcmode="lin" valueType="num">
                                      <p:cBhvr additive="base">
                                        <p:cTn dur="500"/>
                                        <p:tgtEl>
                                          <p:spTgt spid="49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id="863" name="Google Shape;863;p30"/>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864" name="Google Shape;864;p30"/>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865" name="Google Shape;865;p30"/>
          <p:cNvPicPr preferRelativeResize="0"/>
          <p:nvPr/>
        </p:nvPicPr>
        <p:blipFill rotWithShape="1">
          <a:blip r:embed="rId5">
            <a:alphaModFix/>
          </a:blip>
          <a:srcRect b="0" l="19915" r="21450" t="3555"/>
          <a:stretch/>
        </p:blipFill>
        <p:spPr>
          <a:xfrm flipH="1">
            <a:off x="5221027" y="535196"/>
            <a:ext cx="3638261" cy="4222734"/>
          </a:xfrm>
          <a:prstGeom prst="rect">
            <a:avLst/>
          </a:prstGeom>
          <a:noFill/>
          <a:ln>
            <a:noFill/>
          </a:ln>
        </p:spPr>
      </p:pic>
      <p:grpSp>
        <p:nvGrpSpPr>
          <p:cNvPr id="866" name="Google Shape;866;p30"/>
          <p:cNvGrpSpPr/>
          <p:nvPr/>
        </p:nvGrpSpPr>
        <p:grpSpPr>
          <a:xfrm>
            <a:off x="2129897" y="908515"/>
            <a:ext cx="350715" cy="317156"/>
            <a:chOff x="0" y="0"/>
            <a:chExt cx="935238" cy="845749"/>
          </a:xfrm>
        </p:grpSpPr>
        <p:sp>
          <p:nvSpPr>
            <p:cNvPr id="867" name="Google Shape;867;p30"/>
            <p:cNvSpPr/>
            <p:nvPr/>
          </p:nvSpPr>
          <p:spPr>
            <a:xfrm>
              <a:off x="0" y="0"/>
              <a:ext cx="935238" cy="845749"/>
            </a:xfrm>
            <a:custGeom>
              <a:rect b="b" l="l" r="r" t="t"/>
              <a:pathLst>
                <a:path extrusionOk="0" h="21600" w="2160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anchorCtr="0" anchor="ctr" bIns="22850" lIns="22850" spcFirstLastPara="1" rIns="22850" wrap="square" tIns="22850">
              <a:noAutofit/>
            </a:bodyPr>
            <a:lstStyle/>
            <a:p>
              <a:pPr indent="0" lvl="0" marL="0" marR="0" rtl="0" algn="l">
                <a:lnSpc>
                  <a:spcPct val="93000"/>
                </a:lnSpc>
                <a:spcBef>
                  <a:spcPts val="0"/>
                </a:spcBef>
                <a:spcAft>
                  <a:spcPts val="0"/>
                </a:spcAft>
                <a:buNone/>
              </a:pPr>
              <a:r>
                <a:t/>
              </a:r>
              <a:endParaRPr sz="700">
                <a:solidFill>
                  <a:srgbClr val="000000"/>
                </a:solidFill>
                <a:latin typeface="Arial"/>
                <a:ea typeface="Arial"/>
                <a:cs typeface="Arial"/>
                <a:sym typeface="Arial"/>
              </a:endParaRPr>
            </a:p>
          </p:txBody>
        </p:sp>
        <p:sp>
          <p:nvSpPr>
            <p:cNvPr id="868" name="Google Shape;868;p30"/>
            <p:cNvSpPr/>
            <p:nvPr/>
          </p:nvSpPr>
          <p:spPr>
            <a:xfrm>
              <a:off x="113344" y="119310"/>
              <a:ext cx="619062" cy="535547"/>
            </a:xfrm>
            <a:custGeom>
              <a:rect b="b" l="l" r="r" t="t"/>
              <a:pathLst>
                <a:path extrusionOk="0" h="21600" w="2160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anchorCtr="0" anchor="ctr" bIns="22850" lIns="22850" spcFirstLastPara="1" rIns="22850" wrap="square" tIns="22850">
              <a:noAutofit/>
            </a:bodyPr>
            <a:lstStyle/>
            <a:p>
              <a:pPr indent="0" lvl="0" marL="0" marR="0" rtl="0" algn="l">
                <a:lnSpc>
                  <a:spcPct val="93000"/>
                </a:lnSpc>
                <a:spcBef>
                  <a:spcPts val="0"/>
                </a:spcBef>
                <a:spcAft>
                  <a:spcPts val="0"/>
                </a:spcAft>
                <a:buNone/>
              </a:pPr>
              <a:r>
                <a:t/>
              </a:r>
              <a:endParaRPr sz="700">
                <a:solidFill>
                  <a:srgbClr val="000000"/>
                </a:solidFill>
                <a:latin typeface="Arial"/>
                <a:ea typeface="Arial"/>
                <a:cs typeface="Arial"/>
                <a:sym typeface="Arial"/>
              </a:endParaRPr>
            </a:p>
          </p:txBody>
        </p:sp>
      </p:grpSp>
      <p:sp>
        <p:nvSpPr>
          <p:cNvPr id="869" name="Google Shape;869;p30"/>
          <p:cNvSpPr txBox="1"/>
          <p:nvPr/>
        </p:nvSpPr>
        <p:spPr>
          <a:xfrm>
            <a:off x="2104792" y="1902025"/>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6</a:t>
            </a:r>
            <a:endParaRPr sz="8500">
              <a:solidFill>
                <a:srgbClr val="00B0F0"/>
              </a:solidFill>
              <a:latin typeface="Arial Rounded"/>
              <a:ea typeface="Arial Rounded"/>
              <a:cs typeface="Arial Rounded"/>
              <a:sym typeface="Arial Rounded"/>
            </a:endParaRPr>
          </a:p>
        </p:txBody>
      </p:sp>
      <p:sp>
        <p:nvSpPr>
          <p:cNvPr id="870" name="Google Shape;870;p30"/>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71" name="Google Shape;871;p30"/>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65"/>
                                        </p:tgtEl>
                                        <p:attrNameLst>
                                          <p:attrName>style.visibility</p:attrName>
                                        </p:attrNameLst>
                                      </p:cBhvr>
                                      <p:to>
                                        <p:strVal val="visible"/>
                                      </p:to>
                                    </p:set>
                                    <p:anim calcmode="lin" valueType="num">
                                      <p:cBhvr additive="base">
                                        <p:cTn dur="1000"/>
                                        <p:tgtEl>
                                          <p:spTgt spid="86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1000"/>
                                        <p:tgtEl>
                                          <p:spTgt spid="8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869"/>
                                        </p:tgtEl>
                                        <p:attrNameLst>
                                          <p:attrName>style.visibility</p:attrName>
                                        </p:attrNameLst>
                                      </p:cBhvr>
                                      <p:to>
                                        <p:strVal val="visible"/>
                                      </p:to>
                                    </p:set>
                                    <p:anim calcmode="lin" valueType="num">
                                      <p:cBhvr additive="base">
                                        <p:cTn dur="500"/>
                                        <p:tgtEl>
                                          <p:spTgt spid="869"/>
                                        </p:tgtEl>
                                        <p:attrNameLst>
                                          <p:attrName>ppt_w</p:attrName>
                                        </p:attrNameLst>
                                      </p:cBhvr>
                                      <p:tavLst>
                                        <p:tav fmla="" tm="0">
                                          <p:val>
                                            <p:strVal val="0"/>
                                          </p:val>
                                        </p:tav>
                                        <p:tav fmla="" tm="100000">
                                          <p:val>
                                            <p:strVal val="#ppt_w"/>
                                          </p:val>
                                        </p:tav>
                                      </p:tavLst>
                                    </p:anim>
                                    <p:anim calcmode="lin" valueType="num">
                                      <p:cBhvr additive="base">
                                        <p:cTn dur="500"/>
                                        <p:tgtEl>
                                          <p:spTgt spid="86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31"/>
          <p:cNvSpPr txBox="1"/>
          <p:nvPr/>
        </p:nvSpPr>
        <p:spPr>
          <a:xfrm>
            <a:off x="285466" y="15607"/>
            <a:ext cx="8686800" cy="96577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500">
                <a:solidFill>
                  <a:srgbClr val="00B0F0"/>
                </a:solidFill>
                <a:latin typeface="Arial Rounded"/>
                <a:ea typeface="Arial Rounded"/>
                <a:cs typeface="Arial Rounded"/>
                <a:sym typeface="Arial Rounded"/>
              </a:rPr>
              <a:t>7. </a:t>
            </a:r>
            <a:r>
              <a:rPr lang="en-US" sz="2500">
                <a:solidFill>
                  <a:schemeClr val="dk1"/>
                </a:solidFill>
                <a:latin typeface="Arial Rounded"/>
                <a:ea typeface="Arial Rounded"/>
                <a:cs typeface="Arial Rounded"/>
                <a:sym typeface="Arial Rounded"/>
              </a:rPr>
              <a:t>Đặt 2 – 3 câu với từ ngữ em tìm được.</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b="1" lang="en-US" sz="2500">
                <a:solidFill>
                  <a:srgbClr val="FF6600"/>
                </a:solidFill>
                <a:latin typeface="Arial Rounded"/>
                <a:ea typeface="Arial Rounded"/>
                <a:cs typeface="Arial Rounded"/>
                <a:sym typeface="Arial Rounded"/>
              </a:rPr>
              <a:t>    M:</a:t>
            </a:r>
            <a:r>
              <a:rPr lang="en-US" sz="2500">
                <a:solidFill>
                  <a:schemeClr val="dk1"/>
                </a:solidFill>
                <a:latin typeface="Arial Rounded"/>
                <a:ea typeface="Arial Rounded"/>
                <a:cs typeface="Arial Rounded"/>
                <a:sym typeface="Arial Rounded"/>
              </a:rPr>
              <a:t> Dòng sông uốn khúc quanh làng xóm.</a:t>
            </a:r>
            <a:endParaRPr sz="2500">
              <a:solidFill>
                <a:schemeClr val="dk1"/>
              </a:solidFill>
              <a:latin typeface="Arial Rounded"/>
              <a:ea typeface="Arial Rounded"/>
              <a:cs typeface="Arial Rounded"/>
              <a:sym typeface="Arial Rounded"/>
            </a:endParaRPr>
          </a:p>
        </p:txBody>
      </p:sp>
      <p:pic>
        <p:nvPicPr>
          <p:cNvPr id="878" name="Google Shape;878;p31"/>
          <p:cNvPicPr preferRelativeResize="0"/>
          <p:nvPr/>
        </p:nvPicPr>
        <p:blipFill rotWithShape="1">
          <a:blip r:embed="rId3">
            <a:alphaModFix/>
          </a:blip>
          <a:srcRect b="0" l="0" r="0" t="0"/>
          <a:stretch/>
        </p:blipFill>
        <p:spPr>
          <a:xfrm>
            <a:off x="-609600" y="1200150"/>
            <a:ext cx="3714750" cy="3714750"/>
          </a:xfrm>
          <a:prstGeom prst="rect">
            <a:avLst/>
          </a:prstGeom>
          <a:noFill/>
          <a:ln>
            <a:noFill/>
          </a:ln>
        </p:spPr>
      </p:pic>
      <p:sp>
        <p:nvSpPr>
          <p:cNvPr id="879" name="Google Shape;879;p31"/>
          <p:cNvSpPr/>
          <p:nvPr/>
        </p:nvSpPr>
        <p:spPr>
          <a:xfrm>
            <a:off x="2728130" y="2684264"/>
            <a:ext cx="6244136" cy="240065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500">
                <a:solidFill>
                  <a:srgbClr val="FF0000"/>
                </a:solidFill>
                <a:latin typeface="Arial Rounded"/>
                <a:ea typeface="Arial Rounded"/>
                <a:cs typeface="Arial Rounded"/>
                <a:sym typeface="Arial Rounded"/>
              </a:rPr>
              <a:t>Mẫu: </a:t>
            </a:r>
            <a:endParaRPr/>
          </a:p>
          <a:p>
            <a:pPr indent="0" lvl="0" marL="0" marR="0" rtl="0" algn="just">
              <a:spcBef>
                <a:spcPts val="0"/>
              </a:spcBef>
              <a:spcAft>
                <a:spcPts val="0"/>
              </a:spcAft>
              <a:buNone/>
            </a:pPr>
            <a:r>
              <a:rPr lang="en-US" sz="2500">
                <a:solidFill>
                  <a:schemeClr val="dk1"/>
                </a:solidFill>
                <a:latin typeface="Arial Rounded"/>
                <a:ea typeface="Arial Rounded"/>
                <a:cs typeface="Arial Rounded"/>
                <a:sym typeface="Arial Rounded"/>
              </a:rPr>
              <a:t>     Bức tranh vẽ cảnh làng quê rất đẹp. Dòng sông xanh biếc. Hai bên bờ, cỏ xanh mơn mởn. Đàn bò ung dung gặm cỏ. Bầu trời trong xanh. Mây trôi lững lờ. Đàn chim bay dập dờn.</a:t>
            </a:r>
            <a:endParaRPr sz="2500">
              <a:solidFill>
                <a:schemeClr val="dk1"/>
              </a:solidFill>
              <a:latin typeface="Arial Rounded"/>
              <a:ea typeface="Arial Rounded"/>
              <a:cs typeface="Arial Rounded"/>
              <a:sym typeface="Arial Rounded"/>
            </a:endParaRPr>
          </a:p>
        </p:txBody>
      </p:sp>
      <p:pic>
        <p:nvPicPr>
          <p:cNvPr id="880" name="Google Shape;880;p31"/>
          <p:cNvPicPr preferRelativeResize="0"/>
          <p:nvPr/>
        </p:nvPicPr>
        <p:blipFill rotWithShape="1">
          <a:blip r:embed="rId4">
            <a:alphaModFix/>
          </a:blip>
          <a:srcRect b="0" l="0" r="0" t="0"/>
          <a:stretch/>
        </p:blipFill>
        <p:spPr>
          <a:xfrm>
            <a:off x="6248400" y="402154"/>
            <a:ext cx="2723866" cy="2437331"/>
          </a:xfrm>
          <a:prstGeom prst="rect">
            <a:avLst/>
          </a:prstGeom>
          <a:noFill/>
          <a:ln>
            <a:noFill/>
          </a:ln>
        </p:spPr>
      </p:pic>
      <p:sp>
        <p:nvSpPr>
          <p:cNvPr id="881" name="Google Shape;881;p31"/>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82" name="Google Shape;882;p31"/>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7">
                                            <p:txEl>
                                              <p:pRg end="0" st="0"/>
                                            </p:txEl>
                                          </p:spTgt>
                                        </p:tgtEl>
                                        <p:attrNameLst>
                                          <p:attrName>style.visibility</p:attrName>
                                        </p:attrNameLst>
                                      </p:cBhvr>
                                      <p:to>
                                        <p:strVal val="visible"/>
                                      </p:to>
                                    </p:set>
                                    <p:animEffect filter="fade" transition="in">
                                      <p:cBhvr>
                                        <p:cTn dur="500"/>
                                        <p:tgtEl>
                                          <p:spTgt spid="87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877">
                                            <p:txEl>
                                              <p:pRg end="1" st="1"/>
                                            </p:txEl>
                                          </p:spTgt>
                                        </p:tgtEl>
                                        <p:attrNameLst>
                                          <p:attrName>style.visibility</p:attrName>
                                        </p:attrNameLst>
                                      </p:cBhvr>
                                      <p:to>
                                        <p:strVal val="visible"/>
                                      </p:to>
                                    </p:set>
                                    <p:animEffect filter="fade" transition="in">
                                      <p:cBhvr>
                                        <p:cTn dur="500"/>
                                        <p:tgtEl>
                                          <p:spTgt spid="8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78"/>
                                        </p:tgtEl>
                                        <p:attrNameLst>
                                          <p:attrName>style.visibility</p:attrName>
                                        </p:attrNameLst>
                                      </p:cBhvr>
                                      <p:to>
                                        <p:strVal val="visible"/>
                                      </p:to>
                                    </p:set>
                                    <p:anim calcmode="lin" valueType="num">
                                      <p:cBhvr additive="base">
                                        <p:cTn dur="500"/>
                                        <p:tgtEl>
                                          <p:spTgt spid="87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500"/>
                                        <p:tgtEl>
                                          <p:spTgt spid="879"/>
                                        </p:tgtEl>
                                      </p:cBhvr>
                                    </p:animEffect>
                                  </p:childTnLst>
                                </p:cTn>
                              </p:par>
                              <p:par>
                                <p:cTn fill="hold" nodeType="withEffect" presetClass="entr" presetID="10" presetSubtype="0">
                                  <p:stCondLst>
                                    <p:cond delay="0"/>
                                  </p:stCondLst>
                                  <p:childTnLst>
                                    <p:set>
                                      <p:cBhvr>
                                        <p:cTn dur="1" fill="hold">
                                          <p:stCondLst>
                                            <p:cond delay="0"/>
                                          </p:stCondLst>
                                        </p:cTn>
                                        <p:tgtEl>
                                          <p:spTgt spid="879">
                                            <p:txEl>
                                              <p:pRg end="0" st="0"/>
                                            </p:txEl>
                                          </p:spTgt>
                                        </p:tgtEl>
                                        <p:attrNameLst>
                                          <p:attrName>style.visibility</p:attrName>
                                        </p:attrNameLst>
                                      </p:cBhvr>
                                      <p:to>
                                        <p:strVal val="visible"/>
                                      </p:to>
                                    </p:set>
                                    <p:animEffect filter="fade" transition="in">
                                      <p:cBhvr>
                                        <p:cTn dur="500"/>
                                        <p:tgtEl>
                                          <p:spTgt spid="87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879">
                                            <p:txEl>
                                              <p:pRg end="1" st="1"/>
                                            </p:txEl>
                                          </p:spTgt>
                                        </p:tgtEl>
                                        <p:attrNameLst>
                                          <p:attrName>style.visibility</p:attrName>
                                        </p:attrNameLst>
                                      </p:cBhvr>
                                      <p:to>
                                        <p:strVal val="visible"/>
                                      </p:to>
                                    </p:set>
                                    <p:animEffect filter="fade" transition="in">
                                      <p:cBhvr>
                                        <p:cTn dur="500"/>
                                        <p:tgtEl>
                                          <p:spTgt spid="87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32"/>
          <p:cNvSpPr txBox="1"/>
          <p:nvPr/>
        </p:nvSpPr>
        <p:spPr>
          <a:xfrm>
            <a:off x="278642" y="57150"/>
            <a:ext cx="8686800" cy="6093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800">
                <a:solidFill>
                  <a:srgbClr val="00B0F0"/>
                </a:solidFill>
                <a:latin typeface="Arial Rounded"/>
                <a:ea typeface="Arial Rounded"/>
                <a:cs typeface="Arial Rounded"/>
                <a:sym typeface="Arial Rounded"/>
              </a:rPr>
              <a:t>8. </a:t>
            </a:r>
            <a:r>
              <a:rPr lang="en-US" sz="2800">
                <a:solidFill>
                  <a:schemeClr val="dk1"/>
                </a:solidFill>
                <a:latin typeface="Arial Rounded"/>
                <a:ea typeface="Arial Rounded"/>
                <a:cs typeface="Arial Rounded"/>
                <a:sym typeface="Arial Rounded"/>
              </a:rPr>
              <a:t>Chọn dấu câu phù hợp thay cho ô vuông.</a:t>
            </a:r>
            <a:endParaRPr sz="2800">
              <a:solidFill>
                <a:schemeClr val="dk1"/>
              </a:solidFill>
              <a:latin typeface="Arial Rounded"/>
              <a:ea typeface="Arial Rounded"/>
              <a:cs typeface="Arial Rounded"/>
              <a:sym typeface="Arial Rounded"/>
            </a:endParaRPr>
          </a:p>
        </p:txBody>
      </p:sp>
      <p:sp>
        <p:nvSpPr>
          <p:cNvPr id="889" name="Google Shape;889;p32"/>
          <p:cNvSpPr/>
          <p:nvPr/>
        </p:nvSpPr>
        <p:spPr>
          <a:xfrm>
            <a:off x="609600" y="971550"/>
            <a:ext cx="8153400"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     Mặt trời thấy cô đơn </a:t>
            </a:r>
            <a:r>
              <a:rPr b="1" lang="en-US" sz="2800">
                <a:solidFill>
                  <a:srgbClr val="FF0000"/>
                </a:solidFill>
                <a:latin typeface="Times New Roman"/>
                <a:ea typeface="Times New Roman"/>
                <a:cs typeface="Times New Roman"/>
                <a:sym typeface="Times New Roman"/>
              </a:rPr>
              <a:t>,</a:t>
            </a:r>
            <a:r>
              <a:rPr lang="en-US" sz="2800">
                <a:solidFill>
                  <a:schemeClr val="dk1"/>
                </a:solidFill>
                <a:latin typeface="Arial Rounded"/>
                <a:ea typeface="Arial Rounded"/>
                <a:cs typeface="Arial Rounded"/>
                <a:sym typeface="Arial Rounded"/>
              </a:rPr>
              <a:t> buồn bã vì phải ở một mình suốt cả ngày </a:t>
            </a:r>
            <a:r>
              <a:rPr b="1" lang="en-US" sz="2800">
                <a:solidFill>
                  <a:srgbClr val="FF0000"/>
                </a:solidFill>
                <a:latin typeface="Arial Rounded"/>
                <a:ea typeface="Arial Rounded"/>
                <a:cs typeface="Arial Rounded"/>
                <a:sym typeface="Arial Rounded"/>
              </a:rPr>
              <a:t>.</a:t>
            </a:r>
            <a:r>
              <a:rPr lang="en-US" sz="2800">
                <a:solidFill>
                  <a:schemeClr val="dk1"/>
                </a:solidFill>
                <a:latin typeface="Arial Rounded"/>
                <a:ea typeface="Arial Rounded"/>
                <a:cs typeface="Arial Rounded"/>
                <a:sym typeface="Arial Rounded"/>
              </a:rPr>
              <a:t> Mặt trời muốn kết bạn với trăng </a:t>
            </a:r>
            <a:r>
              <a:rPr b="1" lang="en-US" sz="2800">
                <a:solidFill>
                  <a:srgbClr val="FF0000"/>
                </a:solidFill>
                <a:latin typeface="Times New Roman"/>
                <a:ea typeface="Times New Roman"/>
                <a:cs typeface="Times New Roman"/>
                <a:sym typeface="Times New Roman"/>
              </a:rPr>
              <a:t>,</a:t>
            </a:r>
            <a:r>
              <a:rPr lang="en-US" sz="2800">
                <a:solidFill>
                  <a:schemeClr val="dk1"/>
                </a:solidFill>
                <a:latin typeface="Arial Rounded"/>
                <a:ea typeface="Arial Rounded"/>
                <a:cs typeface="Arial Rounded"/>
                <a:sym typeface="Arial Rounded"/>
              </a:rPr>
              <a:t> sao </a:t>
            </a:r>
            <a:r>
              <a:rPr b="1" lang="en-US" sz="2800">
                <a:solidFill>
                  <a:srgbClr val="FF0000"/>
                </a:solidFill>
                <a:latin typeface="Times New Roman"/>
                <a:ea typeface="Times New Roman"/>
                <a:cs typeface="Times New Roman"/>
                <a:sym typeface="Times New Roman"/>
              </a:rPr>
              <a:t>,</a:t>
            </a:r>
            <a:r>
              <a:rPr lang="en-US" sz="2800">
                <a:solidFill>
                  <a:schemeClr val="dk1"/>
                </a:solidFill>
                <a:latin typeface="Arial Rounded"/>
                <a:ea typeface="Arial Rounded"/>
                <a:cs typeface="Arial Rounded"/>
                <a:sym typeface="Arial Rounded"/>
              </a:rPr>
              <a:t> Nhưng trăng </a:t>
            </a:r>
            <a:r>
              <a:rPr b="1" lang="en-US" sz="2800">
                <a:solidFill>
                  <a:srgbClr val="FF0000"/>
                </a:solidFill>
                <a:latin typeface="Times New Roman"/>
                <a:ea typeface="Times New Roman"/>
                <a:cs typeface="Times New Roman"/>
                <a:sym typeface="Times New Roman"/>
              </a:rPr>
              <a:t>,</a:t>
            </a:r>
            <a:r>
              <a:rPr lang="en-US" sz="2800">
                <a:solidFill>
                  <a:schemeClr val="dk1"/>
                </a:solidFill>
                <a:latin typeface="Arial Rounded"/>
                <a:ea typeface="Arial Rounded"/>
                <a:cs typeface="Arial Rounded"/>
                <a:sym typeface="Arial Rounded"/>
              </a:rPr>
              <a:t> sao còn bận ngủ để đêm thức dậy chiếu sáng cho mặt đất.</a:t>
            </a:r>
            <a:endParaRPr sz="2800">
              <a:solidFill>
                <a:schemeClr val="dk1"/>
              </a:solidFill>
              <a:latin typeface="Arial Rounded"/>
              <a:ea typeface="Arial Rounded"/>
              <a:cs typeface="Arial Rounded"/>
              <a:sym typeface="Arial Rounded"/>
            </a:endParaRPr>
          </a:p>
        </p:txBody>
      </p:sp>
      <p:sp>
        <p:nvSpPr>
          <p:cNvPr id="890" name="Google Shape;890;p32"/>
          <p:cNvSpPr/>
          <p:nvPr/>
        </p:nvSpPr>
        <p:spPr>
          <a:xfrm>
            <a:off x="278642" y="3028950"/>
            <a:ext cx="8686800" cy="20159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500">
                <a:solidFill>
                  <a:srgbClr val="FF0000"/>
                </a:solidFill>
                <a:latin typeface="Arial Rounded"/>
                <a:ea typeface="Arial Rounded"/>
                <a:cs typeface="Arial Rounded"/>
                <a:sym typeface="Arial Rounded"/>
              </a:rPr>
              <a:t>Gợi ý:</a:t>
            </a:r>
            <a:endParaRPr i="1" sz="2500">
              <a:solidFill>
                <a:srgbClr val="FF0000"/>
              </a:solidFill>
              <a:latin typeface="Arial Rounded"/>
              <a:ea typeface="Arial Rounded"/>
              <a:cs typeface="Arial Rounded"/>
              <a:sym typeface="Arial Rounded"/>
            </a:endParaRPr>
          </a:p>
          <a:p>
            <a:pPr indent="0" lvl="0" marL="0" marR="0" rtl="0" algn="l">
              <a:spcBef>
                <a:spcPts val="0"/>
              </a:spcBef>
              <a:spcAft>
                <a:spcPts val="0"/>
              </a:spcAft>
              <a:buNone/>
            </a:pPr>
            <a:r>
              <a:rPr lang="en-US" sz="2500">
                <a:solidFill>
                  <a:srgbClr val="CC0066"/>
                </a:solidFill>
                <a:latin typeface="Arial Rounded"/>
                <a:ea typeface="Arial Rounded"/>
                <a:cs typeface="Arial Rounded"/>
                <a:sym typeface="Arial Rounded"/>
              </a:rPr>
              <a:t>- </a:t>
            </a:r>
            <a:r>
              <a:rPr i="1" lang="en-US" sz="2500">
                <a:solidFill>
                  <a:srgbClr val="0000FF"/>
                </a:solidFill>
                <a:latin typeface="Arial Rounded"/>
                <a:ea typeface="Arial Rounded"/>
                <a:cs typeface="Arial Rounded"/>
                <a:sym typeface="Arial Rounded"/>
              </a:rPr>
              <a:t>Dấu chấm</a:t>
            </a:r>
            <a:r>
              <a:rPr lang="en-US" sz="2500">
                <a:solidFill>
                  <a:srgbClr val="CC0066"/>
                </a:solidFill>
                <a:latin typeface="Arial Rounded"/>
                <a:ea typeface="Arial Rounded"/>
                <a:cs typeface="Arial Rounded"/>
                <a:sym typeface="Arial Rounded"/>
              </a:rPr>
              <a:t>: Được đặt khi kết thúc một câu, sau dấu chấm phải viết hoa.</a:t>
            </a:r>
            <a:endParaRPr sz="2500">
              <a:solidFill>
                <a:srgbClr val="CC0066"/>
              </a:solidFill>
              <a:latin typeface="Arial Rounded"/>
              <a:ea typeface="Arial Rounded"/>
              <a:cs typeface="Arial Rounded"/>
              <a:sym typeface="Arial Rounded"/>
            </a:endParaRPr>
          </a:p>
          <a:p>
            <a:pPr indent="0" lvl="0" marL="0" marR="0" rtl="0" algn="l">
              <a:spcBef>
                <a:spcPts val="0"/>
              </a:spcBef>
              <a:spcAft>
                <a:spcPts val="0"/>
              </a:spcAft>
              <a:buNone/>
            </a:pPr>
            <a:r>
              <a:rPr lang="en-US" sz="2500">
                <a:solidFill>
                  <a:srgbClr val="CC0066"/>
                </a:solidFill>
                <a:latin typeface="Arial Rounded"/>
                <a:ea typeface="Arial Rounded"/>
                <a:cs typeface="Arial Rounded"/>
                <a:sym typeface="Arial Rounded"/>
              </a:rPr>
              <a:t>- </a:t>
            </a:r>
            <a:r>
              <a:rPr i="1" lang="en-US" sz="2500">
                <a:solidFill>
                  <a:srgbClr val="0000FF"/>
                </a:solidFill>
                <a:latin typeface="Arial Rounded"/>
                <a:ea typeface="Arial Rounded"/>
                <a:cs typeface="Arial Rounded"/>
                <a:sym typeface="Arial Rounded"/>
              </a:rPr>
              <a:t>Dấu phẩy</a:t>
            </a:r>
            <a:r>
              <a:rPr i="1" lang="en-US" sz="2500">
                <a:solidFill>
                  <a:srgbClr val="CC0066"/>
                </a:solidFill>
                <a:latin typeface="Arial Rounded"/>
                <a:ea typeface="Arial Rounded"/>
                <a:cs typeface="Arial Rounded"/>
                <a:sym typeface="Arial Rounded"/>
              </a:rPr>
              <a:t>: </a:t>
            </a:r>
            <a:r>
              <a:rPr lang="en-US" sz="2500">
                <a:solidFill>
                  <a:srgbClr val="CC0066"/>
                </a:solidFill>
                <a:latin typeface="Arial Rounded"/>
                <a:ea typeface="Arial Rounded"/>
                <a:cs typeface="Arial Rounded"/>
                <a:sym typeface="Arial Rounded"/>
              </a:rPr>
              <a:t>Ngăn cách giữa các từ cùng chỉ sự vật. Ngăn cách giữa các từ cùng chỉ trạng thái.</a:t>
            </a:r>
            <a:endParaRPr sz="2500">
              <a:solidFill>
                <a:srgbClr val="CC0066"/>
              </a:solidFill>
              <a:latin typeface="Arial Rounded"/>
              <a:ea typeface="Arial Rounded"/>
              <a:cs typeface="Arial Rounded"/>
              <a:sym typeface="Arial Rounded"/>
            </a:endParaRPr>
          </a:p>
        </p:txBody>
      </p:sp>
      <p:sp>
        <p:nvSpPr>
          <p:cNvPr id="891" name="Google Shape;891;p32"/>
          <p:cNvSpPr/>
          <p:nvPr/>
        </p:nvSpPr>
        <p:spPr>
          <a:xfrm>
            <a:off x="4114800" y="1124836"/>
            <a:ext cx="203348" cy="3048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2" name="Google Shape;892;p32"/>
          <p:cNvSpPr/>
          <p:nvPr/>
        </p:nvSpPr>
        <p:spPr>
          <a:xfrm>
            <a:off x="2590800" y="1574691"/>
            <a:ext cx="203348" cy="3048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3" name="Google Shape;893;p32"/>
          <p:cNvSpPr/>
          <p:nvPr/>
        </p:nvSpPr>
        <p:spPr>
          <a:xfrm>
            <a:off x="7492852" y="1574691"/>
            <a:ext cx="203348" cy="3048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4" name="Google Shape;894;p32"/>
          <p:cNvSpPr/>
          <p:nvPr/>
        </p:nvSpPr>
        <p:spPr>
          <a:xfrm>
            <a:off x="8305800" y="1574691"/>
            <a:ext cx="203348" cy="3048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5" name="Google Shape;895;p32"/>
          <p:cNvSpPr/>
          <p:nvPr/>
        </p:nvSpPr>
        <p:spPr>
          <a:xfrm>
            <a:off x="2590800" y="1962150"/>
            <a:ext cx="203348" cy="304800"/>
          </a:xfrm>
          <a:prstGeom prst="rect">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6" name="Google Shape;896;p32"/>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897" name="Google Shape;897;p32"/>
          <p:cNvPicPr preferRelativeResize="0"/>
          <p:nvPr/>
        </p:nvPicPr>
        <p:blipFill rotWithShape="1">
          <a:blip r:embed="rId5">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8">
                                            <p:txEl>
                                              <p:pRg end="0" st="0"/>
                                            </p:txEl>
                                          </p:spTgt>
                                        </p:tgtEl>
                                        <p:attrNameLst>
                                          <p:attrName>style.visibility</p:attrName>
                                        </p:attrNameLst>
                                      </p:cBhvr>
                                      <p:to>
                                        <p:strVal val="visible"/>
                                      </p:to>
                                    </p:set>
                                    <p:animEffect filter="fade" transition="in">
                                      <p:cBhvr>
                                        <p:cTn dur="500"/>
                                        <p:tgtEl>
                                          <p:spTgt spid="8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ntr" presetID="1" presetSubtype="0">
                                  <p:stCondLst>
                                    <p:cond delay="0"/>
                                  </p:stCondLst>
                                  <p:childTnLst>
                                    <p:set>
                                      <p:cBhvr>
                                        <p:cTn dur="1" fill="hold">
                                          <p:stCondLst>
                                            <p:cond delay="0"/>
                                          </p:stCondLst>
                                        </p:cTn>
                                        <p:tgtEl>
                                          <p:spTgt spid="8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xEl>
                                              <p:pRg end="0" st="0"/>
                                            </p:txEl>
                                          </p:spTgt>
                                        </p:tgtEl>
                                        <p:attrNameLst>
                                          <p:attrName>style.visibility</p:attrName>
                                        </p:attrNameLst>
                                      </p:cBhvr>
                                      <p:to>
                                        <p:strVal val="visible"/>
                                      </p:to>
                                    </p:set>
                                    <p:animEffect filter="fade" transition="in">
                                      <p:cBhvr>
                                        <p:cTn dur="500"/>
                                        <p:tgtEl>
                                          <p:spTgt spid="8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xEl>
                                              <p:pRg end="1" st="1"/>
                                            </p:txEl>
                                          </p:spTgt>
                                        </p:tgtEl>
                                        <p:attrNameLst>
                                          <p:attrName>style.visibility</p:attrName>
                                        </p:attrNameLst>
                                      </p:cBhvr>
                                      <p:to>
                                        <p:strVal val="visible"/>
                                      </p:to>
                                    </p:set>
                                    <p:animEffect filter="fade" transition="in">
                                      <p:cBhvr>
                                        <p:cTn dur="500"/>
                                        <p:tgtEl>
                                          <p:spTgt spid="8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xEl>
                                              <p:pRg end="2" st="2"/>
                                            </p:txEl>
                                          </p:spTgt>
                                        </p:tgtEl>
                                        <p:attrNameLst>
                                          <p:attrName>style.visibility</p:attrName>
                                        </p:attrNameLst>
                                      </p:cBhvr>
                                      <p:to>
                                        <p:strVal val="visible"/>
                                      </p:to>
                                    </p:set>
                                    <p:animEffect filter="fade" transition="in">
                                      <p:cBhvr>
                                        <p:cTn dur="500"/>
                                        <p:tgtEl>
                                          <p:spTgt spid="8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91"/>
                                        </p:tgtEl>
                                      </p:cBhvr>
                                    </p:animEffect>
                                    <p:set>
                                      <p:cBhvr>
                                        <p:cTn dur="1" fill="hold">
                                          <p:stCondLst>
                                            <p:cond delay="500"/>
                                          </p:stCondLst>
                                        </p:cTn>
                                        <p:tgtEl>
                                          <p:spTgt spid="8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92"/>
                                        </p:tgtEl>
                                      </p:cBhvr>
                                    </p:animEffect>
                                    <p:set>
                                      <p:cBhvr>
                                        <p:cTn dur="1" fill="hold">
                                          <p:stCondLst>
                                            <p:cond delay="500"/>
                                          </p:stCondLst>
                                        </p:cTn>
                                        <p:tgtEl>
                                          <p:spTgt spid="8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93"/>
                                        </p:tgtEl>
                                      </p:cBhvr>
                                    </p:animEffect>
                                    <p:set>
                                      <p:cBhvr>
                                        <p:cTn dur="1" fill="hold">
                                          <p:stCondLst>
                                            <p:cond delay="500"/>
                                          </p:stCondLst>
                                        </p:cTn>
                                        <p:tgtEl>
                                          <p:spTgt spid="8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94"/>
                                        </p:tgtEl>
                                      </p:cBhvr>
                                    </p:animEffect>
                                    <p:set>
                                      <p:cBhvr>
                                        <p:cTn dur="1" fill="hold">
                                          <p:stCondLst>
                                            <p:cond delay="500"/>
                                          </p:stCondLst>
                                        </p:cTn>
                                        <p:tgtEl>
                                          <p:spTgt spid="8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95"/>
                                        </p:tgtEl>
                                      </p:cBhvr>
                                    </p:animEffect>
                                    <p:set>
                                      <p:cBhvr>
                                        <p:cTn dur="1" fill="hold">
                                          <p:stCondLst>
                                            <p:cond delay="500"/>
                                          </p:stCondLst>
                                        </p:cTn>
                                        <p:tgtEl>
                                          <p:spTgt spid="89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id="903" name="Google Shape;903;p33"/>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904" name="Google Shape;904;p33"/>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905" name="Google Shape;905;p33"/>
          <p:cNvPicPr preferRelativeResize="0"/>
          <p:nvPr/>
        </p:nvPicPr>
        <p:blipFill rotWithShape="1">
          <a:blip r:embed="rId5">
            <a:alphaModFix/>
          </a:blip>
          <a:srcRect b="0" l="0" r="0" t="0"/>
          <a:stretch/>
        </p:blipFill>
        <p:spPr>
          <a:xfrm>
            <a:off x="966312" y="2654552"/>
            <a:ext cx="695437" cy="695437"/>
          </a:xfrm>
          <a:prstGeom prst="rect">
            <a:avLst/>
          </a:prstGeom>
          <a:noFill/>
          <a:ln>
            <a:noFill/>
          </a:ln>
        </p:spPr>
      </p:pic>
      <p:pic>
        <p:nvPicPr>
          <p:cNvPr id="906" name="Google Shape;906;p33"/>
          <p:cNvPicPr preferRelativeResize="0"/>
          <p:nvPr/>
        </p:nvPicPr>
        <p:blipFill rotWithShape="1">
          <a:blip r:embed="rId5">
            <a:alphaModFix/>
          </a:blip>
          <a:srcRect b="0" l="0" r="0" t="0"/>
          <a:stretch/>
        </p:blipFill>
        <p:spPr>
          <a:xfrm>
            <a:off x="1775361" y="505068"/>
            <a:ext cx="695437" cy="695437"/>
          </a:xfrm>
          <a:prstGeom prst="rect">
            <a:avLst/>
          </a:prstGeom>
          <a:noFill/>
          <a:ln>
            <a:noFill/>
          </a:ln>
        </p:spPr>
      </p:pic>
      <p:pic>
        <p:nvPicPr>
          <p:cNvPr id="907" name="Google Shape;907;p33"/>
          <p:cNvPicPr preferRelativeResize="0"/>
          <p:nvPr/>
        </p:nvPicPr>
        <p:blipFill rotWithShape="1">
          <a:blip r:embed="rId6">
            <a:alphaModFix/>
          </a:blip>
          <a:srcRect b="2110" l="31104" r="26379" t="1517"/>
          <a:stretch/>
        </p:blipFill>
        <p:spPr>
          <a:xfrm>
            <a:off x="5697727" y="386895"/>
            <a:ext cx="2732027" cy="4369711"/>
          </a:xfrm>
          <a:prstGeom prst="rect">
            <a:avLst/>
          </a:prstGeom>
          <a:noFill/>
          <a:ln>
            <a:noFill/>
          </a:ln>
        </p:spPr>
      </p:pic>
      <p:sp>
        <p:nvSpPr>
          <p:cNvPr id="908" name="Google Shape;908;p33"/>
          <p:cNvSpPr txBox="1"/>
          <p:nvPr/>
        </p:nvSpPr>
        <p:spPr>
          <a:xfrm>
            <a:off x="1661749" y="1589590"/>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7</a:t>
            </a:r>
            <a:endParaRPr sz="8500">
              <a:solidFill>
                <a:srgbClr val="00B0F0"/>
              </a:solidFill>
              <a:latin typeface="Arial Rounded"/>
              <a:ea typeface="Arial Rounded"/>
              <a:cs typeface="Arial Rounded"/>
              <a:sym typeface="Arial Rounded"/>
            </a:endParaRPr>
          </a:p>
        </p:txBody>
      </p:sp>
      <p:sp>
        <p:nvSpPr>
          <p:cNvPr id="909" name="Google Shape;909;p33"/>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910" name="Google Shape;910;p33"/>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07"/>
                                        </p:tgtEl>
                                        <p:attrNameLst>
                                          <p:attrName>style.visibility</p:attrName>
                                        </p:attrNameLst>
                                      </p:cBhvr>
                                      <p:to>
                                        <p:strVal val="visible"/>
                                      </p:to>
                                    </p:set>
                                    <p:anim calcmode="lin" valueType="num">
                                      <p:cBhvr additive="base">
                                        <p:cTn dur="500"/>
                                        <p:tgtEl>
                                          <p:spTgt spid="90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08"/>
                                        </p:tgtEl>
                                        <p:attrNameLst>
                                          <p:attrName>style.visibility</p:attrName>
                                        </p:attrNameLst>
                                      </p:cBhvr>
                                      <p:to>
                                        <p:strVal val="visible"/>
                                      </p:to>
                                    </p:set>
                                    <p:anim calcmode="lin" valueType="num">
                                      <p:cBhvr additive="base">
                                        <p:cTn dur="500"/>
                                        <p:tgtEl>
                                          <p:spTgt spid="908"/>
                                        </p:tgtEl>
                                        <p:attrNameLst>
                                          <p:attrName>ppt_w</p:attrName>
                                        </p:attrNameLst>
                                      </p:cBhvr>
                                      <p:tavLst>
                                        <p:tav fmla="" tm="0">
                                          <p:val>
                                            <p:strVal val="0"/>
                                          </p:val>
                                        </p:tav>
                                        <p:tav fmla="" tm="100000">
                                          <p:val>
                                            <p:strVal val="#ppt_w"/>
                                          </p:val>
                                        </p:tav>
                                      </p:tavLst>
                                    </p:anim>
                                    <p:anim calcmode="lin" valueType="num">
                                      <p:cBhvr additive="base">
                                        <p:cTn dur="500"/>
                                        <p:tgtEl>
                                          <p:spTgt spid="9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34"/>
          <p:cNvSpPr txBox="1"/>
          <p:nvPr/>
        </p:nvSpPr>
        <p:spPr>
          <a:xfrm>
            <a:off x="304800" y="-19050"/>
            <a:ext cx="8686800" cy="47704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9. </a:t>
            </a:r>
            <a:r>
              <a:rPr lang="en-US" sz="2500">
                <a:solidFill>
                  <a:schemeClr val="dk1"/>
                </a:solidFill>
                <a:latin typeface="Arial Rounded"/>
                <a:ea typeface="Arial Rounded"/>
                <a:cs typeface="Arial Rounded"/>
                <a:sym typeface="Arial Rounded"/>
              </a:rPr>
              <a:t>Nghe - viết: </a:t>
            </a:r>
            <a:r>
              <a:rPr i="1" lang="en-US" sz="2500">
                <a:solidFill>
                  <a:schemeClr val="dk1"/>
                </a:solidFill>
                <a:latin typeface="Arial Rounded"/>
                <a:ea typeface="Arial Rounded"/>
                <a:cs typeface="Arial Rounded"/>
                <a:sym typeface="Arial Rounded"/>
              </a:rPr>
              <a:t>Cánh cam lạc mẹ </a:t>
            </a:r>
            <a:r>
              <a:rPr lang="en-US" sz="2500">
                <a:solidFill>
                  <a:schemeClr val="dk1"/>
                </a:solidFill>
                <a:latin typeface="Arial Rounded"/>
                <a:ea typeface="Arial Rounded"/>
                <a:cs typeface="Arial Rounded"/>
                <a:sym typeface="Arial Rounded"/>
              </a:rPr>
              <a:t>(2 khổ thơ cuối).</a:t>
            </a:r>
            <a:endParaRPr sz="2500">
              <a:solidFill>
                <a:schemeClr val="dk1"/>
              </a:solidFill>
              <a:latin typeface="Arial Rounded"/>
              <a:ea typeface="Arial Rounded"/>
              <a:cs typeface="Arial Rounded"/>
              <a:sym typeface="Arial Rounded"/>
            </a:endParaRPr>
          </a:p>
        </p:txBody>
      </p:sp>
      <p:sp>
        <p:nvSpPr>
          <p:cNvPr id="917" name="Google Shape;917;p34"/>
          <p:cNvSpPr txBox="1"/>
          <p:nvPr/>
        </p:nvSpPr>
        <p:spPr>
          <a:xfrm>
            <a:off x="2080388" y="373578"/>
            <a:ext cx="5135624" cy="646323"/>
          </a:xfrm>
          <a:prstGeom prst="rect">
            <a:avLst/>
          </a:prstGeom>
          <a:noFill/>
          <a:ln>
            <a:noFill/>
          </a:ln>
        </p:spPr>
        <p:txBody>
          <a:bodyPr anchorCtr="0" anchor="t" bIns="34275" lIns="68550" spcFirstLastPara="1" rIns="68550" wrap="square" tIns="34275">
            <a:spAutoFit/>
          </a:bodyPr>
          <a:lstStyle/>
          <a:p>
            <a:pPr indent="0" lvl="0" marL="0" marR="0" rtl="0" algn="ctr">
              <a:lnSpc>
                <a:spcPct val="150000"/>
              </a:lnSpc>
              <a:spcBef>
                <a:spcPts val="0"/>
              </a:spcBef>
              <a:spcAft>
                <a:spcPts val="0"/>
              </a:spcAft>
              <a:buNone/>
            </a:pPr>
            <a:r>
              <a:rPr b="1" lang="en-US" sz="2500">
                <a:solidFill>
                  <a:srgbClr val="FF3300"/>
                </a:solidFill>
                <a:latin typeface="Arial"/>
                <a:ea typeface="Arial"/>
                <a:cs typeface="Arial"/>
                <a:sym typeface="Arial"/>
              </a:rPr>
              <a:t>Nghe viết: Cánh cam lạc mẹ</a:t>
            </a:r>
            <a:endParaRPr b="1" sz="2500">
              <a:solidFill>
                <a:srgbClr val="FF3300"/>
              </a:solidFill>
              <a:latin typeface="Arial"/>
              <a:ea typeface="Arial"/>
              <a:cs typeface="Arial"/>
              <a:sym typeface="Arial"/>
            </a:endParaRPr>
          </a:p>
        </p:txBody>
      </p:sp>
      <p:sp>
        <p:nvSpPr>
          <p:cNvPr id="918" name="Google Shape;918;p34"/>
          <p:cNvSpPr/>
          <p:nvPr/>
        </p:nvSpPr>
        <p:spPr>
          <a:xfrm>
            <a:off x="5334000" y="1158270"/>
            <a:ext cx="2971800" cy="878419"/>
          </a:xfrm>
          <a:prstGeom prst="roundRect">
            <a:avLst>
              <a:gd fmla="val 16667" name="adj"/>
            </a:avLst>
          </a:prstGeom>
          <a:solidFill>
            <a:srgbClr val="F9D3B9"/>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Arial Rounded"/>
                <a:ea typeface="Arial Rounded"/>
                <a:cs typeface="Arial Rounded"/>
                <a:sym typeface="Arial Rounded"/>
              </a:rPr>
              <a:t>Chữ cái đầu câu viết như thế nào?</a:t>
            </a:r>
            <a:endParaRPr/>
          </a:p>
        </p:txBody>
      </p:sp>
      <p:grpSp>
        <p:nvGrpSpPr>
          <p:cNvPr id="919" name="Google Shape;919;p34"/>
          <p:cNvGrpSpPr/>
          <p:nvPr/>
        </p:nvGrpSpPr>
        <p:grpSpPr>
          <a:xfrm>
            <a:off x="0" y="1100558"/>
            <a:ext cx="4953000" cy="2461792"/>
            <a:chOff x="266700" y="666750"/>
            <a:chExt cx="4953000" cy="2461792"/>
          </a:xfrm>
        </p:grpSpPr>
        <p:grpSp>
          <p:nvGrpSpPr>
            <p:cNvPr id="920" name="Google Shape;920;p34"/>
            <p:cNvGrpSpPr/>
            <p:nvPr/>
          </p:nvGrpSpPr>
          <p:grpSpPr>
            <a:xfrm>
              <a:off x="266700" y="1701892"/>
              <a:ext cx="4953000" cy="641258"/>
              <a:chOff x="990600" y="666750"/>
              <a:chExt cx="4953000" cy="641258"/>
            </a:xfrm>
          </p:grpSpPr>
          <p:sp>
            <p:nvSpPr>
              <p:cNvPr id="921" name="Google Shape;921;p34"/>
              <p:cNvSpPr txBox="1"/>
              <p:nvPr/>
            </p:nvSpPr>
            <p:spPr>
              <a:xfrm>
                <a:off x="990600" y="666750"/>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a:t>
                </a:r>
                <a:endParaRPr sz="2100">
                  <a:solidFill>
                    <a:srgbClr val="0070C0"/>
                  </a:solidFill>
                  <a:latin typeface="Arial"/>
                  <a:ea typeface="Arial"/>
                  <a:cs typeface="Arial"/>
                  <a:sym typeface="Arial"/>
                </a:endParaRPr>
              </a:p>
            </p:txBody>
          </p:sp>
          <p:sp>
            <p:nvSpPr>
              <p:cNvPr id="922" name="Google Shape;922;p34"/>
              <p:cNvSpPr txBox="1"/>
              <p:nvPr/>
            </p:nvSpPr>
            <p:spPr>
              <a:xfrm>
                <a:off x="1524000" y="830954"/>
                <a:ext cx="36957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Xén tŉ thôi cắt áo</a:t>
                </a:r>
                <a:endParaRPr b="1" sz="2500">
                  <a:solidFill>
                    <a:schemeClr val="dk1"/>
                  </a:solidFill>
                  <a:latin typeface="Arial"/>
                  <a:ea typeface="Arial"/>
                  <a:cs typeface="Arial"/>
                  <a:sym typeface="Arial"/>
                </a:endParaRPr>
              </a:p>
            </p:txBody>
          </p:sp>
        </p:grpSp>
        <p:grpSp>
          <p:nvGrpSpPr>
            <p:cNvPr id="923" name="Google Shape;923;p34"/>
            <p:cNvGrpSpPr/>
            <p:nvPr/>
          </p:nvGrpSpPr>
          <p:grpSpPr>
            <a:xfrm>
              <a:off x="266700" y="666750"/>
              <a:ext cx="4953000" cy="2461792"/>
              <a:chOff x="266700" y="666750"/>
              <a:chExt cx="4953000" cy="2461792"/>
            </a:xfrm>
          </p:grpSpPr>
          <p:grpSp>
            <p:nvGrpSpPr>
              <p:cNvPr id="924" name="Google Shape;924;p34"/>
              <p:cNvGrpSpPr/>
              <p:nvPr/>
            </p:nvGrpSpPr>
            <p:grpSpPr>
              <a:xfrm>
                <a:off x="266700" y="666750"/>
                <a:ext cx="4953000" cy="654025"/>
                <a:chOff x="990600" y="666750"/>
                <a:chExt cx="4953000" cy="654025"/>
              </a:xfrm>
            </p:grpSpPr>
            <p:sp>
              <p:nvSpPr>
                <p:cNvPr id="925" name="Google Shape;925;p34"/>
                <p:cNvSpPr txBox="1"/>
                <p:nvPr/>
              </p:nvSpPr>
              <p:spPr>
                <a:xfrm>
                  <a:off x="990600" y="666750"/>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a:t>
                  </a:r>
                  <a:endParaRPr sz="2100">
                    <a:solidFill>
                      <a:srgbClr val="0070C0"/>
                    </a:solidFill>
                    <a:latin typeface="Arial"/>
                    <a:ea typeface="Arial"/>
                    <a:cs typeface="Arial"/>
                    <a:sym typeface="Arial"/>
                  </a:endParaRPr>
                </a:p>
              </p:txBody>
            </p:sp>
            <p:sp>
              <p:nvSpPr>
                <p:cNvPr id="926" name="Google Shape;926;p34"/>
                <p:cNvSpPr txBox="1"/>
                <p:nvPr/>
              </p:nvSpPr>
              <p:spPr>
                <a:xfrm>
                  <a:off x="1524000" y="843721"/>
                  <a:ext cx="36957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Bọ dừa dừng nấu cơm</a:t>
                  </a:r>
                  <a:endParaRPr b="1" sz="2500">
                    <a:solidFill>
                      <a:schemeClr val="dk1"/>
                    </a:solidFill>
                    <a:latin typeface="Arial"/>
                    <a:ea typeface="Arial"/>
                    <a:cs typeface="Arial"/>
                    <a:sym typeface="Arial"/>
                  </a:endParaRPr>
                </a:p>
              </p:txBody>
            </p:sp>
          </p:grpSp>
          <p:grpSp>
            <p:nvGrpSpPr>
              <p:cNvPr id="927" name="Google Shape;927;p34"/>
              <p:cNvGrpSpPr/>
              <p:nvPr/>
            </p:nvGrpSpPr>
            <p:grpSpPr>
              <a:xfrm>
                <a:off x="266700" y="1189704"/>
                <a:ext cx="4953000" cy="651704"/>
                <a:chOff x="990600" y="656304"/>
                <a:chExt cx="4953000" cy="651704"/>
              </a:xfrm>
            </p:grpSpPr>
            <p:sp>
              <p:nvSpPr>
                <p:cNvPr id="928" name="Google Shape;928;p34"/>
                <p:cNvSpPr txBox="1"/>
                <p:nvPr/>
              </p:nvSpPr>
              <p:spPr>
                <a:xfrm>
                  <a:off x="990600" y="656304"/>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a:t>
                  </a:r>
                  <a:endParaRPr sz="2100">
                    <a:solidFill>
                      <a:srgbClr val="0070C0"/>
                    </a:solidFill>
                    <a:latin typeface="Arial"/>
                    <a:ea typeface="Arial"/>
                    <a:cs typeface="Arial"/>
                    <a:sym typeface="Arial"/>
                  </a:endParaRPr>
                </a:p>
              </p:txBody>
            </p:sp>
            <p:sp>
              <p:nvSpPr>
                <p:cNvPr id="929" name="Google Shape;929;p34"/>
                <p:cNvSpPr txBox="1"/>
                <p:nvPr/>
              </p:nvSpPr>
              <p:spPr>
                <a:xfrm>
                  <a:off x="1524000" y="830954"/>
                  <a:ext cx="36957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Cào cào ngưng giã gạo</a:t>
                  </a:r>
                  <a:endParaRPr b="1" sz="2500">
                    <a:solidFill>
                      <a:schemeClr val="dk1"/>
                    </a:solidFill>
                    <a:latin typeface="Arial"/>
                    <a:ea typeface="Arial"/>
                    <a:cs typeface="Arial"/>
                    <a:sym typeface="Arial"/>
                  </a:endParaRPr>
                </a:p>
              </p:txBody>
            </p:sp>
          </p:grpSp>
          <p:grpSp>
            <p:nvGrpSpPr>
              <p:cNvPr id="930" name="Google Shape;930;p34"/>
              <p:cNvGrpSpPr/>
              <p:nvPr/>
            </p:nvGrpSpPr>
            <p:grpSpPr>
              <a:xfrm>
                <a:off x="266700" y="2220010"/>
                <a:ext cx="4953000" cy="908532"/>
                <a:chOff x="990600" y="666750"/>
                <a:chExt cx="4953000" cy="908532"/>
              </a:xfrm>
            </p:grpSpPr>
            <p:sp>
              <p:nvSpPr>
                <p:cNvPr id="931" name="Google Shape;931;p34"/>
                <p:cNvSpPr txBox="1"/>
                <p:nvPr/>
              </p:nvSpPr>
              <p:spPr>
                <a:xfrm>
                  <a:off x="990600" y="666750"/>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a:t>
                  </a:r>
                  <a:endParaRPr sz="2100">
                    <a:solidFill>
                      <a:srgbClr val="0070C0"/>
                    </a:solidFill>
                    <a:latin typeface="Arial"/>
                    <a:ea typeface="Arial"/>
                    <a:cs typeface="Arial"/>
                    <a:sym typeface="Arial"/>
                  </a:endParaRPr>
                </a:p>
              </p:txBody>
            </p:sp>
            <p:sp>
              <p:nvSpPr>
                <p:cNvPr id="932" name="Google Shape;932;p34"/>
                <p:cNvSpPr txBox="1"/>
                <p:nvPr/>
              </p:nvSpPr>
              <p:spPr>
                <a:xfrm>
                  <a:off x="1524000" y="843721"/>
                  <a:ext cx="36957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Đều bảo nhau đi tìm..</a:t>
                  </a:r>
                  <a:endParaRPr b="1" sz="2500">
                    <a:solidFill>
                      <a:schemeClr val="dk1"/>
                    </a:solidFill>
                    <a:latin typeface="Arial"/>
                    <a:ea typeface="Arial"/>
                    <a:cs typeface="Arial"/>
                    <a:sym typeface="Arial"/>
                  </a:endParaRPr>
                </a:p>
              </p:txBody>
            </p:sp>
            <p:sp>
              <p:nvSpPr>
                <p:cNvPr id="933" name="Google Shape;933;p34"/>
                <p:cNvSpPr txBox="1"/>
                <p:nvPr/>
              </p:nvSpPr>
              <p:spPr>
                <a:xfrm>
                  <a:off x="990600" y="1159784"/>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a:t>
                  </a:r>
                  <a:endParaRPr sz="2100">
                    <a:solidFill>
                      <a:srgbClr val="0070C0"/>
                    </a:solidFill>
                    <a:latin typeface="Arial"/>
                    <a:ea typeface="Arial"/>
                    <a:cs typeface="Arial"/>
                    <a:sym typeface="Arial"/>
                  </a:endParaRPr>
                </a:p>
              </p:txBody>
            </p:sp>
          </p:grpSp>
        </p:grpSp>
      </p:grpSp>
      <p:grpSp>
        <p:nvGrpSpPr>
          <p:cNvPr id="934" name="Google Shape;934;p34"/>
          <p:cNvGrpSpPr/>
          <p:nvPr/>
        </p:nvGrpSpPr>
        <p:grpSpPr>
          <a:xfrm>
            <a:off x="4267200" y="2489238"/>
            <a:ext cx="4953000" cy="2461792"/>
            <a:chOff x="266700" y="666750"/>
            <a:chExt cx="4953000" cy="2461792"/>
          </a:xfrm>
        </p:grpSpPr>
        <p:grpSp>
          <p:nvGrpSpPr>
            <p:cNvPr id="935" name="Google Shape;935;p34"/>
            <p:cNvGrpSpPr/>
            <p:nvPr/>
          </p:nvGrpSpPr>
          <p:grpSpPr>
            <a:xfrm>
              <a:off x="266700" y="1701892"/>
              <a:ext cx="4953000" cy="641258"/>
              <a:chOff x="990600" y="666750"/>
              <a:chExt cx="4953000" cy="641258"/>
            </a:xfrm>
          </p:grpSpPr>
          <p:sp>
            <p:nvSpPr>
              <p:cNvPr id="936" name="Google Shape;936;p34"/>
              <p:cNvSpPr txBox="1"/>
              <p:nvPr/>
            </p:nvSpPr>
            <p:spPr>
              <a:xfrm>
                <a:off x="990600" y="666750"/>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111111111</a:t>
                </a:r>
                <a:endParaRPr sz="2100">
                  <a:solidFill>
                    <a:srgbClr val="0070C0"/>
                  </a:solidFill>
                  <a:latin typeface="Arial"/>
                  <a:ea typeface="Arial"/>
                  <a:cs typeface="Arial"/>
                  <a:sym typeface="Arial"/>
                </a:endParaRPr>
              </a:p>
            </p:txBody>
          </p:sp>
          <p:sp>
            <p:nvSpPr>
              <p:cNvPr id="937" name="Google Shape;937;p34"/>
              <p:cNvSpPr txBox="1"/>
              <p:nvPr/>
            </p:nvSpPr>
            <p:spPr>
              <a:xfrm>
                <a:off x="1524000" y="830954"/>
                <a:ext cx="36957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Có điều ai cũng nĀ</a:t>
                </a:r>
                <a:endParaRPr b="1" sz="2500">
                  <a:solidFill>
                    <a:schemeClr val="dk1"/>
                  </a:solidFill>
                  <a:latin typeface="Arial"/>
                  <a:ea typeface="Arial"/>
                  <a:cs typeface="Arial"/>
                  <a:sym typeface="Arial"/>
                </a:endParaRPr>
              </a:p>
            </p:txBody>
          </p:sp>
        </p:grpSp>
        <p:grpSp>
          <p:nvGrpSpPr>
            <p:cNvPr id="938" name="Google Shape;938;p34"/>
            <p:cNvGrpSpPr/>
            <p:nvPr/>
          </p:nvGrpSpPr>
          <p:grpSpPr>
            <a:xfrm>
              <a:off x="266700" y="666750"/>
              <a:ext cx="4953000" cy="2461792"/>
              <a:chOff x="266700" y="666750"/>
              <a:chExt cx="4953000" cy="2461792"/>
            </a:xfrm>
          </p:grpSpPr>
          <p:grpSp>
            <p:nvGrpSpPr>
              <p:cNvPr id="939" name="Google Shape;939;p34"/>
              <p:cNvGrpSpPr/>
              <p:nvPr/>
            </p:nvGrpSpPr>
            <p:grpSpPr>
              <a:xfrm>
                <a:off x="266700" y="666750"/>
                <a:ext cx="4953000" cy="654025"/>
                <a:chOff x="990600" y="666750"/>
                <a:chExt cx="4953000" cy="654025"/>
              </a:xfrm>
            </p:grpSpPr>
            <p:sp>
              <p:nvSpPr>
                <p:cNvPr id="940" name="Google Shape;940;p34"/>
                <p:cNvSpPr txBox="1"/>
                <p:nvPr/>
              </p:nvSpPr>
              <p:spPr>
                <a:xfrm>
                  <a:off x="990600" y="666750"/>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111111111</a:t>
                  </a:r>
                  <a:endParaRPr sz="2100">
                    <a:solidFill>
                      <a:srgbClr val="0070C0"/>
                    </a:solidFill>
                    <a:latin typeface="Arial"/>
                    <a:ea typeface="Arial"/>
                    <a:cs typeface="Arial"/>
                    <a:sym typeface="Arial"/>
                  </a:endParaRPr>
                </a:p>
              </p:txBody>
            </p:sp>
            <p:sp>
              <p:nvSpPr>
                <p:cNvPr id="941" name="Google Shape;941;p34"/>
                <p:cNvSpPr txBox="1"/>
                <p:nvPr/>
              </p:nvSpPr>
              <p:spPr>
                <a:xfrm>
                  <a:off x="1524000" y="843721"/>
                  <a:ext cx="40386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Khu vườn hΞng lặng im</a:t>
                  </a:r>
                  <a:endParaRPr b="1" sz="2500">
                    <a:solidFill>
                      <a:schemeClr val="dk1"/>
                    </a:solidFill>
                    <a:latin typeface="Arial"/>
                    <a:ea typeface="Arial"/>
                    <a:cs typeface="Arial"/>
                    <a:sym typeface="Arial"/>
                  </a:endParaRPr>
                </a:p>
              </p:txBody>
            </p:sp>
          </p:grpSp>
          <p:grpSp>
            <p:nvGrpSpPr>
              <p:cNvPr id="942" name="Google Shape;942;p34"/>
              <p:cNvGrpSpPr/>
              <p:nvPr/>
            </p:nvGrpSpPr>
            <p:grpSpPr>
              <a:xfrm>
                <a:off x="266700" y="1189704"/>
                <a:ext cx="4953000" cy="651704"/>
                <a:chOff x="990600" y="656304"/>
                <a:chExt cx="4953000" cy="651704"/>
              </a:xfrm>
            </p:grpSpPr>
            <p:sp>
              <p:nvSpPr>
                <p:cNvPr id="943" name="Google Shape;943;p34"/>
                <p:cNvSpPr txBox="1"/>
                <p:nvPr/>
              </p:nvSpPr>
              <p:spPr>
                <a:xfrm>
                  <a:off x="990600" y="656304"/>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111111111</a:t>
                  </a:r>
                  <a:endParaRPr sz="2100">
                    <a:solidFill>
                      <a:srgbClr val="0070C0"/>
                    </a:solidFill>
                    <a:latin typeface="Arial"/>
                    <a:ea typeface="Arial"/>
                    <a:cs typeface="Arial"/>
                    <a:sym typeface="Arial"/>
                  </a:endParaRPr>
                </a:p>
              </p:txBody>
            </p:sp>
            <p:sp>
              <p:nvSpPr>
                <p:cNvPr id="944" name="Google Shape;944;p34"/>
                <p:cNvSpPr txBox="1"/>
                <p:nvPr/>
              </p:nvSpPr>
              <p:spPr>
                <a:xfrm>
                  <a:off x="1524000" y="830954"/>
                  <a:ext cx="42926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Bỗng râm ran khắp lĒ</a:t>
                  </a:r>
                  <a:endParaRPr b="1" sz="2500">
                    <a:solidFill>
                      <a:schemeClr val="dk1"/>
                    </a:solidFill>
                    <a:latin typeface="Arial"/>
                    <a:ea typeface="Arial"/>
                    <a:cs typeface="Arial"/>
                    <a:sym typeface="Arial"/>
                  </a:endParaRPr>
                </a:p>
              </p:txBody>
            </p:sp>
          </p:grpSp>
          <p:grpSp>
            <p:nvGrpSpPr>
              <p:cNvPr id="945" name="Google Shape;945;p34"/>
              <p:cNvGrpSpPr/>
              <p:nvPr/>
            </p:nvGrpSpPr>
            <p:grpSpPr>
              <a:xfrm>
                <a:off x="266700" y="2220010"/>
                <a:ext cx="4953000" cy="908532"/>
                <a:chOff x="990600" y="666750"/>
                <a:chExt cx="4953000" cy="908532"/>
              </a:xfrm>
            </p:grpSpPr>
            <p:sp>
              <p:nvSpPr>
                <p:cNvPr id="946" name="Google Shape;946;p34"/>
                <p:cNvSpPr txBox="1"/>
                <p:nvPr/>
              </p:nvSpPr>
              <p:spPr>
                <a:xfrm>
                  <a:off x="990600" y="666750"/>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111111111</a:t>
                  </a:r>
                  <a:endParaRPr sz="2100">
                    <a:solidFill>
                      <a:srgbClr val="0070C0"/>
                    </a:solidFill>
                    <a:latin typeface="Arial"/>
                    <a:ea typeface="Arial"/>
                    <a:cs typeface="Arial"/>
                    <a:sym typeface="Arial"/>
                  </a:endParaRPr>
                </a:p>
              </p:txBody>
            </p:sp>
            <p:sp>
              <p:nvSpPr>
                <p:cNvPr id="947" name="Google Shape;947;p34"/>
                <p:cNvSpPr txBox="1"/>
                <p:nvPr/>
              </p:nvSpPr>
              <p:spPr>
                <a:xfrm>
                  <a:off x="1524000" y="843721"/>
                  <a:ext cx="36957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chemeClr val="dk1"/>
                      </a:solidFill>
                      <a:latin typeface="Arial"/>
                      <a:ea typeface="Arial"/>
                      <a:cs typeface="Arial"/>
                      <a:sym typeface="Arial"/>
                    </a:rPr>
                    <a:t>Cánh cam về nhà tċ.</a:t>
                  </a:r>
                  <a:endParaRPr b="1" sz="2500">
                    <a:solidFill>
                      <a:schemeClr val="dk1"/>
                    </a:solidFill>
                    <a:latin typeface="Arial"/>
                    <a:ea typeface="Arial"/>
                    <a:cs typeface="Arial"/>
                    <a:sym typeface="Arial"/>
                  </a:endParaRPr>
                </a:p>
              </p:txBody>
            </p:sp>
            <p:sp>
              <p:nvSpPr>
                <p:cNvPr id="948" name="Google Shape;948;p34"/>
                <p:cNvSpPr txBox="1"/>
                <p:nvPr/>
              </p:nvSpPr>
              <p:spPr>
                <a:xfrm>
                  <a:off x="990600" y="1159784"/>
                  <a:ext cx="4953000"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100">
                      <a:solidFill>
                        <a:srgbClr val="0070C0"/>
                      </a:solidFill>
                      <a:latin typeface="Arial"/>
                      <a:ea typeface="Arial"/>
                      <a:cs typeface="Arial"/>
                      <a:sym typeface="Arial"/>
                    </a:rPr>
                    <a:t>111111111</a:t>
                  </a:r>
                  <a:endParaRPr sz="2100">
                    <a:solidFill>
                      <a:srgbClr val="0070C0"/>
                    </a:solidFill>
                    <a:latin typeface="Arial"/>
                    <a:ea typeface="Arial"/>
                    <a:cs typeface="Arial"/>
                    <a:sym typeface="Arial"/>
                  </a:endParaRPr>
                </a:p>
              </p:txBody>
            </p:sp>
          </p:grpSp>
        </p:grpSp>
      </p:grpSp>
      <p:sp>
        <p:nvSpPr>
          <p:cNvPr id="949" name="Google Shape;949;p34"/>
          <p:cNvSpPr/>
          <p:nvPr/>
        </p:nvSpPr>
        <p:spPr>
          <a:xfrm>
            <a:off x="685800" y="3844576"/>
            <a:ext cx="2971800" cy="878419"/>
          </a:xfrm>
          <a:prstGeom prst="roundRect">
            <a:avLst>
              <a:gd fmla="val 16667" name="adj"/>
            </a:avLst>
          </a:prstGeom>
          <a:solidFill>
            <a:srgbClr val="CCFF99"/>
          </a:solidFill>
          <a:ln cap="flat" cmpd="sng" w="254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3300"/>
                </a:solidFill>
                <a:latin typeface="Arial Rounded"/>
                <a:ea typeface="Arial Rounded"/>
                <a:cs typeface="Arial Rounded"/>
                <a:sym typeface="Arial Rounded"/>
              </a:rPr>
              <a:t>Chữ cái đầu câu phải viết hoa.</a:t>
            </a:r>
            <a:endParaRPr sz="2400">
              <a:solidFill>
                <a:srgbClr val="FF3300"/>
              </a:solidFill>
              <a:latin typeface="Arial Rounded"/>
              <a:ea typeface="Arial Rounded"/>
              <a:cs typeface="Arial Rounded"/>
              <a:sym typeface="Arial Rounded"/>
            </a:endParaRPr>
          </a:p>
        </p:txBody>
      </p:sp>
      <p:sp>
        <p:nvSpPr>
          <p:cNvPr id="950" name="Google Shape;950;p34"/>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951" name="Google Shape;951;p34"/>
          <p:cNvPicPr preferRelativeResize="0"/>
          <p:nvPr/>
        </p:nvPicPr>
        <p:blipFill rotWithShape="1">
          <a:blip r:embed="rId5">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17"/>
                                        </p:tgtEl>
                                        <p:attrNameLst>
                                          <p:attrName>style.visibility</p:attrName>
                                        </p:attrNameLst>
                                      </p:cBhvr>
                                      <p:to>
                                        <p:strVal val="visible"/>
                                      </p:to>
                                    </p:set>
                                    <p:anim calcmode="lin" valueType="num">
                                      <p:cBhvr additive="base">
                                        <p:cTn dur="500"/>
                                        <p:tgtEl>
                                          <p:spTgt spid="917"/>
                                        </p:tgtEl>
                                        <p:attrNameLst>
                                          <p:attrName>ppt_w</p:attrName>
                                        </p:attrNameLst>
                                      </p:cBhvr>
                                      <p:tavLst>
                                        <p:tav fmla="" tm="0">
                                          <p:val>
                                            <p:strVal val="0"/>
                                          </p:val>
                                        </p:tav>
                                        <p:tav fmla="" tm="100000">
                                          <p:val>
                                            <p:strVal val="#ppt_w"/>
                                          </p:val>
                                        </p:tav>
                                      </p:tavLst>
                                    </p:anim>
                                    <p:anim calcmode="lin" valueType="num">
                                      <p:cBhvr additive="base">
                                        <p:cTn dur="500"/>
                                        <p:tgtEl>
                                          <p:spTgt spid="9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500"/>
                                        <p:tgtEl>
                                          <p:spTgt spid="9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18"/>
                                        </p:tgtEl>
                                        <p:attrNameLst>
                                          <p:attrName>style.visibility</p:attrName>
                                        </p:attrNameLst>
                                      </p:cBhvr>
                                      <p:to>
                                        <p:strVal val="visible"/>
                                      </p:to>
                                    </p:set>
                                    <p:anim calcmode="lin" valueType="num">
                                      <p:cBhvr additive="base">
                                        <p:cTn dur="500"/>
                                        <p:tgtEl>
                                          <p:spTgt spid="918"/>
                                        </p:tgtEl>
                                        <p:attrNameLst>
                                          <p:attrName>ppt_w</p:attrName>
                                        </p:attrNameLst>
                                      </p:cBhvr>
                                      <p:tavLst>
                                        <p:tav fmla="" tm="0">
                                          <p:val>
                                            <p:strVal val="0"/>
                                          </p:val>
                                        </p:tav>
                                        <p:tav fmla="" tm="100000">
                                          <p:val>
                                            <p:strVal val="#ppt_w"/>
                                          </p:val>
                                        </p:tav>
                                      </p:tavLst>
                                    </p:anim>
                                    <p:anim calcmode="lin" valueType="num">
                                      <p:cBhvr additive="base">
                                        <p:cTn dur="500"/>
                                        <p:tgtEl>
                                          <p:spTgt spid="91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49"/>
                                        </p:tgtEl>
                                        <p:attrNameLst>
                                          <p:attrName>style.visibility</p:attrName>
                                        </p:attrNameLst>
                                      </p:cBhvr>
                                      <p:to>
                                        <p:strVal val="visible"/>
                                      </p:to>
                                    </p:set>
                                    <p:anim calcmode="lin" valueType="num">
                                      <p:cBhvr additive="base">
                                        <p:cTn dur="500"/>
                                        <p:tgtEl>
                                          <p:spTgt spid="9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35"/>
          <p:cNvSpPr txBox="1"/>
          <p:nvPr/>
        </p:nvSpPr>
        <p:spPr>
          <a:xfrm>
            <a:off x="304800" y="37302"/>
            <a:ext cx="8686800" cy="16312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10. </a:t>
            </a:r>
            <a:r>
              <a:rPr lang="en-US" sz="2500">
                <a:solidFill>
                  <a:schemeClr val="dk1"/>
                </a:solidFill>
                <a:latin typeface="Arial Rounded"/>
                <a:ea typeface="Arial Rounded"/>
                <a:cs typeface="Arial Rounded"/>
                <a:sym typeface="Arial Rounded"/>
              </a:rPr>
              <a:t>Tìm từ ngữ có tiếng bắt đầu bằng:</a:t>
            </a:r>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 c 						- k</a:t>
            </a:r>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 g						- gh</a:t>
            </a:r>
            <a:endParaRPr sz="25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 ng					- ngh</a:t>
            </a:r>
            <a:endParaRPr sz="2500">
              <a:solidFill>
                <a:schemeClr val="dk1"/>
              </a:solidFill>
              <a:latin typeface="Arial Rounded"/>
              <a:ea typeface="Arial Rounded"/>
              <a:cs typeface="Arial Rounded"/>
              <a:sym typeface="Arial Rounded"/>
            </a:endParaRPr>
          </a:p>
        </p:txBody>
      </p:sp>
      <p:sp>
        <p:nvSpPr>
          <p:cNvPr id="958" name="Google Shape;958;p35"/>
          <p:cNvSpPr/>
          <p:nvPr/>
        </p:nvSpPr>
        <p:spPr>
          <a:xfrm>
            <a:off x="304800" y="1668512"/>
            <a:ext cx="8458200" cy="332398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i="1" lang="en-US" sz="2500">
                <a:solidFill>
                  <a:srgbClr val="FF0066"/>
                </a:solidFill>
                <a:latin typeface="Arial Rounded"/>
                <a:ea typeface="Arial Rounded"/>
                <a:cs typeface="Arial Rounded"/>
                <a:sym typeface="Arial Rounded"/>
              </a:rPr>
              <a:t>Gợi ý:</a:t>
            </a:r>
            <a:endParaRPr i="1" sz="2500">
              <a:solidFill>
                <a:srgbClr val="FF0066"/>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a:t>
            </a:r>
            <a:r>
              <a:rPr b="1" i="1" lang="en-US" sz="2500">
                <a:solidFill>
                  <a:srgbClr val="FF0000"/>
                </a:solidFill>
                <a:latin typeface="Arial Rounded"/>
                <a:ea typeface="Arial Rounded"/>
                <a:cs typeface="Arial Rounded"/>
                <a:sym typeface="Arial Rounded"/>
              </a:rPr>
              <a:t>c</a:t>
            </a:r>
            <a:r>
              <a:rPr lang="en-US" sz="2500">
                <a:solidFill>
                  <a:schemeClr val="dk1"/>
                </a:solidFill>
                <a:latin typeface="Arial Rounded"/>
                <a:ea typeface="Arial Rounded"/>
                <a:cs typeface="Arial Rounded"/>
                <a:sym typeface="Arial Rounded"/>
              </a:rPr>
              <a:t>: cá, cà, ca, cáo, cô, cổng, củi, cỏ, cờ, cơm, cam,…</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a:t>
            </a:r>
            <a:r>
              <a:rPr b="1" i="1" lang="en-US" sz="2500">
                <a:solidFill>
                  <a:srgbClr val="FF0000"/>
                </a:solidFill>
                <a:latin typeface="Arial Rounded"/>
                <a:ea typeface="Arial Rounded"/>
                <a:cs typeface="Arial Rounded"/>
                <a:sym typeface="Arial Rounded"/>
              </a:rPr>
              <a:t>k</a:t>
            </a:r>
            <a:r>
              <a:rPr lang="en-US" sz="2500">
                <a:solidFill>
                  <a:schemeClr val="dk1"/>
                </a:solidFill>
                <a:latin typeface="Arial Rounded"/>
                <a:ea typeface="Arial Rounded"/>
                <a:cs typeface="Arial Rounded"/>
                <a:sym typeface="Arial Rounded"/>
              </a:rPr>
              <a:t>: kem, kẹo, kim, kìm, kiến, kẻ, kể, …</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a:t>
            </a:r>
            <a:r>
              <a:rPr b="1" i="1" lang="en-US" sz="2500">
                <a:solidFill>
                  <a:srgbClr val="FF0000"/>
                </a:solidFill>
                <a:latin typeface="Arial Rounded"/>
                <a:ea typeface="Arial Rounded"/>
                <a:cs typeface="Arial Rounded"/>
                <a:sym typeface="Arial Rounded"/>
              </a:rPr>
              <a:t>g</a:t>
            </a:r>
            <a:r>
              <a:rPr lang="en-US" sz="2500">
                <a:solidFill>
                  <a:schemeClr val="dk1"/>
                </a:solidFill>
                <a:latin typeface="Arial Rounded"/>
                <a:ea typeface="Arial Rounded"/>
                <a:cs typeface="Arial Rounded"/>
                <a:sym typeface="Arial Rounded"/>
              </a:rPr>
              <a:t>: gà, gạo, gáo, gốm, gáy, gang,…</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a:t>
            </a:r>
            <a:r>
              <a:rPr b="1" i="1" lang="en-US" sz="2500">
                <a:solidFill>
                  <a:srgbClr val="FF0000"/>
                </a:solidFill>
                <a:latin typeface="Arial Rounded"/>
                <a:ea typeface="Arial Rounded"/>
                <a:cs typeface="Arial Rounded"/>
                <a:sym typeface="Arial Rounded"/>
              </a:rPr>
              <a:t>gh</a:t>
            </a:r>
            <a:r>
              <a:rPr lang="en-US" sz="2500">
                <a:solidFill>
                  <a:schemeClr val="dk1"/>
                </a:solidFill>
                <a:latin typeface="Arial Rounded"/>
                <a:ea typeface="Arial Rounded"/>
                <a:cs typeface="Arial Rounded"/>
                <a:sym typeface="Arial Rounded"/>
              </a:rPr>
              <a:t>: ghế, ghe, ghềnh, ghi,..</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a:t>
            </a:r>
            <a:r>
              <a:rPr b="1" i="1" lang="en-US" sz="2500">
                <a:solidFill>
                  <a:srgbClr val="FF0000"/>
                </a:solidFill>
                <a:latin typeface="Arial Rounded"/>
                <a:ea typeface="Arial Rounded"/>
                <a:cs typeface="Arial Rounded"/>
                <a:sym typeface="Arial Rounded"/>
              </a:rPr>
              <a:t>ng</a:t>
            </a:r>
            <a:r>
              <a:rPr lang="en-US" sz="2500">
                <a:solidFill>
                  <a:schemeClr val="dk1"/>
                </a:solidFill>
                <a:latin typeface="Arial Rounded"/>
                <a:ea typeface="Arial Rounded"/>
                <a:cs typeface="Arial Rounded"/>
                <a:sym typeface="Arial Rounded"/>
              </a:rPr>
              <a:t>: ngõ, ngô, ngã, ngang, ngọc, …</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a:t>
            </a:r>
            <a:r>
              <a:rPr b="1" i="1" lang="en-US" sz="2500">
                <a:solidFill>
                  <a:srgbClr val="FF0000"/>
                </a:solidFill>
                <a:latin typeface="Arial Rounded"/>
                <a:ea typeface="Arial Rounded"/>
                <a:cs typeface="Arial Rounded"/>
                <a:sym typeface="Arial Rounded"/>
              </a:rPr>
              <a:t>ngh</a:t>
            </a:r>
            <a:r>
              <a:rPr lang="en-US" sz="2500">
                <a:solidFill>
                  <a:schemeClr val="dk1"/>
                </a:solidFill>
                <a:latin typeface="Arial Rounded"/>
                <a:ea typeface="Arial Rounded"/>
                <a:cs typeface="Arial Rounded"/>
                <a:sym typeface="Arial Rounded"/>
              </a:rPr>
              <a:t>: nghé, nghĩ, nghỉ, nghiêm, nghe, nghề,…</a:t>
            </a:r>
            <a:endParaRPr sz="2500">
              <a:solidFill>
                <a:schemeClr val="dk1"/>
              </a:solidFill>
              <a:latin typeface="Arial Rounded"/>
              <a:ea typeface="Arial Rounded"/>
              <a:cs typeface="Arial Rounded"/>
              <a:sym typeface="Arial Rounded"/>
            </a:endParaRPr>
          </a:p>
        </p:txBody>
      </p:sp>
      <p:sp>
        <p:nvSpPr>
          <p:cNvPr id="959" name="Google Shape;959;p35"/>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3">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960" name="Google Shape;960;p35"/>
          <p:cNvPicPr preferRelativeResize="0"/>
          <p:nvPr/>
        </p:nvPicPr>
        <p:blipFill rotWithShape="1">
          <a:blip r:embed="rId5">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
                                        <p:tgtEl>
                                          <p:spTgt spid="9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xEl>
                                              <p:pRg end="0" st="0"/>
                                            </p:txEl>
                                          </p:spTgt>
                                        </p:tgtEl>
                                        <p:attrNameLst>
                                          <p:attrName>style.visibility</p:attrName>
                                        </p:attrNameLst>
                                      </p:cBhvr>
                                      <p:to>
                                        <p:strVal val="visible"/>
                                      </p:to>
                                    </p:set>
                                    <p:animEffect filter="fade" transition="in">
                                      <p:cBhvr>
                                        <p:cTn dur="500"/>
                                        <p:tgtEl>
                                          <p:spTgt spid="9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xEl>
                                              <p:pRg end="1" st="1"/>
                                            </p:txEl>
                                          </p:spTgt>
                                        </p:tgtEl>
                                        <p:attrNameLst>
                                          <p:attrName>style.visibility</p:attrName>
                                        </p:attrNameLst>
                                      </p:cBhvr>
                                      <p:to>
                                        <p:strVal val="visible"/>
                                      </p:to>
                                    </p:set>
                                    <p:animEffect filter="fade" transition="in">
                                      <p:cBhvr>
                                        <p:cTn dur="500"/>
                                        <p:tgtEl>
                                          <p:spTgt spid="9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xEl>
                                              <p:pRg end="2" st="2"/>
                                            </p:txEl>
                                          </p:spTgt>
                                        </p:tgtEl>
                                        <p:attrNameLst>
                                          <p:attrName>style.visibility</p:attrName>
                                        </p:attrNameLst>
                                      </p:cBhvr>
                                      <p:to>
                                        <p:strVal val="visible"/>
                                      </p:to>
                                    </p:set>
                                    <p:animEffect filter="fade" transition="in">
                                      <p:cBhvr>
                                        <p:cTn dur="500"/>
                                        <p:tgtEl>
                                          <p:spTgt spid="9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xEl>
                                              <p:pRg end="3" st="3"/>
                                            </p:txEl>
                                          </p:spTgt>
                                        </p:tgtEl>
                                        <p:attrNameLst>
                                          <p:attrName>style.visibility</p:attrName>
                                        </p:attrNameLst>
                                      </p:cBhvr>
                                      <p:to>
                                        <p:strVal val="visible"/>
                                      </p:to>
                                    </p:set>
                                    <p:animEffect filter="fade" transition="in">
                                      <p:cBhvr>
                                        <p:cTn dur="500"/>
                                        <p:tgtEl>
                                          <p:spTgt spid="9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xEl>
                                              <p:pRg end="4" st="4"/>
                                            </p:txEl>
                                          </p:spTgt>
                                        </p:tgtEl>
                                        <p:attrNameLst>
                                          <p:attrName>style.visibility</p:attrName>
                                        </p:attrNameLst>
                                      </p:cBhvr>
                                      <p:to>
                                        <p:strVal val="visible"/>
                                      </p:to>
                                    </p:set>
                                    <p:animEffect filter="fade" transition="in">
                                      <p:cBhvr>
                                        <p:cTn dur="500"/>
                                        <p:tgtEl>
                                          <p:spTgt spid="95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xEl>
                                              <p:pRg end="5" st="5"/>
                                            </p:txEl>
                                          </p:spTgt>
                                        </p:tgtEl>
                                        <p:attrNameLst>
                                          <p:attrName>style.visibility</p:attrName>
                                        </p:attrNameLst>
                                      </p:cBhvr>
                                      <p:to>
                                        <p:strVal val="visible"/>
                                      </p:to>
                                    </p:set>
                                    <p:animEffect filter="fade" transition="in">
                                      <p:cBhvr>
                                        <p:cTn dur="500"/>
                                        <p:tgtEl>
                                          <p:spTgt spid="95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xEl>
                                              <p:pRg end="6" st="6"/>
                                            </p:txEl>
                                          </p:spTgt>
                                        </p:tgtEl>
                                        <p:attrNameLst>
                                          <p:attrName>style.visibility</p:attrName>
                                        </p:attrNameLst>
                                      </p:cBhvr>
                                      <p:to>
                                        <p:strVal val="visible"/>
                                      </p:to>
                                    </p:set>
                                    <p:animEffect filter="fade" transition="in">
                                      <p:cBhvr>
                                        <p:cTn dur="500"/>
                                        <p:tgtEl>
                                          <p:spTgt spid="95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id="966" name="Google Shape;966;p36"/>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967" name="Google Shape;967;p36"/>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968" name="Google Shape;968;p36"/>
          <p:cNvPicPr preferRelativeResize="0"/>
          <p:nvPr/>
        </p:nvPicPr>
        <p:blipFill rotWithShape="1">
          <a:blip r:embed="rId5">
            <a:alphaModFix/>
          </a:blip>
          <a:srcRect b="0" l="0" r="0" t="0"/>
          <a:stretch/>
        </p:blipFill>
        <p:spPr>
          <a:xfrm>
            <a:off x="966312" y="2654552"/>
            <a:ext cx="695437" cy="695437"/>
          </a:xfrm>
          <a:prstGeom prst="rect">
            <a:avLst/>
          </a:prstGeom>
          <a:noFill/>
          <a:ln>
            <a:noFill/>
          </a:ln>
        </p:spPr>
      </p:pic>
      <p:pic>
        <p:nvPicPr>
          <p:cNvPr id="969" name="Google Shape;969;p36"/>
          <p:cNvPicPr preferRelativeResize="0"/>
          <p:nvPr/>
        </p:nvPicPr>
        <p:blipFill rotWithShape="1">
          <a:blip r:embed="rId5">
            <a:alphaModFix/>
          </a:blip>
          <a:srcRect b="0" l="0" r="0" t="0"/>
          <a:stretch/>
        </p:blipFill>
        <p:spPr>
          <a:xfrm>
            <a:off x="1775361" y="505068"/>
            <a:ext cx="695437" cy="695437"/>
          </a:xfrm>
          <a:prstGeom prst="rect">
            <a:avLst/>
          </a:prstGeom>
          <a:noFill/>
          <a:ln>
            <a:noFill/>
          </a:ln>
        </p:spPr>
      </p:pic>
      <p:pic>
        <p:nvPicPr>
          <p:cNvPr id="970" name="Google Shape;970;p36"/>
          <p:cNvPicPr preferRelativeResize="0"/>
          <p:nvPr/>
        </p:nvPicPr>
        <p:blipFill rotWithShape="1">
          <a:blip r:embed="rId6">
            <a:alphaModFix/>
          </a:blip>
          <a:srcRect b="2110" l="31104" r="26379" t="1517"/>
          <a:stretch/>
        </p:blipFill>
        <p:spPr>
          <a:xfrm>
            <a:off x="5697727" y="386895"/>
            <a:ext cx="2732027" cy="4369711"/>
          </a:xfrm>
          <a:prstGeom prst="rect">
            <a:avLst/>
          </a:prstGeom>
          <a:noFill/>
          <a:ln>
            <a:noFill/>
          </a:ln>
        </p:spPr>
      </p:pic>
      <p:sp>
        <p:nvSpPr>
          <p:cNvPr id="971" name="Google Shape;971;p36"/>
          <p:cNvSpPr txBox="1"/>
          <p:nvPr/>
        </p:nvSpPr>
        <p:spPr>
          <a:xfrm>
            <a:off x="1661749" y="1589590"/>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8</a:t>
            </a:r>
            <a:endParaRPr sz="8500">
              <a:solidFill>
                <a:srgbClr val="00B0F0"/>
              </a:solidFill>
              <a:latin typeface="Arial Rounded"/>
              <a:ea typeface="Arial Rounded"/>
              <a:cs typeface="Arial Rounded"/>
              <a:sym typeface="Arial Rounded"/>
            </a:endParaRPr>
          </a:p>
        </p:txBody>
      </p:sp>
      <p:sp>
        <p:nvSpPr>
          <p:cNvPr id="972" name="Google Shape;972;p36"/>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973" name="Google Shape;973;p36"/>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500"/>
                                        <p:tgtEl>
                                          <p:spTgt spid="9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par>
                                <p:cTn fill="hold" nodeType="with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500"/>
                                        <p:tgtEl>
                                          <p:spTgt spid="9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70"/>
                                        </p:tgtEl>
                                        <p:attrNameLst>
                                          <p:attrName>style.visibility</p:attrName>
                                        </p:attrNameLst>
                                      </p:cBhvr>
                                      <p:to>
                                        <p:strVal val="visible"/>
                                      </p:to>
                                    </p:set>
                                    <p:anim calcmode="lin" valueType="num">
                                      <p:cBhvr additive="base">
                                        <p:cTn dur="500"/>
                                        <p:tgtEl>
                                          <p:spTgt spid="9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71"/>
                                        </p:tgtEl>
                                        <p:attrNameLst>
                                          <p:attrName>style.visibility</p:attrName>
                                        </p:attrNameLst>
                                      </p:cBhvr>
                                      <p:to>
                                        <p:strVal val="visible"/>
                                      </p:to>
                                    </p:set>
                                    <p:anim calcmode="lin" valueType="num">
                                      <p:cBhvr additive="base">
                                        <p:cTn dur="500"/>
                                        <p:tgtEl>
                                          <p:spTgt spid="971"/>
                                        </p:tgtEl>
                                        <p:attrNameLst>
                                          <p:attrName>ppt_w</p:attrName>
                                        </p:attrNameLst>
                                      </p:cBhvr>
                                      <p:tavLst>
                                        <p:tav fmla="" tm="0">
                                          <p:val>
                                            <p:strVal val="0"/>
                                          </p:val>
                                        </p:tav>
                                        <p:tav fmla="" tm="100000">
                                          <p:val>
                                            <p:strVal val="#ppt_w"/>
                                          </p:val>
                                        </p:tav>
                                      </p:tavLst>
                                    </p:anim>
                                    <p:anim calcmode="lin" valueType="num">
                                      <p:cBhvr additive="base">
                                        <p:cTn dur="500"/>
                                        <p:tgtEl>
                                          <p:spTgt spid="97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37"/>
          <p:cNvSpPr txBox="1"/>
          <p:nvPr/>
        </p:nvSpPr>
        <p:spPr>
          <a:xfrm>
            <a:off x="304800" y="-19050"/>
            <a:ext cx="8686800" cy="24006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11. </a:t>
            </a:r>
            <a:r>
              <a:rPr lang="en-US" sz="2500">
                <a:solidFill>
                  <a:schemeClr val="dk1"/>
                </a:solidFill>
                <a:latin typeface="Arial Rounded"/>
                <a:ea typeface="Arial Rounded"/>
                <a:cs typeface="Arial Rounded"/>
                <a:sym typeface="Arial Rounded"/>
              </a:rPr>
              <a:t>Viết 4 – 5 câu kể về việc em đã giúp đỡ người khác hoặc em được người khác giúp đỡ.</a:t>
            </a:r>
            <a:endParaRPr sz="25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b="1" lang="en-US" sz="2500">
                <a:solidFill>
                  <a:srgbClr val="FF6600"/>
                </a:solidFill>
                <a:latin typeface="Arial Rounded"/>
                <a:ea typeface="Arial Rounded"/>
                <a:cs typeface="Arial Rounded"/>
                <a:sym typeface="Arial Rounded"/>
              </a:rPr>
              <a:t>     G:</a:t>
            </a:r>
            <a:endParaRPr b="1" sz="2500">
              <a:solidFill>
                <a:srgbClr val="FF6600"/>
              </a:solidFill>
              <a:latin typeface="Arial Rounded"/>
              <a:ea typeface="Arial Rounded"/>
              <a:cs typeface="Arial Rounded"/>
              <a:sym typeface="Arial Rounded"/>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 Em đã giúp đỡ ai việc gì (hoặc ai đã giúp đỡ em việc gì)?</a:t>
            </a:r>
            <a:endParaRPr sz="25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 Em (hoặc người đó) đã làm như thế nào?</a:t>
            </a:r>
            <a:endParaRPr sz="25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 Em có suy nghĩ gì sau khi giúp đỡ (hoặc được giúp đỡ)?</a:t>
            </a:r>
            <a:endParaRPr sz="2500">
              <a:solidFill>
                <a:schemeClr val="dk1"/>
              </a:solidFill>
              <a:latin typeface="Arial Rounded"/>
              <a:ea typeface="Arial Rounded"/>
              <a:cs typeface="Arial Rounded"/>
              <a:sym typeface="Arial Rounded"/>
            </a:endParaRPr>
          </a:p>
        </p:txBody>
      </p:sp>
      <p:pic>
        <p:nvPicPr>
          <p:cNvPr id="980" name="Google Shape;980;p37"/>
          <p:cNvPicPr preferRelativeResize="0"/>
          <p:nvPr/>
        </p:nvPicPr>
        <p:blipFill rotWithShape="1">
          <a:blip r:embed="rId3">
            <a:alphaModFix/>
          </a:blip>
          <a:srcRect b="0" l="0" r="0" t="0"/>
          <a:stretch/>
        </p:blipFill>
        <p:spPr>
          <a:xfrm>
            <a:off x="152400" y="2381601"/>
            <a:ext cx="3581400" cy="2722446"/>
          </a:xfrm>
          <a:prstGeom prst="rect">
            <a:avLst/>
          </a:prstGeom>
          <a:noFill/>
          <a:ln>
            <a:noFill/>
          </a:ln>
        </p:spPr>
      </p:pic>
      <p:pic>
        <p:nvPicPr>
          <p:cNvPr id="981" name="Google Shape;981;p37"/>
          <p:cNvPicPr preferRelativeResize="0"/>
          <p:nvPr/>
        </p:nvPicPr>
        <p:blipFill rotWithShape="1">
          <a:blip r:embed="rId4">
            <a:alphaModFix/>
          </a:blip>
          <a:srcRect b="0" l="0" r="0" t="0"/>
          <a:stretch/>
        </p:blipFill>
        <p:spPr>
          <a:xfrm>
            <a:off x="4114799" y="2334710"/>
            <a:ext cx="4832845" cy="2732590"/>
          </a:xfrm>
          <a:prstGeom prst="rect">
            <a:avLst/>
          </a:prstGeom>
          <a:noFill/>
          <a:ln>
            <a:noFill/>
          </a:ln>
        </p:spPr>
      </p:pic>
      <p:sp>
        <p:nvSpPr>
          <p:cNvPr id="982" name="Google Shape;982;p37"/>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983" name="Google Shape;983;p37"/>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xEl>
                                              <p:pRg end="0" st="0"/>
                                            </p:txEl>
                                          </p:spTgt>
                                        </p:tgtEl>
                                        <p:attrNameLst>
                                          <p:attrName>style.visibility</p:attrName>
                                        </p:attrNameLst>
                                      </p:cBhvr>
                                      <p:to>
                                        <p:strVal val="visible"/>
                                      </p:to>
                                    </p:set>
                                    <p:animEffect filter="fade" transition="in">
                                      <p:cBhvr>
                                        <p:cTn dur="500"/>
                                        <p:tgtEl>
                                          <p:spTgt spid="9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xEl>
                                              <p:pRg end="1" st="1"/>
                                            </p:txEl>
                                          </p:spTgt>
                                        </p:tgtEl>
                                        <p:attrNameLst>
                                          <p:attrName>style.visibility</p:attrName>
                                        </p:attrNameLst>
                                      </p:cBhvr>
                                      <p:to>
                                        <p:strVal val="visible"/>
                                      </p:to>
                                    </p:set>
                                    <p:animEffect filter="fade" transition="in">
                                      <p:cBhvr>
                                        <p:cTn dur="500"/>
                                        <p:tgtEl>
                                          <p:spTgt spid="9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xEl>
                                              <p:pRg end="2" st="2"/>
                                            </p:txEl>
                                          </p:spTgt>
                                        </p:tgtEl>
                                        <p:attrNameLst>
                                          <p:attrName>style.visibility</p:attrName>
                                        </p:attrNameLst>
                                      </p:cBhvr>
                                      <p:to>
                                        <p:strVal val="visible"/>
                                      </p:to>
                                    </p:set>
                                    <p:animEffect filter="fade" transition="in">
                                      <p:cBhvr>
                                        <p:cTn dur="500"/>
                                        <p:tgtEl>
                                          <p:spTgt spid="9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xEl>
                                              <p:pRg end="3" st="3"/>
                                            </p:txEl>
                                          </p:spTgt>
                                        </p:tgtEl>
                                        <p:attrNameLst>
                                          <p:attrName>style.visibility</p:attrName>
                                        </p:attrNameLst>
                                      </p:cBhvr>
                                      <p:to>
                                        <p:strVal val="visible"/>
                                      </p:to>
                                    </p:set>
                                    <p:animEffect filter="fade" transition="in">
                                      <p:cBhvr>
                                        <p:cTn dur="500"/>
                                        <p:tgtEl>
                                          <p:spTgt spid="9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xEl>
                                              <p:pRg end="4" st="4"/>
                                            </p:txEl>
                                          </p:spTgt>
                                        </p:tgtEl>
                                        <p:attrNameLst>
                                          <p:attrName>style.visibility</p:attrName>
                                        </p:attrNameLst>
                                      </p:cBhvr>
                                      <p:to>
                                        <p:strVal val="visible"/>
                                      </p:to>
                                    </p:set>
                                    <p:animEffect filter="fade" transition="in">
                                      <p:cBhvr>
                                        <p:cTn dur="500"/>
                                        <p:tgtEl>
                                          <p:spTgt spid="9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38"/>
          <p:cNvPicPr preferRelativeResize="0"/>
          <p:nvPr/>
        </p:nvPicPr>
        <p:blipFill rotWithShape="1">
          <a:blip r:embed="rId3">
            <a:alphaModFix/>
          </a:blip>
          <a:srcRect b="0" l="0" r="0" t="24370"/>
          <a:stretch/>
        </p:blipFill>
        <p:spPr>
          <a:xfrm>
            <a:off x="413780" y="180798"/>
            <a:ext cx="8626176" cy="4560062"/>
          </a:xfrm>
          <a:prstGeom prst="rect">
            <a:avLst/>
          </a:prstGeom>
          <a:noFill/>
          <a:ln>
            <a:noFill/>
          </a:ln>
        </p:spPr>
      </p:pic>
      <p:pic>
        <p:nvPicPr>
          <p:cNvPr id="990" name="Google Shape;990;p38"/>
          <p:cNvPicPr preferRelativeResize="0"/>
          <p:nvPr/>
        </p:nvPicPr>
        <p:blipFill rotWithShape="1">
          <a:blip r:embed="rId4">
            <a:alphaModFix/>
          </a:blip>
          <a:srcRect b="0" l="0" r="0" t="0"/>
          <a:stretch/>
        </p:blipFill>
        <p:spPr>
          <a:xfrm>
            <a:off x="7152516" y="45511"/>
            <a:ext cx="1672326" cy="1184481"/>
          </a:xfrm>
          <a:prstGeom prst="rect">
            <a:avLst/>
          </a:prstGeom>
          <a:noFill/>
          <a:ln>
            <a:noFill/>
          </a:ln>
        </p:spPr>
      </p:pic>
      <p:pic>
        <p:nvPicPr>
          <p:cNvPr id="991" name="Google Shape;991;p38"/>
          <p:cNvPicPr preferRelativeResize="0"/>
          <p:nvPr/>
        </p:nvPicPr>
        <p:blipFill rotWithShape="1">
          <a:blip r:embed="rId5">
            <a:alphaModFix/>
          </a:blip>
          <a:srcRect b="0" l="0" r="0" t="0"/>
          <a:stretch/>
        </p:blipFill>
        <p:spPr>
          <a:xfrm>
            <a:off x="-838200" y="-279764"/>
            <a:ext cx="5117665" cy="5952985"/>
          </a:xfrm>
          <a:prstGeom prst="rect">
            <a:avLst/>
          </a:prstGeom>
          <a:noFill/>
          <a:ln>
            <a:noFill/>
          </a:ln>
        </p:spPr>
      </p:pic>
      <p:sp>
        <p:nvSpPr>
          <p:cNvPr id="992" name="Google Shape;992;p38"/>
          <p:cNvSpPr/>
          <p:nvPr/>
        </p:nvSpPr>
        <p:spPr>
          <a:xfrm>
            <a:off x="2196879" y="1581150"/>
            <a:ext cx="6489921" cy="1015640"/>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6000">
                <a:solidFill>
                  <a:srgbClr val="002060"/>
                </a:solidFill>
                <a:latin typeface="Arial Rounded"/>
                <a:ea typeface="Arial Rounded"/>
                <a:cs typeface="Arial Rounded"/>
                <a:sym typeface="Arial Rounded"/>
              </a:rPr>
              <a:t>Chia sẻ trước lớp</a:t>
            </a:r>
            <a:endParaRPr b="1" sz="6000">
              <a:solidFill>
                <a:srgbClr val="002060"/>
              </a:solidFill>
              <a:latin typeface="Arial Rounded"/>
              <a:ea typeface="Arial Rounded"/>
              <a:cs typeface="Arial Rounded"/>
              <a:sym typeface="Arial Rounded"/>
            </a:endParaRPr>
          </a:p>
        </p:txBody>
      </p:sp>
      <p:sp>
        <p:nvSpPr>
          <p:cNvPr id="993" name="Google Shape;993;p38"/>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994" name="Google Shape;994;p38"/>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991"/>
                                        </p:tgtEl>
                                        <p:attrNameLst>
                                          <p:attrName>style.visibility</p:attrName>
                                        </p:attrNameLst>
                                      </p:cBhvr>
                                      <p:to>
                                        <p:strVal val="visible"/>
                                      </p:to>
                                    </p:set>
                                    <p:anim calcmode="lin" valueType="num">
                                      <p:cBhvr additive="base">
                                        <p:cTn dur="500"/>
                                        <p:tgtEl>
                                          <p:spTgt spid="991"/>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500"/>
                                        <p:tgtEl>
                                          <p:spTgt spid="98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500"/>
                                        <p:tgtEl>
                                          <p:spTgt spid="9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id="1000" name="Google Shape;1000;p39"/>
          <p:cNvPicPr preferRelativeResize="0"/>
          <p:nvPr/>
        </p:nvPicPr>
        <p:blipFill rotWithShape="1">
          <a:blip r:embed="rId3">
            <a:alphaModFix/>
          </a:blip>
          <a:srcRect b="0" l="0" r="0" t="0"/>
          <a:stretch/>
        </p:blipFill>
        <p:spPr>
          <a:xfrm rot="718581">
            <a:off x="-539514" y="95019"/>
            <a:ext cx="1237395" cy="1605744"/>
          </a:xfrm>
          <a:prstGeom prst="rect">
            <a:avLst/>
          </a:prstGeom>
          <a:noFill/>
          <a:ln>
            <a:noFill/>
          </a:ln>
        </p:spPr>
      </p:pic>
      <p:grpSp>
        <p:nvGrpSpPr>
          <p:cNvPr id="1001" name="Google Shape;1001;p39"/>
          <p:cNvGrpSpPr/>
          <p:nvPr/>
        </p:nvGrpSpPr>
        <p:grpSpPr>
          <a:xfrm rot="1134518">
            <a:off x="6568885" y="932133"/>
            <a:ext cx="1011916" cy="359376"/>
            <a:chOff x="4493940" y="853401"/>
            <a:chExt cx="3350313" cy="308212"/>
          </a:xfrm>
        </p:grpSpPr>
        <p:sp>
          <p:nvSpPr>
            <p:cNvPr id="1002" name="Google Shape;1002;p39"/>
            <p:cNvSpPr/>
            <p:nvPr/>
          </p:nvSpPr>
          <p:spPr>
            <a:xfrm rot="-3223206">
              <a:off x="4548432"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03" name="Google Shape;1003;p39"/>
            <p:cNvSpPr/>
            <p:nvPr/>
          </p:nvSpPr>
          <p:spPr>
            <a:xfrm rot="-3223206">
              <a:off x="4885649"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04" name="Google Shape;1004;p39"/>
            <p:cNvSpPr/>
            <p:nvPr/>
          </p:nvSpPr>
          <p:spPr>
            <a:xfrm rot="-3223206">
              <a:off x="5222866"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05" name="Google Shape;1005;p39"/>
            <p:cNvSpPr/>
            <p:nvPr/>
          </p:nvSpPr>
          <p:spPr>
            <a:xfrm rot="-3223206">
              <a:off x="5560083"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06" name="Google Shape;1006;p39"/>
            <p:cNvSpPr/>
            <p:nvPr/>
          </p:nvSpPr>
          <p:spPr>
            <a:xfrm rot="-3223206">
              <a:off x="5897300"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07" name="Google Shape;1007;p39"/>
            <p:cNvSpPr/>
            <p:nvPr/>
          </p:nvSpPr>
          <p:spPr>
            <a:xfrm rot="-3223206">
              <a:off x="6234517"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08" name="Google Shape;1008;p39"/>
            <p:cNvSpPr/>
            <p:nvPr/>
          </p:nvSpPr>
          <p:spPr>
            <a:xfrm rot="-3223206">
              <a:off x="6571734"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09" name="Google Shape;1009;p39"/>
            <p:cNvSpPr/>
            <p:nvPr/>
          </p:nvSpPr>
          <p:spPr>
            <a:xfrm rot="-3223206">
              <a:off x="6908951"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0" name="Google Shape;1010;p39"/>
            <p:cNvSpPr/>
            <p:nvPr/>
          </p:nvSpPr>
          <p:spPr>
            <a:xfrm rot="-3223206">
              <a:off x="7246168"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1" name="Google Shape;1011;p39"/>
            <p:cNvSpPr/>
            <p:nvPr/>
          </p:nvSpPr>
          <p:spPr>
            <a:xfrm rot="-3223206">
              <a:off x="7583385"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012" name="Google Shape;1012;p39"/>
          <p:cNvGrpSpPr/>
          <p:nvPr/>
        </p:nvGrpSpPr>
        <p:grpSpPr>
          <a:xfrm rot="-406819">
            <a:off x="7011293" y="352401"/>
            <a:ext cx="945659" cy="645896"/>
            <a:chOff x="9015984" y="2528554"/>
            <a:chExt cx="2157344" cy="1473489"/>
          </a:xfrm>
        </p:grpSpPr>
        <p:sp>
          <p:nvSpPr>
            <p:cNvPr id="1013" name="Google Shape;1013;p39"/>
            <p:cNvSpPr/>
            <p:nvPr/>
          </p:nvSpPr>
          <p:spPr>
            <a:xfrm>
              <a:off x="10132784" y="3116474"/>
              <a:ext cx="831450" cy="526422"/>
            </a:xfrm>
            <a:custGeom>
              <a:rect b="b" l="l" r="r" t="t"/>
              <a:pathLst>
                <a:path extrusionOk="0" h="90" w="143">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4" name="Google Shape;1014;p39"/>
            <p:cNvSpPr/>
            <p:nvPr/>
          </p:nvSpPr>
          <p:spPr>
            <a:xfrm>
              <a:off x="9933530" y="2779466"/>
              <a:ext cx="954446" cy="787173"/>
            </a:xfrm>
            <a:custGeom>
              <a:rect b="b" l="l" r="r" t="t"/>
              <a:pathLst>
                <a:path extrusionOk="0" h="135" w="164">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5" name="Google Shape;1015;p39"/>
            <p:cNvSpPr/>
            <p:nvPr/>
          </p:nvSpPr>
          <p:spPr>
            <a:xfrm>
              <a:off x="9618662" y="2570374"/>
              <a:ext cx="1129101" cy="656798"/>
            </a:xfrm>
            <a:custGeom>
              <a:rect b="b" l="l" r="r" t="t"/>
              <a:pathLst>
                <a:path extrusionOk="0" h="113" w="194">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6" name="Google Shape;1016;p39"/>
            <p:cNvSpPr/>
            <p:nvPr/>
          </p:nvSpPr>
          <p:spPr>
            <a:xfrm>
              <a:off x="9200477" y="3094334"/>
              <a:ext cx="996266" cy="797012"/>
            </a:xfrm>
            <a:custGeom>
              <a:rect b="b" l="l" r="r" t="t"/>
              <a:pathLst>
                <a:path extrusionOk="0" h="137" w="171">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7" name="Google Shape;1017;p39"/>
            <p:cNvSpPr/>
            <p:nvPr/>
          </p:nvSpPr>
          <p:spPr>
            <a:xfrm>
              <a:off x="9033203" y="3758510"/>
              <a:ext cx="265671" cy="221392"/>
            </a:xfrm>
            <a:custGeom>
              <a:rect b="b" l="l" r="r" t="t"/>
              <a:pathLst>
                <a:path extrusionOk="0" h="38" w="46">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8" name="Google Shape;1018;p39"/>
            <p:cNvSpPr/>
            <p:nvPr/>
          </p:nvSpPr>
          <p:spPr>
            <a:xfrm>
              <a:off x="9945831" y="3030377"/>
              <a:ext cx="1227497" cy="890489"/>
            </a:xfrm>
            <a:custGeom>
              <a:rect b="b" l="l" r="r" t="t"/>
              <a:pathLst>
                <a:path extrusionOk="0" h="153" w="211">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19" name="Google Shape;1019;p39"/>
            <p:cNvSpPr/>
            <p:nvPr/>
          </p:nvSpPr>
          <p:spPr>
            <a:xfrm>
              <a:off x="10747762" y="2720427"/>
              <a:ext cx="297650" cy="396047"/>
            </a:xfrm>
            <a:custGeom>
              <a:rect b="b" l="l" r="r" t="t"/>
              <a:pathLst>
                <a:path extrusionOk="0" h="68" w="51">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0" name="Google Shape;1020;p39"/>
            <p:cNvSpPr/>
            <p:nvPr/>
          </p:nvSpPr>
          <p:spPr>
            <a:xfrm>
              <a:off x="10696104" y="2528554"/>
              <a:ext cx="157435" cy="250912"/>
            </a:xfrm>
            <a:custGeom>
              <a:rect b="b" l="l" r="r" t="t"/>
              <a:pathLst>
                <a:path extrusionOk="0" h="43" w="27">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1" name="Google Shape;1021;p39"/>
            <p:cNvSpPr/>
            <p:nvPr/>
          </p:nvSpPr>
          <p:spPr>
            <a:xfrm>
              <a:off x="9298873" y="3642896"/>
              <a:ext cx="897869" cy="337009"/>
            </a:xfrm>
            <a:custGeom>
              <a:rect b="b" l="l" r="r" t="t"/>
              <a:pathLst>
                <a:path extrusionOk="0" h="58" w="154">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022" name="Google Shape;1022;p39"/>
            <p:cNvSpPr/>
            <p:nvPr/>
          </p:nvSpPr>
          <p:spPr>
            <a:xfrm>
              <a:off x="9015984" y="3891346"/>
              <a:ext cx="302571" cy="110697"/>
            </a:xfrm>
            <a:custGeom>
              <a:rect b="b" l="l" r="r" t="t"/>
              <a:pathLst>
                <a:path extrusionOk="0" h="19" w="52">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pic>
        <p:nvPicPr>
          <p:cNvPr descr="8c028dabe04d64ea3c3aa11767f6d819" id="1023" name="Google Shape;1023;p39"/>
          <p:cNvPicPr preferRelativeResize="0"/>
          <p:nvPr/>
        </p:nvPicPr>
        <p:blipFill rotWithShape="1">
          <a:blip r:embed="rId4">
            <a:alphaModFix/>
          </a:blip>
          <a:srcRect b="0" l="0" r="0" t="0"/>
          <a:stretch/>
        </p:blipFill>
        <p:spPr>
          <a:xfrm>
            <a:off x="-557908" y="-534739"/>
            <a:ext cx="9289237" cy="6233406"/>
          </a:xfrm>
          <a:prstGeom prst="rect">
            <a:avLst/>
          </a:prstGeom>
          <a:noFill/>
          <a:ln>
            <a:noFill/>
          </a:ln>
        </p:spPr>
      </p:pic>
      <p:pic>
        <p:nvPicPr>
          <p:cNvPr id="1024" name="Google Shape;1024;p39"/>
          <p:cNvPicPr preferRelativeResize="0"/>
          <p:nvPr/>
        </p:nvPicPr>
        <p:blipFill rotWithShape="1">
          <a:blip r:embed="rId5">
            <a:alphaModFix/>
          </a:blip>
          <a:srcRect b="0" l="0" r="0" t="0"/>
          <a:stretch/>
        </p:blipFill>
        <p:spPr>
          <a:xfrm>
            <a:off x="8092041" y="3275279"/>
            <a:ext cx="1017649" cy="1868221"/>
          </a:xfrm>
          <a:prstGeom prst="rect">
            <a:avLst/>
          </a:prstGeom>
          <a:noFill/>
          <a:ln>
            <a:noFill/>
          </a:ln>
        </p:spPr>
      </p:pic>
      <p:sp>
        <p:nvSpPr>
          <p:cNvPr id="1025" name="Google Shape;1025;p39"/>
          <p:cNvSpPr/>
          <p:nvPr/>
        </p:nvSpPr>
        <p:spPr>
          <a:xfrm>
            <a:off x="181116" y="1194651"/>
            <a:ext cx="7896084" cy="381642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rgbClr val="FF0066"/>
                </a:solidFill>
                <a:latin typeface="Arial Rounded"/>
                <a:ea typeface="Arial Rounded"/>
                <a:cs typeface="Arial Rounded"/>
                <a:sym typeface="Arial Rounded"/>
              </a:rPr>
              <a:t>     Tuần vừa rồi, em đã giúp một cụ già qua đường. Giữa con đường xe cộ qua lại đông đúc, em thấy một cụ già cứ lóng ngóng không biết nên đi hay đứng chờ. Em lại gần hỏi thì biết cụ đang muốn sang đường nhưng chưa biết làm thế nào. Em nắm lấy tay cụ rồi nói: “Cụ ơi, để con giúp cụ qua đường nhé!”. Cụ già mỉm cười, nét mặt rất xúc động. Em đợi khi đèn đỏ, xe cộ dừng lại, tín hiệu đèn dành cho người đi bộ được đi thì bắt đầu dắt cụ. Em và cụ đi từ từ rồi sang đường bên kia. Cụ lại nắm tay em rồi xúc động nói: “Cảm ơn cháu nhiều nhé!”. Em mỉm cười nói với cụ: “Không có gì đâu ạ!” rồi lễ phép chào tạm biệt cụ. Chỉ là một việc nhỏ thôi, nhưng em cứ thấy vui mãi vì đã giúp đỡ được người khác.</a:t>
            </a:r>
            <a:endParaRPr sz="2200">
              <a:solidFill>
                <a:srgbClr val="FF0066"/>
              </a:solidFill>
              <a:latin typeface="Arial Rounded"/>
              <a:ea typeface="Arial Rounded"/>
              <a:cs typeface="Arial Rounded"/>
              <a:sym typeface="Arial Rounded"/>
            </a:endParaRPr>
          </a:p>
        </p:txBody>
      </p:sp>
      <p:sp>
        <p:nvSpPr>
          <p:cNvPr id="1026" name="Google Shape;1026;p39"/>
          <p:cNvSpPr txBox="1"/>
          <p:nvPr/>
        </p:nvSpPr>
        <p:spPr>
          <a:xfrm>
            <a:off x="2971800" y="415023"/>
            <a:ext cx="2286000" cy="584757"/>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3200">
                <a:solidFill>
                  <a:srgbClr val="FF3300"/>
                </a:solidFill>
                <a:latin typeface="Arial Rounded"/>
                <a:ea typeface="Arial Rounded"/>
                <a:cs typeface="Arial Rounded"/>
                <a:sym typeface="Arial Rounded"/>
              </a:rPr>
              <a:t>MẪU</a:t>
            </a:r>
            <a:endParaRPr/>
          </a:p>
        </p:txBody>
      </p:sp>
      <p:sp>
        <p:nvSpPr>
          <p:cNvPr id="1027" name="Google Shape;1027;p39"/>
          <p:cNvSpPr txBox="1"/>
          <p:nvPr/>
        </p:nvSpPr>
        <p:spPr>
          <a:xfrm>
            <a:off x="-2438400" y="505199"/>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Bài giảng thiết kế bởi Vũ Hồng</a:t>
            </a:r>
            <a:endParaRPr sz="2000">
              <a:solidFill>
                <a:srgbClr val="000000"/>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028" name="Google Shape;1028;p39"/>
          <p:cNvPicPr preferRelativeResize="0"/>
          <p:nvPr/>
        </p:nvPicPr>
        <p:blipFill rotWithShape="1">
          <a:blip r:embed="rId8">
            <a:alphaModFix/>
          </a:blip>
          <a:srcRect b="0" l="0" r="0" t="0"/>
          <a:stretch/>
        </p:blipFill>
        <p:spPr>
          <a:xfrm>
            <a:off x="-1524000" y="3484279"/>
            <a:ext cx="1002030" cy="1002030"/>
          </a:xfrm>
          <a:prstGeom prst="ellipse">
            <a:avLst/>
          </a:prstGeom>
          <a:noFill/>
          <a:ln>
            <a:noFill/>
          </a:ln>
        </p:spPr>
      </p:pic>
      <p:pic>
        <p:nvPicPr>
          <p:cNvPr id="1029" name="Google Shape;1029;p39"/>
          <p:cNvPicPr preferRelativeResize="0"/>
          <p:nvPr/>
        </p:nvPicPr>
        <p:blipFill rotWithShape="1">
          <a:blip r:embed="rId9">
            <a:alphaModFix/>
          </a:blip>
          <a:srcRect b="0" l="0" r="0" t="0"/>
          <a:stretch/>
        </p:blipFill>
        <p:spPr>
          <a:xfrm>
            <a:off x="7987572" y="244536"/>
            <a:ext cx="1487516" cy="22284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par>
                                <p:cTn fill="hold" nodeType="withEffect" presetClass="entr" presetID="10" presetSubtype="0">
                                  <p:stCondLst>
                                    <p:cond delay="0"/>
                                  </p:stCondLst>
                                  <p:childTnLst>
                                    <p:set>
                                      <p:cBhvr>
                                        <p:cTn dur="1" fill="hold">
                                          <p:stCondLst>
                                            <p:cond delay="0"/>
                                          </p:stCondLst>
                                        </p:cTn>
                                        <p:tgtEl>
                                          <p:spTgt spid="1029"/>
                                        </p:tgtEl>
                                        <p:attrNameLst>
                                          <p:attrName>style.visibility</p:attrName>
                                        </p:attrNameLst>
                                      </p:cBhvr>
                                      <p:to>
                                        <p:strVal val="visible"/>
                                      </p:to>
                                    </p:set>
                                    <p:animEffect filter="fade" transition="in">
                                      <p:cBhvr>
                                        <p:cTn dur="500"/>
                                        <p:tgtEl>
                                          <p:spTgt spid="1029"/>
                                        </p:tgtEl>
                                      </p:cBhvr>
                                    </p:animEffect>
                                  </p:childTnLst>
                                </p:cTn>
                              </p:par>
                              <p:par>
                                <p:cTn fill="hold" nodeType="with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par>
                                <p:cTn fill="hold" nodeType="with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500"/>
                                        <p:tgtEl>
                                          <p:spTgt spid="102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026"/>
                                        </p:tgtEl>
                                        <p:attrNameLst>
                                          <p:attrName>style.visibility</p:attrName>
                                        </p:attrNameLst>
                                      </p:cBhvr>
                                      <p:to>
                                        <p:strVal val="visible"/>
                                      </p:to>
                                    </p:set>
                                    <p:anim calcmode="lin" valueType="num">
                                      <p:cBhvr additive="base">
                                        <p:cTn dur="500"/>
                                        <p:tgtEl>
                                          <p:spTgt spid="1026"/>
                                        </p:tgtEl>
                                        <p:attrNameLst>
                                          <p:attrName>ppt_w</p:attrName>
                                        </p:attrNameLst>
                                      </p:cBhvr>
                                      <p:tavLst>
                                        <p:tav fmla="" tm="0">
                                          <p:val>
                                            <p:strVal val="0"/>
                                          </p:val>
                                        </p:tav>
                                        <p:tav fmla="" tm="100000">
                                          <p:val>
                                            <p:strVal val="#ppt_w"/>
                                          </p:val>
                                        </p:tav>
                                      </p:tavLst>
                                    </p:anim>
                                    <p:anim calcmode="lin" valueType="num">
                                      <p:cBhvr additive="base">
                                        <p:cTn dur="500"/>
                                        <p:tgtEl>
                                          <p:spTgt spid="102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500"/>
                                        <p:tgtEl>
                                          <p:spTgt spid="10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4"/>
          <p:cNvPicPr preferRelativeResize="0"/>
          <p:nvPr/>
        </p:nvPicPr>
        <p:blipFill rotWithShape="1">
          <a:blip r:embed="rId3">
            <a:alphaModFix/>
          </a:blip>
          <a:srcRect b="0" l="5528" r="5530" t="0"/>
          <a:stretch/>
        </p:blipFill>
        <p:spPr>
          <a:xfrm>
            <a:off x="0" y="0"/>
            <a:ext cx="9144000" cy="5143500"/>
          </a:xfrm>
          <a:prstGeom prst="rect">
            <a:avLst/>
          </a:prstGeom>
          <a:noFill/>
          <a:ln>
            <a:noFill/>
          </a:ln>
        </p:spPr>
      </p:pic>
      <p:pic>
        <p:nvPicPr>
          <p:cNvPr id="505" name="Google Shape;505;p4"/>
          <p:cNvPicPr preferRelativeResize="0"/>
          <p:nvPr/>
        </p:nvPicPr>
        <p:blipFill rotWithShape="1">
          <a:blip r:embed="rId4">
            <a:alphaModFix/>
          </a:blip>
          <a:srcRect b="11189" l="15285" r="46645" t="10428"/>
          <a:stretch/>
        </p:blipFill>
        <p:spPr>
          <a:xfrm>
            <a:off x="-969963" y="-222250"/>
            <a:ext cx="10582276" cy="5588000"/>
          </a:xfrm>
          <a:prstGeom prst="rect">
            <a:avLst/>
          </a:prstGeom>
          <a:noFill/>
          <a:ln>
            <a:noFill/>
          </a:ln>
        </p:spPr>
      </p:pic>
      <p:pic>
        <p:nvPicPr>
          <p:cNvPr id="506" name="Google Shape;506;p4"/>
          <p:cNvPicPr preferRelativeResize="0"/>
          <p:nvPr/>
        </p:nvPicPr>
        <p:blipFill rotWithShape="1">
          <a:blip r:embed="rId5">
            <a:alphaModFix/>
          </a:blip>
          <a:srcRect b="26671" l="0" r="0" t="30568"/>
          <a:stretch/>
        </p:blipFill>
        <p:spPr>
          <a:xfrm>
            <a:off x="555628" y="1473701"/>
            <a:ext cx="8054975" cy="2433138"/>
          </a:xfrm>
          <a:prstGeom prst="rect">
            <a:avLst/>
          </a:prstGeom>
          <a:noFill/>
          <a:ln>
            <a:noFill/>
          </a:ln>
        </p:spPr>
      </p:pic>
      <p:pic>
        <p:nvPicPr>
          <p:cNvPr id="507" name="Google Shape;507;p4"/>
          <p:cNvPicPr preferRelativeResize="0"/>
          <p:nvPr/>
        </p:nvPicPr>
        <p:blipFill rotWithShape="1">
          <a:blip r:embed="rId4">
            <a:alphaModFix/>
          </a:blip>
          <a:srcRect b="0" l="0" r="63071" t="86684"/>
          <a:stretch/>
        </p:blipFill>
        <p:spPr>
          <a:xfrm>
            <a:off x="331790" y="3622675"/>
            <a:ext cx="10144125" cy="1143000"/>
          </a:xfrm>
          <a:prstGeom prst="rect">
            <a:avLst/>
          </a:prstGeom>
          <a:noFill/>
          <a:ln>
            <a:noFill/>
          </a:ln>
        </p:spPr>
      </p:pic>
      <p:sp>
        <p:nvSpPr>
          <p:cNvPr id="508" name="Google Shape;508;p4"/>
          <p:cNvSpPr/>
          <p:nvPr/>
        </p:nvSpPr>
        <p:spPr>
          <a:xfrm>
            <a:off x="2306069" y="587377"/>
            <a:ext cx="5049390" cy="453968"/>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i="0" lang="en-US" sz="2500" u="none" cap="none" strike="noStrike">
                <a:solidFill>
                  <a:srgbClr val="000000"/>
                </a:solidFill>
                <a:latin typeface="Arial"/>
                <a:ea typeface="Arial"/>
                <a:cs typeface="Arial"/>
                <a:sym typeface="Arial"/>
              </a:rPr>
              <a:t>Thứ   ngày   tháng   năm 2022</a:t>
            </a:r>
            <a:endParaRPr/>
          </a:p>
        </p:txBody>
      </p:sp>
      <p:sp>
        <p:nvSpPr>
          <p:cNvPr id="509" name="Google Shape;509;p4"/>
          <p:cNvSpPr/>
          <p:nvPr/>
        </p:nvSpPr>
        <p:spPr>
          <a:xfrm>
            <a:off x="3456954" y="1260477"/>
            <a:ext cx="2276141" cy="6347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500" u="sng" cap="none" strike="noStrike">
                <a:solidFill>
                  <a:srgbClr val="FF0000"/>
                </a:solidFill>
                <a:latin typeface="Arial"/>
                <a:ea typeface="Arial"/>
                <a:cs typeface="Arial"/>
                <a:sym typeface="Arial"/>
              </a:rPr>
              <a:t>Tiếng Việt</a:t>
            </a:r>
            <a:endParaRPr b="1" i="0" sz="3500" u="sng" cap="none" strike="noStrike">
              <a:solidFill>
                <a:srgbClr val="FF0000"/>
              </a:solidFill>
              <a:latin typeface="Arial"/>
              <a:ea typeface="Arial"/>
              <a:cs typeface="Arial"/>
              <a:sym typeface="Arial"/>
            </a:endParaRPr>
          </a:p>
        </p:txBody>
      </p:sp>
      <p:sp>
        <p:nvSpPr>
          <p:cNvPr id="510" name="Google Shape;510;p4"/>
          <p:cNvSpPr txBox="1"/>
          <p:nvPr/>
        </p:nvSpPr>
        <p:spPr>
          <a:xfrm rot="848162">
            <a:off x="1139590" y="2333275"/>
            <a:ext cx="1530350" cy="7858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500" u="none" cap="none" strike="noStrike">
                <a:solidFill>
                  <a:srgbClr val="000000"/>
                </a:solidFill>
                <a:latin typeface="Arial Rounded"/>
                <a:ea typeface="Arial Rounded"/>
                <a:cs typeface="Arial Rounded"/>
                <a:sym typeface="Arial Rounded"/>
              </a:rPr>
              <a:t>Ôn</a:t>
            </a:r>
            <a:endParaRPr b="0" i="0" sz="4500" u="none" cap="none" strike="noStrike">
              <a:solidFill>
                <a:srgbClr val="000000"/>
              </a:solidFill>
              <a:latin typeface="Arial Rounded"/>
              <a:ea typeface="Arial Rounded"/>
              <a:cs typeface="Arial Rounded"/>
              <a:sym typeface="Arial Rounded"/>
            </a:endParaRPr>
          </a:p>
        </p:txBody>
      </p:sp>
      <p:sp>
        <p:nvSpPr>
          <p:cNvPr id="511" name="Google Shape;511;p4"/>
          <p:cNvSpPr txBox="1"/>
          <p:nvPr/>
        </p:nvSpPr>
        <p:spPr>
          <a:xfrm>
            <a:off x="3163891" y="2508253"/>
            <a:ext cx="1260475" cy="7858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500" u="none" cap="none" strike="noStrike">
                <a:solidFill>
                  <a:srgbClr val="000000"/>
                </a:solidFill>
                <a:latin typeface="Arial Rounded"/>
                <a:ea typeface="Arial Rounded"/>
                <a:cs typeface="Arial Rounded"/>
                <a:sym typeface="Arial Rounded"/>
              </a:rPr>
              <a:t>tập</a:t>
            </a:r>
            <a:endParaRPr b="0" i="0" sz="4500" u="none" cap="none" strike="noStrike">
              <a:solidFill>
                <a:srgbClr val="000000"/>
              </a:solidFill>
              <a:latin typeface="Arial Rounded"/>
              <a:ea typeface="Arial Rounded"/>
              <a:cs typeface="Arial Rounded"/>
              <a:sym typeface="Arial Rounded"/>
            </a:endParaRPr>
          </a:p>
        </p:txBody>
      </p:sp>
      <p:sp>
        <p:nvSpPr>
          <p:cNvPr id="512" name="Google Shape;512;p4"/>
          <p:cNvSpPr txBox="1"/>
          <p:nvPr/>
        </p:nvSpPr>
        <p:spPr>
          <a:xfrm rot="-716625">
            <a:off x="4867214" y="2571544"/>
            <a:ext cx="1271679"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500" u="none" cap="none" strike="noStrike">
                <a:solidFill>
                  <a:srgbClr val="000000"/>
                </a:solidFill>
                <a:latin typeface="Arial Rounded"/>
                <a:ea typeface="Arial Rounded"/>
                <a:cs typeface="Arial Rounded"/>
                <a:sym typeface="Arial Rounded"/>
              </a:rPr>
              <a:t>giữa</a:t>
            </a:r>
            <a:endParaRPr b="0" i="0" sz="4500" u="none" cap="none" strike="noStrike">
              <a:solidFill>
                <a:srgbClr val="000000"/>
              </a:solidFill>
              <a:latin typeface="Arial Rounded"/>
              <a:ea typeface="Arial Rounded"/>
              <a:cs typeface="Arial Rounded"/>
              <a:sym typeface="Arial Rounded"/>
            </a:endParaRPr>
          </a:p>
        </p:txBody>
      </p:sp>
      <p:sp>
        <p:nvSpPr>
          <p:cNvPr id="513" name="Google Shape;513;p4"/>
          <p:cNvSpPr txBox="1"/>
          <p:nvPr/>
        </p:nvSpPr>
        <p:spPr>
          <a:xfrm rot="269072">
            <a:off x="6505571" y="2031861"/>
            <a:ext cx="1379694" cy="7848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500" u="none" cap="none" strike="noStrike">
                <a:solidFill>
                  <a:srgbClr val="000000"/>
                </a:solidFill>
                <a:latin typeface="Arial Rounded"/>
                <a:ea typeface="Arial Rounded"/>
                <a:cs typeface="Arial Rounded"/>
                <a:sym typeface="Arial Rounded"/>
              </a:rPr>
              <a:t>HK II</a:t>
            </a:r>
            <a:endParaRPr b="0" i="0" sz="4500" u="none" cap="none" strike="noStrike">
              <a:solidFill>
                <a:srgbClr val="000000"/>
              </a:solidFill>
              <a:latin typeface="Arial Rounded"/>
              <a:ea typeface="Arial Rounded"/>
              <a:cs typeface="Arial Rounded"/>
              <a:sym typeface="Arial Rounded"/>
            </a:endParaRPr>
          </a:p>
        </p:txBody>
      </p:sp>
      <p:sp>
        <p:nvSpPr>
          <p:cNvPr id="514" name="Google Shape;514;p4"/>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LH: FB Vũ Hồng | </a:t>
            </a:r>
            <a:r>
              <a:rPr b="0" i="0" lang="en-US" sz="2000" u="sng" cap="none" strike="noStrike">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b="0" i="0" lang="en-US" sz="2000" u="none" cap="none" strike="noStrike">
                <a:solidFill>
                  <a:srgbClr val="000000"/>
                </a:solidFill>
                <a:latin typeface="Arial Rounded"/>
                <a:ea typeface="Arial Rounded"/>
                <a:cs typeface="Arial Rounded"/>
                <a:sym typeface="Arial Rounded"/>
              </a:rPr>
              <a:t> | </a:t>
            </a:r>
            <a:r>
              <a:rPr b="0" i="0" lang="en-US" sz="2000" u="sng" cap="none" strike="noStrike">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b="0" i="0" lang="en-US" sz="2000" u="none" cap="none" strike="noStrike">
                <a:solidFill>
                  <a:srgbClr val="000000"/>
                </a:solidFill>
                <a:latin typeface="Arial Rounded"/>
                <a:ea typeface="Arial Rounded"/>
                <a:cs typeface="Arial Rounded"/>
                <a:sym typeface="Arial Rounded"/>
              </a:rPr>
              <a:t> </a:t>
            </a:r>
            <a:endParaRPr/>
          </a:p>
        </p:txBody>
      </p:sp>
      <p:pic>
        <p:nvPicPr>
          <p:cNvPr id="515" name="Google Shape;515;p4"/>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500"/>
                                        <p:tgtEl>
                                          <p:spTgt spid="5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1000"/>
                                        <p:tgtEl>
                                          <p:spTgt spid="507"/>
                                        </p:tgtEl>
                                      </p:cBhvr>
                                    </p:animEffect>
                                  </p:childTnLst>
                                </p:cTn>
                              </p:par>
                              <p:par>
                                <p:cTn fill="hold" nodeType="withEffect" presetClass="entr" presetID="23" presetSubtype="16">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500"/>
                                        <p:tgtEl>
                                          <p:spTgt spid="508"/>
                                        </p:tgtEl>
                                        <p:attrNameLst>
                                          <p:attrName>ppt_w</p:attrName>
                                        </p:attrNameLst>
                                      </p:cBhvr>
                                      <p:tavLst>
                                        <p:tav fmla="" tm="0">
                                          <p:val>
                                            <p:strVal val="0"/>
                                          </p:val>
                                        </p:tav>
                                        <p:tav fmla="" tm="100000">
                                          <p:val>
                                            <p:strVal val="#ppt_w"/>
                                          </p:val>
                                        </p:tav>
                                      </p:tavLst>
                                    </p:anim>
                                    <p:anim calcmode="lin" valueType="num">
                                      <p:cBhvr additive="base">
                                        <p:cTn dur="500"/>
                                        <p:tgtEl>
                                          <p:spTgt spid="50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09"/>
                                        </p:tgtEl>
                                        <p:attrNameLst>
                                          <p:attrName>style.visibility</p:attrName>
                                        </p:attrNameLst>
                                      </p:cBhvr>
                                      <p:to>
                                        <p:strVal val="visible"/>
                                      </p:to>
                                    </p:set>
                                    <p:anim calcmode="lin" valueType="num">
                                      <p:cBhvr additive="base">
                                        <p:cTn dur="500"/>
                                        <p:tgtEl>
                                          <p:spTgt spid="509"/>
                                        </p:tgtEl>
                                        <p:attrNameLst>
                                          <p:attrName>ppt_w</p:attrName>
                                        </p:attrNameLst>
                                      </p:cBhvr>
                                      <p:tavLst>
                                        <p:tav fmla="" tm="0">
                                          <p:val>
                                            <p:strVal val="0"/>
                                          </p:val>
                                        </p:tav>
                                        <p:tav fmla="" tm="100000">
                                          <p:val>
                                            <p:strVal val="#ppt_w"/>
                                          </p:val>
                                        </p:tav>
                                      </p:tavLst>
                                    </p:anim>
                                    <p:anim calcmode="lin" valueType="num">
                                      <p:cBhvr additive="base">
                                        <p:cTn dur="500"/>
                                        <p:tgtEl>
                                          <p:spTgt spid="50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5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pic>
        <p:nvPicPr>
          <p:cNvPr id="1035" name="Google Shape;1035;p40"/>
          <p:cNvPicPr preferRelativeResize="0"/>
          <p:nvPr/>
        </p:nvPicPr>
        <p:blipFill rotWithShape="1">
          <a:blip r:embed="rId3">
            <a:alphaModFix/>
          </a:blip>
          <a:srcRect b="0" l="0" r="0" t="0"/>
          <a:stretch/>
        </p:blipFill>
        <p:spPr>
          <a:xfrm>
            <a:off x="40054" y="-766494"/>
            <a:ext cx="5217746" cy="3733800"/>
          </a:xfrm>
          <a:prstGeom prst="rect">
            <a:avLst/>
          </a:prstGeom>
          <a:noFill/>
          <a:ln>
            <a:noFill/>
          </a:ln>
        </p:spPr>
      </p:pic>
      <p:pic>
        <p:nvPicPr>
          <p:cNvPr id="1036" name="Google Shape;1036;p40"/>
          <p:cNvPicPr preferRelativeResize="0"/>
          <p:nvPr/>
        </p:nvPicPr>
        <p:blipFill rotWithShape="1">
          <a:blip r:embed="rId4">
            <a:alphaModFix/>
          </a:blip>
          <a:srcRect b="0" l="0" r="0" t="0"/>
          <a:stretch/>
        </p:blipFill>
        <p:spPr>
          <a:xfrm>
            <a:off x="4038601" y="231014"/>
            <a:ext cx="5105400" cy="5105400"/>
          </a:xfrm>
          <a:prstGeom prst="rect">
            <a:avLst/>
          </a:prstGeom>
          <a:noFill/>
          <a:ln>
            <a:noFill/>
          </a:ln>
        </p:spPr>
      </p:pic>
      <p:sp>
        <p:nvSpPr>
          <p:cNvPr id="1037" name="Google Shape;1037;p40"/>
          <p:cNvSpPr txBox="1"/>
          <p:nvPr/>
        </p:nvSpPr>
        <p:spPr>
          <a:xfrm rot="-266995">
            <a:off x="215541" y="1028177"/>
            <a:ext cx="4634279" cy="974181"/>
          </a:xfrm>
          <a:prstGeom prst="rect">
            <a:avLst/>
          </a:prstGeom>
          <a:noFill/>
          <a:ln>
            <a:noFill/>
          </a:ln>
        </p:spPr>
        <p:txBody>
          <a:bodyPr anchorCtr="0" anchor="t" bIns="45700" lIns="91400" spcFirstLastPara="1" rIns="91400" wrap="square" tIns="45700">
            <a:spAutoFit/>
          </a:bodyPr>
          <a:lstStyle/>
          <a:p>
            <a:pPr indent="0" lvl="0" marL="0" marR="0" rtl="0" algn="ctr">
              <a:lnSpc>
                <a:spcPct val="120000"/>
              </a:lnSpc>
              <a:spcBef>
                <a:spcPts val="0"/>
              </a:spcBef>
              <a:spcAft>
                <a:spcPts val="0"/>
              </a:spcAft>
              <a:buNone/>
            </a:pPr>
            <a:r>
              <a:rPr lang="en-US" sz="4800">
                <a:solidFill>
                  <a:srgbClr val="0070C0"/>
                </a:solidFill>
                <a:latin typeface="Arial Rounded"/>
                <a:ea typeface="Arial Rounded"/>
                <a:cs typeface="Arial Rounded"/>
                <a:sym typeface="Arial Rounded"/>
              </a:rPr>
              <a:t>Viết bài vào vở.</a:t>
            </a:r>
            <a:endParaRPr b="1" sz="4800">
              <a:solidFill>
                <a:srgbClr val="FF0000"/>
              </a:solidFill>
              <a:latin typeface="Arial Rounded"/>
              <a:ea typeface="Arial Rounded"/>
              <a:cs typeface="Arial Rounded"/>
              <a:sym typeface="Arial Rounded"/>
            </a:endParaRPr>
          </a:p>
        </p:txBody>
      </p:sp>
      <p:pic>
        <p:nvPicPr>
          <p:cNvPr id="1038" name="Google Shape;1038;p40"/>
          <p:cNvPicPr preferRelativeResize="0"/>
          <p:nvPr/>
        </p:nvPicPr>
        <p:blipFill rotWithShape="1">
          <a:blip r:embed="rId5">
            <a:alphaModFix/>
          </a:blip>
          <a:srcRect b="0" l="0" r="0" t="0"/>
          <a:stretch/>
        </p:blipFill>
        <p:spPr>
          <a:xfrm>
            <a:off x="196085" y="3061946"/>
            <a:ext cx="1937521" cy="1860207"/>
          </a:xfrm>
          <a:prstGeom prst="rect">
            <a:avLst/>
          </a:prstGeom>
          <a:noFill/>
          <a:ln>
            <a:noFill/>
          </a:ln>
        </p:spPr>
      </p:pic>
      <p:sp>
        <p:nvSpPr>
          <p:cNvPr id="1039" name="Google Shape;1039;p40"/>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040" name="Google Shape;1040;p40"/>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036"/>
                                        </p:tgtEl>
                                        <p:attrNameLst>
                                          <p:attrName>style.visibility</p:attrName>
                                        </p:attrNameLst>
                                      </p:cBhvr>
                                      <p:to>
                                        <p:strVal val="visible"/>
                                      </p:to>
                                    </p:set>
                                    <p:anim calcmode="lin" valueType="num">
                                      <p:cBhvr additive="base">
                                        <p:cTn dur="500"/>
                                        <p:tgtEl>
                                          <p:spTgt spid="103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1038"/>
                                        </p:tgtEl>
                                        <p:attrNameLst>
                                          <p:attrName>style.visibility</p:attrName>
                                        </p:attrNameLst>
                                      </p:cBhvr>
                                      <p:to>
                                        <p:strVal val="visible"/>
                                      </p:to>
                                    </p:set>
                                    <p:anim calcmode="lin" valueType="num">
                                      <p:cBhvr additive="base">
                                        <p:cTn dur="500"/>
                                        <p:tgtEl>
                                          <p:spTgt spid="103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500"/>
                                        <p:tgtEl>
                                          <p:spTgt spid="10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37">
                                            <p:txEl>
                                              <p:pRg end="0" st="0"/>
                                            </p:txEl>
                                          </p:spTgt>
                                        </p:tgtEl>
                                        <p:attrNameLst>
                                          <p:attrName>style.visibility</p:attrName>
                                        </p:attrNameLst>
                                      </p:cBhvr>
                                      <p:to>
                                        <p:strVal val="visible"/>
                                      </p:to>
                                    </p:set>
                                    <p:animEffect filter="fade" transition="in">
                                      <p:cBhvr>
                                        <p:cTn dur="500"/>
                                        <p:tgtEl>
                                          <p:spTgt spid="103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id="1046" name="Google Shape;1046;p41"/>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1047" name="Google Shape;1047;p41"/>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1048" name="Google Shape;1048;p41"/>
          <p:cNvPicPr preferRelativeResize="0"/>
          <p:nvPr/>
        </p:nvPicPr>
        <p:blipFill rotWithShape="1">
          <a:blip r:embed="rId5">
            <a:alphaModFix/>
          </a:blip>
          <a:srcRect b="52489" l="47331" r="9181" t="-3840"/>
          <a:stretch/>
        </p:blipFill>
        <p:spPr>
          <a:xfrm>
            <a:off x="4419600" y="712831"/>
            <a:ext cx="4462169" cy="3717835"/>
          </a:xfrm>
          <a:prstGeom prst="rect">
            <a:avLst/>
          </a:prstGeom>
          <a:noFill/>
          <a:ln>
            <a:noFill/>
          </a:ln>
        </p:spPr>
      </p:pic>
      <p:pic>
        <p:nvPicPr>
          <p:cNvPr id="1049" name="Google Shape;1049;p41"/>
          <p:cNvPicPr preferRelativeResize="0"/>
          <p:nvPr/>
        </p:nvPicPr>
        <p:blipFill rotWithShape="1">
          <a:blip r:embed="rId6">
            <a:alphaModFix/>
          </a:blip>
          <a:srcRect b="0" l="0" r="0" t="0"/>
          <a:stretch/>
        </p:blipFill>
        <p:spPr>
          <a:xfrm rot="770449">
            <a:off x="618479" y="1377659"/>
            <a:ext cx="3848122" cy="2752135"/>
          </a:xfrm>
          <a:prstGeom prst="rect">
            <a:avLst/>
          </a:prstGeom>
          <a:noFill/>
          <a:ln>
            <a:noFill/>
          </a:ln>
        </p:spPr>
      </p:pic>
      <p:sp>
        <p:nvSpPr>
          <p:cNvPr id="1050" name="Google Shape;1050;p41"/>
          <p:cNvSpPr txBox="1"/>
          <p:nvPr/>
        </p:nvSpPr>
        <p:spPr>
          <a:xfrm>
            <a:off x="1066800" y="2038350"/>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9</a:t>
            </a:r>
            <a:endParaRPr sz="8500">
              <a:solidFill>
                <a:srgbClr val="00B0F0"/>
              </a:solidFill>
              <a:latin typeface="Arial Rounded"/>
              <a:ea typeface="Arial Rounded"/>
              <a:cs typeface="Arial Rounded"/>
              <a:sym typeface="Arial Rounded"/>
            </a:endParaRPr>
          </a:p>
        </p:txBody>
      </p:sp>
      <p:pic>
        <p:nvPicPr>
          <p:cNvPr id="1051" name="Google Shape;1051;p41"/>
          <p:cNvPicPr preferRelativeResize="0"/>
          <p:nvPr/>
        </p:nvPicPr>
        <p:blipFill rotWithShape="1">
          <a:blip r:embed="rId7">
            <a:alphaModFix/>
          </a:blip>
          <a:srcRect b="0" l="0" r="48968" t="0"/>
          <a:stretch/>
        </p:blipFill>
        <p:spPr>
          <a:xfrm>
            <a:off x="1123104" y="473953"/>
            <a:ext cx="1077289" cy="1319282"/>
          </a:xfrm>
          <a:prstGeom prst="rect">
            <a:avLst/>
          </a:prstGeom>
          <a:noFill/>
          <a:ln>
            <a:noFill/>
          </a:ln>
        </p:spPr>
      </p:pic>
      <p:sp>
        <p:nvSpPr>
          <p:cNvPr id="1052" name="Google Shape;1052;p41"/>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9">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053" name="Google Shape;1053;p41"/>
          <p:cNvPicPr preferRelativeResize="0"/>
          <p:nvPr/>
        </p:nvPicPr>
        <p:blipFill rotWithShape="1">
          <a:blip r:embed="rId10">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500"/>
                                        <p:tgtEl>
                                          <p:spTgt spid="1047"/>
                                        </p:tgtEl>
                                      </p:cBhvr>
                                    </p:animEffect>
                                  </p:childTnLst>
                                </p:cTn>
                              </p:par>
                              <p:par>
                                <p:cTn fill="hold" nodeType="withEffect" presetClass="entr" presetID="2" presetSubtype="4">
                                  <p:stCondLst>
                                    <p:cond delay="0"/>
                                  </p:stCondLst>
                                  <p:childTnLst>
                                    <p:set>
                                      <p:cBhvr>
                                        <p:cTn dur="1" fill="hold">
                                          <p:stCondLst>
                                            <p:cond delay="0"/>
                                          </p:stCondLst>
                                        </p:cTn>
                                        <p:tgtEl>
                                          <p:spTgt spid="1049"/>
                                        </p:tgtEl>
                                        <p:attrNameLst>
                                          <p:attrName>style.visibility</p:attrName>
                                        </p:attrNameLst>
                                      </p:cBhvr>
                                      <p:to>
                                        <p:strVal val="visible"/>
                                      </p:to>
                                    </p:set>
                                    <p:anim calcmode="lin" valueType="num">
                                      <p:cBhvr additive="base">
                                        <p:cTn dur="500"/>
                                        <p:tgtEl>
                                          <p:spTgt spid="104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500"/>
                                        <p:tgtEl>
                                          <p:spTgt spid="10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50"/>
                                        </p:tgtEl>
                                        <p:attrNameLst>
                                          <p:attrName>style.visibility</p:attrName>
                                        </p:attrNameLst>
                                      </p:cBhvr>
                                      <p:to>
                                        <p:strVal val="visible"/>
                                      </p:to>
                                    </p:set>
                                    <p:anim calcmode="lin" valueType="num">
                                      <p:cBhvr additive="base">
                                        <p:cTn dur="500"/>
                                        <p:tgtEl>
                                          <p:spTgt spid="1050"/>
                                        </p:tgtEl>
                                        <p:attrNameLst>
                                          <p:attrName>ppt_w</p:attrName>
                                        </p:attrNameLst>
                                      </p:cBhvr>
                                      <p:tavLst>
                                        <p:tav fmla="" tm="0">
                                          <p:val>
                                            <p:strVal val="0"/>
                                          </p:val>
                                        </p:tav>
                                        <p:tav fmla="" tm="100000">
                                          <p:val>
                                            <p:strVal val="#ppt_w"/>
                                          </p:val>
                                        </p:tav>
                                      </p:tavLst>
                                    </p:anim>
                                    <p:anim calcmode="lin" valueType="num">
                                      <p:cBhvr additive="base">
                                        <p:cTn dur="500"/>
                                        <p:tgtEl>
                                          <p:spTgt spid="1050"/>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51"/>
                                        </p:tgtEl>
                                        <p:attrNameLst>
                                          <p:attrName>style.visibility</p:attrName>
                                        </p:attrNameLst>
                                      </p:cBhvr>
                                      <p:to>
                                        <p:strVal val="visible"/>
                                      </p:to>
                                    </p:set>
                                    <p:animEffect filter="fade" transition="in">
                                      <p:cBhvr>
                                        <p:cTn dur="1000"/>
                                        <p:tgtEl>
                                          <p:spTgt spid="10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42"/>
          <p:cNvPicPr preferRelativeResize="0"/>
          <p:nvPr/>
        </p:nvPicPr>
        <p:blipFill rotWithShape="1">
          <a:blip r:embed="rId3">
            <a:alphaModFix/>
          </a:blip>
          <a:srcRect b="0" l="0" r="0" t="0"/>
          <a:stretch/>
        </p:blipFill>
        <p:spPr>
          <a:xfrm>
            <a:off x="8145607" y="4471837"/>
            <a:ext cx="998393" cy="650117"/>
          </a:xfrm>
          <a:prstGeom prst="rect">
            <a:avLst/>
          </a:prstGeom>
          <a:noFill/>
          <a:ln>
            <a:noFill/>
          </a:ln>
        </p:spPr>
      </p:pic>
      <p:sp>
        <p:nvSpPr>
          <p:cNvPr id="1060" name="Google Shape;1060;p42"/>
          <p:cNvSpPr txBox="1"/>
          <p:nvPr/>
        </p:nvSpPr>
        <p:spPr>
          <a:xfrm>
            <a:off x="304800" y="-19050"/>
            <a:ext cx="3048000" cy="4462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rgbClr val="00B0F0"/>
                </a:solidFill>
                <a:latin typeface="Arial Rounded"/>
                <a:ea typeface="Arial Rounded"/>
                <a:cs typeface="Arial Rounded"/>
                <a:sym typeface="Arial Rounded"/>
              </a:rPr>
              <a:t>12. </a:t>
            </a:r>
            <a:r>
              <a:rPr lang="en-US" sz="2300">
                <a:solidFill>
                  <a:schemeClr val="dk1"/>
                </a:solidFill>
                <a:latin typeface="Arial Rounded"/>
                <a:ea typeface="Arial Rounded"/>
                <a:cs typeface="Arial Rounded"/>
                <a:sym typeface="Arial Rounded"/>
              </a:rPr>
              <a:t>Đọc bài sau:</a:t>
            </a:r>
            <a:endParaRPr sz="2300">
              <a:solidFill>
                <a:schemeClr val="dk1"/>
              </a:solidFill>
              <a:latin typeface="Arial Rounded"/>
              <a:ea typeface="Arial Rounded"/>
              <a:cs typeface="Arial Rounded"/>
              <a:sym typeface="Arial Rounded"/>
            </a:endParaRPr>
          </a:p>
        </p:txBody>
      </p:sp>
      <p:sp>
        <p:nvSpPr>
          <p:cNvPr id="1061" name="Google Shape;1061;p42"/>
          <p:cNvSpPr/>
          <p:nvPr/>
        </p:nvSpPr>
        <p:spPr>
          <a:xfrm>
            <a:off x="315686" y="483480"/>
            <a:ext cx="867591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Trên bầu trời cao rộng, mây đen và mây trắng đang rong ruổi theo gió. Mây trắng xốp, nhẹ, bồng bềnh như một chiếc gối bông xinh xắn. Mây đen vóc dáng nặng nề, đang sà xuống thấp.</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Thấy mây đen bay thấp, mây trắng rủ:</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Chúng mình bay lên cao đi! Bay cao thú vị lắm!</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Cậu bay lên đi! – Mây đen nói – Tớ còn phải mưa xuống, ruộng đồng đang khô cạn vì hạn hán, muôn loài đang mong chờ tớ. Mây trắng ngạc nhiên hỏi:</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Làm mưa ư? Cậu không sợ tan biến hết hình hài à?</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Nói rồi mây trắng bay vút lên. Nó bị gió cuốn tan biến vào không trung.</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Mây đen sà xuống thấp rồi hoá thành mưa rơi xuống ruộng đồng, cây cỏ,... Con người và vạn vật reo hò đón mưa.</a:t>
            </a:r>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Mưa tạnh, năng lên rực rỡ. Nước ở ruộng đồng bốc hơi, bay lên, rồi lại kết lại thành những đám mây đen. Những đám mây đen hoá thành mưa rơi xuống... Cứ như thế, mây đen tồn tại mãi mãi.</a:t>
            </a:r>
            <a:endParaRPr/>
          </a:p>
          <a:p>
            <a:pPr indent="0" lvl="0" marL="0" marR="0" rtl="0" algn="r">
              <a:spcBef>
                <a:spcPts val="0"/>
              </a:spcBef>
              <a:spcAft>
                <a:spcPts val="0"/>
              </a:spcAft>
              <a:buNone/>
            </a:pPr>
            <a:r>
              <a:rPr lang="en-US" sz="2000">
                <a:solidFill>
                  <a:schemeClr val="dk1"/>
                </a:solidFill>
                <a:latin typeface="Arial Rounded"/>
                <a:ea typeface="Arial Rounded"/>
                <a:cs typeface="Arial Rounded"/>
                <a:sym typeface="Arial Rounded"/>
              </a:rPr>
              <a:t>(Theo </a:t>
            </a:r>
            <a:r>
              <a:rPr i="1" lang="en-US" sz="2000">
                <a:solidFill>
                  <a:schemeClr val="dk1"/>
                </a:solidFill>
                <a:latin typeface="Arial Rounded"/>
                <a:ea typeface="Arial Rounded"/>
                <a:cs typeface="Arial Rounded"/>
                <a:sym typeface="Arial Rounded"/>
              </a:rPr>
              <a:t>Ngụ ngôn chọn lọc</a:t>
            </a:r>
            <a:r>
              <a:rPr lang="en-US" sz="2000">
                <a:solidFill>
                  <a:schemeClr val="dk1"/>
                </a:solidFill>
                <a:latin typeface="Arial Rounded"/>
                <a:ea typeface="Arial Rounded"/>
                <a:cs typeface="Arial Rounded"/>
                <a:sym typeface="Arial Rounded"/>
              </a:rPr>
              <a:t>)</a:t>
            </a:r>
            <a:endParaRPr sz="2000">
              <a:solidFill>
                <a:schemeClr val="dk1"/>
              </a:solidFill>
              <a:latin typeface="Arial Rounded"/>
              <a:ea typeface="Arial Rounded"/>
              <a:cs typeface="Arial Rounded"/>
              <a:sym typeface="Arial Rounded"/>
            </a:endParaRPr>
          </a:p>
        </p:txBody>
      </p:sp>
      <p:sp>
        <p:nvSpPr>
          <p:cNvPr id="1062" name="Google Shape;1062;p42"/>
          <p:cNvSpPr/>
          <p:nvPr/>
        </p:nvSpPr>
        <p:spPr>
          <a:xfrm>
            <a:off x="3342517" y="21815"/>
            <a:ext cx="307648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3300"/>
                </a:solidFill>
                <a:latin typeface="Arial Rounded"/>
                <a:ea typeface="Arial Rounded"/>
                <a:cs typeface="Arial Rounded"/>
                <a:sym typeface="Arial Rounded"/>
              </a:rPr>
              <a:t>Mây đen và mây trắng</a:t>
            </a:r>
            <a:endParaRPr b="1" sz="2400">
              <a:solidFill>
                <a:srgbClr val="FF3300"/>
              </a:solidFill>
              <a:latin typeface="Arial Rounded"/>
              <a:ea typeface="Arial Rounded"/>
              <a:cs typeface="Arial Rounded"/>
              <a:sym typeface="Arial Rounded"/>
            </a:endParaRPr>
          </a:p>
        </p:txBody>
      </p:sp>
      <p:sp>
        <p:nvSpPr>
          <p:cNvPr id="1063" name="Google Shape;1063;p42"/>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064" name="Google Shape;1064;p42"/>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62"/>
                                        </p:tgtEl>
                                        <p:attrNameLst>
                                          <p:attrName>style.visibility</p:attrName>
                                        </p:attrNameLst>
                                      </p:cBhvr>
                                      <p:to>
                                        <p:strVal val="visible"/>
                                      </p:to>
                                    </p:set>
                                    <p:anim calcmode="lin" valueType="num">
                                      <p:cBhvr additive="base">
                                        <p:cTn dur="500"/>
                                        <p:tgtEl>
                                          <p:spTgt spid="1062"/>
                                        </p:tgtEl>
                                        <p:attrNameLst>
                                          <p:attrName>ppt_w</p:attrName>
                                        </p:attrNameLst>
                                      </p:cBhvr>
                                      <p:tavLst>
                                        <p:tav fmla="" tm="0">
                                          <p:val>
                                            <p:strVal val="0"/>
                                          </p:val>
                                        </p:tav>
                                        <p:tav fmla="" tm="100000">
                                          <p:val>
                                            <p:strVal val="#ppt_w"/>
                                          </p:val>
                                        </p:tav>
                                      </p:tavLst>
                                    </p:anim>
                                    <p:anim calcmode="lin" valueType="num">
                                      <p:cBhvr additive="base">
                                        <p:cTn dur="500"/>
                                        <p:tgtEl>
                                          <p:spTgt spid="106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
                                        <p:tgtEl>
                                          <p:spTgt spid="10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500"/>
                                        <p:tgtEl>
                                          <p:spTgt spid="10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pic>
        <p:nvPicPr>
          <p:cNvPr id="1070" name="Google Shape;1070;p43"/>
          <p:cNvPicPr preferRelativeResize="0"/>
          <p:nvPr/>
        </p:nvPicPr>
        <p:blipFill rotWithShape="1">
          <a:blip r:embed="rId3">
            <a:alphaModFix/>
          </a:blip>
          <a:srcRect b="0" l="0" r="0" t="0"/>
          <a:stretch/>
        </p:blipFill>
        <p:spPr>
          <a:xfrm>
            <a:off x="885825" y="171450"/>
            <a:ext cx="7372350" cy="4800600"/>
          </a:xfrm>
          <a:prstGeom prst="rect">
            <a:avLst/>
          </a:prstGeom>
          <a:noFill/>
          <a:ln>
            <a:noFill/>
          </a:ln>
        </p:spPr>
      </p:pic>
      <p:sp>
        <p:nvSpPr>
          <p:cNvPr id="1071" name="Google Shape;1071;p43"/>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072" name="Google Shape;1072;p43"/>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500"/>
                                        <p:tgtEl>
                                          <p:spTgt spid="1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pic>
        <p:nvPicPr>
          <p:cNvPr id="1078" name="Google Shape;1078;p44"/>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1079" name="Google Shape;1079;p44"/>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1080" name="Google Shape;1080;p44"/>
          <p:cNvPicPr preferRelativeResize="0"/>
          <p:nvPr/>
        </p:nvPicPr>
        <p:blipFill rotWithShape="1">
          <a:blip r:embed="rId5">
            <a:alphaModFix/>
          </a:blip>
          <a:srcRect b="0" l="0" r="0" t="0"/>
          <a:stretch/>
        </p:blipFill>
        <p:spPr>
          <a:xfrm>
            <a:off x="-33647" y="-905831"/>
            <a:ext cx="7225086" cy="5941912"/>
          </a:xfrm>
          <a:prstGeom prst="rect">
            <a:avLst/>
          </a:prstGeom>
          <a:noFill/>
          <a:ln>
            <a:noFill/>
          </a:ln>
        </p:spPr>
      </p:pic>
      <p:pic>
        <p:nvPicPr>
          <p:cNvPr id="1081" name="Google Shape;1081;p44"/>
          <p:cNvPicPr preferRelativeResize="0"/>
          <p:nvPr/>
        </p:nvPicPr>
        <p:blipFill rotWithShape="1">
          <a:blip r:embed="rId6">
            <a:alphaModFix/>
          </a:blip>
          <a:srcRect b="0" l="0" r="0" t="0"/>
          <a:stretch/>
        </p:blipFill>
        <p:spPr>
          <a:xfrm>
            <a:off x="4665857" y="514350"/>
            <a:ext cx="4545729" cy="4545729"/>
          </a:xfrm>
          <a:prstGeom prst="rect">
            <a:avLst/>
          </a:prstGeom>
          <a:noFill/>
          <a:ln>
            <a:noFill/>
          </a:ln>
        </p:spPr>
      </p:pic>
      <p:sp>
        <p:nvSpPr>
          <p:cNvPr id="1082" name="Google Shape;1082;p44"/>
          <p:cNvSpPr txBox="1"/>
          <p:nvPr/>
        </p:nvSpPr>
        <p:spPr>
          <a:xfrm rot="-274521">
            <a:off x="2262837" y="1848475"/>
            <a:ext cx="2924227"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FF0000"/>
                </a:solidFill>
                <a:latin typeface="Arial Rounded"/>
                <a:ea typeface="Arial Rounded"/>
                <a:cs typeface="Arial Rounded"/>
                <a:sym typeface="Arial Rounded"/>
              </a:rPr>
              <a:t>LUYỆN ĐỌC CÁ NHÂN</a:t>
            </a:r>
            <a:endParaRPr b="1" sz="4400">
              <a:solidFill>
                <a:srgbClr val="FF0000"/>
              </a:solidFill>
              <a:latin typeface="Arial Rounded"/>
              <a:ea typeface="Arial Rounded"/>
              <a:cs typeface="Arial Rounded"/>
              <a:sym typeface="Arial Rounded"/>
            </a:endParaRPr>
          </a:p>
        </p:txBody>
      </p:sp>
      <p:sp>
        <p:nvSpPr>
          <p:cNvPr id="1083" name="Google Shape;1083;p44"/>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084" name="Google Shape;1084;p44"/>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750"/>
                                        <p:tgtEl>
                                          <p:spTgt spid="1080"/>
                                        </p:tgtEl>
                                      </p:cBhvr>
                                    </p:animEffect>
                                  </p:childTnLst>
                                </p:cTn>
                              </p:par>
                              <p:par>
                                <p:cTn fill="hold" nodeType="withEffect" presetClass="entr" presetID="2" presetSubtype="2">
                                  <p:stCondLst>
                                    <p:cond delay="0"/>
                                  </p:stCondLst>
                                  <p:childTnLst>
                                    <p:set>
                                      <p:cBhvr>
                                        <p:cTn dur="1" fill="hold">
                                          <p:stCondLst>
                                            <p:cond delay="0"/>
                                          </p:stCondLst>
                                        </p:cTn>
                                        <p:tgtEl>
                                          <p:spTgt spid="1081"/>
                                        </p:tgtEl>
                                        <p:attrNameLst>
                                          <p:attrName>style.visibility</p:attrName>
                                        </p:attrNameLst>
                                      </p:cBhvr>
                                      <p:to>
                                        <p:strVal val="visible"/>
                                      </p:to>
                                    </p:set>
                                    <p:anim calcmode="lin" valueType="num">
                                      <p:cBhvr additive="base">
                                        <p:cTn dur="750"/>
                                        <p:tgtEl>
                                          <p:spTgt spid="1081"/>
                                        </p:tgtEl>
                                        <p:attrNameLst>
                                          <p:attrName>ppt_x</p:attrName>
                                        </p:attrNameLst>
                                      </p:cBhvr>
                                      <p:tavLst>
                                        <p:tav fmla="" tm="0">
                                          <p:val>
                                            <p:strVal val="#ppt_x+1"/>
                                          </p:val>
                                        </p:tav>
                                        <p:tav fmla="" tm="100000">
                                          <p:val>
                                            <p:strVal val="#ppt_x"/>
                                          </p:val>
                                        </p:tav>
                                      </p:tavLst>
                                    </p:anim>
                                  </p:childTnLst>
                                </p:cTn>
                              </p:par>
                            </p:childTnLst>
                          </p:cTn>
                        </p:par>
                        <p:par>
                          <p:cTn fill="hold">
                            <p:stCondLst>
                              <p:cond delay="750"/>
                            </p:stCondLst>
                            <p:childTnLst>
                              <p:par>
                                <p:cTn fill="hold" nodeType="afterEffect" presetClass="entr" presetID="23" presetSubtype="16">
                                  <p:stCondLst>
                                    <p:cond delay="0"/>
                                  </p:stCondLst>
                                  <p:childTnLst>
                                    <p:set>
                                      <p:cBhvr>
                                        <p:cTn dur="1" fill="hold">
                                          <p:stCondLst>
                                            <p:cond delay="0"/>
                                          </p:stCondLst>
                                        </p:cTn>
                                        <p:tgtEl>
                                          <p:spTgt spid="1082"/>
                                        </p:tgtEl>
                                        <p:attrNameLst>
                                          <p:attrName>style.visibility</p:attrName>
                                        </p:attrNameLst>
                                      </p:cBhvr>
                                      <p:to>
                                        <p:strVal val="visible"/>
                                      </p:to>
                                    </p:set>
                                    <p:anim calcmode="lin" valueType="num">
                                      <p:cBhvr additive="base">
                                        <p:cTn dur="500"/>
                                        <p:tgtEl>
                                          <p:spTgt spid="1082"/>
                                        </p:tgtEl>
                                        <p:attrNameLst>
                                          <p:attrName>ppt_w</p:attrName>
                                        </p:attrNameLst>
                                      </p:cBhvr>
                                      <p:tavLst>
                                        <p:tav fmla="" tm="0">
                                          <p:val>
                                            <p:strVal val="0"/>
                                          </p:val>
                                        </p:tav>
                                        <p:tav fmla="" tm="100000">
                                          <p:val>
                                            <p:strVal val="#ppt_w"/>
                                          </p:val>
                                        </p:tav>
                                      </p:tavLst>
                                    </p:anim>
                                    <p:anim calcmode="lin" valueType="num">
                                      <p:cBhvr additive="base">
                                        <p:cTn dur="500"/>
                                        <p:tgtEl>
                                          <p:spTgt spid="108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pic>
        <p:nvPicPr>
          <p:cNvPr id="1090" name="Google Shape;1090;p45"/>
          <p:cNvPicPr preferRelativeResize="0"/>
          <p:nvPr/>
        </p:nvPicPr>
        <p:blipFill rotWithShape="1">
          <a:blip r:embed="rId3">
            <a:alphaModFix/>
          </a:blip>
          <a:srcRect b="0" l="0" r="0" t="0"/>
          <a:stretch/>
        </p:blipFill>
        <p:spPr>
          <a:xfrm>
            <a:off x="8145607" y="4471837"/>
            <a:ext cx="998393" cy="650117"/>
          </a:xfrm>
          <a:prstGeom prst="rect">
            <a:avLst/>
          </a:prstGeom>
          <a:noFill/>
          <a:ln>
            <a:noFill/>
          </a:ln>
        </p:spPr>
      </p:pic>
      <p:sp>
        <p:nvSpPr>
          <p:cNvPr id="1091" name="Google Shape;1091;p45"/>
          <p:cNvSpPr txBox="1"/>
          <p:nvPr/>
        </p:nvSpPr>
        <p:spPr>
          <a:xfrm>
            <a:off x="304800" y="-19050"/>
            <a:ext cx="3048000" cy="4462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rgbClr val="00B0F0"/>
                </a:solidFill>
                <a:latin typeface="Arial Rounded"/>
                <a:ea typeface="Arial Rounded"/>
                <a:cs typeface="Arial Rounded"/>
                <a:sym typeface="Arial Rounded"/>
              </a:rPr>
              <a:t>12. </a:t>
            </a:r>
            <a:r>
              <a:rPr lang="en-US" sz="2300">
                <a:solidFill>
                  <a:schemeClr val="dk1"/>
                </a:solidFill>
                <a:latin typeface="Arial Rounded"/>
                <a:ea typeface="Arial Rounded"/>
                <a:cs typeface="Arial Rounded"/>
                <a:sym typeface="Arial Rounded"/>
              </a:rPr>
              <a:t>Đọc bài sau:</a:t>
            </a:r>
            <a:endParaRPr sz="2300">
              <a:solidFill>
                <a:schemeClr val="dk1"/>
              </a:solidFill>
              <a:latin typeface="Arial Rounded"/>
              <a:ea typeface="Arial Rounded"/>
              <a:cs typeface="Arial Rounded"/>
              <a:sym typeface="Arial Rounded"/>
            </a:endParaRPr>
          </a:p>
        </p:txBody>
      </p:sp>
      <p:sp>
        <p:nvSpPr>
          <p:cNvPr id="1092" name="Google Shape;1092;p45"/>
          <p:cNvSpPr/>
          <p:nvPr/>
        </p:nvSpPr>
        <p:spPr>
          <a:xfrm>
            <a:off x="315686" y="483480"/>
            <a:ext cx="867591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Trên bầu trời cao rộng, mây đen và mây trắng đang rong ruổi theo gió. Mây trắng xốp, nhẹ, bồng bềnh như một chiếc gối bông xinh xắn. Mây đen vóc dáng nặng nề, đang sà xuống thấp.</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Thấy mây đen bay thấp, mây trắng rủ:</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Chúng mình bay lên cao đi! Bay cao thú vị lắm!</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Cậu bay lên đi! – Mây đen nói – Tớ còn phải mưa xuống, ruộng đồng đang khô cạn vì hạn hán, muôn loài đang mong chờ tớ. Mây trắng ngạc nhiên hỏi:</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Làm mưa ư? Cậu không sợ tan biến hết hình hài à?</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Nói rồi mây trắng bay vút lên. Nó bị gió cuốn tan biến vào không trung.</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Mây đen sà xuống thấp rồi hoá thành mưa rơi xuống ruộng đồng, cây cỏ,... Con người và vạn vật reo hò đón mưa.</a:t>
            </a:r>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Mưa tạnh, năng lên rực rỡ. Nước ở ruộng đồng bốc hơi, bay lên, rồi lại kết lại thành những đám mây đen. Những đám mây đen hoá thành mưa rơi xuống... Cứ như thế, mây đen tồn tại mãi mãi.</a:t>
            </a:r>
            <a:endParaRPr/>
          </a:p>
          <a:p>
            <a:pPr indent="0" lvl="0" marL="0" marR="0" rtl="0" algn="r">
              <a:spcBef>
                <a:spcPts val="0"/>
              </a:spcBef>
              <a:spcAft>
                <a:spcPts val="0"/>
              </a:spcAft>
              <a:buNone/>
            </a:pPr>
            <a:r>
              <a:rPr lang="en-US" sz="2000">
                <a:solidFill>
                  <a:schemeClr val="dk1"/>
                </a:solidFill>
                <a:latin typeface="Arial Rounded"/>
                <a:ea typeface="Arial Rounded"/>
                <a:cs typeface="Arial Rounded"/>
                <a:sym typeface="Arial Rounded"/>
              </a:rPr>
              <a:t>(Theo </a:t>
            </a:r>
            <a:r>
              <a:rPr i="1" lang="en-US" sz="2000">
                <a:solidFill>
                  <a:schemeClr val="dk1"/>
                </a:solidFill>
                <a:latin typeface="Arial Rounded"/>
                <a:ea typeface="Arial Rounded"/>
                <a:cs typeface="Arial Rounded"/>
                <a:sym typeface="Arial Rounded"/>
              </a:rPr>
              <a:t>Ngụ ngôn chọn lọc</a:t>
            </a:r>
            <a:r>
              <a:rPr lang="en-US" sz="2000">
                <a:solidFill>
                  <a:schemeClr val="dk1"/>
                </a:solidFill>
                <a:latin typeface="Arial Rounded"/>
                <a:ea typeface="Arial Rounded"/>
                <a:cs typeface="Arial Rounded"/>
                <a:sym typeface="Arial Rounded"/>
              </a:rPr>
              <a:t>)</a:t>
            </a:r>
            <a:endParaRPr sz="2000">
              <a:solidFill>
                <a:schemeClr val="dk1"/>
              </a:solidFill>
              <a:latin typeface="Arial Rounded"/>
              <a:ea typeface="Arial Rounded"/>
              <a:cs typeface="Arial Rounded"/>
              <a:sym typeface="Arial Rounded"/>
            </a:endParaRPr>
          </a:p>
        </p:txBody>
      </p:sp>
      <p:sp>
        <p:nvSpPr>
          <p:cNvPr id="1093" name="Google Shape;1093;p45"/>
          <p:cNvSpPr/>
          <p:nvPr/>
        </p:nvSpPr>
        <p:spPr>
          <a:xfrm>
            <a:off x="3342517" y="21815"/>
            <a:ext cx="307648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3300"/>
                </a:solidFill>
                <a:latin typeface="Arial Rounded"/>
                <a:ea typeface="Arial Rounded"/>
                <a:cs typeface="Arial Rounded"/>
                <a:sym typeface="Arial Rounded"/>
              </a:rPr>
              <a:t>Mây đen và mây trắng</a:t>
            </a:r>
            <a:endParaRPr b="1" sz="2400">
              <a:solidFill>
                <a:srgbClr val="FF3300"/>
              </a:solidFill>
              <a:latin typeface="Arial Rounded"/>
              <a:ea typeface="Arial Rounded"/>
              <a:cs typeface="Arial Rounded"/>
              <a:sym typeface="Arial Rounded"/>
            </a:endParaRPr>
          </a:p>
        </p:txBody>
      </p:sp>
      <p:sp>
        <p:nvSpPr>
          <p:cNvPr id="1094" name="Google Shape;1094;p45"/>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095" name="Google Shape;1095;p45"/>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500"/>
                                        <p:tgtEl>
                                          <p:spTgt spid="10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093"/>
                                        </p:tgtEl>
                                        <p:attrNameLst>
                                          <p:attrName>style.visibility</p:attrName>
                                        </p:attrNameLst>
                                      </p:cBhvr>
                                      <p:to>
                                        <p:strVal val="visible"/>
                                      </p:to>
                                    </p:set>
                                    <p:anim calcmode="lin" valueType="num">
                                      <p:cBhvr additive="base">
                                        <p:cTn dur="500"/>
                                        <p:tgtEl>
                                          <p:spTgt spid="1093"/>
                                        </p:tgtEl>
                                        <p:attrNameLst>
                                          <p:attrName>ppt_w</p:attrName>
                                        </p:attrNameLst>
                                      </p:cBhvr>
                                      <p:tavLst>
                                        <p:tav fmla="" tm="0">
                                          <p:val>
                                            <p:strVal val="0"/>
                                          </p:val>
                                        </p:tav>
                                        <p:tav fmla="" tm="100000">
                                          <p:val>
                                            <p:strVal val="#ppt_w"/>
                                          </p:val>
                                        </p:tav>
                                      </p:tavLst>
                                    </p:anim>
                                    <p:anim calcmode="lin" valueType="num">
                                      <p:cBhvr additive="base">
                                        <p:cTn dur="500"/>
                                        <p:tgtEl>
                                          <p:spTgt spid="109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2"/>
                                        </p:tgtEl>
                                        <p:attrNameLst>
                                          <p:attrName>style.visibility</p:attrName>
                                        </p:attrNameLst>
                                      </p:cBhvr>
                                      <p:to>
                                        <p:strVal val="visible"/>
                                      </p:to>
                                    </p:set>
                                    <p:animEffect filter="fade" transition="in">
                                      <p:cBhvr>
                                        <p:cTn dur="500"/>
                                        <p:tgtEl>
                                          <p:spTgt spid="10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90"/>
                                        </p:tgtEl>
                                        <p:attrNameLst>
                                          <p:attrName>style.visibility</p:attrName>
                                        </p:attrNameLst>
                                      </p:cBhvr>
                                      <p:to>
                                        <p:strVal val="visible"/>
                                      </p:to>
                                    </p:set>
                                    <p:animEffect filter="fade" transition="in">
                                      <p:cBhvr>
                                        <p:cTn dur="500"/>
                                        <p:tgtEl>
                                          <p:spTgt spid="10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pic>
        <p:nvPicPr>
          <p:cNvPr id="1101" name="Google Shape;1101;p46"/>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1102" name="Google Shape;1102;p46"/>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1103" name="Google Shape;1103;p46"/>
          <p:cNvPicPr preferRelativeResize="0"/>
          <p:nvPr/>
        </p:nvPicPr>
        <p:blipFill rotWithShape="1">
          <a:blip r:embed="rId5">
            <a:alphaModFix/>
          </a:blip>
          <a:srcRect b="17086" l="16992" r="50159" t="-937"/>
          <a:stretch/>
        </p:blipFill>
        <p:spPr>
          <a:xfrm>
            <a:off x="685800" y="1047751"/>
            <a:ext cx="4602159" cy="3048000"/>
          </a:xfrm>
          <a:prstGeom prst="rect">
            <a:avLst/>
          </a:prstGeom>
          <a:noFill/>
          <a:ln>
            <a:noFill/>
          </a:ln>
        </p:spPr>
      </p:pic>
      <p:pic>
        <p:nvPicPr>
          <p:cNvPr id="1104" name="Google Shape;1104;p46"/>
          <p:cNvPicPr preferRelativeResize="0"/>
          <p:nvPr/>
        </p:nvPicPr>
        <p:blipFill rotWithShape="1">
          <a:blip r:embed="rId6">
            <a:alphaModFix/>
          </a:blip>
          <a:srcRect b="27899" l="55252" r="0" t="0"/>
          <a:stretch/>
        </p:blipFill>
        <p:spPr>
          <a:xfrm>
            <a:off x="6781799" y="361951"/>
            <a:ext cx="1902633" cy="958044"/>
          </a:xfrm>
          <a:prstGeom prst="rect">
            <a:avLst/>
          </a:prstGeom>
          <a:noFill/>
          <a:ln>
            <a:noFill/>
          </a:ln>
        </p:spPr>
      </p:pic>
      <p:sp>
        <p:nvSpPr>
          <p:cNvPr id="1105" name="Google Shape;1105;p46"/>
          <p:cNvSpPr txBox="1"/>
          <p:nvPr/>
        </p:nvSpPr>
        <p:spPr>
          <a:xfrm>
            <a:off x="1155333" y="2038350"/>
            <a:ext cx="3445366"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F0000"/>
                </a:solidFill>
                <a:latin typeface="Arial Rounded"/>
                <a:ea typeface="Arial Rounded"/>
                <a:cs typeface="Arial Rounded"/>
                <a:sym typeface="Arial Rounded"/>
              </a:rPr>
              <a:t>LUYỆN ĐỌC NHÓM ĐÔI</a:t>
            </a:r>
            <a:endParaRPr b="1" sz="4800">
              <a:solidFill>
                <a:srgbClr val="FF0000"/>
              </a:solidFill>
              <a:latin typeface="Arial Rounded"/>
              <a:ea typeface="Arial Rounded"/>
              <a:cs typeface="Arial Rounded"/>
              <a:sym typeface="Arial Rounded"/>
            </a:endParaRPr>
          </a:p>
        </p:txBody>
      </p:sp>
      <p:pic>
        <p:nvPicPr>
          <p:cNvPr id="1106" name="Google Shape;1106;p46"/>
          <p:cNvPicPr preferRelativeResize="0"/>
          <p:nvPr/>
        </p:nvPicPr>
        <p:blipFill rotWithShape="1">
          <a:blip r:embed="rId7">
            <a:alphaModFix/>
          </a:blip>
          <a:srcRect b="0" l="0" r="0" t="0"/>
          <a:stretch/>
        </p:blipFill>
        <p:spPr>
          <a:xfrm>
            <a:off x="4114800" y="395180"/>
            <a:ext cx="4569632" cy="4569632"/>
          </a:xfrm>
          <a:prstGeom prst="rect">
            <a:avLst/>
          </a:prstGeom>
          <a:noFill/>
          <a:ln>
            <a:noFill/>
          </a:ln>
        </p:spPr>
      </p:pic>
      <p:sp>
        <p:nvSpPr>
          <p:cNvPr id="1107" name="Google Shape;1107;p46"/>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9">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108" name="Google Shape;1108;p46"/>
          <p:cNvPicPr preferRelativeResize="0"/>
          <p:nvPr/>
        </p:nvPicPr>
        <p:blipFill rotWithShape="1">
          <a:blip r:embed="rId10">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06"/>
                                        </p:tgtEl>
                                        <p:attrNameLst>
                                          <p:attrName>style.visibility</p:attrName>
                                        </p:attrNameLst>
                                      </p:cBhvr>
                                      <p:to>
                                        <p:strVal val="visible"/>
                                      </p:to>
                                    </p:set>
                                    <p:anim calcmode="lin" valueType="num">
                                      <p:cBhvr additive="base">
                                        <p:cTn dur="500"/>
                                        <p:tgtEl>
                                          <p:spTgt spid="110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500"/>
                                        <p:tgtEl>
                                          <p:spTgt spid="110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105"/>
                                        </p:tgtEl>
                                        <p:attrNameLst>
                                          <p:attrName>style.visibility</p:attrName>
                                        </p:attrNameLst>
                                      </p:cBhvr>
                                      <p:to>
                                        <p:strVal val="visible"/>
                                      </p:to>
                                    </p:set>
                                    <p:anim calcmode="lin" valueType="num">
                                      <p:cBhvr additive="base">
                                        <p:cTn dur="500"/>
                                        <p:tgtEl>
                                          <p:spTgt spid="1105"/>
                                        </p:tgtEl>
                                        <p:attrNameLst>
                                          <p:attrName>ppt_w</p:attrName>
                                        </p:attrNameLst>
                                      </p:cBhvr>
                                      <p:tavLst>
                                        <p:tav fmla="" tm="0">
                                          <p:val>
                                            <p:strVal val="0"/>
                                          </p:val>
                                        </p:tav>
                                        <p:tav fmla="" tm="100000">
                                          <p:val>
                                            <p:strVal val="#ppt_w"/>
                                          </p:val>
                                        </p:tav>
                                      </p:tavLst>
                                    </p:anim>
                                    <p:anim calcmode="lin" valueType="num">
                                      <p:cBhvr additive="base">
                                        <p:cTn dur="500"/>
                                        <p:tgtEl>
                                          <p:spTgt spid="110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pic>
        <p:nvPicPr>
          <p:cNvPr id="1114" name="Google Shape;1114;p47"/>
          <p:cNvPicPr preferRelativeResize="0"/>
          <p:nvPr/>
        </p:nvPicPr>
        <p:blipFill rotWithShape="1">
          <a:blip r:embed="rId3">
            <a:alphaModFix/>
          </a:blip>
          <a:srcRect b="0" l="0" r="0" t="0"/>
          <a:stretch/>
        </p:blipFill>
        <p:spPr>
          <a:xfrm>
            <a:off x="8145607" y="4471837"/>
            <a:ext cx="998393" cy="650117"/>
          </a:xfrm>
          <a:prstGeom prst="rect">
            <a:avLst/>
          </a:prstGeom>
          <a:noFill/>
          <a:ln>
            <a:noFill/>
          </a:ln>
        </p:spPr>
      </p:pic>
      <p:sp>
        <p:nvSpPr>
          <p:cNvPr id="1115" name="Google Shape;1115;p47"/>
          <p:cNvSpPr txBox="1"/>
          <p:nvPr/>
        </p:nvSpPr>
        <p:spPr>
          <a:xfrm>
            <a:off x="304800" y="-19050"/>
            <a:ext cx="3048000" cy="4462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rgbClr val="00B0F0"/>
                </a:solidFill>
                <a:latin typeface="Arial Rounded"/>
                <a:ea typeface="Arial Rounded"/>
                <a:cs typeface="Arial Rounded"/>
                <a:sym typeface="Arial Rounded"/>
              </a:rPr>
              <a:t>12. </a:t>
            </a:r>
            <a:r>
              <a:rPr lang="en-US" sz="2300">
                <a:solidFill>
                  <a:schemeClr val="dk1"/>
                </a:solidFill>
                <a:latin typeface="Arial Rounded"/>
                <a:ea typeface="Arial Rounded"/>
                <a:cs typeface="Arial Rounded"/>
                <a:sym typeface="Arial Rounded"/>
              </a:rPr>
              <a:t>Đọc bài sau:</a:t>
            </a:r>
            <a:endParaRPr sz="2300">
              <a:solidFill>
                <a:schemeClr val="dk1"/>
              </a:solidFill>
              <a:latin typeface="Arial Rounded"/>
              <a:ea typeface="Arial Rounded"/>
              <a:cs typeface="Arial Rounded"/>
              <a:sym typeface="Arial Rounded"/>
            </a:endParaRPr>
          </a:p>
        </p:txBody>
      </p:sp>
      <p:sp>
        <p:nvSpPr>
          <p:cNvPr id="1116" name="Google Shape;1116;p47"/>
          <p:cNvSpPr/>
          <p:nvPr/>
        </p:nvSpPr>
        <p:spPr>
          <a:xfrm>
            <a:off x="315686" y="483480"/>
            <a:ext cx="867591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Trên bầu trời cao rộng, mây đen và mây trắng đang rong ruổi theo gió. Mây trắng xốp, nhẹ, bồng bềnh như một chiếc gối bông xinh xắn. Mây đen vóc dáng nặng nề, đang sà xuống thấp.</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Thấy mây đen bay thấp, mây trắng rủ:</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Chúng mình bay lên cao đi! Bay cao thú vị lắm!</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Cậu bay lên đi! – Mây đen nói – Tớ còn phải mưa xuống, ruộng đồng đang khô cạn vì hạn hán, muôn loài đang mong chờ tớ. Mây trắng ngạc nhiên hỏi:</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Làm mưa ư? Cậu không sợ tan biến hết hình hài à?</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Nói rồi mây trắng bay vút lên. Nó bị gió cuốn tan biến vào không trung.</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Mây đen sà xuống thấp rồi hoá thành mưa rơi xuống ruộng đồng, cây cỏ,... Con người và vạn vật reo hò đón mưa.</a:t>
            </a:r>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Mưa tạnh, năng lên rực rỡ. Nước ở ruộng đồng bốc hơi, bay lên, rồi lại kết lại thành những đám mây đen. Những đám mây đen hoá thành mưa rơi xuống... Cứ như thế, mây đen tồn tại mãi mãi.</a:t>
            </a:r>
            <a:endParaRPr/>
          </a:p>
          <a:p>
            <a:pPr indent="0" lvl="0" marL="0" marR="0" rtl="0" algn="r">
              <a:spcBef>
                <a:spcPts val="0"/>
              </a:spcBef>
              <a:spcAft>
                <a:spcPts val="0"/>
              </a:spcAft>
              <a:buNone/>
            </a:pPr>
            <a:r>
              <a:rPr lang="en-US" sz="2000">
                <a:solidFill>
                  <a:schemeClr val="dk1"/>
                </a:solidFill>
                <a:latin typeface="Arial Rounded"/>
                <a:ea typeface="Arial Rounded"/>
                <a:cs typeface="Arial Rounded"/>
                <a:sym typeface="Arial Rounded"/>
              </a:rPr>
              <a:t>(Theo </a:t>
            </a:r>
            <a:r>
              <a:rPr i="1" lang="en-US" sz="2000">
                <a:solidFill>
                  <a:schemeClr val="dk1"/>
                </a:solidFill>
                <a:latin typeface="Arial Rounded"/>
                <a:ea typeface="Arial Rounded"/>
                <a:cs typeface="Arial Rounded"/>
                <a:sym typeface="Arial Rounded"/>
              </a:rPr>
              <a:t>Ngụ ngôn chọn lọc</a:t>
            </a:r>
            <a:r>
              <a:rPr lang="en-US" sz="2000">
                <a:solidFill>
                  <a:schemeClr val="dk1"/>
                </a:solidFill>
                <a:latin typeface="Arial Rounded"/>
                <a:ea typeface="Arial Rounded"/>
                <a:cs typeface="Arial Rounded"/>
                <a:sym typeface="Arial Rounded"/>
              </a:rPr>
              <a:t>)</a:t>
            </a:r>
            <a:endParaRPr sz="2000">
              <a:solidFill>
                <a:schemeClr val="dk1"/>
              </a:solidFill>
              <a:latin typeface="Arial Rounded"/>
              <a:ea typeface="Arial Rounded"/>
              <a:cs typeface="Arial Rounded"/>
              <a:sym typeface="Arial Rounded"/>
            </a:endParaRPr>
          </a:p>
        </p:txBody>
      </p:sp>
      <p:sp>
        <p:nvSpPr>
          <p:cNvPr id="1117" name="Google Shape;1117;p47"/>
          <p:cNvSpPr/>
          <p:nvPr/>
        </p:nvSpPr>
        <p:spPr>
          <a:xfrm>
            <a:off x="3342517" y="21815"/>
            <a:ext cx="307648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3300"/>
                </a:solidFill>
                <a:latin typeface="Arial Rounded"/>
                <a:ea typeface="Arial Rounded"/>
                <a:cs typeface="Arial Rounded"/>
                <a:sym typeface="Arial Rounded"/>
              </a:rPr>
              <a:t>Mây đen và mây trắng</a:t>
            </a:r>
            <a:endParaRPr b="1" sz="2400">
              <a:solidFill>
                <a:srgbClr val="FF3300"/>
              </a:solidFill>
              <a:latin typeface="Arial Rounded"/>
              <a:ea typeface="Arial Rounded"/>
              <a:cs typeface="Arial Rounded"/>
              <a:sym typeface="Arial Rounded"/>
            </a:endParaRPr>
          </a:p>
        </p:txBody>
      </p:sp>
      <p:sp>
        <p:nvSpPr>
          <p:cNvPr id="1118" name="Google Shape;1118;p47"/>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119" name="Google Shape;1119;p47"/>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500"/>
                                        <p:tgtEl>
                                          <p:spTgt spid="1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17"/>
                                        </p:tgtEl>
                                        <p:attrNameLst>
                                          <p:attrName>style.visibility</p:attrName>
                                        </p:attrNameLst>
                                      </p:cBhvr>
                                      <p:to>
                                        <p:strVal val="visible"/>
                                      </p:to>
                                    </p:set>
                                    <p:anim calcmode="lin" valueType="num">
                                      <p:cBhvr additive="base">
                                        <p:cTn dur="500"/>
                                        <p:tgtEl>
                                          <p:spTgt spid="1117"/>
                                        </p:tgtEl>
                                        <p:attrNameLst>
                                          <p:attrName>ppt_w</p:attrName>
                                        </p:attrNameLst>
                                      </p:cBhvr>
                                      <p:tavLst>
                                        <p:tav fmla="" tm="0">
                                          <p:val>
                                            <p:strVal val="0"/>
                                          </p:val>
                                        </p:tav>
                                        <p:tav fmla="" tm="100000">
                                          <p:val>
                                            <p:strVal val="#ppt_w"/>
                                          </p:val>
                                        </p:tav>
                                      </p:tavLst>
                                    </p:anim>
                                    <p:anim calcmode="lin" valueType="num">
                                      <p:cBhvr additive="base">
                                        <p:cTn dur="500"/>
                                        <p:tgtEl>
                                          <p:spTgt spid="11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6"/>
                                        </p:tgtEl>
                                        <p:attrNameLst>
                                          <p:attrName>style.visibility</p:attrName>
                                        </p:attrNameLst>
                                      </p:cBhvr>
                                      <p:to>
                                        <p:strVal val="visible"/>
                                      </p:to>
                                    </p:set>
                                    <p:animEffect filter="fade" transition="in">
                                      <p:cBhvr>
                                        <p:cTn dur="500"/>
                                        <p:tgtEl>
                                          <p:spTgt spid="11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500"/>
                                        <p:tgtEl>
                                          <p:spTgt spid="1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pic>
        <p:nvPicPr>
          <p:cNvPr id="1125" name="Google Shape;1125;p48"/>
          <p:cNvPicPr preferRelativeResize="0"/>
          <p:nvPr/>
        </p:nvPicPr>
        <p:blipFill rotWithShape="1">
          <a:blip r:embed="rId3">
            <a:alphaModFix/>
          </a:blip>
          <a:srcRect b="0" l="0" r="0" t="0"/>
          <a:stretch/>
        </p:blipFill>
        <p:spPr>
          <a:xfrm>
            <a:off x="8145607" y="4471837"/>
            <a:ext cx="998393" cy="650117"/>
          </a:xfrm>
          <a:prstGeom prst="rect">
            <a:avLst/>
          </a:prstGeom>
          <a:noFill/>
          <a:ln>
            <a:noFill/>
          </a:ln>
        </p:spPr>
      </p:pic>
      <p:sp>
        <p:nvSpPr>
          <p:cNvPr id="1126" name="Google Shape;1126;p48"/>
          <p:cNvSpPr txBox="1"/>
          <p:nvPr/>
        </p:nvSpPr>
        <p:spPr>
          <a:xfrm>
            <a:off x="304800" y="-19050"/>
            <a:ext cx="3048000" cy="4462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rgbClr val="00B0F0"/>
                </a:solidFill>
                <a:latin typeface="Arial Rounded"/>
                <a:ea typeface="Arial Rounded"/>
                <a:cs typeface="Arial Rounded"/>
                <a:sym typeface="Arial Rounded"/>
              </a:rPr>
              <a:t>12. </a:t>
            </a:r>
            <a:r>
              <a:rPr lang="en-US" sz="2300">
                <a:solidFill>
                  <a:schemeClr val="dk1"/>
                </a:solidFill>
                <a:latin typeface="Arial Rounded"/>
                <a:ea typeface="Arial Rounded"/>
                <a:cs typeface="Arial Rounded"/>
                <a:sym typeface="Arial Rounded"/>
              </a:rPr>
              <a:t>Đọc bài sau:</a:t>
            </a:r>
            <a:endParaRPr sz="2300">
              <a:solidFill>
                <a:schemeClr val="dk1"/>
              </a:solidFill>
              <a:latin typeface="Arial Rounded"/>
              <a:ea typeface="Arial Rounded"/>
              <a:cs typeface="Arial Rounded"/>
              <a:sym typeface="Arial Rounded"/>
            </a:endParaRPr>
          </a:p>
        </p:txBody>
      </p:sp>
      <p:sp>
        <p:nvSpPr>
          <p:cNvPr id="1127" name="Google Shape;1127;p48"/>
          <p:cNvSpPr/>
          <p:nvPr/>
        </p:nvSpPr>
        <p:spPr>
          <a:xfrm>
            <a:off x="315686" y="483480"/>
            <a:ext cx="8675914"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Trên bầu trời cao rộng, mây đen và mây trắng đang rong ruổi theo gió. Mây trắng xốp, nhẹ, bồng bềnh như một chiếc gối bông xinh xắn. Mây đen vóc dáng nặng nề, đang sà xuống thấp.</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Thấy mây đen bay thấp, mây trắng rủ:</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Chúng mình bay lên cao đi! Bay cao thú vị lắm!</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Cậu bay lên đi! – Mây đen nói – Tớ còn phải mưa xuống, ruộng đồng đang khô cạn vì hạn hán, muôn loài đang mong chờ tớ. Mây trắng ngạc nhiên hỏi:</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 Làm mưa ư? Cậu không sợ tan biến hết hình hài à?</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Nói rồi mây trắng bay vút lên. Nó bị gió cuốn tan biến vào không trung.</a:t>
            </a:r>
            <a:endParaRPr sz="2000">
              <a:solidFill>
                <a:schemeClr val="dk1"/>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Mây đen sà xuống thấp rồi hoá thành mưa rơi xuống ruộng đồng, cây cỏ,... Con người và vạn vật reo hò đón mưa.</a:t>
            </a:r>
            <a:endParaRPr/>
          </a:p>
          <a:p>
            <a:pPr indent="0" lvl="0" marL="0" marR="0" rtl="0" algn="l">
              <a:spcBef>
                <a:spcPts val="0"/>
              </a:spcBef>
              <a:spcAft>
                <a:spcPts val="0"/>
              </a:spcAft>
              <a:buNone/>
            </a:pPr>
            <a:r>
              <a:rPr lang="en-US" sz="2000">
                <a:solidFill>
                  <a:schemeClr val="dk1"/>
                </a:solidFill>
                <a:latin typeface="Arial Rounded"/>
                <a:ea typeface="Arial Rounded"/>
                <a:cs typeface="Arial Rounded"/>
                <a:sym typeface="Arial Rounded"/>
              </a:rPr>
              <a:t>     Mưa tạnh, năng lên rực rỡ. Nước ở ruộng đồng bốc hơi, bay lên, rồi lại kết lại thành những đám mây đen. Những đám mây đen hoá thành mưa rơi xuống... Cứ như thế, mây đen tồn tại mãi mãi.</a:t>
            </a:r>
            <a:endParaRPr/>
          </a:p>
          <a:p>
            <a:pPr indent="0" lvl="0" marL="0" marR="0" rtl="0" algn="r">
              <a:spcBef>
                <a:spcPts val="0"/>
              </a:spcBef>
              <a:spcAft>
                <a:spcPts val="0"/>
              </a:spcAft>
              <a:buNone/>
            </a:pPr>
            <a:r>
              <a:rPr lang="en-US" sz="2000">
                <a:solidFill>
                  <a:schemeClr val="dk1"/>
                </a:solidFill>
                <a:latin typeface="Arial Rounded"/>
                <a:ea typeface="Arial Rounded"/>
                <a:cs typeface="Arial Rounded"/>
                <a:sym typeface="Arial Rounded"/>
              </a:rPr>
              <a:t>(Theo </a:t>
            </a:r>
            <a:r>
              <a:rPr i="1" lang="en-US" sz="2000">
                <a:solidFill>
                  <a:schemeClr val="dk1"/>
                </a:solidFill>
                <a:latin typeface="Arial Rounded"/>
                <a:ea typeface="Arial Rounded"/>
                <a:cs typeface="Arial Rounded"/>
                <a:sym typeface="Arial Rounded"/>
              </a:rPr>
              <a:t>Ngụ ngôn chọn lọc</a:t>
            </a:r>
            <a:r>
              <a:rPr lang="en-US" sz="2000">
                <a:solidFill>
                  <a:schemeClr val="dk1"/>
                </a:solidFill>
                <a:latin typeface="Arial Rounded"/>
                <a:ea typeface="Arial Rounded"/>
                <a:cs typeface="Arial Rounded"/>
                <a:sym typeface="Arial Rounded"/>
              </a:rPr>
              <a:t>)</a:t>
            </a:r>
            <a:endParaRPr sz="2000">
              <a:solidFill>
                <a:schemeClr val="dk1"/>
              </a:solidFill>
              <a:latin typeface="Arial Rounded"/>
              <a:ea typeface="Arial Rounded"/>
              <a:cs typeface="Arial Rounded"/>
              <a:sym typeface="Arial Rounded"/>
            </a:endParaRPr>
          </a:p>
        </p:txBody>
      </p:sp>
      <p:sp>
        <p:nvSpPr>
          <p:cNvPr id="1128" name="Google Shape;1128;p48"/>
          <p:cNvSpPr/>
          <p:nvPr/>
        </p:nvSpPr>
        <p:spPr>
          <a:xfrm>
            <a:off x="3342517" y="21815"/>
            <a:ext cx="307648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3300"/>
                </a:solidFill>
                <a:latin typeface="Arial Rounded"/>
                <a:ea typeface="Arial Rounded"/>
                <a:cs typeface="Arial Rounded"/>
                <a:sym typeface="Arial Rounded"/>
              </a:rPr>
              <a:t>Mây đen và mây trắng</a:t>
            </a:r>
            <a:endParaRPr b="1" sz="2400">
              <a:solidFill>
                <a:srgbClr val="FF3300"/>
              </a:solidFill>
              <a:latin typeface="Arial Rounded"/>
              <a:ea typeface="Arial Rounded"/>
              <a:cs typeface="Arial Rounded"/>
              <a:sym typeface="Arial Rounded"/>
            </a:endParaRPr>
          </a:p>
        </p:txBody>
      </p:sp>
      <p:grpSp>
        <p:nvGrpSpPr>
          <p:cNvPr id="1129" name="Google Shape;1129;p48"/>
          <p:cNvGrpSpPr/>
          <p:nvPr/>
        </p:nvGrpSpPr>
        <p:grpSpPr>
          <a:xfrm>
            <a:off x="6857999" y="43015"/>
            <a:ext cx="2225038" cy="388112"/>
            <a:chOff x="6809422" y="-15763"/>
            <a:chExt cx="2077840" cy="388112"/>
          </a:xfrm>
        </p:grpSpPr>
        <p:sp>
          <p:nvSpPr>
            <p:cNvPr id="1130" name="Google Shape;1130;p48"/>
            <p:cNvSpPr/>
            <p:nvPr/>
          </p:nvSpPr>
          <p:spPr>
            <a:xfrm>
              <a:off x="7236376" y="-1628"/>
              <a:ext cx="1650886" cy="373977"/>
            </a:xfrm>
            <a:prstGeom prst="roundRect">
              <a:avLst>
                <a:gd fmla="val 16667" name="adj"/>
              </a:avLst>
            </a:prstGeom>
            <a:solidFill>
              <a:srgbClr val="EEFFD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0066"/>
                  </a:solidFill>
                  <a:latin typeface="Arial Rounded"/>
                  <a:ea typeface="Arial Rounded"/>
                  <a:cs typeface="Arial Rounded"/>
                  <a:sym typeface="Arial Rounded"/>
                </a:rPr>
                <a:t>Đọc toàn bài</a:t>
              </a:r>
              <a:endParaRPr sz="1800">
                <a:solidFill>
                  <a:srgbClr val="FF0066"/>
                </a:solidFill>
                <a:latin typeface="Arial Rounded"/>
                <a:ea typeface="Arial Rounded"/>
                <a:cs typeface="Arial Rounded"/>
                <a:sym typeface="Arial Rounded"/>
              </a:endParaRPr>
            </a:p>
          </p:txBody>
        </p:sp>
        <p:pic>
          <p:nvPicPr>
            <p:cNvPr id="1131" name="Google Shape;1131;p48"/>
            <p:cNvPicPr preferRelativeResize="0"/>
            <p:nvPr/>
          </p:nvPicPr>
          <p:blipFill rotWithShape="1">
            <a:blip r:embed="rId4">
              <a:alphaModFix/>
            </a:blip>
            <a:srcRect b="0" l="0" r="0" t="0"/>
            <a:stretch/>
          </p:blipFill>
          <p:spPr>
            <a:xfrm>
              <a:off x="6809422" y="-15763"/>
              <a:ext cx="597765" cy="359381"/>
            </a:xfrm>
            <a:prstGeom prst="rect">
              <a:avLst/>
            </a:prstGeom>
            <a:noFill/>
            <a:ln>
              <a:noFill/>
            </a:ln>
          </p:spPr>
        </p:pic>
      </p:grpSp>
      <p:sp>
        <p:nvSpPr>
          <p:cNvPr id="1132" name="Google Shape;1132;p48"/>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133" name="Google Shape;1133;p48"/>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28"/>
                                        </p:tgtEl>
                                        <p:attrNameLst>
                                          <p:attrName>style.visibility</p:attrName>
                                        </p:attrNameLst>
                                      </p:cBhvr>
                                      <p:to>
                                        <p:strVal val="visible"/>
                                      </p:to>
                                    </p:set>
                                    <p:anim calcmode="lin" valueType="num">
                                      <p:cBhvr additive="base">
                                        <p:cTn dur="500"/>
                                        <p:tgtEl>
                                          <p:spTgt spid="1128"/>
                                        </p:tgtEl>
                                        <p:attrNameLst>
                                          <p:attrName>ppt_w</p:attrName>
                                        </p:attrNameLst>
                                      </p:cBhvr>
                                      <p:tavLst>
                                        <p:tav fmla="" tm="0">
                                          <p:val>
                                            <p:strVal val="0"/>
                                          </p:val>
                                        </p:tav>
                                        <p:tav fmla="" tm="100000">
                                          <p:val>
                                            <p:strVal val="#ppt_w"/>
                                          </p:val>
                                        </p:tav>
                                      </p:tavLst>
                                    </p:anim>
                                    <p:anim calcmode="lin" valueType="num">
                                      <p:cBhvr additive="base">
                                        <p:cTn dur="500"/>
                                        <p:tgtEl>
                                          <p:spTgt spid="112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500"/>
                                        <p:tgtEl>
                                          <p:spTgt spid="1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29"/>
                                        </p:tgtEl>
                                        <p:attrNameLst>
                                          <p:attrName>style.visibility</p:attrName>
                                        </p:attrNameLst>
                                      </p:cBhvr>
                                      <p:to>
                                        <p:strVal val="visible"/>
                                      </p:to>
                                    </p:set>
                                    <p:anim calcmode="lin" valueType="num">
                                      <p:cBhvr additive="base">
                                        <p:cTn dur="500"/>
                                        <p:tgtEl>
                                          <p:spTgt spid="1129"/>
                                        </p:tgtEl>
                                        <p:attrNameLst>
                                          <p:attrName>ppt_w</p:attrName>
                                        </p:attrNameLst>
                                      </p:cBhvr>
                                      <p:tavLst>
                                        <p:tav fmla="" tm="0">
                                          <p:val>
                                            <p:strVal val="0"/>
                                          </p:val>
                                        </p:tav>
                                        <p:tav fmla="" tm="100000">
                                          <p:val>
                                            <p:strVal val="#ppt_w"/>
                                          </p:val>
                                        </p:tav>
                                      </p:tavLst>
                                    </p:anim>
                                    <p:anim calcmode="lin" valueType="num">
                                      <p:cBhvr additive="base">
                                        <p:cTn dur="500"/>
                                        <p:tgtEl>
                                          <p:spTgt spid="1129"/>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500"/>
                                        <p:tgtEl>
                                          <p:spTgt spid="1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49"/>
          <p:cNvSpPr/>
          <p:nvPr/>
        </p:nvSpPr>
        <p:spPr>
          <a:xfrm>
            <a:off x="533400" y="57150"/>
            <a:ext cx="678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Trả lời câu hỏi và thực hiện yêu cầu.</a:t>
            </a:r>
            <a:endParaRPr sz="2800">
              <a:solidFill>
                <a:schemeClr val="dk1"/>
              </a:solidFill>
              <a:latin typeface="Arial Rounded"/>
              <a:ea typeface="Arial Rounded"/>
              <a:cs typeface="Arial Rounded"/>
              <a:sym typeface="Arial Rounded"/>
            </a:endParaRPr>
          </a:p>
        </p:txBody>
      </p:sp>
      <p:sp>
        <p:nvSpPr>
          <p:cNvPr id="1140" name="Google Shape;1140;p49"/>
          <p:cNvSpPr/>
          <p:nvPr/>
        </p:nvSpPr>
        <p:spPr>
          <a:xfrm>
            <a:off x="533400" y="666750"/>
            <a:ext cx="8001000" cy="332398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a. Trong câu chuyện, những sự vật nào được coi như con người?</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mây đen và mây trắng</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nắng và gió</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bầu trời và ruộng đồng</a:t>
            </a:r>
            <a:endParaRPr sz="2800">
              <a:solidFill>
                <a:schemeClr val="dk1"/>
              </a:solidFill>
              <a:latin typeface="Arial Rounded"/>
              <a:ea typeface="Arial Rounded"/>
              <a:cs typeface="Arial Rounded"/>
              <a:sym typeface="Arial Rounded"/>
            </a:endParaRPr>
          </a:p>
        </p:txBody>
      </p:sp>
      <p:sp>
        <p:nvSpPr>
          <p:cNvPr id="1141" name="Google Shape;1141;p49"/>
          <p:cNvSpPr/>
          <p:nvPr/>
        </p:nvSpPr>
        <p:spPr>
          <a:xfrm>
            <a:off x="1143000" y="2100143"/>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2" name="Google Shape;1142;p49"/>
          <p:cNvSpPr/>
          <p:nvPr/>
        </p:nvSpPr>
        <p:spPr>
          <a:xfrm>
            <a:off x="1143000" y="3409950"/>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3" name="Google Shape;1143;p49"/>
          <p:cNvSpPr/>
          <p:nvPr/>
        </p:nvSpPr>
        <p:spPr>
          <a:xfrm>
            <a:off x="1143000" y="2800350"/>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Káº¿t quáº£ hÃ¬nh áº£nh cho right wrong tick icon" id="1144" name="Google Shape;1144;p49"/>
          <p:cNvPicPr preferRelativeResize="0"/>
          <p:nvPr/>
        </p:nvPicPr>
        <p:blipFill rotWithShape="1">
          <a:blip r:embed="rId3">
            <a:alphaModFix/>
          </a:blip>
          <a:srcRect b="30178" l="5167" r="55100" t="18657"/>
          <a:stretch/>
        </p:blipFill>
        <p:spPr>
          <a:xfrm>
            <a:off x="1177032" y="2810577"/>
            <a:ext cx="409575" cy="415073"/>
          </a:xfrm>
          <a:prstGeom prst="rect">
            <a:avLst/>
          </a:prstGeom>
          <a:noFill/>
          <a:ln>
            <a:noFill/>
          </a:ln>
        </p:spPr>
      </p:pic>
      <p:pic>
        <p:nvPicPr>
          <p:cNvPr descr="Káº¿t quáº£ hÃ¬nh áº£nh cho right wrong tick icon" id="1145" name="Google Shape;1145;p49"/>
          <p:cNvPicPr preferRelativeResize="0"/>
          <p:nvPr/>
        </p:nvPicPr>
        <p:blipFill rotWithShape="1">
          <a:blip r:embed="rId4">
            <a:alphaModFix/>
          </a:blip>
          <a:srcRect b="28297" l="47149" r="5517" t="18843"/>
          <a:stretch/>
        </p:blipFill>
        <p:spPr>
          <a:xfrm>
            <a:off x="1093038" y="2100143"/>
            <a:ext cx="502349" cy="441501"/>
          </a:xfrm>
          <a:prstGeom prst="rect">
            <a:avLst/>
          </a:prstGeom>
          <a:noFill/>
          <a:ln>
            <a:noFill/>
          </a:ln>
        </p:spPr>
      </p:pic>
      <p:pic>
        <p:nvPicPr>
          <p:cNvPr descr="Káº¿t quáº£ hÃ¬nh áº£nh cho right wrong tick icon" id="1146" name="Google Shape;1146;p49"/>
          <p:cNvPicPr preferRelativeResize="0"/>
          <p:nvPr/>
        </p:nvPicPr>
        <p:blipFill rotWithShape="1">
          <a:blip r:embed="rId3">
            <a:alphaModFix/>
          </a:blip>
          <a:srcRect b="30178" l="5167" r="55100" t="18657"/>
          <a:stretch/>
        </p:blipFill>
        <p:spPr>
          <a:xfrm>
            <a:off x="1159280" y="3431013"/>
            <a:ext cx="409575" cy="415073"/>
          </a:xfrm>
          <a:prstGeom prst="rect">
            <a:avLst/>
          </a:prstGeom>
          <a:noFill/>
          <a:ln>
            <a:noFill/>
          </a:ln>
        </p:spPr>
      </p:pic>
      <p:pic>
        <p:nvPicPr>
          <p:cNvPr descr="Pregunta GIFs - Get the best gif on GIFER" id="1147" name="Google Shape;1147;p49"/>
          <p:cNvPicPr preferRelativeResize="0"/>
          <p:nvPr/>
        </p:nvPicPr>
        <p:blipFill rotWithShape="1">
          <a:blip r:embed="rId5">
            <a:alphaModFix/>
          </a:blip>
          <a:srcRect b="0" l="0" r="0" t="0"/>
          <a:stretch/>
        </p:blipFill>
        <p:spPr>
          <a:xfrm>
            <a:off x="6259240" y="1234683"/>
            <a:ext cx="2645320" cy="2645320"/>
          </a:xfrm>
          <a:prstGeom prst="rect">
            <a:avLst/>
          </a:prstGeom>
          <a:noFill/>
          <a:ln>
            <a:noFill/>
          </a:ln>
        </p:spPr>
      </p:pic>
      <p:pic>
        <p:nvPicPr>
          <p:cNvPr descr="Summary of KHÓA HỌC ILLUSTRATOR | THIẾT KẾ LOGO OLYMPIC" id="1148" name="Google Shape;1148;p49"/>
          <p:cNvPicPr preferRelativeResize="0"/>
          <p:nvPr/>
        </p:nvPicPr>
        <p:blipFill rotWithShape="1">
          <a:blip r:embed="rId6">
            <a:alphaModFix/>
          </a:blip>
          <a:srcRect b="0" l="0" r="0" t="0"/>
          <a:stretch/>
        </p:blipFill>
        <p:spPr>
          <a:xfrm>
            <a:off x="6515595" y="1451930"/>
            <a:ext cx="2696839" cy="2696839"/>
          </a:xfrm>
          <a:prstGeom prst="rect">
            <a:avLst/>
          </a:prstGeom>
          <a:noFill/>
          <a:ln>
            <a:noFill/>
          </a:ln>
        </p:spPr>
      </p:pic>
      <p:sp>
        <p:nvSpPr>
          <p:cNvPr id="1149" name="Google Shape;1149;p49"/>
          <p:cNvSpPr/>
          <p:nvPr/>
        </p:nvSpPr>
        <p:spPr>
          <a:xfrm>
            <a:off x="285503" y="3895486"/>
            <a:ext cx="8619057"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500">
                <a:solidFill>
                  <a:srgbClr val="FF0000"/>
                </a:solidFill>
                <a:latin typeface="Arial Rounded"/>
                <a:ea typeface="Arial Rounded"/>
                <a:cs typeface="Arial Rounded"/>
                <a:sym typeface="Arial Rounded"/>
              </a:rPr>
              <a:t>Gợi ý:</a:t>
            </a:r>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a:t>
            </a:r>
            <a:r>
              <a:rPr lang="en-US" sz="2500">
                <a:solidFill>
                  <a:srgbClr val="CC0066"/>
                </a:solidFill>
                <a:latin typeface="Arial Rounded"/>
                <a:ea typeface="Arial Rounded"/>
                <a:cs typeface="Arial Rounded"/>
                <a:sym typeface="Arial Rounded"/>
              </a:rPr>
              <a:t>Ai trong câu chuyện nói chuyện, xưng hô và có hành động giống như con người.</a:t>
            </a:r>
            <a:endParaRPr sz="2500">
              <a:solidFill>
                <a:srgbClr val="CC0066"/>
              </a:solidFill>
              <a:latin typeface="Arial Rounded"/>
              <a:ea typeface="Arial Rounded"/>
              <a:cs typeface="Arial Rounded"/>
              <a:sym typeface="Arial Rounded"/>
            </a:endParaRPr>
          </a:p>
        </p:txBody>
      </p:sp>
      <p:sp>
        <p:nvSpPr>
          <p:cNvPr id="1150" name="Google Shape;1150;p49"/>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151" name="Google Shape;1151;p49"/>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500"/>
                                        <p:tgtEl>
                                          <p:spTgt spid="1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40">
                                            <p:txEl>
                                              <p:pRg end="0" st="0"/>
                                            </p:txEl>
                                          </p:spTgt>
                                        </p:tgtEl>
                                        <p:attrNameLst>
                                          <p:attrName>style.visibility</p:attrName>
                                        </p:attrNameLst>
                                      </p:cBhvr>
                                      <p:to>
                                        <p:strVal val="visible"/>
                                      </p:to>
                                    </p:set>
                                    <p:anim calcmode="lin" valueType="num">
                                      <p:cBhvr additive="base">
                                        <p:cTn dur="500"/>
                                        <p:tgtEl>
                                          <p:spTgt spid="114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40">
                                            <p:txEl>
                                              <p:pRg end="1" st="1"/>
                                            </p:txEl>
                                          </p:spTgt>
                                        </p:tgtEl>
                                        <p:attrNameLst>
                                          <p:attrName>style.visibility</p:attrName>
                                        </p:attrNameLst>
                                      </p:cBhvr>
                                      <p:to>
                                        <p:strVal val="visible"/>
                                      </p:to>
                                    </p:set>
                                    <p:anim calcmode="lin" valueType="num">
                                      <p:cBhvr additive="base">
                                        <p:cTn dur="500"/>
                                        <p:tgtEl>
                                          <p:spTgt spid="114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40">
                                            <p:txEl>
                                              <p:pRg end="2" st="2"/>
                                            </p:txEl>
                                          </p:spTgt>
                                        </p:tgtEl>
                                        <p:attrNameLst>
                                          <p:attrName>style.visibility</p:attrName>
                                        </p:attrNameLst>
                                      </p:cBhvr>
                                      <p:to>
                                        <p:strVal val="visible"/>
                                      </p:to>
                                    </p:set>
                                    <p:anim calcmode="lin" valueType="num">
                                      <p:cBhvr additive="base">
                                        <p:cTn dur="500"/>
                                        <p:tgtEl>
                                          <p:spTgt spid="114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40">
                                            <p:txEl>
                                              <p:pRg end="3" st="3"/>
                                            </p:txEl>
                                          </p:spTgt>
                                        </p:tgtEl>
                                        <p:attrNameLst>
                                          <p:attrName>style.visibility</p:attrName>
                                        </p:attrNameLst>
                                      </p:cBhvr>
                                      <p:to>
                                        <p:strVal val="visible"/>
                                      </p:to>
                                    </p:set>
                                    <p:anim calcmode="lin" valueType="num">
                                      <p:cBhvr additive="base">
                                        <p:cTn dur="500"/>
                                        <p:tgtEl>
                                          <p:spTgt spid="1140">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3"/>
                                        </p:tgtEl>
                                        <p:attrNameLst>
                                          <p:attrName>style.visibility</p:attrName>
                                        </p:attrNameLst>
                                      </p:cBhvr>
                                      <p:to>
                                        <p:strVal val="visible"/>
                                      </p:to>
                                    </p:set>
                                    <p:animEffect filter="fade" transition="in">
                                      <p:cBhvr>
                                        <p:cTn dur="500"/>
                                        <p:tgtEl>
                                          <p:spTgt spid="1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500"/>
                                        <p:tgtEl>
                                          <p:spTgt spid="1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49"/>
                                        </p:tgtEl>
                                        <p:attrNameLst>
                                          <p:attrName>style.visibility</p:attrName>
                                        </p:attrNameLst>
                                      </p:cBhvr>
                                      <p:to>
                                        <p:strVal val="visible"/>
                                      </p:to>
                                    </p:set>
                                    <p:anim calcmode="lin" valueType="num">
                                      <p:cBhvr additive="base">
                                        <p:cTn dur="500"/>
                                        <p:tgtEl>
                                          <p:spTgt spid="1149"/>
                                        </p:tgtEl>
                                        <p:attrNameLst>
                                          <p:attrName>ppt_w</p:attrName>
                                        </p:attrNameLst>
                                      </p:cBhvr>
                                      <p:tavLst>
                                        <p:tav fmla="" tm="0">
                                          <p:val>
                                            <p:strVal val="0"/>
                                          </p:val>
                                        </p:tav>
                                        <p:tav fmla="" tm="100000">
                                          <p:val>
                                            <p:strVal val="#ppt_w"/>
                                          </p:val>
                                        </p:tav>
                                      </p:tavLst>
                                    </p:anim>
                                    <p:anim calcmode="lin" valueType="num">
                                      <p:cBhvr additive="base">
                                        <p:cTn dur="500"/>
                                        <p:tgtEl>
                                          <p:spTgt spid="114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500"/>
                                        <p:tgtEl>
                                          <p:spTgt spid="1147"/>
                                        </p:tgtEl>
                                      </p:cBhvr>
                                    </p:animEffect>
                                    <p:set>
                                      <p:cBhvr>
                                        <p:cTn dur="1" fill="hold">
                                          <p:stCondLst>
                                            <p:cond delay="500"/>
                                          </p:stCondLst>
                                        </p:cTn>
                                        <p:tgtEl>
                                          <p:spTgt spid="114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500"/>
                                        <p:tgtEl>
                                          <p:spTgt spid="1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5"/>
          <p:cNvPicPr preferRelativeResize="0"/>
          <p:nvPr/>
        </p:nvPicPr>
        <p:blipFill rotWithShape="1">
          <a:blip r:embed="rId3">
            <a:alphaModFix/>
          </a:blip>
          <a:srcRect b="0" l="5528" r="5530" t="0"/>
          <a:stretch/>
        </p:blipFill>
        <p:spPr>
          <a:xfrm>
            <a:off x="0" y="0"/>
            <a:ext cx="9144000" cy="5143500"/>
          </a:xfrm>
          <a:prstGeom prst="rect">
            <a:avLst/>
          </a:prstGeom>
          <a:noFill/>
          <a:ln>
            <a:noFill/>
          </a:ln>
        </p:spPr>
      </p:pic>
      <p:pic>
        <p:nvPicPr>
          <p:cNvPr id="522" name="Google Shape;522;p5"/>
          <p:cNvPicPr preferRelativeResize="0"/>
          <p:nvPr/>
        </p:nvPicPr>
        <p:blipFill rotWithShape="1">
          <a:blip r:embed="rId4">
            <a:alphaModFix/>
          </a:blip>
          <a:srcRect b="11189" l="15285" r="46645" t="10428"/>
          <a:stretch/>
        </p:blipFill>
        <p:spPr>
          <a:xfrm>
            <a:off x="-969963" y="-222250"/>
            <a:ext cx="10582276" cy="5588000"/>
          </a:xfrm>
          <a:prstGeom prst="rect">
            <a:avLst/>
          </a:prstGeom>
          <a:noFill/>
          <a:ln>
            <a:noFill/>
          </a:ln>
        </p:spPr>
      </p:pic>
      <p:pic>
        <p:nvPicPr>
          <p:cNvPr id="523" name="Google Shape;523;p5"/>
          <p:cNvPicPr preferRelativeResize="0"/>
          <p:nvPr/>
        </p:nvPicPr>
        <p:blipFill rotWithShape="1">
          <a:blip r:embed="rId5">
            <a:alphaModFix/>
          </a:blip>
          <a:srcRect b="0" l="0" r="0" t="34889"/>
          <a:stretch/>
        </p:blipFill>
        <p:spPr>
          <a:xfrm>
            <a:off x="1065213" y="1133475"/>
            <a:ext cx="3352800" cy="3284538"/>
          </a:xfrm>
          <a:prstGeom prst="rect">
            <a:avLst/>
          </a:prstGeom>
          <a:noFill/>
          <a:ln>
            <a:noFill/>
          </a:ln>
        </p:spPr>
      </p:pic>
      <p:sp>
        <p:nvSpPr>
          <p:cNvPr id="524" name="Google Shape;524;p5"/>
          <p:cNvSpPr txBox="1"/>
          <p:nvPr/>
        </p:nvSpPr>
        <p:spPr>
          <a:xfrm>
            <a:off x="4818066" y="1927227"/>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b="0" i="0" lang="en-US" sz="8500" u="none" cap="none" strike="noStrike">
                <a:solidFill>
                  <a:srgbClr val="00B0F0"/>
                </a:solidFill>
                <a:latin typeface="Arial Rounded"/>
                <a:ea typeface="Arial Rounded"/>
                <a:cs typeface="Arial Rounded"/>
                <a:sym typeface="Arial Rounded"/>
              </a:rPr>
              <a:t>Tiết 1</a:t>
            </a:r>
            <a:endParaRPr/>
          </a:p>
        </p:txBody>
      </p:sp>
      <p:sp>
        <p:nvSpPr>
          <p:cNvPr id="525" name="Google Shape;525;p5"/>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Rounded"/>
                <a:ea typeface="Arial Rounded"/>
                <a:cs typeface="Arial Rounded"/>
                <a:sym typeface="Arial Rounded"/>
              </a:rPr>
              <a:t>LH: FB Vũ Hồng | </a:t>
            </a:r>
            <a:r>
              <a:rPr b="0" i="0" lang="en-US" sz="2000" u="sng" cap="none" strike="noStrike">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b="0" i="0" lang="en-US" sz="2000" u="none" cap="none" strike="noStrike">
                <a:solidFill>
                  <a:srgbClr val="000000"/>
                </a:solidFill>
                <a:latin typeface="Arial Rounded"/>
                <a:ea typeface="Arial Rounded"/>
                <a:cs typeface="Arial Rounded"/>
                <a:sym typeface="Arial Rounded"/>
              </a:rPr>
              <a:t> | </a:t>
            </a:r>
            <a:r>
              <a:rPr b="0" i="0" lang="en-US" sz="2000" u="sng" cap="none" strike="noStrike">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b="0" i="0" lang="en-US" sz="2000" u="none" cap="none" strike="noStrike">
                <a:solidFill>
                  <a:srgbClr val="000000"/>
                </a:solidFill>
                <a:latin typeface="Arial Rounded"/>
                <a:ea typeface="Arial Rounded"/>
                <a:cs typeface="Arial Rounded"/>
                <a:sym typeface="Arial Rounded"/>
              </a:rPr>
              <a:t> </a:t>
            </a:r>
            <a:endParaRPr/>
          </a:p>
        </p:txBody>
      </p:sp>
      <p:pic>
        <p:nvPicPr>
          <p:cNvPr id="526" name="Google Shape;526;p5"/>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456"/>
                                        <p:tgtEl>
                                          <p:spTgt spid="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4"/>
                                        </p:tgtEl>
                                        <p:attrNameLst>
                                          <p:attrName>style.visibility</p:attrName>
                                        </p:attrNameLst>
                                      </p:cBhvr>
                                      <p:to>
                                        <p:strVal val="visible"/>
                                      </p:to>
                                    </p:set>
                                    <p:anim calcmode="lin" valueType="num">
                                      <p:cBhvr additive="base">
                                        <p:cTn dur="500"/>
                                        <p:tgtEl>
                                          <p:spTgt spid="524"/>
                                        </p:tgtEl>
                                        <p:attrNameLst>
                                          <p:attrName>ppt_w</p:attrName>
                                        </p:attrNameLst>
                                      </p:cBhvr>
                                      <p:tavLst>
                                        <p:tav fmla="" tm="0">
                                          <p:val>
                                            <p:strVal val="0"/>
                                          </p:val>
                                        </p:tav>
                                        <p:tav fmla="" tm="100000">
                                          <p:val>
                                            <p:strVal val="#ppt_w"/>
                                          </p:val>
                                        </p:tav>
                                      </p:tavLst>
                                    </p:anim>
                                    <p:anim calcmode="lin" valueType="num">
                                      <p:cBhvr additive="base">
                                        <p:cTn dur="500"/>
                                        <p:tgtEl>
                                          <p:spTgt spid="5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50"/>
          <p:cNvSpPr/>
          <p:nvPr/>
        </p:nvSpPr>
        <p:spPr>
          <a:xfrm>
            <a:off x="533400" y="57150"/>
            <a:ext cx="678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Trả lời câu hỏi và thực hiện yêu cầu.</a:t>
            </a:r>
            <a:endParaRPr sz="2800">
              <a:solidFill>
                <a:schemeClr val="dk1"/>
              </a:solidFill>
              <a:latin typeface="Arial Rounded"/>
              <a:ea typeface="Arial Rounded"/>
              <a:cs typeface="Arial Rounded"/>
              <a:sym typeface="Arial Rounded"/>
            </a:endParaRPr>
          </a:p>
        </p:txBody>
      </p:sp>
      <p:sp>
        <p:nvSpPr>
          <p:cNvPr id="1158" name="Google Shape;1158;p50"/>
          <p:cNvSpPr/>
          <p:nvPr/>
        </p:nvSpPr>
        <p:spPr>
          <a:xfrm>
            <a:off x="533400" y="983004"/>
            <a:ext cx="8001000" cy="267765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b. Mây trắng rủ mây đen đi đâu?</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rong ruổi theo gió</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bay lên cao</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sà xuống thấp</a:t>
            </a:r>
            <a:endParaRPr sz="2800">
              <a:solidFill>
                <a:schemeClr val="dk1"/>
              </a:solidFill>
              <a:latin typeface="Arial Rounded"/>
              <a:ea typeface="Arial Rounded"/>
              <a:cs typeface="Arial Rounded"/>
              <a:sym typeface="Arial Rounded"/>
            </a:endParaRPr>
          </a:p>
        </p:txBody>
      </p:sp>
      <p:sp>
        <p:nvSpPr>
          <p:cNvPr id="1159" name="Google Shape;1159;p50"/>
          <p:cNvSpPr/>
          <p:nvPr/>
        </p:nvSpPr>
        <p:spPr>
          <a:xfrm>
            <a:off x="1035749" y="1806797"/>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0" name="Google Shape;1160;p50"/>
          <p:cNvSpPr/>
          <p:nvPr/>
        </p:nvSpPr>
        <p:spPr>
          <a:xfrm>
            <a:off x="1035749" y="3116604"/>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1" name="Google Shape;1161;p50"/>
          <p:cNvSpPr/>
          <p:nvPr/>
        </p:nvSpPr>
        <p:spPr>
          <a:xfrm>
            <a:off x="1035749" y="2466274"/>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Káº¿t quáº£ hÃ¬nh áº£nh cho right wrong tick icon" id="1162" name="Google Shape;1162;p50"/>
          <p:cNvPicPr preferRelativeResize="0"/>
          <p:nvPr/>
        </p:nvPicPr>
        <p:blipFill rotWithShape="1">
          <a:blip r:embed="rId3">
            <a:alphaModFix/>
          </a:blip>
          <a:srcRect b="30178" l="5167" r="55100" t="18657"/>
          <a:stretch/>
        </p:blipFill>
        <p:spPr>
          <a:xfrm>
            <a:off x="1056033" y="1827860"/>
            <a:ext cx="409575" cy="415073"/>
          </a:xfrm>
          <a:prstGeom prst="rect">
            <a:avLst/>
          </a:prstGeom>
          <a:noFill/>
          <a:ln>
            <a:noFill/>
          </a:ln>
        </p:spPr>
      </p:pic>
      <p:pic>
        <p:nvPicPr>
          <p:cNvPr descr="Káº¿t quáº£ hÃ¬nh áº£nh cho right wrong tick icon" id="1163" name="Google Shape;1163;p50"/>
          <p:cNvPicPr preferRelativeResize="0"/>
          <p:nvPr/>
        </p:nvPicPr>
        <p:blipFill rotWithShape="1">
          <a:blip r:embed="rId4">
            <a:alphaModFix/>
          </a:blip>
          <a:srcRect b="28297" l="47149" r="5517" t="18843"/>
          <a:stretch/>
        </p:blipFill>
        <p:spPr>
          <a:xfrm>
            <a:off x="1009645" y="2474123"/>
            <a:ext cx="502349" cy="441501"/>
          </a:xfrm>
          <a:prstGeom prst="rect">
            <a:avLst/>
          </a:prstGeom>
          <a:noFill/>
          <a:ln>
            <a:noFill/>
          </a:ln>
        </p:spPr>
      </p:pic>
      <p:pic>
        <p:nvPicPr>
          <p:cNvPr descr="Káº¿t quáº£ hÃ¬nh áº£nh cho right wrong tick icon" id="1164" name="Google Shape;1164;p50"/>
          <p:cNvPicPr preferRelativeResize="0"/>
          <p:nvPr/>
        </p:nvPicPr>
        <p:blipFill rotWithShape="1">
          <a:blip r:embed="rId3">
            <a:alphaModFix/>
          </a:blip>
          <a:srcRect b="30178" l="5167" r="55100" t="18657"/>
          <a:stretch/>
        </p:blipFill>
        <p:spPr>
          <a:xfrm>
            <a:off x="1061166" y="3122748"/>
            <a:ext cx="409575" cy="415073"/>
          </a:xfrm>
          <a:prstGeom prst="rect">
            <a:avLst/>
          </a:prstGeom>
          <a:noFill/>
          <a:ln>
            <a:noFill/>
          </a:ln>
        </p:spPr>
      </p:pic>
      <p:pic>
        <p:nvPicPr>
          <p:cNvPr descr="Pregunta GIFs - Get the best gif on GIFER" id="1165" name="Google Shape;1165;p50"/>
          <p:cNvPicPr preferRelativeResize="0"/>
          <p:nvPr/>
        </p:nvPicPr>
        <p:blipFill rotWithShape="1">
          <a:blip r:embed="rId5">
            <a:alphaModFix/>
          </a:blip>
          <a:srcRect b="0" l="0" r="0" t="0"/>
          <a:stretch/>
        </p:blipFill>
        <p:spPr>
          <a:xfrm>
            <a:off x="6237560" y="1228486"/>
            <a:ext cx="2667000" cy="2667000"/>
          </a:xfrm>
          <a:prstGeom prst="rect">
            <a:avLst/>
          </a:prstGeom>
          <a:noFill/>
          <a:ln>
            <a:noFill/>
          </a:ln>
        </p:spPr>
      </p:pic>
      <p:pic>
        <p:nvPicPr>
          <p:cNvPr descr="Summary of KHÓA HỌC ILLUSTRATOR | THIẾT KẾ LOGO OLYMPIC" id="1166" name="Google Shape;1166;p50"/>
          <p:cNvPicPr preferRelativeResize="0"/>
          <p:nvPr/>
        </p:nvPicPr>
        <p:blipFill rotWithShape="1">
          <a:blip r:embed="rId6">
            <a:alphaModFix/>
          </a:blip>
          <a:srcRect b="0" l="0" r="0" t="0"/>
          <a:stretch/>
        </p:blipFill>
        <p:spPr>
          <a:xfrm>
            <a:off x="5776280" y="1023066"/>
            <a:ext cx="3077839" cy="3077839"/>
          </a:xfrm>
          <a:prstGeom prst="rect">
            <a:avLst/>
          </a:prstGeom>
          <a:noFill/>
          <a:ln>
            <a:noFill/>
          </a:ln>
        </p:spPr>
      </p:pic>
      <p:sp>
        <p:nvSpPr>
          <p:cNvPr id="1167" name="Google Shape;1167;p50"/>
          <p:cNvSpPr/>
          <p:nvPr/>
        </p:nvSpPr>
        <p:spPr>
          <a:xfrm>
            <a:off x="152399" y="4148376"/>
            <a:ext cx="8991601"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500">
                <a:solidFill>
                  <a:srgbClr val="FF0000"/>
                </a:solidFill>
                <a:latin typeface="Arial Rounded"/>
                <a:ea typeface="Arial Rounded"/>
                <a:cs typeface="Arial Rounded"/>
                <a:sym typeface="Arial Rounded"/>
              </a:rPr>
              <a:t>Gợi ý:</a:t>
            </a:r>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a:t>
            </a:r>
            <a:r>
              <a:rPr lang="en-US" sz="2500">
                <a:solidFill>
                  <a:srgbClr val="CC0066"/>
                </a:solidFill>
                <a:latin typeface="Arial Rounded"/>
                <a:ea typeface="Arial Rounded"/>
                <a:cs typeface="Arial Rounded"/>
                <a:sym typeface="Arial Rounded"/>
              </a:rPr>
              <a:t>Em hãy đọc lời mây trắng nói với mây đen ở đầu câu chuyện.</a:t>
            </a:r>
            <a:endParaRPr sz="2500">
              <a:solidFill>
                <a:srgbClr val="CC0066"/>
              </a:solidFill>
              <a:latin typeface="Arial Rounded"/>
              <a:ea typeface="Arial Rounded"/>
              <a:cs typeface="Arial Rounded"/>
              <a:sym typeface="Arial Rounded"/>
            </a:endParaRPr>
          </a:p>
        </p:txBody>
      </p:sp>
      <p:sp>
        <p:nvSpPr>
          <p:cNvPr id="1168" name="Google Shape;1168;p50"/>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169" name="Google Shape;1169;p50"/>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500"/>
                                        <p:tgtEl>
                                          <p:spTgt spid="1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58">
                                            <p:txEl>
                                              <p:pRg end="0" st="0"/>
                                            </p:txEl>
                                          </p:spTgt>
                                        </p:tgtEl>
                                        <p:attrNameLst>
                                          <p:attrName>style.visibility</p:attrName>
                                        </p:attrNameLst>
                                      </p:cBhvr>
                                      <p:to>
                                        <p:strVal val="visible"/>
                                      </p:to>
                                    </p:set>
                                    <p:anim calcmode="lin" valueType="num">
                                      <p:cBhvr additive="base">
                                        <p:cTn dur="500"/>
                                        <p:tgtEl>
                                          <p:spTgt spid="115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58">
                                            <p:txEl>
                                              <p:pRg end="1" st="1"/>
                                            </p:txEl>
                                          </p:spTgt>
                                        </p:tgtEl>
                                        <p:attrNameLst>
                                          <p:attrName>style.visibility</p:attrName>
                                        </p:attrNameLst>
                                      </p:cBhvr>
                                      <p:to>
                                        <p:strVal val="visible"/>
                                      </p:to>
                                    </p:set>
                                    <p:anim calcmode="lin" valueType="num">
                                      <p:cBhvr additive="base">
                                        <p:cTn dur="500"/>
                                        <p:tgtEl>
                                          <p:spTgt spid="115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58">
                                            <p:txEl>
                                              <p:pRg end="2" st="2"/>
                                            </p:txEl>
                                          </p:spTgt>
                                        </p:tgtEl>
                                        <p:attrNameLst>
                                          <p:attrName>style.visibility</p:attrName>
                                        </p:attrNameLst>
                                      </p:cBhvr>
                                      <p:to>
                                        <p:strVal val="visible"/>
                                      </p:to>
                                    </p:set>
                                    <p:anim calcmode="lin" valueType="num">
                                      <p:cBhvr additive="base">
                                        <p:cTn dur="500"/>
                                        <p:tgtEl>
                                          <p:spTgt spid="115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58">
                                            <p:txEl>
                                              <p:pRg end="3" st="3"/>
                                            </p:txEl>
                                          </p:spTgt>
                                        </p:tgtEl>
                                        <p:attrNameLst>
                                          <p:attrName>style.visibility</p:attrName>
                                        </p:attrNameLst>
                                      </p:cBhvr>
                                      <p:to>
                                        <p:strVal val="visible"/>
                                      </p:to>
                                    </p:set>
                                    <p:anim calcmode="lin" valueType="num">
                                      <p:cBhvr additive="base">
                                        <p:cTn dur="500"/>
                                        <p:tgtEl>
                                          <p:spTgt spid="1158">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500"/>
                                        <p:tgtEl>
                                          <p:spTgt spid="1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500"/>
                                        <p:tgtEl>
                                          <p:spTgt spid="1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500"/>
                                        <p:tgtEl>
                                          <p:spTgt spid="1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67"/>
                                        </p:tgtEl>
                                        <p:attrNameLst>
                                          <p:attrName>style.visibility</p:attrName>
                                        </p:attrNameLst>
                                      </p:cBhvr>
                                      <p:to>
                                        <p:strVal val="visible"/>
                                      </p:to>
                                    </p:set>
                                    <p:anim calcmode="lin" valueType="num">
                                      <p:cBhvr additive="base">
                                        <p:cTn dur="500"/>
                                        <p:tgtEl>
                                          <p:spTgt spid="1167"/>
                                        </p:tgtEl>
                                        <p:attrNameLst>
                                          <p:attrName>ppt_w</p:attrName>
                                        </p:attrNameLst>
                                      </p:cBhvr>
                                      <p:tavLst>
                                        <p:tav fmla="" tm="0">
                                          <p:val>
                                            <p:strVal val="0"/>
                                          </p:val>
                                        </p:tav>
                                        <p:tav fmla="" tm="100000">
                                          <p:val>
                                            <p:strVal val="#ppt_w"/>
                                          </p:val>
                                        </p:tav>
                                      </p:tavLst>
                                    </p:anim>
                                    <p:anim calcmode="lin" valueType="num">
                                      <p:cBhvr additive="base">
                                        <p:cTn dur="500"/>
                                        <p:tgtEl>
                                          <p:spTgt spid="116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3"/>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500"/>
                                        <p:tgtEl>
                                          <p:spTgt spid="1165"/>
                                        </p:tgtEl>
                                      </p:cBhvr>
                                    </p:animEffect>
                                    <p:set>
                                      <p:cBhvr>
                                        <p:cTn dur="1" fill="hold">
                                          <p:stCondLst>
                                            <p:cond delay="500"/>
                                          </p:stCondLst>
                                        </p:cTn>
                                        <p:tgtEl>
                                          <p:spTgt spid="116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500"/>
                                        <p:tgtEl>
                                          <p:spTgt spid="1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51"/>
          <p:cNvSpPr/>
          <p:nvPr/>
        </p:nvSpPr>
        <p:spPr>
          <a:xfrm>
            <a:off x="533400" y="57150"/>
            <a:ext cx="678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Trả lời câu hỏi và thực hiện yêu cầu.</a:t>
            </a:r>
            <a:endParaRPr sz="2800">
              <a:solidFill>
                <a:schemeClr val="dk1"/>
              </a:solidFill>
              <a:latin typeface="Arial Rounded"/>
              <a:ea typeface="Arial Rounded"/>
              <a:cs typeface="Arial Rounded"/>
              <a:sym typeface="Arial Rounded"/>
            </a:endParaRPr>
          </a:p>
        </p:txBody>
      </p:sp>
      <p:sp>
        <p:nvSpPr>
          <p:cNvPr id="1176" name="Google Shape;1176;p51"/>
          <p:cNvSpPr/>
          <p:nvPr/>
        </p:nvSpPr>
        <p:spPr>
          <a:xfrm>
            <a:off x="533400" y="649980"/>
            <a:ext cx="8610600" cy="2677656"/>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c. Vì sao mây đen không nghe theo mây trắng?</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Vì mây đen thích ngắm cảnh ruộng đồng, cây cỏ.</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Vì hạn hán, mây đen muốn làm mưa giúp người.</a:t>
            </a:r>
            <a:endParaRPr sz="2800">
              <a:solidFill>
                <a:schemeClr val="dk1"/>
              </a:solidFill>
              <a:latin typeface="Arial Rounded"/>
              <a:ea typeface="Arial Rounded"/>
              <a:cs typeface="Arial Rounded"/>
              <a:sym typeface="Arial Rounded"/>
            </a:endParaRPr>
          </a:p>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Vì mây đen sợ gió thổi làm tan biến mất hình hài.</a:t>
            </a:r>
            <a:endParaRPr sz="2800">
              <a:solidFill>
                <a:schemeClr val="dk1"/>
              </a:solidFill>
              <a:latin typeface="Arial Rounded"/>
              <a:ea typeface="Arial Rounded"/>
              <a:cs typeface="Arial Rounded"/>
              <a:sym typeface="Arial Rounded"/>
            </a:endParaRPr>
          </a:p>
        </p:txBody>
      </p:sp>
      <p:sp>
        <p:nvSpPr>
          <p:cNvPr id="1177" name="Google Shape;1177;p51"/>
          <p:cNvSpPr/>
          <p:nvPr/>
        </p:nvSpPr>
        <p:spPr>
          <a:xfrm>
            <a:off x="993066" y="1470418"/>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8" name="Google Shape;1178;p51"/>
          <p:cNvSpPr/>
          <p:nvPr/>
        </p:nvSpPr>
        <p:spPr>
          <a:xfrm>
            <a:off x="1004439" y="2724150"/>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9" name="Google Shape;1179;p51"/>
          <p:cNvSpPr/>
          <p:nvPr/>
        </p:nvSpPr>
        <p:spPr>
          <a:xfrm>
            <a:off x="1004439" y="2073820"/>
            <a:ext cx="457200" cy="457200"/>
          </a:xfrm>
          <a:prstGeom prst="rect">
            <a:avLst/>
          </a:prstGeom>
          <a:solidFill>
            <a:srgbClr val="FFDCD1"/>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Káº¿t quáº£ hÃ¬nh áº£nh cho right wrong tick icon" id="1180" name="Google Shape;1180;p51"/>
          <p:cNvPicPr preferRelativeResize="0"/>
          <p:nvPr/>
        </p:nvPicPr>
        <p:blipFill rotWithShape="1">
          <a:blip r:embed="rId3">
            <a:alphaModFix/>
          </a:blip>
          <a:srcRect b="30178" l="5167" r="55100" t="18657"/>
          <a:stretch/>
        </p:blipFill>
        <p:spPr>
          <a:xfrm>
            <a:off x="1016877" y="1491481"/>
            <a:ext cx="409575" cy="415073"/>
          </a:xfrm>
          <a:prstGeom prst="rect">
            <a:avLst/>
          </a:prstGeom>
          <a:noFill/>
          <a:ln>
            <a:noFill/>
          </a:ln>
        </p:spPr>
      </p:pic>
      <p:pic>
        <p:nvPicPr>
          <p:cNvPr descr="Káº¿t quáº£ hÃ¬nh áº£nh cho right wrong tick icon" id="1181" name="Google Shape;1181;p51"/>
          <p:cNvPicPr preferRelativeResize="0"/>
          <p:nvPr/>
        </p:nvPicPr>
        <p:blipFill rotWithShape="1">
          <a:blip r:embed="rId4">
            <a:alphaModFix/>
          </a:blip>
          <a:srcRect b="28297" l="47149" r="5517" t="18843"/>
          <a:stretch/>
        </p:blipFill>
        <p:spPr>
          <a:xfrm>
            <a:off x="993066" y="2094220"/>
            <a:ext cx="502349" cy="441501"/>
          </a:xfrm>
          <a:prstGeom prst="rect">
            <a:avLst/>
          </a:prstGeom>
          <a:noFill/>
          <a:ln>
            <a:noFill/>
          </a:ln>
        </p:spPr>
      </p:pic>
      <p:pic>
        <p:nvPicPr>
          <p:cNvPr descr="Káº¿t quáº£ hÃ¬nh áº£nh cho right wrong tick icon" id="1182" name="Google Shape;1182;p51"/>
          <p:cNvPicPr preferRelativeResize="0"/>
          <p:nvPr/>
        </p:nvPicPr>
        <p:blipFill rotWithShape="1">
          <a:blip r:embed="rId3">
            <a:alphaModFix/>
          </a:blip>
          <a:srcRect b="30178" l="5167" r="55100" t="18657"/>
          <a:stretch/>
        </p:blipFill>
        <p:spPr>
          <a:xfrm>
            <a:off x="1028816" y="2747857"/>
            <a:ext cx="409575" cy="415073"/>
          </a:xfrm>
          <a:prstGeom prst="rect">
            <a:avLst/>
          </a:prstGeom>
          <a:noFill/>
          <a:ln>
            <a:noFill/>
          </a:ln>
        </p:spPr>
      </p:pic>
      <p:pic>
        <p:nvPicPr>
          <p:cNvPr descr="Pregunta GIFs - Get the best gif on GIFER" id="1183" name="Google Shape;1183;p51"/>
          <p:cNvPicPr preferRelativeResize="0"/>
          <p:nvPr/>
        </p:nvPicPr>
        <p:blipFill rotWithShape="1">
          <a:blip r:embed="rId5">
            <a:alphaModFix/>
          </a:blip>
          <a:srcRect b="0" l="0" r="0" t="0"/>
          <a:stretch/>
        </p:blipFill>
        <p:spPr>
          <a:xfrm>
            <a:off x="7293653" y="3295898"/>
            <a:ext cx="1652553" cy="1652553"/>
          </a:xfrm>
          <a:prstGeom prst="rect">
            <a:avLst/>
          </a:prstGeom>
          <a:noFill/>
          <a:ln>
            <a:noFill/>
          </a:ln>
        </p:spPr>
      </p:pic>
      <p:pic>
        <p:nvPicPr>
          <p:cNvPr descr="Summary of KHÓA HỌC ILLUSTRATOR | THIẾT KẾ LOGO OLYMPIC" id="1184" name="Google Shape;1184;p51"/>
          <p:cNvPicPr preferRelativeResize="0"/>
          <p:nvPr/>
        </p:nvPicPr>
        <p:blipFill rotWithShape="1">
          <a:blip r:embed="rId6">
            <a:alphaModFix/>
          </a:blip>
          <a:srcRect b="0" l="0" r="0" t="0"/>
          <a:stretch/>
        </p:blipFill>
        <p:spPr>
          <a:xfrm>
            <a:off x="7162800" y="3354952"/>
            <a:ext cx="1634631" cy="1634631"/>
          </a:xfrm>
          <a:prstGeom prst="rect">
            <a:avLst/>
          </a:prstGeom>
          <a:noFill/>
          <a:ln>
            <a:noFill/>
          </a:ln>
        </p:spPr>
      </p:pic>
      <p:sp>
        <p:nvSpPr>
          <p:cNvPr id="1185" name="Google Shape;1185;p51"/>
          <p:cNvSpPr/>
          <p:nvPr/>
        </p:nvSpPr>
        <p:spPr>
          <a:xfrm>
            <a:off x="152399" y="3788102"/>
            <a:ext cx="8991601"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500">
                <a:solidFill>
                  <a:srgbClr val="FF0000"/>
                </a:solidFill>
                <a:latin typeface="Arial Rounded"/>
                <a:ea typeface="Arial Rounded"/>
                <a:cs typeface="Arial Rounded"/>
                <a:sym typeface="Arial Rounded"/>
              </a:rPr>
              <a:t>Gợi ý:</a:t>
            </a:r>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a:t>
            </a:r>
            <a:r>
              <a:rPr lang="en-US" sz="2500">
                <a:solidFill>
                  <a:srgbClr val="CC0066"/>
                </a:solidFill>
                <a:latin typeface="Arial Rounded"/>
                <a:ea typeface="Arial Rounded"/>
                <a:cs typeface="Arial Rounded"/>
                <a:sym typeface="Arial Rounded"/>
              </a:rPr>
              <a:t>Em hãy đọc lời mây đen trả lời mây trắng.</a:t>
            </a:r>
            <a:endParaRPr sz="2500">
              <a:solidFill>
                <a:srgbClr val="CC0066"/>
              </a:solidFill>
              <a:latin typeface="Arial Rounded"/>
              <a:ea typeface="Arial Rounded"/>
              <a:cs typeface="Arial Rounded"/>
              <a:sym typeface="Arial Rounded"/>
            </a:endParaRPr>
          </a:p>
        </p:txBody>
      </p:sp>
      <p:sp>
        <p:nvSpPr>
          <p:cNvPr id="1186" name="Google Shape;1186;p51"/>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187" name="Google Shape;1187;p51"/>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500"/>
                                        <p:tgtEl>
                                          <p:spTgt spid="1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6">
                                            <p:txEl>
                                              <p:pRg end="0" st="0"/>
                                            </p:txEl>
                                          </p:spTgt>
                                        </p:tgtEl>
                                        <p:attrNameLst>
                                          <p:attrName>style.visibility</p:attrName>
                                        </p:attrNameLst>
                                      </p:cBhvr>
                                      <p:to>
                                        <p:strVal val="visible"/>
                                      </p:to>
                                    </p:set>
                                    <p:anim calcmode="lin" valueType="num">
                                      <p:cBhvr additive="base">
                                        <p:cTn dur="500"/>
                                        <p:tgtEl>
                                          <p:spTgt spid="1176">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6">
                                            <p:txEl>
                                              <p:pRg end="1" st="1"/>
                                            </p:txEl>
                                          </p:spTgt>
                                        </p:tgtEl>
                                        <p:attrNameLst>
                                          <p:attrName>style.visibility</p:attrName>
                                        </p:attrNameLst>
                                      </p:cBhvr>
                                      <p:to>
                                        <p:strVal val="visible"/>
                                      </p:to>
                                    </p:set>
                                    <p:anim calcmode="lin" valueType="num">
                                      <p:cBhvr additive="base">
                                        <p:cTn dur="500"/>
                                        <p:tgtEl>
                                          <p:spTgt spid="1176">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6">
                                            <p:txEl>
                                              <p:pRg end="2" st="2"/>
                                            </p:txEl>
                                          </p:spTgt>
                                        </p:tgtEl>
                                        <p:attrNameLst>
                                          <p:attrName>style.visibility</p:attrName>
                                        </p:attrNameLst>
                                      </p:cBhvr>
                                      <p:to>
                                        <p:strVal val="visible"/>
                                      </p:to>
                                    </p:set>
                                    <p:anim calcmode="lin" valueType="num">
                                      <p:cBhvr additive="base">
                                        <p:cTn dur="500"/>
                                        <p:tgtEl>
                                          <p:spTgt spid="1176">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76">
                                            <p:txEl>
                                              <p:pRg end="3" st="3"/>
                                            </p:txEl>
                                          </p:spTgt>
                                        </p:tgtEl>
                                        <p:attrNameLst>
                                          <p:attrName>style.visibility</p:attrName>
                                        </p:attrNameLst>
                                      </p:cBhvr>
                                      <p:to>
                                        <p:strVal val="visible"/>
                                      </p:to>
                                    </p:set>
                                    <p:anim calcmode="lin" valueType="num">
                                      <p:cBhvr additive="base">
                                        <p:cTn dur="500"/>
                                        <p:tgtEl>
                                          <p:spTgt spid="1176">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500"/>
                                        <p:tgtEl>
                                          <p:spTgt spid="1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500"/>
                                        <p:tgtEl>
                                          <p:spTgt spid="1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85"/>
                                        </p:tgtEl>
                                        <p:attrNameLst>
                                          <p:attrName>style.visibility</p:attrName>
                                        </p:attrNameLst>
                                      </p:cBhvr>
                                      <p:to>
                                        <p:strVal val="visible"/>
                                      </p:to>
                                    </p:set>
                                    <p:anim calcmode="lin" valueType="num">
                                      <p:cBhvr additive="base">
                                        <p:cTn dur="500"/>
                                        <p:tgtEl>
                                          <p:spTgt spid="1185"/>
                                        </p:tgtEl>
                                        <p:attrNameLst>
                                          <p:attrName>ppt_w</p:attrName>
                                        </p:attrNameLst>
                                      </p:cBhvr>
                                      <p:tavLst>
                                        <p:tav fmla="" tm="0">
                                          <p:val>
                                            <p:strVal val="0"/>
                                          </p:val>
                                        </p:tav>
                                        <p:tav fmla="" tm="100000">
                                          <p:val>
                                            <p:strVal val="#ppt_w"/>
                                          </p:val>
                                        </p:tav>
                                      </p:tavLst>
                                    </p:anim>
                                    <p:anim calcmode="lin" valueType="num">
                                      <p:cBhvr additive="base">
                                        <p:cTn dur="500"/>
                                        <p:tgtEl>
                                          <p:spTgt spid="118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1"/>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500"/>
                                        <p:tgtEl>
                                          <p:spTgt spid="1183"/>
                                        </p:tgtEl>
                                      </p:cBhvr>
                                    </p:animEffect>
                                    <p:set>
                                      <p:cBhvr>
                                        <p:cTn dur="1" fill="hold">
                                          <p:stCondLst>
                                            <p:cond delay="500"/>
                                          </p:stCondLst>
                                        </p:cTn>
                                        <p:tgtEl>
                                          <p:spTgt spid="118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52"/>
          <p:cNvSpPr/>
          <p:nvPr/>
        </p:nvSpPr>
        <p:spPr>
          <a:xfrm>
            <a:off x="533400" y="57150"/>
            <a:ext cx="678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Trả lời câu hỏi và thực hiện yêu cầu.</a:t>
            </a:r>
            <a:endParaRPr sz="2800">
              <a:solidFill>
                <a:schemeClr val="dk1"/>
              </a:solidFill>
              <a:latin typeface="Arial Rounded"/>
              <a:ea typeface="Arial Rounded"/>
              <a:cs typeface="Arial Rounded"/>
              <a:sym typeface="Arial Rounded"/>
            </a:endParaRPr>
          </a:p>
        </p:txBody>
      </p:sp>
      <p:sp>
        <p:nvSpPr>
          <p:cNvPr id="1194" name="Google Shape;1194;p52"/>
          <p:cNvSpPr/>
          <p:nvPr/>
        </p:nvSpPr>
        <p:spPr>
          <a:xfrm>
            <a:off x="573974" y="580370"/>
            <a:ext cx="7924800" cy="66941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d. Vì sao mây đen không nghe theo mây trắng?</a:t>
            </a:r>
            <a:endParaRPr sz="2800">
              <a:solidFill>
                <a:schemeClr val="dk1"/>
              </a:solidFill>
              <a:latin typeface="Arial Rounded"/>
              <a:ea typeface="Arial Rounded"/>
              <a:cs typeface="Arial Rounded"/>
              <a:sym typeface="Arial Rounded"/>
            </a:endParaRPr>
          </a:p>
        </p:txBody>
      </p:sp>
      <p:sp>
        <p:nvSpPr>
          <p:cNvPr id="1195" name="Google Shape;1195;p52"/>
          <p:cNvSpPr/>
          <p:nvPr/>
        </p:nvSpPr>
        <p:spPr>
          <a:xfrm>
            <a:off x="152399" y="3788102"/>
            <a:ext cx="8991601"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500">
                <a:solidFill>
                  <a:srgbClr val="FF0000"/>
                </a:solidFill>
                <a:latin typeface="Arial Rounded"/>
                <a:ea typeface="Arial Rounded"/>
                <a:cs typeface="Arial Rounded"/>
                <a:sym typeface="Arial Rounded"/>
              </a:rPr>
              <a:t>Gợi ý:</a:t>
            </a:r>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a:t>
            </a:r>
            <a:r>
              <a:rPr lang="en-US" sz="2500">
                <a:solidFill>
                  <a:srgbClr val="CC0066"/>
                </a:solidFill>
                <a:latin typeface="Arial Rounded"/>
                <a:ea typeface="Arial Rounded"/>
                <a:cs typeface="Arial Rounded"/>
                <a:sym typeface="Arial Rounded"/>
              </a:rPr>
              <a:t>Em hãy đọc phần sau câu chuyện khi mây đen hóa thành mưa xuống.</a:t>
            </a:r>
            <a:endParaRPr sz="2500">
              <a:solidFill>
                <a:srgbClr val="CC0066"/>
              </a:solidFill>
              <a:latin typeface="Arial Rounded"/>
              <a:ea typeface="Arial Rounded"/>
              <a:cs typeface="Arial Rounded"/>
              <a:sym typeface="Arial Rounded"/>
            </a:endParaRPr>
          </a:p>
        </p:txBody>
      </p:sp>
      <p:pic>
        <p:nvPicPr>
          <p:cNvPr descr="Pregunta GIFs - Get the best gif on GIFER" id="1196" name="Google Shape;1196;p52"/>
          <p:cNvPicPr preferRelativeResize="0"/>
          <p:nvPr/>
        </p:nvPicPr>
        <p:blipFill rotWithShape="1">
          <a:blip r:embed="rId3">
            <a:alphaModFix/>
          </a:blip>
          <a:srcRect b="0" l="0" r="0" t="0"/>
          <a:stretch/>
        </p:blipFill>
        <p:spPr>
          <a:xfrm>
            <a:off x="7138393" y="1982331"/>
            <a:ext cx="2005608" cy="2005608"/>
          </a:xfrm>
          <a:prstGeom prst="rect">
            <a:avLst/>
          </a:prstGeom>
          <a:noFill/>
          <a:ln>
            <a:noFill/>
          </a:ln>
        </p:spPr>
      </p:pic>
      <p:pic>
        <p:nvPicPr>
          <p:cNvPr descr="Summary of KHÓA HỌC ILLUSTRATOR | THIẾT KẾ LOGO OLYMPIC" id="1197" name="Google Shape;1197;p52"/>
          <p:cNvPicPr preferRelativeResize="0"/>
          <p:nvPr/>
        </p:nvPicPr>
        <p:blipFill rotWithShape="1">
          <a:blip r:embed="rId4">
            <a:alphaModFix/>
          </a:blip>
          <a:srcRect b="0" l="0" r="0" t="0"/>
          <a:stretch/>
        </p:blipFill>
        <p:spPr>
          <a:xfrm>
            <a:off x="6934200" y="2213583"/>
            <a:ext cx="2015631" cy="2015631"/>
          </a:xfrm>
          <a:prstGeom prst="rect">
            <a:avLst/>
          </a:prstGeom>
          <a:noFill/>
          <a:ln>
            <a:noFill/>
          </a:ln>
        </p:spPr>
      </p:pic>
      <p:sp>
        <p:nvSpPr>
          <p:cNvPr id="1198" name="Google Shape;1198;p52"/>
          <p:cNvSpPr/>
          <p:nvPr/>
        </p:nvSpPr>
        <p:spPr>
          <a:xfrm>
            <a:off x="914400" y="1289834"/>
            <a:ext cx="601980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FF0000"/>
                </a:solidFill>
                <a:latin typeface="Arial Rounded"/>
                <a:ea typeface="Arial Rounded"/>
                <a:cs typeface="Arial Rounded"/>
                <a:sym typeface="Arial Rounded"/>
              </a:rPr>
              <a:t>⇨ Câu cho thấy mây đen đem lại niềm vui cho con người và vạn vật là: Con người và vạn vật reo hò đón mưa.</a:t>
            </a:r>
            <a:endParaRPr sz="2800">
              <a:solidFill>
                <a:srgbClr val="FF0000"/>
              </a:solidFill>
              <a:latin typeface="Arial Rounded"/>
              <a:ea typeface="Arial Rounded"/>
              <a:cs typeface="Arial Rounded"/>
              <a:sym typeface="Arial Rounded"/>
            </a:endParaRPr>
          </a:p>
        </p:txBody>
      </p:sp>
      <p:sp>
        <p:nvSpPr>
          <p:cNvPr id="1199" name="Google Shape;1199;p52"/>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200" name="Google Shape;1200;p52"/>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194"/>
                                        </p:tgtEl>
                                        <p:attrNameLst>
                                          <p:attrName>style.visibility</p:attrName>
                                        </p:attrNameLst>
                                      </p:cBhvr>
                                      <p:to>
                                        <p:strVal val="visible"/>
                                      </p:to>
                                    </p:set>
                                    <p:anim calcmode="lin" valueType="num">
                                      <p:cBhvr additive="base">
                                        <p:cTn dur="500"/>
                                        <p:tgtEl>
                                          <p:spTgt spid="119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95"/>
                                        </p:tgtEl>
                                        <p:attrNameLst>
                                          <p:attrName>style.visibility</p:attrName>
                                        </p:attrNameLst>
                                      </p:cBhvr>
                                      <p:to>
                                        <p:strVal val="visible"/>
                                      </p:to>
                                    </p:set>
                                    <p:anim calcmode="lin" valueType="num">
                                      <p:cBhvr additive="base">
                                        <p:cTn dur="500"/>
                                        <p:tgtEl>
                                          <p:spTgt spid="1195"/>
                                        </p:tgtEl>
                                        <p:attrNameLst>
                                          <p:attrName>ppt_w</p:attrName>
                                        </p:attrNameLst>
                                      </p:cBhvr>
                                      <p:tavLst>
                                        <p:tav fmla="" tm="0">
                                          <p:val>
                                            <p:strVal val="0"/>
                                          </p:val>
                                        </p:tav>
                                        <p:tav fmla="" tm="100000">
                                          <p:val>
                                            <p:strVal val="#ppt_w"/>
                                          </p:val>
                                        </p:tav>
                                      </p:tavLst>
                                    </p:anim>
                                    <p:anim calcmode="lin" valueType="num">
                                      <p:cBhvr additive="base">
                                        <p:cTn dur="500"/>
                                        <p:tgtEl>
                                          <p:spTgt spid="11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par>
                                <p:cTn fill="hold" nodeType="withEffect" presetClass="exit" presetID="10" presetSubtype="0">
                                  <p:stCondLst>
                                    <p:cond delay="0"/>
                                  </p:stCondLst>
                                  <p:childTnLst>
                                    <p:animEffect filter="fade" transition="out">
                                      <p:cBhvr>
                                        <p:cTn dur="500"/>
                                        <p:tgtEl>
                                          <p:spTgt spid="1196"/>
                                        </p:tgtEl>
                                      </p:cBhvr>
                                    </p:animEffect>
                                    <p:set>
                                      <p:cBhvr>
                                        <p:cTn dur="1" fill="hold">
                                          <p:stCondLst>
                                            <p:cond delay="500"/>
                                          </p:stCondLst>
                                        </p:cTn>
                                        <p:tgtEl>
                                          <p:spTgt spid="119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53"/>
          <p:cNvSpPr/>
          <p:nvPr/>
        </p:nvSpPr>
        <p:spPr>
          <a:xfrm>
            <a:off x="533400" y="57150"/>
            <a:ext cx="678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Trả lời câu hỏi và thực hiện yêu cầu.</a:t>
            </a:r>
            <a:endParaRPr sz="2800">
              <a:solidFill>
                <a:schemeClr val="dk1"/>
              </a:solidFill>
              <a:latin typeface="Arial Rounded"/>
              <a:ea typeface="Arial Rounded"/>
              <a:cs typeface="Arial Rounded"/>
              <a:sym typeface="Arial Rounded"/>
            </a:endParaRPr>
          </a:p>
        </p:txBody>
      </p:sp>
      <p:sp>
        <p:nvSpPr>
          <p:cNvPr id="1207" name="Google Shape;1207;p53"/>
          <p:cNvSpPr/>
          <p:nvPr/>
        </p:nvSpPr>
        <p:spPr>
          <a:xfrm>
            <a:off x="457200" y="580370"/>
            <a:ext cx="8610600" cy="1033103"/>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lang="en-US" sz="2500">
                <a:solidFill>
                  <a:schemeClr val="dk1"/>
                </a:solidFill>
                <a:latin typeface="Arial Rounded"/>
                <a:ea typeface="Arial Rounded"/>
                <a:cs typeface="Arial Rounded"/>
                <a:sym typeface="Arial Rounded"/>
              </a:rPr>
              <a:t>e. Tìm các từ chỉ đặc điểm trong câu dưới đây:</a:t>
            </a:r>
            <a:endParaRPr sz="2500">
              <a:solidFill>
                <a:schemeClr val="dk1"/>
              </a:solidFill>
              <a:latin typeface="Arial Rounded"/>
              <a:ea typeface="Arial Rounded"/>
              <a:cs typeface="Arial Rounded"/>
              <a:sym typeface="Arial Rounded"/>
            </a:endParaRPr>
          </a:p>
          <a:p>
            <a:pPr indent="0" lvl="0" marL="0" marR="0" rtl="0" algn="l">
              <a:lnSpc>
                <a:spcPct val="130000"/>
              </a:lnSpc>
              <a:spcBef>
                <a:spcPts val="0"/>
              </a:spcBef>
              <a:spcAft>
                <a:spcPts val="0"/>
              </a:spcAft>
              <a:buNone/>
            </a:pPr>
            <a:r>
              <a:rPr lang="en-US" sz="2500">
                <a:solidFill>
                  <a:schemeClr val="dk1"/>
                </a:solidFill>
                <a:latin typeface="Arial Rounded"/>
                <a:ea typeface="Arial Rounded"/>
                <a:cs typeface="Arial Rounded"/>
                <a:sym typeface="Arial Rounded"/>
              </a:rPr>
              <a:t>    </a:t>
            </a:r>
            <a:r>
              <a:rPr i="1" lang="en-US" sz="2500">
                <a:solidFill>
                  <a:schemeClr val="dk1"/>
                </a:solidFill>
                <a:latin typeface="Arial Rounded"/>
                <a:ea typeface="Arial Rounded"/>
                <a:cs typeface="Arial Rounded"/>
                <a:sym typeface="Arial Rounded"/>
              </a:rPr>
              <a:t>Đám mây xốp, nhẹ trông như một chiếc gối bông xinh xắn.</a:t>
            </a:r>
            <a:endParaRPr i="1" sz="2500">
              <a:solidFill>
                <a:schemeClr val="dk1"/>
              </a:solidFill>
              <a:latin typeface="Arial Rounded"/>
              <a:ea typeface="Arial Rounded"/>
              <a:cs typeface="Arial Rounded"/>
              <a:sym typeface="Arial Rounded"/>
            </a:endParaRPr>
          </a:p>
        </p:txBody>
      </p:sp>
      <p:pic>
        <p:nvPicPr>
          <p:cNvPr descr="Pregunta GIFs - Get the best gif on GIFER" id="1208" name="Google Shape;1208;p53"/>
          <p:cNvPicPr preferRelativeResize="0"/>
          <p:nvPr/>
        </p:nvPicPr>
        <p:blipFill rotWithShape="1">
          <a:blip r:embed="rId3">
            <a:alphaModFix/>
          </a:blip>
          <a:srcRect b="0" l="0" r="0" t="0"/>
          <a:stretch/>
        </p:blipFill>
        <p:spPr>
          <a:xfrm>
            <a:off x="6324601" y="2374946"/>
            <a:ext cx="2629006" cy="2629006"/>
          </a:xfrm>
          <a:prstGeom prst="rect">
            <a:avLst/>
          </a:prstGeom>
          <a:noFill/>
          <a:ln>
            <a:noFill/>
          </a:ln>
        </p:spPr>
      </p:pic>
      <p:pic>
        <p:nvPicPr>
          <p:cNvPr descr="Summary of KHÓA HỌC ILLUSTRATOR | THIẾT KẾ LOGO OLYMPIC" id="1209" name="Google Shape;1209;p53"/>
          <p:cNvPicPr preferRelativeResize="0"/>
          <p:nvPr/>
        </p:nvPicPr>
        <p:blipFill rotWithShape="1">
          <a:blip r:embed="rId4">
            <a:alphaModFix/>
          </a:blip>
          <a:srcRect b="0" l="0" r="0" t="0"/>
          <a:stretch/>
        </p:blipFill>
        <p:spPr>
          <a:xfrm>
            <a:off x="6324601" y="2571751"/>
            <a:ext cx="2487802" cy="2487802"/>
          </a:xfrm>
          <a:prstGeom prst="rect">
            <a:avLst/>
          </a:prstGeom>
          <a:noFill/>
          <a:ln>
            <a:noFill/>
          </a:ln>
        </p:spPr>
      </p:pic>
      <p:sp>
        <p:nvSpPr>
          <p:cNvPr id="1210" name="Google Shape;1210;p53"/>
          <p:cNvSpPr/>
          <p:nvPr/>
        </p:nvSpPr>
        <p:spPr>
          <a:xfrm>
            <a:off x="609600" y="1952048"/>
            <a:ext cx="60198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FF0000"/>
                </a:solidFill>
                <a:latin typeface="Arial Rounded"/>
                <a:ea typeface="Arial Rounded"/>
                <a:cs typeface="Arial Rounded"/>
                <a:sym typeface="Arial Rounded"/>
              </a:rPr>
              <a:t>⇨ Các từ chỉ đặc điểm có trong câu là: </a:t>
            </a:r>
            <a:r>
              <a:rPr i="1" lang="en-US" sz="2800">
                <a:solidFill>
                  <a:srgbClr val="FF0000"/>
                </a:solidFill>
                <a:latin typeface="Arial Rounded"/>
                <a:ea typeface="Arial Rounded"/>
                <a:cs typeface="Arial Rounded"/>
                <a:sym typeface="Arial Rounded"/>
              </a:rPr>
              <a:t>xốp, nhẹ, xinh xắn</a:t>
            </a:r>
            <a:endParaRPr i="1" sz="2800">
              <a:solidFill>
                <a:srgbClr val="FF0000"/>
              </a:solidFill>
              <a:latin typeface="Arial Rounded"/>
              <a:ea typeface="Arial Rounded"/>
              <a:cs typeface="Arial Rounded"/>
              <a:sym typeface="Arial Rounded"/>
            </a:endParaRPr>
          </a:p>
        </p:txBody>
      </p:sp>
      <p:sp>
        <p:nvSpPr>
          <p:cNvPr id="1211" name="Google Shape;1211;p53"/>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212" name="Google Shape;1212;p53"/>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6"/>
                                        </p:tgtEl>
                                        <p:attrNameLst>
                                          <p:attrName>style.visibility</p:attrName>
                                        </p:attrNameLst>
                                      </p:cBhvr>
                                      <p:to>
                                        <p:strVal val="visible"/>
                                      </p:to>
                                    </p:set>
                                    <p:animEffect filter="fade" transition="in">
                                      <p:cBhvr>
                                        <p:cTn dur="500"/>
                                        <p:tgtEl>
                                          <p:spTgt spid="1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07"/>
                                        </p:tgtEl>
                                        <p:attrNameLst>
                                          <p:attrName>style.visibility</p:attrName>
                                        </p:attrNameLst>
                                      </p:cBhvr>
                                      <p:to>
                                        <p:strVal val="visible"/>
                                      </p:to>
                                    </p:set>
                                    <p:anim calcmode="lin" valueType="num">
                                      <p:cBhvr additive="base">
                                        <p:cTn dur="500"/>
                                        <p:tgtEl>
                                          <p:spTgt spid="120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10"/>
                                        </p:tgtEl>
                                        <p:attrNameLst>
                                          <p:attrName>style.visibility</p:attrName>
                                        </p:attrNameLst>
                                      </p:cBhvr>
                                      <p:to>
                                        <p:strVal val="visible"/>
                                      </p:to>
                                    </p:set>
                                    <p:anim calcmode="lin" valueType="num">
                                      <p:cBhvr additive="base">
                                        <p:cTn dur="500"/>
                                        <p:tgtEl>
                                          <p:spTgt spid="1210"/>
                                        </p:tgtEl>
                                        <p:attrNameLst>
                                          <p:attrName>ppt_x</p:attrName>
                                        </p:attrNameLst>
                                      </p:cBhvr>
                                      <p:tavLst>
                                        <p:tav fmla="" tm="0">
                                          <p:val>
                                            <p:strVal val="#ppt_x-1"/>
                                          </p:val>
                                        </p:tav>
                                        <p:tav fmla="" tm="100000">
                                          <p:val>
                                            <p:strVal val="#ppt_x"/>
                                          </p:val>
                                        </p:tav>
                                      </p:tavLst>
                                    </p:anim>
                                  </p:childTnLst>
                                </p:cTn>
                              </p:par>
                              <p:par>
                                <p:cTn fill="hold" nodeType="withEffect" presetClass="exit" presetID="10" presetSubtype="0">
                                  <p:stCondLst>
                                    <p:cond delay="0"/>
                                  </p:stCondLst>
                                  <p:childTnLst>
                                    <p:animEffect filter="fade" transition="out">
                                      <p:cBhvr>
                                        <p:cTn dur="500"/>
                                        <p:tgtEl>
                                          <p:spTgt spid="1208"/>
                                        </p:tgtEl>
                                      </p:cBhvr>
                                    </p:animEffect>
                                    <p:set>
                                      <p:cBhvr>
                                        <p:cTn dur="1" fill="hold">
                                          <p:stCondLst>
                                            <p:cond delay="500"/>
                                          </p:stCondLst>
                                        </p:cTn>
                                        <p:tgtEl>
                                          <p:spTgt spid="120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09"/>
                                        </p:tgtEl>
                                        <p:attrNameLst>
                                          <p:attrName>style.visibility</p:attrName>
                                        </p:attrNameLst>
                                      </p:cBhvr>
                                      <p:to>
                                        <p:strVal val="visible"/>
                                      </p:to>
                                    </p:set>
                                    <p:animEffect filter="fade" transition="in">
                                      <p:cBhvr>
                                        <p:cTn dur="500"/>
                                        <p:tgtEl>
                                          <p:spTgt spid="1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54"/>
          <p:cNvSpPr/>
          <p:nvPr/>
        </p:nvSpPr>
        <p:spPr>
          <a:xfrm>
            <a:off x="533400" y="57150"/>
            <a:ext cx="67818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Rounded"/>
                <a:ea typeface="Arial Rounded"/>
                <a:cs typeface="Arial Rounded"/>
                <a:sym typeface="Arial Rounded"/>
              </a:rPr>
              <a:t>Trả lời câu hỏi và thực hiện yêu cầu.</a:t>
            </a:r>
            <a:endParaRPr sz="2800">
              <a:solidFill>
                <a:schemeClr val="dk1"/>
              </a:solidFill>
              <a:latin typeface="Arial Rounded"/>
              <a:ea typeface="Arial Rounded"/>
              <a:cs typeface="Arial Rounded"/>
              <a:sym typeface="Arial Rounded"/>
            </a:endParaRPr>
          </a:p>
        </p:txBody>
      </p:sp>
      <p:sp>
        <p:nvSpPr>
          <p:cNvPr id="1219" name="Google Shape;1219;p54"/>
          <p:cNvSpPr/>
          <p:nvPr/>
        </p:nvSpPr>
        <p:spPr>
          <a:xfrm>
            <a:off x="457200" y="580370"/>
            <a:ext cx="8496407" cy="1592744"/>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None/>
            </a:pPr>
            <a:r>
              <a:rPr lang="en-US" sz="2500">
                <a:solidFill>
                  <a:schemeClr val="dk1"/>
                </a:solidFill>
                <a:latin typeface="Arial Rounded"/>
                <a:ea typeface="Arial Rounded"/>
                <a:cs typeface="Arial Rounded"/>
                <a:sym typeface="Arial Rounded"/>
              </a:rPr>
              <a:t>g. Đặt dấu phẩy vào chỗ nào trong câu sau?</a:t>
            </a:r>
            <a:endParaRPr sz="2500">
              <a:solidFill>
                <a:schemeClr val="dk1"/>
              </a:solidFill>
              <a:latin typeface="Arial Rounded"/>
              <a:ea typeface="Arial Rounded"/>
              <a:cs typeface="Arial Rounded"/>
              <a:sym typeface="Arial Rounded"/>
            </a:endParaRPr>
          </a:p>
          <a:p>
            <a:pPr indent="0" lvl="0" marL="0" marR="0" rtl="0" algn="l">
              <a:lnSpc>
                <a:spcPct val="130000"/>
              </a:lnSpc>
              <a:spcBef>
                <a:spcPts val="0"/>
              </a:spcBef>
              <a:spcAft>
                <a:spcPts val="0"/>
              </a:spcAft>
              <a:buNone/>
            </a:pPr>
            <a:r>
              <a:rPr i="1" lang="en-US" sz="2500">
                <a:solidFill>
                  <a:schemeClr val="dk1"/>
                </a:solidFill>
                <a:latin typeface="Arial Rounded"/>
                <a:ea typeface="Arial Rounded"/>
                <a:cs typeface="Arial Rounded"/>
                <a:sym typeface="Arial Rounded"/>
              </a:rPr>
              <a:t>     Trên bầu trời cao rộng, mây đen mây trắng đang rong ruổi theo gió.</a:t>
            </a:r>
            <a:endParaRPr i="1" sz="2500">
              <a:solidFill>
                <a:schemeClr val="dk1"/>
              </a:solidFill>
              <a:latin typeface="Arial Rounded"/>
              <a:ea typeface="Arial Rounded"/>
              <a:cs typeface="Arial Rounded"/>
              <a:sym typeface="Arial Rounded"/>
            </a:endParaRPr>
          </a:p>
        </p:txBody>
      </p:sp>
      <p:pic>
        <p:nvPicPr>
          <p:cNvPr descr="Pregunta GIFs - Get the best gif on GIFER" id="1220" name="Google Shape;1220;p54"/>
          <p:cNvPicPr preferRelativeResize="0"/>
          <p:nvPr/>
        </p:nvPicPr>
        <p:blipFill rotWithShape="1">
          <a:blip r:embed="rId3">
            <a:alphaModFix/>
          </a:blip>
          <a:srcRect b="0" l="0" r="0" t="0"/>
          <a:stretch/>
        </p:blipFill>
        <p:spPr>
          <a:xfrm>
            <a:off x="6629399" y="2033400"/>
            <a:ext cx="2329155" cy="2329155"/>
          </a:xfrm>
          <a:prstGeom prst="rect">
            <a:avLst/>
          </a:prstGeom>
          <a:noFill/>
          <a:ln>
            <a:noFill/>
          </a:ln>
        </p:spPr>
      </p:pic>
      <p:pic>
        <p:nvPicPr>
          <p:cNvPr descr="Summary of KHÓA HỌC ILLUSTRATOR | THIẾT KẾ LOGO OLYMPIC" id="1221" name="Google Shape;1221;p54"/>
          <p:cNvPicPr preferRelativeResize="0"/>
          <p:nvPr/>
        </p:nvPicPr>
        <p:blipFill rotWithShape="1">
          <a:blip r:embed="rId4">
            <a:alphaModFix/>
          </a:blip>
          <a:srcRect b="0" l="0" r="0" t="0"/>
          <a:stretch/>
        </p:blipFill>
        <p:spPr>
          <a:xfrm>
            <a:off x="6622967" y="1954076"/>
            <a:ext cx="2487802" cy="2487802"/>
          </a:xfrm>
          <a:prstGeom prst="rect">
            <a:avLst/>
          </a:prstGeom>
          <a:noFill/>
          <a:ln>
            <a:noFill/>
          </a:ln>
        </p:spPr>
      </p:pic>
      <p:sp>
        <p:nvSpPr>
          <p:cNvPr id="1222" name="Google Shape;1222;p54"/>
          <p:cNvSpPr/>
          <p:nvPr/>
        </p:nvSpPr>
        <p:spPr>
          <a:xfrm>
            <a:off x="609600" y="2367565"/>
            <a:ext cx="601980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rgbClr val="FF0000"/>
                </a:solidFill>
                <a:latin typeface="Arial Rounded"/>
                <a:ea typeface="Arial Rounded"/>
                <a:cs typeface="Arial Rounded"/>
                <a:sym typeface="Arial Rounded"/>
              </a:rPr>
              <a:t>⇨ Trên bầu trời cao rộng, mây đen, mây trắng đang rong ruổi theo gió.</a:t>
            </a:r>
            <a:endParaRPr sz="2800">
              <a:solidFill>
                <a:srgbClr val="FF0000"/>
              </a:solidFill>
              <a:latin typeface="Arial Rounded"/>
              <a:ea typeface="Arial Rounded"/>
              <a:cs typeface="Arial Rounded"/>
              <a:sym typeface="Arial Rounded"/>
            </a:endParaRPr>
          </a:p>
        </p:txBody>
      </p:sp>
      <p:sp>
        <p:nvSpPr>
          <p:cNvPr id="1223" name="Google Shape;1223;p54"/>
          <p:cNvSpPr/>
          <p:nvPr/>
        </p:nvSpPr>
        <p:spPr>
          <a:xfrm>
            <a:off x="152398" y="4142051"/>
            <a:ext cx="8991601"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500">
                <a:solidFill>
                  <a:srgbClr val="FF0000"/>
                </a:solidFill>
                <a:latin typeface="Arial Rounded"/>
                <a:ea typeface="Arial Rounded"/>
                <a:cs typeface="Arial Rounded"/>
                <a:sym typeface="Arial Rounded"/>
              </a:rPr>
              <a:t>Gợi ý:</a:t>
            </a:r>
            <a:endParaRPr/>
          </a:p>
          <a:p>
            <a:pPr indent="0" lvl="0" marL="0" marR="0" rtl="0" algn="l">
              <a:spcBef>
                <a:spcPts val="0"/>
              </a:spcBef>
              <a:spcAft>
                <a:spcPts val="0"/>
              </a:spcAft>
              <a:buNone/>
            </a:pPr>
            <a:r>
              <a:rPr lang="en-US" sz="2500">
                <a:solidFill>
                  <a:schemeClr val="dk1"/>
                </a:solidFill>
                <a:latin typeface="Arial Rounded"/>
                <a:ea typeface="Arial Rounded"/>
                <a:cs typeface="Arial Rounded"/>
                <a:sym typeface="Arial Rounded"/>
              </a:rPr>
              <a:t>        </a:t>
            </a:r>
            <a:r>
              <a:rPr lang="en-US" sz="2500">
                <a:solidFill>
                  <a:srgbClr val="CC0066"/>
                </a:solidFill>
                <a:latin typeface="Arial Rounded"/>
                <a:ea typeface="Arial Rounded"/>
                <a:cs typeface="Arial Rounded"/>
                <a:sym typeface="Arial Rounded"/>
              </a:rPr>
              <a:t>Dấu phẩy trong câu dùng để ngăn cách hai sự vật.</a:t>
            </a:r>
            <a:endParaRPr sz="2500">
              <a:solidFill>
                <a:srgbClr val="CC0066"/>
              </a:solidFill>
              <a:latin typeface="Arial Rounded"/>
              <a:ea typeface="Arial Rounded"/>
              <a:cs typeface="Arial Rounded"/>
              <a:sym typeface="Arial Rounded"/>
            </a:endParaRPr>
          </a:p>
        </p:txBody>
      </p:sp>
      <p:sp>
        <p:nvSpPr>
          <p:cNvPr id="1224" name="Google Shape;1224;p54"/>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225" name="Google Shape;1225;p54"/>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500"/>
                                        <p:tgtEl>
                                          <p:spTgt spid="12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19">
                                            <p:txEl>
                                              <p:pRg end="0" st="0"/>
                                            </p:txEl>
                                          </p:spTgt>
                                        </p:tgtEl>
                                        <p:attrNameLst>
                                          <p:attrName>style.visibility</p:attrName>
                                        </p:attrNameLst>
                                      </p:cBhvr>
                                      <p:to>
                                        <p:strVal val="visible"/>
                                      </p:to>
                                    </p:set>
                                    <p:anim calcmode="lin" valueType="num">
                                      <p:cBhvr additive="base">
                                        <p:cTn dur="500"/>
                                        <p:tgtEl>
                                          <p:spTgt spid="121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19">
                                            <p:txEl>
                                              <p:pRg end="1" st="1"/>
                                            </p:txEl>
                                          </p:spTgt>
                                        </p:tgtEl>
                                        <p:attrNameLst>
                                          <p:attrName>style.visibility</p:attrName>
                                        </p:attrNameLst>
                                      </p:cBhvr>
                                      <p:to>
                                        <p:strVal val="visible"/>
                                      </p:to>
                                    </p:set>
                                    <p:anim calcmode="lin" valueType="num">
                                      <p:cBhvr additive="base">
                                        <p:cTn dur="500"/>
                                        <p:tgtEl>
                                          <p:spTgt spid="1219">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23"/>
                                        </p:tgtEl>
                                        <p:attrNameLst>
                                          <p:attrName>style.visibility</p:attrName>
                                        </p:attrNameLst>
                                      </p:cBhvr>
                                      <p:to>
                                        <p:strVal val="visible"/>
                                      </p:to>
                                    </p:set>
                                    <p:anim calcmode="lin" valueType="num">
                                      <p:cBhvr additive="base">
                                        <p:cTn dur="500"/>
                                        <p:tgtEl>
                                          <p:spTgt spid="1223"/>
                                        </p:tgtEl>
                                        <p:attrNameLst>
                                          <p:attrName>ppt_w</p:attrName>
                                        </p:attrNameLst>
                                      </p:cBhvr>
                                      <p:tavLst>
                                        <p:tav fmla="" tm="0">
                                          <p:val>
                                            <p:strVal val="0"/>
                                          </p:val>
                                        </p:tav>
                                        <p:tav fmla="" tm="100000">
                                          <p:val>
                                            <p:strVal val="#ppt_w"/>
                                          </p:val>
                                        </p:tav>
                                      </p:tavLst>
                                    </p:anim>
                                    <p:anim calcmode="lin" valueType="num">
                                      <p:cBhvr additive="base">
                                        <p:cTn dur="500"/>
                                        <p:tgtEl>
                                          <p:spTgt spid="122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222"/>
                                        </p:tgtEl>
                                        <p:attrNameLst>
                                          <p:attrName>style.visibility</p:attrName>
                                        </p:attrNameLst>
                                      </p:cBhvr>
                                      <p:to>
                                        <p:strVal val="visible"/>
                                      </p:to>
                                    </p:set>
                                    <p:anim calcmode="lin" valueType="num">
                                      <p:cBhvr additive="base">
                                        <p:cTn dur="500"/>
                                        <p:tgtEl>
                                          <p:spTgt spid="1222"/>
                                        </p:tgtEl>
                                        <p:attrNameLst>
                                          <p:attrName>ppt_x</p:attrName>
                                        </p:attrNameLst>
                                      </p:cBhvr>
                                      <p:tavLst>
                                        <p:tav fmla="" tm="0">
                                          <p:val>
                                            <p:strVal val="#ppt_x-1"/>
                                          </p:val>
                                        </p:tav>
                                        <p:tav fmla="" tm="100000">
                                          <p:val>
                                            <p:strVal val="#ppt_x"/>
                                          </p:val>
                                        </p:tav>
                                      </p:tavLst>
                                    </p:anim>
                                  </p:childTnLst>
                                </p:cTn>
                              </p:par>
                              <p:par>
                                <p:cTn fill="hold" nodeType="withEffect" presetClass="exit" presetID="10" presetSubtype="0">
                                  <p:stCondLst>
                                    <p:cond delay="0"/>
                                  </p:stCondLst>
                                  <p:childTnLst>
                                    <p:animEffect filter="fade" transition="out">
                                      <p:cBhvr>
                                        <p:cTn dur="500"/>
                                        <p:tgtEl>
                                          <p:spTgt spid="1220"/>
                                        </p:tgtEl>
                                      </p:cBhvr>
                                    </p:animEffect>
                                    <p:set>
                                      <p:cBhvr>
                                        <p:cTn dur="1" fill="hold">
                                          <p:stCondLst>
                                            <p:cond delay="500"/>
                                          </p:stCondLst>
                                        </p:cTn>
                                        <p:tgtEl>
                                          <p:spTgt spid="122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500"/>
                                        <p:tgtEl>
                                          <p:spTgt spid="1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pic>
        <p:nvPicPr>
          <p:cNvPr id="1231" name="Google Shape;1231;p55"/>
          <p:cNvPicPr preferRelativeResize="0"/>
          <p:nvPr/>
        </p:nvPicPr>
        <p:blipFill rotWithShape="1">
          <a:blip r:embed="rId3">
            <a:alphaModFix/>
          </a:blip>
          <a:srcRect b="0" l="5528" r="5531" t="0"/>
          <a:stretch/>
        </p:blipFill>
        <p:spPr>
          <a:xfrm>
            <a:off x="0" y="0"/>
            <a:ext cx="9144000" cy="5143500"/>
          </a:xfrm>
          <a:prstGeom prst="rect">
            <a:avLst/>
          </a:prstGeom>
          <a:noFill/>
          <a:ln>
            <a:noFill/>
          </a:ln>
        </p:spPr>
      </p:pic>
      <p:pic>
        <p:nvPicPr>
          <p:cNvPr id="1232" name="Google Shape;1232;p55"/>
          <p:cNvPicPr preferRelativeResize="0"/>
          <p:nvPr/>
        </p:nvPicPr>
        <p:blipFill rotWithShape="1">
          <a:blip r:embed="rId4">
            <a:alphaModFix/>
          </a:blip>
          <a:srcRect b="11190" l="15285" r="46645" t="10430"/>
          <a:stretch/>
        </p:blipFill>
        <p:spPr>
          <a:xfrm>
            <a:off x="-970102" y="-222524"/>
            <a:ext cx="10582732" cy="5588547"/>
          </a:xfrm>
          <a:prstGeom prst="rect">
            <a:avLst/>
          </a:prstGeom>
          <a:noFill/>
          <a:ln>
            <a:noFill/>
          </a:ln>
        </p:spPr>
      </p:pic>
      <p:pic>
        <p:nvPicPr>
          <p:cNvPr id="1233" name="Google Shape;1233;p55"/>
          <p:cNvPicPr preferRelativeResize="0"/>
          <p:nvPr/>
        </p:nvPicPr>
        <p:blipFill rotWithShape="1">
          <a:blip r:embed="rId5">
            <a:alphaModFix/>
          </a:blip>
          <a:srcRect b="52489" l="47331" r="9181" t="-3840"/>
          <a:stretch/>
        </p:blipFill>
        <p:spPr>
          <a:xfrm>
            <a:off x="4419600" y="712831"/>
            <a:ext cx="4462169" cy="3717835"/>
          </a:xfrm>
          <a:prstGeom prst="rect">
            <a:avLst/>
          </a:prstGeom>
          <a:noFill/>
          <a:ln>
            <a:noFill/>
          </a:ln>
        </p:spPr>
      </p:pic>
      <p:pic>
        <p:nvPicPr>
          <p:cNvPr id="1234" name="Google Shape;1234;p55"/>
          <p:cNvPicPr preferRelativeResize="0"/>
          <p:nvPr/>
        </p:nvPicPr>
        <p:blipFill rotWithShape="1">
          <a:blip r:embed="rId6">
            <a:alphaModFix/>
          </a:blip>
          <a:srcRect b="0" l="0" r="0" t="0"/>
          <a:stretch/>
        </p:blipFill>
        <p:spPr>
          <a:xfrm rot="770449">
            <a:off x="618479" y="1377659"/>
            <a:ext cx="3848122" cy="2752135"/>
          </a:xfrm>
          <a:prstGeom prst="rect">
            <a:avLst/>
          </a:prstGeom>
          <a:noFill/>
          <a:ln>
            <a:noFill/>
          </a:ln>
        </p:spPr>
      </p:pic>
      <p:sp>
        <p:nvSpPr>
          <p:cNvPr id="1235" name="Google Shape;1235;p55"/>
          <p:cNvSpPr txBox="1"/>
          <p:nvPr/>
        </p:nvSpPr>
        <p:spPr>
          <a:xfrm>
            <a:off x="1066800" y="2038350"/>
            <a:ext cx="3089275" cy="744538"/>
          </a:xfrm>
          <a:prstGeom prst="rect">
            <a:avLst/>
          </a:prstGeom>
          <a:noFill/>
          <a:ln>
            <a:noFill/>
          </a:ln>
        </p:spPr>
        <p:txBody>
          <a:bodyPr anchorCtr="0" anchor="t" bIns="121750" lIns="121750" spcFirstLastPara="1" rIns="121750" wrap="square" tIns="121750">
            <a:noAutofit/>
          </a:bodyPr>
          <a:lstStyle/>
          <a:p>
            <a:pPr indent="0" lvl="0" marL="0" marR="0" rtl="0" algn="ctr">
              <a:lnSpc>
                <a:spcPct val="100000"/>
              </a:lnSpc>
              <a:spcBef>
                <a:spcPts val="0"/>
              </a:spcBef>
              <a:spcAft>
                <a:spcPts val="0"/>
              </a:spcAft>
              <a:buClr>
                <a:srgbClr val="4472C4"/>
              </a:buClr>
              <a:buSzPts val="2600"/>
              <a:buFont typeface="Arial"/>
              <a:buNone/>
            </a:pPr>
            <a:r>
              <a:rPr lang="en-US" sz="8500">
                <a:solidFill>
                  <a:srgbClr val="00B0F0"/>
                </a:solidFill>
                <a:latin typeface="Arial Rounded"/>
                <a:ea typeface="Arial Rounded"/>
                <a:cs typeface="Arial Rounded"/>
                <a:sym typeface="Arial Rounded"/>
              </a:rPr>
              <a:t>Tiết 10</a:t>
            </a:r>
            <a:endParaRPr sz="8500">
              <a:solidFill>
                <a:srgbClr val="00B0F0"/>
              </a:solidFill>
              <a:latin typeface="Arial Rounded"/>
              <a:ea typeface="Arial Rounded"/>
              <a:cs typeface="Arial Rounded"/>
              <a:sym typeface="Arial Rounded"/>
            </a:endParaRPr>
          </a:p>
        </p:txBody>
      </p:sp>
      <p:pic>
        <p:nvPicPr>
          <p:cNvPr id="1236" name="Google Shape;1236;p55"/>
          <p:cNvPicPr preferRelativeResize="0"/>
          <p:nvPr/>
        </p:nvPicPr>
        <p:blipFill rotWithShape="1">
          <a:blip r:embed="rId7">
            <a:alphaModFix/>
          </a:blip>
          <a:srcRect b="0" l="0" r="48968" t="0"/>
          <a:stretch/>
        </p:blipFill>
        <p:spPr>
          <a:xfrm>
            <a:off x="1123104" y="473953"/>
            <a:ext cx="1077289" cy="1319282"/>
          </a:xfrm>
          <a:prstGeom prst="rect">
            <a:avLst/>
          </a:prstGeom>
          <a:noFill/>
          <a:ln>
            <a:noFill/>
          </a:ln>
        </p:spPr>
      </p:pic>
      <p:sp>
        <p:nvSpPr>
          <p:cNvPr id="1237" name="Google Shape;1237;p55"/>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9">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238" name="Google Shape;1238;p55"/>
          <p:cNvPicPr preferRelativeResize="0"/>
          <p:nvPr/>
        </p:nvPicPr>
        <p:blipFill rotWithShape="1">
          <a:blip r:embed="rId10">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500"/>
                                        <p:tgtEl>
                                          <p:spTgt spid="1232"/>
                                        </p:tgtEl>
                                      </p:cBhvr>
                                    </p:animEffect>
                                  </p:childTnLst>
                                </p:cTn>
                              </p:par>
                              <p:par>
                                <p:cTn fill="hold" nodeType="withEffect" presetClass="entr" presetID="2" presetSubtype="4">
                                  <p:stCondLst>
                                    <p:cond delay="0"/>
                                  </p:stCondLst>
                                  <p:childTnLst>
                                    <p:set>
                                      <p:cBhvr>
                                        <p:cTn dur="1" fill="hold">
                                          <p:stCondLst>
                                            <p:cond delay="0"/>
                                          </p:stCondLst>
                                        </p:cTn>
                                        <p:tgtEl>
                                          <p:spTgt spid="1234"/>
                                        </p:tgtEl>
                                        <p:attrNameLst>
                                          <p:attrName>style.visibility</p:attrName>
                                        </p:attrNameLst>
                                      </p:cBhvr>
                                      <p:to>
                                        <p:strVal val="visible"/>
                                      </p:to>
                                    </p:set>
                                    <p:anim calcmode="lin" valueType="num">
                                      <p:cBhvr additive="base">
                                        <p:cTn dur="500"/>
                                        <p:tgtEl>
                                          <p:spTgt spid="1234"/>
                                        </p:tgtEl>
                                        <p:attrNameLst>
                                          <p:attrName>ppt_y</p:attrName>
                                        </p:attrNameLst>
                                      </p:cBhvr>
                                      <p:tavLst>
                                        <p:tav fmla="" tm="0">
                                          <p:val>
                                            <p:strVal val="#ppt_y+1"/>
                                          </p:val>
                                        </p:tav>
                                        <p:tav fmla="" tm="100000">
                                          <p:val>
                                            <p:strVal val="#ppt_y"/>
                                          </p:val>
                                        </p:tav>
                                      </p:tavLst>
                                    </p:anim>
                                  </p:childTnLst>
                                </p:cTn>
                              </p:par>
                              <p:par>
                                <p:cTn fill="hold" nodeType="withEffect" presetClass="entr" presetID="23" presetSubtype="16">
                                  <p:stCondLst>
                                    <p:cond delay="0"/>
                                  </p:stCondLst>
                                  <p:childTnLst>
                                    <p:set>
                                      <p:cBhvr>
                                        <p:cTn dur="1" fill="hold">
                                          <p:stCondLst>
                                            <p:cond delay="0"/>
                                          </p:stCondLst>
                                        </p:cTn>
                                        <p:tgtEl>
                                          <p:spTgt spid="1233"/>
                                        </p:tgtEl>
                                        <p:attrNameLst>
                                          <p:attrName>style.visibility</p:attrName>
                                        </p:attrNameLst>
                                      </p:cBhvr>
                                      <p:to>
                                        <p:strVal val="visible"/>
                                      </p:to>
                                    </p:set>
                                    <p:anim calcmode="lin" valueType="num">
                                      <p:cBhvr additive="base">
                                        <p:cTn dur="500"/>
                                        <p:tgtEl>
                                          <p:spTgt spid="1233"/>
                                        </p:tgtEl>
                                        <p:attrNameLst>
                                          <p:attrName>ppt_w</p:attrName>
                                        </p:attrNameLst>
                                      </p:cBhvr>
                                      <p:tavLst>
                                        <p:tav fmla="" tm="0">
                                          <p:val>
                                            <p:strVal val="0"/>
                                          </p:val>
                                        </p:tav>
                                        <p:tav fmla="" tm="100000">
                                          <p:val>
                                            <p:strVal val="#ppt_w"/>
                                          </p:val>
                                        </p:tav>
                                      </p:tavLst>
                                    </p:anim>
                                    <p:anim calcmode="lin" valueType="num">
                                      <p:cBhvr additive="base">
                                        <p:cTn dur="500"/>
                                        <p:tgtEl>
                                          <p:spTgt spid="123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235"/>
                                        </p:tgtEl>
                                        <p:attrNameLst>
                                          <p:attrName>style.visibility</p:attrName>
                                        </p:attrNameLst>
                                      </p:cBhvr>
                                      <p:to>
                                        <p:strVal val="visible"/>
                                      </p:to>
                                    </p:set>
                                    <p:anim calcmode="lin" valueType="num">
                                      <p:cBhvr additive="base">
                                        <p:cTn dur="500"/>
                                        <p:tgtEl>
                                          <p:spTgt spid="1235"/>
                                        </p:tgtEl>
                                        <p:attrNameLst>
                                          <p:attrName>ppt_w</p:attrName>
                                        </p:attrNameLst>
                                      </p:cBhvr>
                                      <p:tavLst>
                                        <p:tav fmla="" tm="0">
                                          <p:val>
                                            <p:strVal val="0"/>
                                          </p:val>
                                        </p:tav>
                                        <p:tav fmla="" tm="100000">
                                          <p:val>
                                            <p:strVal val="#ppt_w"/>
                                          </p:val>
                                        </p:tav>
                                      </p:tavLst>
                                    </p:anim>
                                    <p:anim calcmode="lin" valueType="num">
                                      <p:cBhvr additive="base">
                                        <p:cTn dur="500"/>
                                        <p:tgtEl>
                                          <p:spTgt spid="123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6"/>
                                        </p:tgtEl>
                                        <p:attrNameLst>
                                          <p:attrName>style.visibility</p:attrName>
                                        </p:attrNameLst>
                                      </p:cBhvr>
                                      <p:to>
                                        <p:strVal val="visible"/>
                                      </p:to>
                                    </p:set>
                                    <p:animEffect filter="fade" transition="in">
                                      <p:cBhvr>
                                        <p:cTn dur="1000"/>
                                        <p:tgtEl>
                                          <p:spTgt spid="1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56"/>
          <p:cNvSpPr txBox="1"/>
          <p:nvPr/>
        </p:nvSpPr>
        <p:spPr>
          <a:xfrm>
            <a:off x="278642" y="57150"/>
            <a:ext cx="8686800" cy="2862316"/>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2500">
                <a:solidFill>
                  <a:srgbClr val="00B0F0"/>
                </a:solidFill>
                <a:latin typeface="Arial Rounded"/>
                <a:ea typeface="Arial Rounded"/>
                <a:cs typeface="Arial Rounded"/>
                <a:sym typeface="Arial Rounded"/>
              </a:rPr>
              <a:t>13. </a:t>
            </a:r>
            <a:r>
              <a:rPr lang="en-US" sz="2500">
                <a:solidFill>
                  <a:schemeClr val="dk1"/>
                </a:solidFill>
                <a:latin typeface="Arial Rounded"/>
                <a:ea typeface="Arial Rounded"/>
                <a:cs typeface="Arial Rounded"/>
                <a:sym typeface="Arial Rounded"/>
              </a:rPr>
              <a:t>Viết 4 – 5 câu kể một việc em thích làm trong ngày nghỉ.</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b="1" lang="en-US" sz="2500">
                <a:solidFill>
                  <a:srgbClr val="FF3300"/>
                </a:solidFill>
                <a:latin typeface="Arial Rounded"/>
                <a:ea typeface="Arial Rounded"/>
                <a:cs typeface="Arial Rounded"/>
                <a:sym typeface="Arial Rounded"/>
              </a:rPr>
              <a:t>   G:</a:t>
            </a:r>
            <a:endParaRPr b="1" sz="2500">
              <a:solidFill>
                <a:srgbClr val="FF3300"/>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Em thích làm việc gì? (ví dụ: đọc sách, xem phim, vẽ tranh, đi chơi nhà người thân,...)</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Em làm việc đó cùng với ai? Em làm việc đó như thế nào?</a:t>
            </a:r>
            <a:endParaRPr sz="2500">
              <a:solidFill>
                <a:schemeClr val="dk1"/>
              </a:solidFill>
              <a:latin typeface="Arial Rounded"/>
              <a:ea typeface="Arial Rounded"/>
              <a:cs typeface="Arial Rounded"/>
              <a:sym typeface="Arial Rounded"/>
            </a:endParaRPr>
          </a:p>
          <a:p>
            <a:pPr indent="0" lvl="0" marL="0" marR="0" rtl="0" algn="l">
              <a:lnSpc>
                <a:spcPct val="120000"/>
              </a:lnSpc>
              <a:spcBef>
                <a:spcPts val="0"/>
              </a:spcBef>
              <a:spcAft>
                <a:spcPts val="0"/>
              </a:spcAft>
              <a:buNone/>
            </a:pPr>
            <a:r>
              <a:rPr lang="en-US" sz="2500">
                <a:solidFill>
                  <a:schemeClr val="dk1"/>
                </a:solidFill>
                <a:latin typeface="Arial Rounded"/>
                <a:ea typeface="Arial Rounded"/>
                <a:cs typeface="Arial Rounded"/>
                <a:sym typeface="Arial Rounded"/>
              </a:rPr>
              <a:t>        - Em cảm thấy thế nào khi làm việc đó?</a:t>
            </a:r>
            <a:endParaRPr sz="2500">
              <a:solidFill>
                <a:schemeClr val="dk1"/>
              </a:solidFill>
              <a:latin typeface="Arial Rounded"/>
              <a:ea typeface="Arial Rounded"/>
              <a:cs typeface="Arial Rounded"/>
              <a:sym typeface="Arial Rounded"/>
            </a:endParaRPr>
          </a:p>
        </p:txBody>
      </p:sp>
      <p:pic>
        <p:nvPicPr>
          <p:cNvPr id="1245" name="Google Shape;1245;p56"/>
          <p:cNvPicPr preferRelativeResize="0"/>
          <p:nvPr/>
        </p:nvPicPr>
        <p:blipFill rotWithShape="1">
          <a:blip r:embed="rId3">
            <a:alphaModFix/>
          </a:blip>
          <a:srcRect b="0" l="0" r="0" t="0"/>
          <a:stretch/>
        </p:blipFill>
        <p:spPr>
          <a:xfrm>
            <a:off x="6325654" y="2343150"/>
            <a:ext cx="2639788" cy="2810988"/>
          </a:xfrm>
          <a:prstGeom prst="rect">
            <a:avLst/>
          </a:prstGeom>
          <a:noFill/>
          <a:ln>
            <a:noFill/>
          </a:ln>
        </p:spPr>
      </p:pic>
      <p:sp>
        <p:nvSpPr>
          <p:cNvPr id="1246" name="Google Shape;1246;p56"/>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4">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247" name="Google Shape;1247;p56"/>
          <p:cNvPicPr preferRelativeResize="0"/>
          <p:nvPr/>
        </p:nvPicPr>
        <p:blipFill rotWithShape="1">
          <a:blip r:embed="rId6">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4">
                                            <p:txEl>
                                              <p:pRg end="0" st="0"/>
                                            </p:txEl>
                                          </p:spTgt>
                                        </p:tgtEl>
                                        <p:attrNameLst>
                                          <p:attrName>style.visibility</p:attrName>
                                        </p:attrNameLst>
                                      </p:cBhvr>
                                      <p:to>
                                        <p:strVal val="visible"/>
                                      </p:to>
                                    </p:set>
                                    <p:animEffect filter="fade" transition="in">
                                      <p:cBhvr>
                                        <p:cTn dur="500"/>
                                        <p:tgtEl>
                                          <p:spTgt spid="12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4">
                                            <p:txEl>
                                              <p:pRg end="1" st="1"/>
                                            </p:txEl>
                                          </p:spTgt>
                                        </p:tgtEl>
                                        <p:attrNameLst>
                                          <p:attrName>style.visibility</p:attrName>
                                        </p:attrNameLst>
                                      </p:cBhvr>
                                      <p:to>
                                        <p:strVal val="visible"/>
                                      </p:to>
                                    </p:set>
                                    <p:animEffect filter="fade" transition="in">
                                      <p:cBhvr>
                                        <p:cTn dur="500"/>
                                        <p:tgtEl>
                                          <p:spTgt spid="12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4">
                                            <p:txEl>
                                              <p:pRg end="2" st="2"/>
                                            </p:txEl>
                                          </p:spTgt>
                                        </p:tgtEl>
                                        <p:attrNameLst>
                                          <p:attrName>style.visibility</p:attrName>
                                        </p:attrNameLst>
                                      </p:cBhvr>
                                      <p:to>
                                        <p:strVal val="visible"/>
                                      </p:to>
                                    </p:set>
                                    <p:animEffect filter="fade" transition="in">
                                      <p:cBhvr>
                                        <p:cTn dur="500"/>
                                        <p:tgtEl>
                                          <p:spTgt spid="12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4">
                                            <p:txEl>
                                              <p:pRg end="3" st="3"/>
                                            </p:txEl>
                                          </p:spTgt>
                                        </p:tgtEl>
                                        <p:attrNameLst>
                                          <p:attrName>style.visibility</p:attrName>
                                        </p:attrNameLst>
                                      </p:cBhvr>
                                      <p:to>
                                        <p:strVal val="visible"/>
                                      </p:to>
                                    </p:set>
                                    <p:animEffect filter="fade" transition="in">
                                      <p:cBhvr>
                                        <p:cTn dur="500"/>
                                        <p:tgtEl>
                                          <p:spTgt spid="124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4">
                                            <p:txEl>
                                              <p:pRg end="4" st="4"/>
                                            </p:txEl>
                                          </p:spTgt>
                                        </p:tgtEl>
                                        <p:attrNameLst>
                                          <p:attrName>style.visibility</p:attrName>
                                        </p:attrNameLst>
                                      </p:cBhvr>
                                      <p:to>
                                        <p:strVal val="visible"/>
                                      </p:to>
                                    </p:set>
                                    <p:animEffect filter="fade" transition="in">
                                      <p:cBhvr>
                                        <p:cTn dur="500"/>
                                        <p:tgtEl>
                                          <p:spTgt spid="1244">
                                            <p:txEl>
                                              <p:pRg end="4" st="4"/>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45"/>
                                        </p:tgtEl>
                                        <p:attrNameLst>
                                          <p:attrName>style.visibility</p:attrName>
                                        </p:attrNameLst>
                                      </p:cBhvr>
                                      <p:to>
                                        <p:strVal val="visible"/>
                                      </p:to>
                                    </p:set>
                                    <p:animEffect filter="fade" transition="in">
                                      <p:cBhvr>
                                        <p:cTn dur="500"/>
                                        <p:tgtEl>
                                          <p:spTgt spid="1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pic>
        <p:nvPicPr>
          <p:cNvPr id="1253" name="Google Shape;1253;p57"/>
          <p:cNvPicPr preferRelativeResize="0"/>
          <p:nvPr/>
        </p:nvPicPr>
        <p:blipFill rotWithShape="1">
          <a:blip r:embed="rId3">
            <a:alphaModFix/>
          </a:blip>
          <a:srcRect b="0" l="0" r="0" t="24370"/>
          <a:stretch/>
        </p:blipFill>
        <p:spPr>
          <a:xfrm>
            <a:off x="413780" y="180798"/>
            <a:ext cx="8626176" cy="4560062"/>
          </a:xfrm>
          <a:prstGeom prst="rect">
            <a:avLst/>
          </a:prstGeom>
          <a:noFill/>
          <a:ln>
            <a:noFill/>
          </a:ln>
        </p:spPr>
      </p:pic>
      <p:pic>
        <p:nvPicPr>
          <p:cNvPr id="1254" name="Google Shape;1254;p57"/>
          <p:cNvPicPr preferRelativeResize="0"/>
          <p:nvPr/>
        </p:nvPicPr>
        <p:blipFill rotWithShape="1">
          <a:blip r:embed="rId4">
            <a:alphaModFix/>
          </a:blip>
          <a:srcRect b="0" l="0" r="0" t="0"/>
          <a:stretch/>
        </p:blipFill>
        <p:spPr>
          <a:xfrm>
            <a:off x="7152516" y="45511"/>
            <a:ext cx="1672326" cy="1184481"/>
          </a:xfrm>
          <a:prstGeom prst="rect">
            <a:avLst/>
          </a:prstGeom>
          <a:noFill/>
          <a:ln>
            <a:noFill/>
          </a:ln>
        </p:spPr>
      </p:pic>
      <p:pic>
        <p:nvPicPr>
          <p:cNvPr id="1255" name="Google Shape;1255;p57"/>
          <p:cNvPicPr preferRelativeResize="0"/>
          <p:nvPr/>
        </p:nvPicPr>
        <p:blipFill rotWithShape="1">
          <a:blip r:embed="rId5">
            <a:alphaModFix/>
          </a:blip>
          <a:srcRect b="0" l="0" r="0" t="0"/>
          <a:stretch/>
        </p:blipFill>
        <p:spPr>
          <a:xfrm>
            <a:off x="-838200" y="-279764"/>
            <a:ext cx="5117665" cy="5952985"/>
          </a:xfrm>
          <a:prstGeom prst="rect">
            <a:avLst/>
          </a:prstGeom>
          <a:noFill/>
          <a:ln>
            <a:noFill/>
          </a:ln>
        </p:spPr>
      </p:pic>
      <p:sp>
        <p:nvSpPr>
          <p:cNvPr id="1256" name="Google Shape;1256;p57"/>
          <p:cNvSpPr/>
          <p:nvPr/>
        </p:nvSpPr>
        <p:spPr>
          <a:xfrm>
            <a:off x="2196879" y="1581150"/>
            <a:ext cx="6489921" cy="1015640"/>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6000">
                <a:solidFill>
                  <a:srgbClr val="002060"/>
                </a:solidFill>
                <a:latin typeface="Arial Rounded"/>
                <a:ea typeface="Arial Rounded"/>
                <a:cs typeface="Arial Rounded"/>
                <a:sym typeface="Arial Rounded"/>
              </a:rPr>
              <a:t>Chia sẻ trước lớp</a:t>
            </a:r>
            <a:endParaRPr b="1" sz="6000">
              <a:solidFill>
                <a:srgbClr val="002060"/>
              </a:solidFill>
              <a:latin typeface="Arial Rounded"/>
              <a:ea typeface="Arial Rounded"/>
              <a:cs typeface="Arial Rounded"/>
              <a:sym typeface="Arial Rounded"/>
            </a:endParaRPr>
          </a:p>
        </p:txBody>
      </p:sp>
      <p:sp>
        <p:nvSpPr>
          <p:cNvPr id="1257" name="Google Shape;1257;p57"/>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258" name="Google Shape;1258;p57"/>
          <p:cNvPicPr preferRelativeResize="0"/>
          <p:nvPr/>
        </p:nvPicPr>
        <p:blipFill rotWithShape="1">
          <a:blip r:embed="rId8">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255"/>
                                        </p:tgtEl>
                                        <p:attrNameLst>
                                          <p:attrName>style.visibility</p:attrName>
                                        </p:attrNameLst>
                                      </p:cBhvr>
                                      <p:to>
                                        <p:strVal val="visible"/>
                                      </p:to>
                                    </p:set>
                                    <p:anim calcmode="lin" valueType="num">
                                      <p:cBhvr additive="base">
                                        <p:cTn dur="500"/>
                                        <p:tgtEl>
                                          <p:spTgt spid="125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pic>
        <p:nvPicPr>
          <p:cNvPr id="1264" name="Google Shape;1264;p58"/>
          <p:cNvPicPr preferRelativeResize="0"/>
          <p:nvPr/>
        </p:nvPicPr>
        <p:blipFill rotWithShape="1">
          <a:blip r:embed="rId3">
            <a:alphaModFix/>
          </a:blip>
          <a:srcRect b="0" l="0" r="0" t="0"/>
          <a:stretch/>
        </p:blipFill>
        <p:spPr>
          <a:xfrm rot="718581">
            <a:off x="-539514" y="95019"/>
            <a:ext cx="1237395" cy="1605744"/>
          </a:xfrm>
          <a:prstGeom prst="rect">
            <a:avLst/>
          </a:prstGeom>
          <a:noFill/>
          <a:ln>
            <a:noFill/>
          </a:ln>
        </p:spPr>
      </p:pic>
      <p:grpSp>
        <p:nvGrpSpPr>
          <p:cNvPr id="1265" name="Google Shape;1265;p58"/>
          <p:cNvGrpSpPr/>
          <p:nvPr/>
        </p:nvGrpSpPr>
        <p:grpSpPr>
          <a:xfrm rot="1134518">
            <a:off x="6568885" y="932133"/>
            <a:ext cx="1011916" cy="359376"/>
            <a:chOff x="4493940" y="853401"/>
            <a:chExt cx="3350313" cy="308212"/>
          </a:xfrm>
        </p:grpSpPr>
        <p:sp>
          <p:nvSpPr>
            <p:cNvPr id="1266" name="Google Shape;1266;p58"/>
            <p:cNvSpPr/>
            <p:nvPr/>
          </p:nvSpPr>
          <p:spPr>
            <a:xfrm rot="-3223206">
              <a:off x="4548432"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7" name="Google Shape;1267;p58"/>
            <p:cNvSpPr/>
            <p:nvPr/>
          </p:nvSpPr>
          <p:spPr>
            <a:xfrm rot="-3223206">
              <a:off x="4885649"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8" name="Google Shape;1268;p58"/>
            <p:cNvSpPr/>
            <p:nvPr/>
          </p:nvSpPr>
          <p:spPr>
            <a:xfrm rot="-3223206">
              <a:off x="5222866"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9" name="Google Shape;1269;p58"/>
            <p:cNvSpPr/>
            <p:nvPr/>
          </p:nvSpPr>
          <p:spPr>
            <a:xfrm rot="-3223206">
              <a:off x="5560083"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0" name="Google Shape;1270;p58"/>
            <p:cNvSpPr/>
            <p:nvPr/>
          </p:nvSpPr>
          <p:spPr>
            <a:xfrm rot="-3223206">
              <a:off x="5897300"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1" name="Google Shape;1271;p58"/>
            <p:cNvSpPr/>
            <p:nvPr/>
          </p:nvSpPr>
          <p:spPr>
            <a:xfrm rot="-3223206">
              <a:off x="6234517"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2" name="Google Shape;1272;p58"/>
            <p:cNvSpPr/>
            <p:nvPr/>
          </p:nvSpPr>
          <p:spPr>
            <a:xfrm rot="-3223206">
              <a:off x="6571734"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3" name="Google Shape;1273;p58"/>
            <p:cNvSpPr/>
            <p:nvPr/>
          </p:nvSpPr>
          <p:spPr>
            <a:xfrm rot="-3223206">
              <a:off x="6908951"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4" name="Google Shape;1274;p58"/>
            <p:cNvSpPr/>
            <p:nvPr/>
          </p:nvSpPr>
          <p:spPr>
            <a:xfrm rot="-3223206">
              <a:off x="7246168"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5" name="Google Shape;1275;p58"/>
            <p:cNvSpPr/>
            <p:nvPr/>
          </p:nvSpPr>
          <p:spPr>
            <a:xfrm rot="-3223206">
              <a:off x="7583385" y="887650"/>
              <a:ext cx="206375" cy="239713"/>
            </a:xfrm>
            <a:custGeom>
              <a:rect b="b" l="l" r="r" t="t"/>
              <a:pathLst>
                <a:path extrusionOk="0" h="64" w="55">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276" name="Google Shape;1276;p58"/>
          <p:cNvGrpSpPr/>
          <p:nvPr/>
        </p:nvGrpSpPr>
        <p:grpSpPr>
          <a:xfrm rot="-406819">
            <a:off x="7011293" y="352401"/>
            <a:ext cx="945659" cy="645896"/>
            <a:chOff x="9015984" y="2528554"/>
            <a:chExt cx="2157344" cy="1473489"/>
          </a:xfrm>
        </p:grpSpPr>
        <p:sp>
          <p:nvSpPr>
            <p:cNvPr id="1277" name="Google Shape;1277;p58"/>
            <p:cNvSpPr/>
            <p:nvPr/>
          </p:nvSpPr>
          <p:spPr>
            <a:xfrm>
              <a:off x="10132784" y="3116474"/>
              <a:ext cx="831450" cy="526422"/>
            </a:xfrm>
            <a:custGeom>
              <a:rect b="b" l="l" r="r" t="t"/>
              <a:pathLst>
                <a:path extrusionOk="0" h="90" w="143">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8" name="Google Shape;1278;p58"/>
            <p:cNvSpPr/>
            <p:nvPr/>
          </p:nvSpPr>
          <p:spPr>
            <a:xfrm>
              <a:off x="9933530" y="2779466"/>
              <a:ext cx="954446" cy="787173"/>
            </a:xfrm>
            <a:custGeom>
              <a:rect b="b" l="l" r="r" t="t"/>
              <a:pathLst>
                <a:path extrusionOk="0" h="135" w="164">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9" name="Google Shape;1279;p58"/>
            <p:cNvSpPr/>
            <p:nvPr/>
          </p:nvSpPr>
          <p:spPr>
            <a:xfrm>
              <a:off x="9618662" y="2570374"/>
              <a:ext cx="1129101" cy="656798"/>
            </a:xfrm>
            <a:custGeom>
              <a:rect b="b" l="l" r="r" t="t"/>
              <a:pathLst>
                <a:path extrusionOk="0" h="113" w="194">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0" name="Google Shape;1280;p58"/>
            <p:cNvSpPr/>
            <p:nvPr/>
          </p:nvSpPr>
          <p:spPr>
            <a:xfrm>
              <a:off x="9200477" y="3094334"/>
              <a:ext cx="996266" cy="797012"/>
            </a:xfrm>
            <a:custGeom>
              <a:rect b="b" l="l" r="r" t="t"/>
              <a:pathLst>
                <a:path extrusionOk="0" h="137" w="171">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1" name="Google Shape;1281;p58"/>
            <p:cNvSpPr/>
            <p:nvPr/>
          </p:nvSpPr>
          <p:spPr>
            <a:xfrm>
              <a:off x="9033203" y="3758510"/>
              <a:ext cx="265671" cy="221392"/>
            </a:xfrm>
            <a:custGeom>
              <a:rect b="b" l="l" r="r" t="t"/>
              <a:pathLst>
                <a:path extrusionOk="0" h="38" w="46">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2" name="Google Shape;1282;p58"/>
            <p:cNvSpPr/>
            <p:nvPr/>
          </p:nvSpPr>
          <p:spPr>
            <a:xfrm>
              <a:off x="9945831" y="3030377"/>
              <a:ext cx="1227497" cy="890489"/>
            </a:xfrm>
            <a:custGeom>
              <a:rect b="b" l="l" r="r" t="t"/>
              <a:pathLst>
                <a:path extrusionOk="0" h="153" w="211">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3" name="Google Shape;1283;p58"/>
            <p:cNvSpPr/>
            <p:nvPr/>
          </p:nvSpPr>
          <p:spPr>
            <a:xfrm>
              <a:off x="10747762" y="2720427"/>
              <a:ext cx="297650" cy="396047"/>
            </a:xfrm>
            <a:custGeom>
              <a:rect b="b" l="l" r="r" t="t"/>
              <a:pathLst>
                <a:path extrusionOk="0" h="68" w="51">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4" name="Google Shape;1284;p58"/>
            <p:cNvSpPr/>
            <p:nvPr/>
          </p:nvSpPr>
          <p:spPr>
            <a:xfrm>
              <a:off x="10696104" y="2528554"/>
              <a:ext cx="157435" cy="250912"/>
            </a:xfrm>
            <a:custGeom>
              <a:rect b="b" l="l" r="r" t="t"/>
              <a:pathLst>
                <a:path extrusionOk="0" h="43" w="27">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5" name="Google Shape;1285;p58"/>
            <p:cNvSpPr/>
            <p:nvPr/>
          </p:nvSpPr>
          <p:spPr>
            <a:xfrm>
              <a:off x="9298873" y="3642896"/>
              <a:ext cx="897869" cy="337009"/>
            </a:xfrm>
            <a:custGeom>
              <a:rect b="b" l="l" r="r" t="t"/>
              <a:pathLst>
                <a:path extrusionOk="0" h="58" w="154">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6" name="Google Shape;1286;p58"/>
            <p:cNvSpPr/>
            <p:nvPr/>
          </p:nvSpPr>
          <p:spPr>
            <a:xfrm>
              <a:off x="9015984" y="3891346"/>
              <a:ext cx="302571" cy="110697"/>
            </a:xfrm>
            <a:custGeom>
              <a:rect b="b" l="l" r="r" t="t"/>
              <a:pathLst>
                <a:path extrusionOk="0" h="19" w="52">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pic>
        <p:nvPicPr>
          <p:cNvPr descr="8c028dabe04d64ea3c3aa11767f6d819" id="1287" name="Google Shape;1287;p58"/>
          <p:cNvPicPr preferRelativeResize="0"/>
          <p:nvPr/>
        </p:nvPicPr>
        <p:blipFill rotWithShape="1">
          <a:blip r:embed="rId4">
            <a:alphaModFix/>
          </a:blip>
          <a:srcRect b="0" l="0" r="0" t="0"/>
          <a:stretch/>
        </p:blipFill>
        <p:spPr>
          <a:xfrm>
            <a:off x="-557908" y="-534739"/>
            <a:ext cx="9289237" cy="6233406"/>
          </a:xfrm>
          <a:prstGeom prst="rect">
            <a:avLst/>
          </a:prstGeom>
          <a:noFill/>
          <a:ln>
            <a:noFill/>
          </a:ln>
        </p:spPr>
      </p:pic>
      <p:pic>
        <p:nvPicPr>
          <p:cNvPr id="1288" name="Google Shape;1288;p58"/>
          <p:cNvPicPr preferRelativeResize="0"/>
          <p:nvPr/>
        </p:nvPicPr>
        <p:blipFill rotWithShape="1">
          <a:blip r:embed="rId5">
            <a:alphaModFix/>
          </a:blip>
          <a:srcRect b="0" l="0" r="0" t="0"/>
          <a:stretch/>
        </p:blipFill>
        <p:spPr>
          <a:xfrm>
            <a:off x="8092041" y="3275279"/>
            <a:ext cx="1017649" cy="1868221"/>
          </a:xfrm>
          <a:prstGeom prst="rect">
            <a:avLst/>
          </a:prstGeom>
          <a:noFill/>
          <a:ln>
            <a:noFill/>
          </a:ln>
        </p:spPr>
      </p:pic>
      <p:sp>
        <p:nvSpPr>
          <p:cNvPr id="1289" name="Google Shape;1289;p58"/>
          <p:cNvSpPr/>
          <p:nvPr/>
        </p:nvSpPr>
        <p:spPr>
          <a:xfrm>
            <a:off x="182102" y="1371450"/>
            <a:ext cx="7896084" cy="37856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FF0066"/>
                </a:solidFill>
                <a:latin typeface="Arial Rounded"/>
                <a:ea typeface="Arial Rounded"/>
                <a:cs typeface="Arial Rounded"/>
                <a:sym typeface="Arial Rounded"/>
              </a:rPr>
              <a:t>     Cuối tuần là khoảng thời gian yêu thích của em. Bởi vì khi ấy em sẽ có thời gian rảnh rỗi làm những việc mình yêu thích. Trong đó, việc mà em thích làm nhất là làm vườn cùng với bố. Cứ sáng chủ nhật, em sẽ đội mũ, đeo khẩu trang, đeo bao tay rồi hăng hái ra vườn cùng bố. Hai bố con em cùng nhặt cỏ, cùng tưới cây, cùng vun xới đất trồng. Vừa làm, bố vừa nói chuyện và kể cho em nghe rất nhiều câu chuyện thú vị về thiên nhiên. Em thấy yêu cây trái trong vườn và yêu thiên nhiên hơn và vì có bố. Em cũng yêu và tự hào hơn vì có bố là bố của em.</a:t>
            </a:r>
            <a:endParaRPr sz="2400">
              <a:solidFill>
                <a:srgbClr val="FF0066"/>
              </a:solidFill>
              <a:latin typeface="Arial Rounded"/>
              <a:ea typeface="Arial Rounded"/>
              <a:cs typeface="Arial Rounded"/>
              <a:sym typeface="Arial Rounded"/>
            </a:endParaRPr>
          </a:p>
        </p:txBody>
      </p:sp>
      <p:sp>
        <p:nvSpPr>
          <p:cNvPr id="1290" name="Google Shape;1290;p58"/>
          <p:cNvSpPr txBox="1"/>
          <p:nvPr/>
        </p:nvSpPr>
        <p:spPr>
          <a:xfrm>
            <a:off x="2971800" y="415023"/>
            <a:ext cx="2286000" cy="584757"/>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3200">
                <a:solidFill>
                  <a:srgbClr val="FF3300"/>
                </a:solidFill>
                <a:latin typeface="Arial Rounded"/>
                <a:ea typeface="Arial Rounded"/>
                <a:cs typeface="Arial Rounded"/>
                <a:sym typeface="Arial Rounded"/>
              </a:rPr>
              <a:t>MẪU</a:t>
            </a:r>
            <a:endParaRPr/>
          </a:p>
        </p:txBody>
      </p:sp>
      <p:sp>
        <p:nvSpPr>
          <p:cNvPr id="1291" name="Google Shape;1291;p58"/>
          <p:cNvSpPr txBox="1"/>
          <p:nvPr/>
        </p:nvSpPr>
        <p:spPr>
          <a:xfrm>
            <a:off x="-2438400" y="505199"/>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Bài giảng thiết kế bởi Vũ Hồng</a:t>
            </a:r>
            <a:endParaRPr sz="2000">
              <a:solidFill>
                <a:srgbClr val="000000"/>
              </a:solidFill>
              <a:latin typeface="Arial Rounded"/>
              <a:ea typeface="Arial Rounded"/>
              <a:cs typeface="Arial Rounded"/>
              <a:sym typeface="Arial Rounded"/>
            </a:endParaRPr>
          </a:p>
          <a:p>
            <a:pPr indent="0" lvl="0" marL="0" marR="0" rtl="0" algn="l">
              <a:spcBef>
                <a:spcPts val="0"/>
              </a:spcBef>
              <a:spcAft>
                <a:spcPts val="0"/>
              </a:spcAft>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292" name="Google Shape;1292;p58"/>
          <p:cNvPicPr preferRelativeResize="0"/>
          <p:nvPr/>
        </p:nvPicPr>
        <p:blipFill rotWithShape="1">
          <a:blip r:embed="rId8">
            <a:alphaModFix/>
          </a:blip>
          <a:srcRect b="0" l="0" r="0" t="0"/>
          <a:stretch/>
        </p:blipFill>
        <p:spPr>
          <a:xfrm>
            <a:off x="-1524000" y="3484279"/>
            <a:ext cx="1002030" cy="1002030"/>
          </a:xfrm>
          <a:prstGeom prst="ellipse">
            <a:avLst/>
          </a:prstGeom>
          <a:noFill/>
          <a:ln>
            <a:noFill/>
          </a:ln>
        </p:spPr>
      </p:pic>
      <p:pic>
        <p:nvPicPr>
          <p:cNvPr id="1293" name="Google Shape;1293;p58"/>
          <p:cNvPicPr preferRelativeResize="0"/>
          <p:nvPr/>
        </p:nvPicPr>
        <p:blipFill rotWithShape="1">
          <a:blip r:embed="rId9">
            <a:alphaModFix/>
          </a:blip>
          <a:srcRect b="0" l="0" r="0" t="0"/>
          <a:stretch/>
        </p:blipFill>
        <p:spPr>
          <a:xfrm>
            <a:off x="7987572" y="244536"/>
            <a:ext cx="1487516" cy="22284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8"/>
                                        </p:tgtEl>
                                        <p:attrNameLst>
                                          <p:attrName>style.visibility</p:attrName>
                                        </p:attrNameLst>
                                      </p:cBhvr>
                                      <p:to>
                                        <p:strVal val="visible"/>
                                      </p:to>
                                    </p:set>
                                    <p:animEffect filter="fade" transition="in">
                                      <p:cBhvr>
                                        <p:cTn dur="500"/>
                                        <p:tgtEl>
                                          <p:spTgt spid="1288"/>
                                        </p:tgtEl>
                                      </p:cBhvr>
                                    </p:animEffect>
                                  </p:childTnLst>
                                </p:cTn>
                              </p:par>
                              <p:par>
                                <p:cTn fill="hold" nodeType="with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500"/>
                                        <p:tgtEl>
                                          <p:spTgt spid="1293"/>
                                        </p:tgtEl>
                                      </p:cBhvr>
                                    </p:animEffect>
                                  </p:childTnLst>
                                </p:cTn>
                              </p:par>
                              <p:par>
                                <p:cTn fill="hold" nodeType="with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par>
                                <p:cTn fill="hold" nodeType="withEffect" presetClass="entr" presetID="10" presetSubtype="0">
                                  <p:stCondLst>
                                    <p:cond delay="0"/>
                                  </p:stCondLst>
                                  <p:childTnLst>
                                    <p:set>
                                      <p:cBhvr>
                                        <p:cTn dur="1" fill="hold">
                                          <p:stCondLst>
                                            <p:cond delay="0"/>
                                          </p:stCondLst>
                                        </p:cTn>
                                        <p:tgtEl>
                                          <p:spTgt spid="1276"/>
                                        </p:tgtEl>
                                        <p:attrNameLst>
                                          <p:attrName>style.visibility</p:attrName>
                                        </p:attrNameLst>
                                      </p:cBhvr>
                                      <p:to>
                                        <p:strVal val="visible"/>
                                      </p:to>
                                    </p:set>
                                    <p:animEffect filter="fade" transition="in">
                                      <p:cBhvr>
                                        <p:cTn dur="500"/>
                                        <p:tgtEl>
                                          <p:spTgt spid="1276"/>
                                        </p:tgtEl>
                                      </p:cBhvr>
                                    </p:animEffect>
                                  </p:childTnLst>
                                </p:cTn>
                              </p:par>
                              <p:par>
                                <p:cTn fill="hold" nodeType="with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500"/>
                                        <p:tgtEl>
                                          <p:spTgt spid="1287"/>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290"/>
                                        </p:tgtEl>
                                        <p:attrNameLst>
                                          <p:attrName>style.visibility</p:attrName>
                                        </p:attrNameLst>
                                      </p:cBhvr>
                                      <p:to>
                                        <p:strVal val="visible"/>
                                      </p:to>
                                    </p:set>
                                    <p:anim calcmode="lin" valueType="num">
                                      <p:cBhvr additive="base">
                                        <p:cTn dur="500"/>
                                        <p:tgtEl>
                                          <p:spTgt spid="1290"/>
                                        </p:tgtEl>
                                        <p:attrNameLst>
                                          <p:attrName>ppt_w</p:attrName>
                                        </p:attrNameLst>
                                      </p:cBhvr>
                                      <p:tavLst>
                                        <p:tav fmla="" tm="0">
                                          <p:val>
                                            <p:strVal val="0"/>
                                          </p:val>
                                        </p:tav>
                                        <p:tav fmla="" tm="100000">
                                          <p:val>
                                            <p:strVal val="#ppt_w"/>
                                          </p:val>
                                        </p:tav>
                                      </p:tavLst>
                                    </p:anim>
                                    <p:anim calcmode="lin" valueType="num">
                                      <p:cBhvr additive="base">
                                        <p:cTn dur="500"/>
                                        <p:tgtEl>
                                          <p:spTgt spid="12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500"/>
                                        <p:tgtEl>
                                          <p:spTgt spid="1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pic>
        <p:nvPicPr>
          <p:cNvPr id="1299" name="Google Shape;1299;p59"/>
          <p:cNvPicPr preferRelativeResize="0"/>
          <p:nvPr/>
        </p:nvPicPr>
        <p:blipFill rotWithShape="1">
          <a:blip r:embed="rId3">
            <a:alphaModFix/>
          </a:blip>
          <a:srcRect b="0" l="5528" r="5530" t="0"/>
          <a:stretch/>
        </p:blipFill>
        <p:spPr>
          <a:xfrm>
            <a:off x="0" y="0"/>
            <a:ext cx="9144000" cy="5143500"/>
          </a:xfrm>
          <a:prstGeom prst="rect">
            <a:avLst/>
          </a:prstGeom>
          <a:noFill/>
          <a:ln>
            <a:noFill/>
          </a:ln>
        </p:spPr>
      </p:pic>
      <p:pic>
        <p:nvPicPr>
          <p:cNvPr id="1300" name="Google Shape;1300;p59"/>
          <p:cNvPicPr preferRelativeResize="0"/>
          <p:nvPr/>
        </p:nvPicPr>
        <p:blipFill rotWithShape="1">
          <a:blip r:embed="rId4">
            <a:alphaModFix/>
          </a:blip>
          <a:srcRect b="11189" l="15285" r="46645" t="10428"/>
          <a:stretch/>
        </p:blipFill>
        <p:spPr>
          <a:xfrm>
            <a:off x="-969963" y="-222250"/>
            <a:ext cx="10582276" cy="5588000"/>
          </a:xfrm>
          <a:prstGeom prst="rect">
            <a:avLst/>
          </a:prstGeom>
          <a:noFill/>
          <a:ln>
            <a:noFill/>
          </a:ln>
        </p:spPr>
      </p:pic>
      <p:pic>
        <p:nvPicPr>
          <p:cNvPr id="1301" name="Google Shape;1301;p59"/>
          <p:cNvPicPr preferRelativeResize="0"/>
          <p:nvPr/>
        </p:nvPicPr>
        <p:blipFill rotWithShape="1">
          <a:blip r:embed="rId5">
            <a:alphaModFix/>
          </a:blip>
          <a:srcRect b="0" l="0" r="0" t="0"/>
          <a:stretch/>
        </p:blipFill>
        <p:spPr>
          <a:xfrm>
            <a:off x="150815" y="-703261"/>
            <a:ext cx="7621587" cy="6267451"/>
          </a:xfrm>
          <a:prstGeom prst="rect">
            <a:avLst/>
          </a:prstGeom>
          <a:noFill/>
          <a:ln>
            <a:noFill/>
          </a:ln>
        </p:spPr>
      </p:pic>
      <p:pic>
        <p:nvPicPr>
          <p:cNvPr id="1302" name="Google Shape;1302;p59"/>
          <p:cNvPicPr preferRelativeResize="0"/>
          <p:nvPr/>
        </p:nvPicPr>
        <p:blipFill rotWithShape="1">
          <a:blip r:embed="rId6">
            <a:alphaModFix/>
          </a:blip>
          <a:srcRect b="1636" l="38659" r="35610" t="64301"/>
          <a:stretch/>
        </p:blipFill>
        <p:spPr>
          <a:xfrm>
            <a:off x="4572000" y="884241"/>
            <a:ext cx="3613150" cy="3375025"/>
          </a:xfrm>
          <a:prstGeom prst="rect">
            <a:avLst/>
          </a:prstGeom>
          <a:noFill/>
          <a:ln>
            <a:noFill/>
          </a:ln>
        </p:spPr>
      </p:pic>
      <p:sp>
        <p:nvSpPr>
          <p:cNvPr id="1303" name="Google Shape;1303;p59"/>
          <p:cNvSpPr/>
          <p:nvPr/>
        </p:nvSpPr>
        <p:spPr>
          <a:xfrm rot="-316393">
            <a:off x="1828800" y="2111978"/>
            <a:ext cx="3978278" cy="1754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5400"/>
              <a:buFont typeface="Arial"/>
              <a:buNone/>
            </a:pPr>
            <a:r>
              <a:rPr b="1" lang="en-US" sz="5400">
                <a:solidFill>
                  <a:srgbClr val="0070C0"/>
                </a:solidFill>
                <a:latin typeface="Arial Rounded"/>
                <a:ea typeface="Arial Rounded"/>
                <a:cs typeface="Arial Rounded"/>
                <a:sym typeface="Arial Rounded"/>
              </a:rPr>
              <a:t>Củng cố và</a:t>
            </a:r>
            <a:endParaRPr b="1" sz="5400">
              <a:solidFill>
                <a:srgbClr val="0070C0"/>
              </a:solidFill>
              <a:latin typeface="Arial Rounded"/>
              <a:ea typeface="Arial Rounded"/>
              <a:cs typeface="Arial Rounded"/>
              <a:sym typeface="Arial Rounded"/>
            </a:endParaRPr>
          </a:p>
          <a:p>
            <a:pPr indent="0" lvl="0" marL="0" marR="0" rtl="0" algn="ctr">
              <a:lnSpc>
                <a:spcPct val="100000"/>
              </a:lnSpc>
              <a:spcBef>
                <a:spcPts val="0"/>
              </a:spcBef>
              <a:spcAft>
                <a:spcPts val="0"/>
              </a:spcAft>
              <a:buClr>
                <a:srgbClr val="0070C0"/>
              </a:buClr>
              <a:buSzPts val="5400"/>
              <a:buFont typeface="Arial"/>
              <a:buNone/>
            </a:pPr>
            <a:r>
              <a:rPr b="1" lang="en-US" sz="5400">
                <a:solidFill>
                  <a:srgbClr val="0070C0"/>
                </a:solidFill>
                <a:latin typeface="Arial Rounded"/>
                <a:ea typeface="Arial Rounded"/>
                <a:cs typeface="Arial Rounded"/>
                <a:sym typeface="Arial Rounded"/>
              </a:rPr>
              <a:t> dặn dò</a:t>
            </a:r>
            <a:endParaRPr b="1" sz="5400">
              <a:solidFill>
                <a:srgbClr val="0070C0"/>
              </a:solidFill>
              <a:latin typeface="Arial Rounded"/>
              <a:ea typeface="Arial Rounded"/>
              <a:cs typeface="Arial Rounded"/>
              <a:sym typeface="Arial Rounded"/>
            </a:endParaRPr>
          </a:p>
        </p:txBody>
      </p:sp>
      <p:sp>
        <p:nvSpPr>
          <p:cNvPr id="1304" name="Google Shape;1304;p59"/>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7">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8">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305" name="Google Shape;1305;p59"/>
          <p:cNvPicPr preferRelativeResize="0"/>
          <p:nvPr/>
        </p:nvPicPr>
        <p:blipFill rotWithShape="1">
          <a:blip r:embed="rId9">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500"/>
                                        <p:tgtEl>
                                          <p:spTgt spid="1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1"/>
                                        </p:tgtEl>
                                        <p:attrNameLst>
                                          <p:attrName>style.visibility</p:attrName>
                                        </p:attrNameLst>
                                      </p:cBhvr>
                                      <p:to>
                                        <p:strVal val="visible"/>
                                      </p:to>
                                    </p:set>
                                    <p:animEffect filter="fade" transition="in">
                                      <p:cBhvr>
                                        <p:cTn dur="1000"/>
                                        <p:tgtEl>
                                          <p:spTgt spid="1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2"/>
                                        </p:tgtEl>
                                        <p:attrNameLst>
                                          <p:attrName>style.visibility</p:attrName>
                                        </p:attrNameLst>
                                      </p:cBhvr>
                                      <p:to>
                                        <p:strVal val="visible"/>
                                      </p:to>
                                    </p:set>
                                    <p:animEffect filter="fade" transition="in">
                                      <p:cBhvr>
                                        <p:cTn dur="1000"/>
                                        <p:tgtEl>
                                          <p:spTgt spid="1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3"/>
                                        </p:tgtEl>
                                        <p:attrNameLst>
                                          <p:attrName>style.visibility</p:attrName>
                                        </p:attrNameLst>
                                      </p:cBhvr>
                                      <p:to>
                                        <p:strVal val="visible"/>
                                      </p:to>
                                    </p:set>
                                    <p:animEffect filter="fade" transition="in">
                                      <p:cBhvr>
                                        <p:cTn dur="1000"/>
                                        <p:tgtEl>
                                          <p:spTgt spid="1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6"/>
          <p:cNvPicPr preferRelativeResize="0"/>
          <p:nvPr/>
        </p:nvPicPr>
        <p:blipFill rotWithShape="1">
          <a:blip r:embed="rId3">
            <a:alphaModFix/>
          </a:blip>
          <a:srcRect b="0" l="0" r="0" t="0"/>
          <a:stretch/>
        </p:blipFill>
        <p:spPr>
          <a:xfrm>
            <a:off x="5877790" y="1657352"/>
            <a:ext cx="3021345" cy="1946265"/>
          </a:xfrm>
          <a:prstGeom prst="rect">
            <a:avLst/>
          </a:prstGeom>
          <a:noFill/>
          <a:ln>
            <a:noFill/>
          </a:ln>
        </p:spPr>
      </p:pic>
      <p:sp>
        <p:nvSpPr>
          <p:cNvPr id="533" name="Google Shape;533;p6"/>
          <p:cNvSpPr txBox="1"/>
          <p:nvPr/>
        </p:nvSpPr>
        <p:spPr>
          <a:xfrm>
            <a:off x="152400" y="-19050"/>
            <a:ext cx="60198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500" u="none" cap="none" strike="noStrike">
                <a:solidFill>
                  <a:srgbClr val="00B0F0"/>
                </a:solidFill>
                <a:latin typeface="Arial Rounded"/>
                <a:ea typeface="Arial Rounded"/>
                <a:cs typeface="Arial Rounded"/>
                <a:sym typeface="Arial Rounded"/>
              </a:rPr>
              <a:t>1. </a:t>
            </a:r>
            <a:r>
              <a:rPr b="0" i="0" lang="en-US" sz="2500" u="none" cap="none" strike="noStrike">
                <a:solidFill>
                  <a:schemeClr val="dk1"/>
                </a:solidFill>
                <a:latin typeface="Arial Rounded"/>
                <a:ea typeface="Arial Rounded"/>
                <a:cs typeface="Arial Rounded"/>
                <a:sym typeface="Arial Rounded"/>
              </a:rPr>
              <a:t>Ghép tranh với tên bài đọc phù hợp</a:t>
            </a:r>
            <a:endParaRPr sz="2500">
              <a:solidFill>
                <a:schemeClr val="dk1"/>
              </a:solidFill>
              <a:latin typeface="Arial Rounded"/>
              <a:ea typeface="Arial Rounded"/>
              <a:cs typeface="Arial Rounded"/>
              <a:sym typeface="Arial Rounded"/>
            </a:endParaRPr>
          </a:p>
        </p:txBody>
      </p:sp>
      <p:pic>
        <p:nvPicPr>
          <p:cNvPr id="534" name="Google Shape;534;p6"/>
          <p:cNvPicPr preferRelativeResize="0"/>
          <p:nvPr/>
        </p:nvPicPr>
        <p:blipFill rotWithShape="1">
          <a:blip r:embed="rId4">
            <a:alphaModFix/>
          </a:blip>
          <a:srcRect b="0" l="0" r="0" t="0"/>
          <a:stretch/>
        </p:blipFill>
        <p:spPr>
          <a:xfrm>
            <a:off x="4953003" y="426919"/>
            <a:ext cx="3241963" cy="1585801"/>
          </a:xfrm>
          <a:prstGeom prst="rect">
            <a:avLst/>
          </a:prstGeom>
          <a:noFill/>
          <a:ln>
            <a:noFill/>
          </a:ln>
        </p:spPr>
      </p:pic>
      <p:pic>
        <p:nvPicPr>
          <p:cNvPr id="535" name="Google Shape;535;p6"/>
          <p:cNvPicPr preferRelativeResize="0"/>
          <p:nvPr/>
        </p:nvPicPr>
        <p:blipFill rotWithShape="1">
          <a:blip r:embed="rId5">
            <a:alphaModFix/>
          </a:blip>
          <a:srcRect b="0" l="0" r="0" t="0"/>
          <a:stretch/>
        </p:blipFill>
        <p:spPr>
          <a:xfrm>
            <a:off x="675409" y="426919"/>
            <a:ext cx="4191000" cy="1706683"/>
          </a:xfrm>
          <a:prstGeom prst="rect">
            <a:avLst/>
          </a:prstGeom>
          <a:noFill/>
          <a:ln>
            <a:noFill/>
          </a:ln>
        </p:spPr>
      </p:pic>
      <p:pic>
        <p:nvPicPr>
          <p:cNvPr id="536" name="Google Shape;536;p6"/>
          <p:cNvPicPr preferRelativeResize="0"/>
          <p:nvPr/>
        </p:nvPicPr>
        <p:blipFill rotWithShape="1">
          <a:blip r:embed="rId6">
            <a:alphaModFix/>
          </a:blip>
          <a:srcRect b="0" l="0" r="0" t="0"/>
          <a:stretch/>
        </p:blipFill>
        <p:spPr>
          <a:xfrm>
            <a:off x="439882" y="2121476"/>
            <a:ext cx="2362200" cy="1630458"/>
          </a:xfrm>
          <a:prstGeom prst="rect">
            <a:avLst/>
          </a:prstGeom>
          <a:noFill/>
          <a:ln>
            <a:noFill/>
          </a:ln>
        </p:spPr>
      </p:pic>
      <p:pic>
        <p:nvPicPr>
          <p:cNvPr id="537" name="Google Shape;537;p6"/>
          <p:cNvPicPr preferRelativeResize="0"/>
          <p:nvPr/>
        </p:nvPicPr>
        <p:blipFill rotWithShape="1">
          <a:blip r:embed="rId7">
            <a:alphaModFix/>
          </a:blip>
          <a:srcRect b="0" l="0" r="0" t="0"/>
          <a:stretch/>
        </p:blipFill>
        <p:spPr>
          <a:xfrm>
            <a:off x="2971800" y="2000597"/>
            <a:ext cx="2857500" cy="1916687"/>
          </a:xfrm>
          <a:prstGeom prst="rect">
            <a:avLst/>
          </a:prstGeom>
          <a:noFill/>
          <a:ln>
            <a:noFill/>
          </a:ln>
        </p:spPr>
      </p:pic>
      <p:pic>
        <p:nvPicPr>
          <p:cNvPr id="538" name="Google Shape;538;p6"/>
          <p:cNvPicPr preferRelativeResize="0"/>
          <p:nvPr/>
        </p:nvPicPr>
        <p:blipFill rotWithShape="1">
          <a:blip r:embed="rId8">
            <a:alphaModFix/>
          </a:blip>
          <a:srcRect b="0" l="0" r="0" t="0"/>
          <a:stretch/>
        </p:blipFill>
        <p:spPr>
          <a:xfrm>
            <a:off x="5877792" y="3608810"/>
            <a:ext cx="3000376" cy="1550403"/>
          </a:xfrm>
          <a:prstGeom prst="rect">
            <a:avLst/>
          </a:prstGeom>
          <a:noFill/>
          <a:ln>
            <a:noFill/>
          </a:ln>
        </p:spPr>
      </p:pic>
      <p:sp>
        <p:nvSpPr>
          <p:cNvPr id="539" name="Google Shape;539;p6"/>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lang="en-US" sz="2000" u="none">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b="0" lang="en-US" sz="2000" u="none">
                <a:solidFill>
                  <a:srgbClr val="000000"/>
                </a:solidFill>
                <a:latin typeface="Arial Rounded"/>
                <a:ea typeface="Arial Rounded"/>
                <a:cs typeface="Arial Rounded"/>
                <a:sym typeface="Arial Rounded"/>
              </a:rPr>
              <a:t>LH: FB Vũ Hồng | </a:t>
            </a:r>
            <a:r>
              <a:rPr b="0" lang="en-US" sz="2000" u="sng">
                <a:solidFill>
                  <a:srgbClr val="000000"/>
                </a:solidFill>
                <a:latin typeface="Arial Rounded"/>
                <a:ea typeface="Arial Rounded"/>
                <a:cs typeface="Arial Rounded"/>
                <a:sym typeface="Arial Rounded"/>
                <a:hlinkClick r:id="rId9">
                  <a:extLst>
                    <a:ext uri="{A12FA001-AC4F-418D-AE19-62706E023703}">
                      <ahyp:hlinkClr val="tx"/>
                    </a:ext>
                  </a:extLst>
                </a:hlinkClick>
              </a:rPr>
              <a:t>https://www.facebook.com/vuhong1972</a:t>
            </a:r>
            <a:r>
              <a:rPr b="0" lang="en-US" sz="2000" u="none">
                <a:solidFill>
                  <a:srgbClr val="000000"/>
                </a:solidFill>
                <a:latin typeface="Arial Rounded"/>
                <a:ea typeface="Arial Rounded"/>
                <a:cs typeface="Arial Rounded"/>
                <a:sym typeface="Arial Rounded"/>
              </a:rPr>
              <a:t> | </a:t>
            </a:r>
            <a:r>
              <a:rPr b="0" lang="en-US" sz="2000" u="sng">
                <a:solidFill>
                  <a:srgbClr val="000000"/>
                </a:solidFill>
                <a:latin typeface="Arial Rounded"/>
                <a:ea typeface="Arial Rounded"/>
                <a:cs typeface="Arial Rounded"/>
                <a:sym typeface="Arial Rounded"/>
                <a:hlinkClick r:id="rId10">
                  <a:extLst>
                    <a:ext uri="{A12FA001-AC4F-418D-AE19-62706E023703}">
                      <ahyp:hlinkClr val="tx"/>
                    </a:ext>
                  </a:extLst>
                </a:hlinkClick>
              </a:rPr>
              <a:t>hongvu7219@gmail.com</a:t>
            </a:r>
            <a:r>
              <a:rPr b="0" lang="en-US" sz="2000" u="none">
                <a:solidFill>
                  <a:srgbClr val="000000"/>
                </a:solidFill>
                <a:latin typeface="Arial Rounded"/>
                <a:ea typeface="Arial Rounded"/>
                <a:cs typeface="Arial Rounded"/>
                <a:sym typeface="Arial Rounded"/>
              </a:rPr>
              <a:t> </a:t>
            </a:r>
            <a:endParaRPr/>
          </a:p>
        </p:txBody>
      </p:sp>
      <p:pic>
        <p:nvPicPr>
          <p:cNvPr id="540" name="Google Shape;540;p6"/>
          <p:cNvPicPr preferRelativeResize="0"/>
          <p:nvPr/>
        </p:nvPicPr>
        <p:blipFill rotWithShape="1">
          <a:blip r:embed="rId11">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pic>
        <p:nvPicPr>
          <p:cNvPr id="1311" name="Google Shape;1311;p60"/>
          <p:cNvPicPr preferRelativeResize="0"/>
          <p:nvPr/>
        </p:nvPicPr>
        <p:blipFill rotWithShape="1">
          <a:blip r:embed="rId3">
            <a:alphaModFix/>
          </a:blip>
          <a:srcRect b="0" l="5528" r="5530" t="0"/>
          <a:stretch/>
        </p:blipFill>
        <p:spPr>
          <a:xfrm>
            <a:off x="0" y="0"/>
            <a:ext cx="9144000" cy="5143500"/>
          </a:xfrm>
          <a:prstGeom prst="rect">
            <a:avLst/>
          </a:prstGeom>
          <a:noFill/>
          <a:ln>
            <a:noFill/>
          </a:ln>
        </p:spPr>
      </p:pic>
      <p:pic>
        <p:nvPicPr>
          <p:cNvPr id="1312" name="Google Shape;1312;p60"/>
          <p:cNvPicPr preferRelativeResize="0"/>
          <p:nvPr/>
        </p:nvPicPr>
        <p:blipFill rotWithShape="1">
          <a:blip r:embed="rId4">
            <a:alphaModFix/>
          </a:blip>
          <a:srcRect b="-2" l="11382" r="64269" t="65334"/>
          <a:stretch/>
        </p:blipFill>
        <p:spPr>
          <a:xfrm>
            <a:off x="5091113" y="2166938"/>
            <a:ext cx="2457450" cy="2468562"/>
          </a:xfrm>
          <a:prstGeom prst="rect">
            <a:avLst/>
          </a:prstGeom>
          <a:noFill/>
          <a:ln>
            <a:noFill/>
          </a:ln>
        </p:spPr>
      </p:pic>
      <p:pic>
        <p:nvPicPr>
          <p:cNvPr id="1313" name="Google Shape;1313;p60"/>
          <p:cNvPicPr preferRelativeResize="0"/>
          <p:nvPr/>
        </p:nvPicPr>
        <p:blipFill rotWithShape="1">
          <a:blip r:embed="rId4">
            <a:alphaModFix/>
          </a:blip>
          <a:srcRect b="35307" l="40373" r="35277" t="30025"/>
          <a:stretch/>
        </p:blipFill>
        <p:spPr>
          <a:xfrm>
            <a:off x="661988" y="2674938"/>
            <a:ext cx="2457450" cy="2468562"/>
          </a:xfrm>
          <a:prstGeom prst="rect">
            <a:avLst/>
          </a:prstGeom>
          <a:noFill/>
          <a:ln>
            <a:noFill/>
          </a:ln>
        </p:spPr>
      </p:pic>
      <p:pic>
        <p:nvPicPr>
          <p:cNvPr id="1314" name="Google Shape;1314;p60"/>
          <p:cNvPicPr preferRelativeResize="0"/>
          <p:nvPr/>
        </p:nvPicPr>
        <p:blipFill rotWithShape="1">
          <a:blip r:embed="rId4">
            <a:alphaModFix/>
          </a:blip>
          <a:srcRect b="32668" l="68346" r="7307" t="32668"/>
          <a:stretch/>
        </p:blipFill>
        <p:spPr>
          <a:xfrm>
            <a:off x="4606925" y="23813"/>
            <a:ext cx="2457450" cy="2468562"/>
          </a:xfrm>
          <a:prstGeom prst="rect">
            <a:avLst/>
          </a:prstGeom>
          <a:noFill/>
          <a:ln>
            <a:noFill/>
          </a:ln>
        </p:spPr>
      </p:pic>
      <p:sp>
        <p:nvSpPr>
          <p:cNvPr id="1315" name="Google Shape;1315;p60"/>
          <p:cNvSpPr txBox="1"/>
          <p:nvPr/>
        </p:nvSpPr>
        <p:spPr>
          <a:xfrm>
            <a:off x="739775" y="1504950"/>
            <a:ext cx="5762625" cy="1784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5500"/>
              <a:buFont typeface="Arial"/>
              <a:buNone/>
            </a:pPr>
            <a:r>
              <a:rPr b="1" lang="en-US" sz="5500">
                <a:solidFill>
                  <a:srgbClr val="0070C0"/>
                </a:solidFill>
                <a:latin typeface="Arial Rounded"/>
                <a:ea typeface="Arial Rounded"/>
                <a:cs typeface="Arial Rounded"/>
                <a:sym typeface="Arial Rounded"/>
              </a:rPr>
              <a:t>Tạm biệt và </a:t>
            </a:r>
            <a:endParaRPr/>
          </a:p>
          <a:p>
            <a:pPr indent="0" lvl="0" marL="0" marR="0" rtl="0" algn="ctr">
              <a:lnSpc>
                <a:spcPct val="100000"/>
              </a:lnSpc>
              <a:spcBef>
                <a:spcPts val="0"/>
              </a:spcBef>
              <a:spcAft>
                <a:spcPts val="0"/>
              </a:spcAft>
              <a:buClr>
                <a:srgbClr val="0070C0"/>
              </a:buClr>
              <a:buSzPts val="5500"/>
              <a:buFont typeface="Arial"/>
              <a:buNone/>
            </a:pPr>
            <a:r>
              <a:rPr b="1" lang="en-US" sz="5500">
                <a:solidFill>
                  <a:srgbClr val="0070C0"/>
                </a:solidFill>
                <a:latin typeface="Arial Rounded"/>
                <a:ea typeface="Arial Rounded"/>
                <a:cs typeface="Arial Rounded"/>
                <a:sym typeface="Arial Rounded"/>
              </a:rPr>
              <a:t>hẹn gặp lại</a:t>
            </a:r>
            <a:endParaRPr b="1" sz="5500">
              <a:solidFill>
                <a:srgbClr val="0070C0"/>
              </a:solidFill>
              <a:latin typeface="Arial Rounded"/>
              <a:ea typeface="Arial Rounded"/>
              <a:cs typeface="Arial Rounded"/>
              <a:sym typeface="Arial Rounded"/>
            </a:endParaRPr>
          </a:p>
        </p:txBody>
      </p:sp>
      <p:sp>
        <p:nvSpPr>
          <p:cNvPr id="1316" name="Google Shape;1316;p60"/>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1317" name="Google Shape;1317;p60"/>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3"/>
                                        </p:tgtEl>
                                        <p:attrNameLst>
                                          <p:attrName>style.visibility</p:attrName>
                                        </p:attrNameLst>
                                      </p:cBhvr>
                                      <p:to>
                                        <p:strVal val="visible"/>
                                      </p:to>
                                    </p:set>
                                    <p:animEffect filter="fade" transition="in">
                                      <p:cBhvr>
                                        <p:cTn dur="1822"/>
                                        <p:tgtEl>
                                          <p:spTgt spid="1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1822"/>
                                        <p:tgtEl>
                                          <p:spTgt spid="1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5"/>
                                        </p:tgtEl>
                                        <p:attrNameLst>
                                          <p:attrName>style.visibility</p:attrName>
                                        </p:attrNameLst>
                                      </p:cBhvr>
                                      <p:to>
                                        <p:strVal val="visible"/>
                                      </p:to>
                                    </p:set>
                                    <p:animEffect filter="fade" transition="in">
                                      <p:cBhvr>
                                        <p:cTn dur="500"/>
                                        <p:tgtEl>
                                          <p:spTgt spid="1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
          <p:cNvSpPr txBox="1"/>
          <p:nvPr/>
        </p:nvSpPr>
        <p:spPr>
          <a:xfrm>
            <a:off x="152400" y="-19050"/>
            <a:ext cx="60198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1. </a:t>
            </a:r>
            <a:r>
              <a:rPr lang="en-US" sz="2500">
                <a:solidFill>
                  <a:schemeClr val="dk1"/>
                </a:solidFill>
                <a:latin typeface="Arial Rounded"/>
                <a:ea typeface="Arial Rounded"/>
                <a:cs typeface="Arial Rounded"/>
                <a:sym typeface="Arial Rounded"/>
              </a:rPr>
              <a:t>Ghép tranh với tên bài đọc phù hợp</a:t>
            </a:r>
            <a:endParaRPr sz="2500">
              <a:solidFill>
                <a:schemeClr val="dk1"/>
              </a:solidFill>
              <a:latin typeface="Arial Rounded"/>
              <a:ea typeface="Arial Rounded"/>
              <a:cs typeface="Arial Rounded"/>
              <a:sym typeface="Arial Rounded"/>
            </a:endParaRPr>
          </a:p>
        </p:txBody>
      </p:sp>
      <p:pic>
        <p:nvPicPr>
          <p:cNvPr id="547" name="Google Shape;547;p7"/>
          <p:cNvPicPr preferRelativeResize="0"/>
          <p:nvPr/>
        </p:nvPicPr>
        <p:blipFill rotWithShape="1">
          <a:blip r:embed="rId3">
            <a:alphaModFix/>
          </a:blip>
          <a:srcRect b="0" l="0" r="0" t="0"/>
          <a:stretch/>
        </p:blipFill>
        <p:spPr>
          <a:xfrm>
            <a:off x="3852986" y="2571753"/>
            <a:ext cx="5200959" cy="2544041"/>
          </a:xfrm>
          <a:prstGeom prst="rect">
            <a:avLst/>
          </a:prstGeom>
          <a:noFill/>
          <a:ln>
            <a:noFill/>
          </a:ln>
        </p:spPr>
      </p:pic>
      <p:pic>
        <p:nvPicPr>
          <p:cNvPr id="548" name="Google Shape;548;p7"/>
          <p:cNvPicPr preferRelativeResize="0"/>
          <p:nvPr/>
        </p:nvPicPr>
        <p:blipFill rotWithShape="1">
          <a:blip r:embed="rId4">
            <a:alphaModFix/>
          </a:blip>
          <a:srcRect b="0" l="0" r="0" t="0"/>
          <a:stretch/>
        </p:blipFill>
        <p:spPr>
          <a:xfrm>
            <a:off x="152403" y="445966"/>
            <a:ext cx="5389819" cy="2506784"/>
          </a:xfrm>
          <a:prstGeom prst="rect">
            <a:avLst/>
          </a:prstGeom>
          <a:noFill/>
          <a:ln>
            <a:noFill/>
          </a:ln>
        </p:spPr>
      </p:pic>
      <p:sp>
        <p:nvSpPr>
          <p:cNvPr id="549" name="Google Shape;549;p7"/>
          <p:cNvSpPr/>
          <p:nvPr/>
        </p:nvSpPr>
        <p:spPr>
          <a:xfrm>
            <a:off x="609603" y="3403666"/>
            <a:ext cx="2881745" cy="880208"/>
          </a:xfrm>
          <a:prstGeom prst="rect">
            <a:avLst/>
          </a:prstGeom>
          <a:solidFill>
            <a:srgbClr val="FDE2CB"/>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500">
                <a:solidFill>
                  <a:schemeClr val="dk1"/>
                </a:solidFill>
                <a:latin typeface="Arial Rounded"/>
                <a:ea typeface="Arial Rounded"/>
                <a:cs typeface="Arial Rounded"/>
                <a:sym typeface="Arial Rounded"/>
              </a:rPr>
              <a:t>1. Chuyện bốn mùa</a:t>
            </a:r>
            <a:endParaRPr i="1" sz="2500">
              <a:solidFill>
                <a:schemeClr val="dk1"/>
              </a:solidFill>
              <a:latin typeface="Arial Rounded"/>
              <a:ea typeface="Arial Rounded"/>
              <a:cs typeface="Arial Rounded"/>
              <a:sym typeface="Arial Rounded"/>
            </a:endParaRPr>
          </a:p>
        </p:txBody>
      </p:sp>
      <p:sp>
        <p:nvSpPr>
          <p:cNvPr id="550" name="Google Shape;550;p7"/>
          <p:cNvSpPr/>
          <p:nvPr/>
        </p:nvSpPr>
        <p:spPr>
          <a:xfrm>
            <a:off x="5881690" y="999016"/>
            <a:ext cx="2881745" cy="880208"/>
          </a:xfrm>
          <a:prstGeom prst="rect">
            <a:avLst/>
          </a:prstGeom>
          <a:solidFill>
            <a:srgbClr val="CCFF99"/>
          </a:solidFill>
          <a:ln cap="flat" cmpd="sng" w="25400">
            <a:solidFill>
              <a:srgbClr val="00CC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500">
                <a:solidFill>
                  <a:schemeClr val="dk1"/>
                </a:solidFill>
                <a:latin typeface="Arial Rounded"/>
                <a:ea typeface="Arial Rounded"/>
                <a:cs typeface="Arial Rounded"/>
                <a:sym typeface="Arial Rounded"/>
              </a:rPr>
              <a:t>2. Họa mi hót</a:t>
            </a:r>
            <a:endParaRPr i="1" sz="2500">
              <a:solidFill>
                <a:schemeClr val="dk1"/>
              </a:solidFill>
              <a:latin typeface="Arial Rounded"/>
              <a:ea typeface="Arial Rounded"/>
              <a:cs typeface="Arial Rounded"/>
              <a:sym typeface="Arial Rounded"/>
            </a:endParaRPr>
          </a:p>
        </p:txBody>
      </p:sp>
      <p:sp>
        <p:nvSpPr>
          <p:cNvPr id="551" name="Google Shape;551;p7"/>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552" name="Google Shape;552;p7"/>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500"/>
                                        <p:tgtEl>
                                          <p:spTgt spid="5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50"/>
                                        </p:tgtEl>
                                        <p:attrNameLst>
                                          <p:attrName>style.visibility</p:attrName>
                                        </p:attrNameLst>
                                      </p:cBhvr>
                                      <p:to>
                                        <p:strVal val="visible"/>
                                      </p:to>
                                    </p:set>
                                    <p:anim calcmode="lin" valueType="num">
                                      <p:cBhvr additive="base">
                                        <p:cTn dur="750"/>
                                        <p:tgtEl>
                                          <p:spTgt spid="55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500"/>
                                        <p:tgtEl>
                                          <p:spTgt spid="5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750"/>
                                        <p:tgtEl>
                                          <p:spTgt spid="5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8"/>
          <p:cNvPicPr preferRelativeResize="0"/>
          <p:nvPr/>
        </p:nvPicPr>
        <p:blipFill rotWithShape="1">
          <a:blip r:embed="rId3">
            <a:alphaModFix/>
          </a:blip>
          <a:srcRect b="0" l="0" r="0" t="0"/>
          <a:stretch/>
        </p:blipFill>
        <p:spPr>
          <a:xfrm>
            <a:off x="533400" y="458004"/>
            <a:ext cx="4038600" cy="2682366"/>
          </a:xfrm>
          <a:prstGeom prst="rect">
            <a:avLst/>
          </a:prstGeom>
          <a:noFill/>
          <a:ln>
            <a:noFill/>
          </a:ln>
        </p:spPr>
      </p:pic>
      <p:sp>
        <p:nvSpPr>
          <p:cNvPr id="559" name="Google Shape;559;p8"/>
          <p:cNvSpPr txBox="1"/>
          <p:nvPr/>
        </p:nvSpPr>
        <p:spPr>
          <a:xfrm>
            <a:off x="152400" y="-19050"/>
            <a:ext cx="60198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1. </a:t>
            </a:r>
            <a:r>
              <a:rPr lang="en-US" sz="2500">
                <a:solidFill>
                  <a:schemeClr val="dk1"/>
                </a:solidFill>
                <a:latin typeface="Arial Rounded"/>
                <a:ea typeface="Arial Rounded"/>
                <a:cs typeface="Arial Rounded"/>
                <a:sym typeface="Arial Rounded"/>
              </a:rPr>
              <a:t>Ghép tranh với tên bài đọc phù hợp</a:t>
            </a:r>
            <a:endParaRPr sz="2500">
              <a:solidFill>
                <a:schemeClr val="dk1"/>
              </a:solidFill>
              <a:latin typeface="Arial Rounded"/>
              <a:ea typeface="Arial Rounded"/>
              <a:cs typeface="Arial Rounded"/>
              <a:sym typeface="Arial Rounded"/>
            </a:endParaRPr>
          </a:p>
        </p:txBody>
      </p:sp>
      <p:pic>
        <p:nvPicPr>
          <p:cNvPr id="560" name="Google Shape;560;p8"/>
          <p:cNvPicPr preferRelativeResize="0"/>
          <p:nvPr/>
        </p:nvPicPr>
        <p:blipFill rotWithShape="1">
          <a:blip r:embed="rId4">
            <a:alphaModFix/>
          </a:blip>
          <a:srcRect b="0" l="0" r="0" t="0"/>
          <a:stretch/>
        </p:blipFill>
        <p:spPr>
          <a:xfrm>
            <a:off x="4724832" y="2434586"/>
            <a:ext cx="4038600" cy="2708917"/>
          </a:xfrm>
          <a:prstGeom prst="rect">
            <a:avLst/>
          </a:prstGeom>
          <a:noFill/>
          <a:ln>
            <a:noFill/>
          </a:ln>
        </p:spPr>
      </p:pic>
      <p:sp>
        <p:nvSpPr>
          <p:cNvPr id="561" name="Google Shape;561;p8"/>
          <p:cNvSpPr/>
          <p:nvPr/>
        </p:nvSpPr>
        <p:spPr>
          <a:xfrm>
            <a:off x="609603" y="3403666"/>
            <a:ext cx="2881745" cy="880208"/>
          </a:xfrm>
          <a:prstGeom prst="rect">
            <a:avLst/>
          </a:prstGeom>
          <a:solidFill>
            <a:srgbClr val="FFFF75"/>
          </a:solidFill>
          <a:ln cap="flat" cmpd="sng" w="25400">
            <a:solidFill>
              <a:srgbClr val="FFC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500">
                <a:solidFill>
                  <a:schemeClr val="dk1"/>
                </a:solidFill>
                <a:latin typeface="Arial Rounded"/>
                <a:ea typeface="Arial Rounded"/>
                <a:cs typeface="Arial Rounded"/>
                <a:sym typeface="Arial Rounded"/>
              </a:rPr>
              <a:t>3. Tết đến rồi</a:t>
            </a:r>
            <a:endParaRPr i="1" sz="2500">
              <a:solidFill>
                <a:schemeClr val="dk1"/>
              </a:solidFill>
              <a:latin typeface="Arial Rounded"/>
              <a:ea typeface="Arial Rounded"/>
              <a:cs typeface="Arial Rounded"/>
              <a:sym typeface="Arial Rounded"/>
            </a:endParaRPr>
          </a:p>
        </p:txBody>
      </p:sp>
      <p:sp>
        <p:nvSpPr>
          <p:cNvPr id="562" name="Google Shape;562;p8"/>
          <p:cNvSpPr/>
          <p:nvPr/>
        </p:nvSpPr>
        <p:spPr>
          <a:xfrm>
            <a:off x="5881690" y="999016"/>
            <a:ext cx="2881745" cy="880208"/>
          </a:xfrm>
          <a:prstGeom prst="rect">
            <a:avLst/>
          </a:prstGeom>
          <a:solidFill>
            <a:srgbClr val="FFFF99"/>
          </a:solidFill>
          <a:ln cap="flat" cmpd="sng" w="25400">
            <a:solidFill>
              <a:srgbClr val="FFC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500">
                <a:solidFill>
                  <a:schemeClr val="dk1"/>
                </a:solidFill>
                <a:latin typeface="Arial Rounded"/>
                <a:ea typeface="Arial Rounded"/>
                <a:cs typeface="Arial Rounded"/>
                <a:sym typeface="Arial Rounded"/>
              </a:rPr>
              <a:t>6. Lũy tre</a:t>
            </a:r>
            <a:endParaRPr i="1" sz="2500">
              <a:solidFill>
                <a:schemeClr val="dk1"/>
              </a:solidFill>
              <a:latin typeface="Arial Rounded"/>
              <a:ea typeface="Arial Rounded"/>
              <a:cs typeface="Arial Rounded"/>
              <a:sym typeface="Arial Rounded"/>
            </a:endParaRPr>
          </a:p>
        </p:txBody>
      </p:sp>
      <p:sp>
        <p:nvSpPr>
          <p:cNvPr id="563" name="Google Shape;563;p8"/>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564" name="Google Shape;564;p8"/>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500"/>
                                        <p:tgtEl>
                                          <p:spTgt spid="55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750"/>
                                        <p:tgtEl>
                                          <p:spTgt spid="56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500"/>
                                        <p:tgtEl>
                                          <p:spTgt spid="56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750"/>
                                        <p:tgtEl>
                                          <p:spTgt spid="5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id="570" name="Google Shape;570;p9"/>
          <p:cNvPicPr preferRelativeResize="0"/>
          <p:nvPr/>
        </p:nvPicPr>
        <p:blipFill rotWithShape="1">
          <a:blip r:embed="rId3">
            <a:alphaModFix/>
          </a:blip>
          <a:srcRect b="0" l="0" r="0" t="0"/>
          <a:stretch/>
        </p:blipFill>
        <p:spPr>
          <a:xfrm>
            <a:off x="152400" y="361950"/>
            <a:ext cx="4267200" cy="2748810"/>
          </a:xfrm>
          <a:prstGeom prst="rect">
            <a:avLst/>
          </a:prstGeom>
          <a:noFill/>
          <a:ln>
            <a:noFill/>
          </a:ln>
        </p:spPr>
      </p:pic>
      <p:pic>
        <p:nvPicPr>
          <p:cNvPr id="571" name="Google Shape;571;p9"/>
          <p:cNvPicPr preferRelativeResize="0"/>
          <p:nvPr/>
        </p:nvPicPr>
        <p:blipFill rotWithShape="1">
          <a:blip r:embed="rId4">
            <a:alphaModFix/>
          </a:blip>
          <a:srcRect b="0" l="0" r="0" t="0"/>
          <a:stretch/>
        </p:blipFill>
        <p:spPr>
          <a:xfrm>
            <a:off x="4419601" y="2637718"/>
            <a:ext cx="4732194" cy="2445296"/>
          </a:xfrm>
          <a:prstGeom prst="rect">
            <a:avLst/>
          </a:prstGeom>
          <a:noFill/>
          <a:ln>
            <a:noFill/>
          </a:ln>
        </p:spPr>
      </p:pic>
      <p:sp>
        <p:nvSpPr>
          <p:cNvPr id="572" name="Google Shape;572;p9"/>
          <p:cNvSpPr txBox="1"/>
          <p:nvPr/>
        </p:nvSpPr>
        <p:spPr>
          <a:xfrm>
            <a:off x="152400" y="-19050"/>
            <a:ext cx="601980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00B0F0"/>
                </a:solidFill>
                <a:latin typeface="Arial Rounded"/>
                <a:ea typeface="Arial Rounded"/>
                <a:cs typeface="Arial Rounded"/>
                <a:sym typeface="Arial Rounded"/>
              </a:rPr>
              <a:t>1. </a:t>
            </a:r>
            <a:r>
              <a:rPr lang="en-US" sz="2500">
                <a:solidFill>
                  <a:schemeClr val="dk1"/>
                </a:solidFill>
                <a:latin typeface="Arial Rounded"/>
                <a:ea typeface="Arial Rounded"/>
                <a:cs typeface="Arial Rounded"/>
                <a:sym typeface="Arial Rounded"/>
              </a:rPr>
              <a:t>Ghép tranh với tên bài đọc phù hợp</a:t>
            </a:r>
            <a:endParaRPr sz="2500">
              <a:solidFill>
                <a:schemeClr val="dk1"/>
              </a:solidFill>
              <a:latin typeface="Arial Rounded"/>
              <a:ea typeface="Arial Rounded"/>
              <a:cs typeface="Arial Rounded"/>
              <a:sym typeface="Arial Rounded"/>
            </a:endParaRPr>
          </a:p>
        </p:txBody>
      </p:sp>
      <p:sp>
        <p:nvSpPr>
          <p:cNvPr id="573" name="Google Shape;573;p9"/>
          <p:cNvSpPr/>
          <p:nvPr/>
        </p:nvSpPr>
        <p:spPr>
          <a:xfrm>
            <a:off x="609603" y="3403666"/>
            <a:ext cx="2881745" cy="880208"/>
          </a:xfrm>
          <a:prstGeom prst="rect">
            <a:avLst/>
          </a:prstGeom>
          <a:solidFill>
            <a:srgbClr val="FFCCFF"/>
          </a:solidFill>
          <a:ln cap="flat" cmpd="sng" w="25400">
            <a:solidFill>
              <a:srgbClr val="FF81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500">
                <a:solidFill>
                  <a:schemeClr val="dk1"/>
                </a:solidFill>
                <a:latin typeface="Arial Rounded"/>
                <a:ea typeface="Arial Rounded"/>
                <a:cs typeface="Arial Rounded"/>
                <a:sym typeface="Arial Rounded"/>
              </a:rPr>
              <a:t>5. Hạt thóc</a:t>
            </a:r>
            <a:endParaRPr i="1" sz="2500">
              <a:solidFill>
                <a:schemeClr val="dk1"/>
              </a:solidFill>
              <a:latin typeface="Arial Rounded"/>
              <a:ea typeface="Arial Rounded"/>
              <a:cs typeface="Arial Rounded"/>
              <a:sym typeface="Arial Rounded"/>
            </a:endParaRPr>
          </a:p>
        </p:txBody>
      </p:sp>
      <p:sp>
        <p:nvSpPr>
          <p:cNvPr id="574" name="Google Shape;574;p9"/>
          <p:cNvSpPr/>
          <p:nvPr/>
        </p:nvSpPr>
        <p:spPr>
          <a:xfrm>
            <a:off x="5881690" y="999016"/>
            <a:ext cx="2881745" cy="880208"/>
          </a:xfrm>
          <a:prstGeom prst="rect">
            <a:avLst/>
          </a:prstGeom>
          <a:solidFill>
            <a:srgbClr val="C1EAFF"/>
          </a:solidFill>
          <a:ln cap="flat" cmpd="sng" w="25400">
            <a:solidFill>
              <a:srgbClr val="3BB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500">
                <a:solidFill>
                  <a:schemeClr val="dk1"/>
                </a:solidFill>
                <a:latin typeface="Arial Rounded"/>
                <a:ea typeface="Arial Rounded"/>
                <a:cs typeface="Arial Rounded"/>
                <a:sym typeface="Arial Rounded"/>
              </a:rPr>
              <a:t>4. Mùa vàng</a:t>
            </a:r>
            <a:endParaRPr i="1" sz="2500">
              <a:solidFill>
                <a:schemeClr val="dk1"/>
              </a:solidFill>
              <a:latin typeface="Arial Rounded"/>
              <a:ea typeface="Arial Rounded"/>
              <a:cs typeface="Arial Rounded"/>
              <a:sym typeface="Arial Rounded"/>
            </a:endParaRPr>
          </a:p>
        </p:txBody>
      </p:sp>
      <p:sp>
        <p:nvSpPr>
          <p:cNvPr id="575" name="Google Shape;575;p9"/>
          <p:cNvSpPr txBox="1"/>
          <p:nvPr/>
        </p:nvSpPr>
        <p:spPr>
          <a:xfrm>
            <a:off x="-2230438" y="550866"/>
            <a:ext cx="2057400" cy="2585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Bài giảng thiết kế bởi Vũ Hồng</a:t>
            </a:r>
            <a:endParaRPr/>
          </a:p>
          <a:p>
            <a:pPr indent="0" lvl="0" marL="0" marR="0" rtl="0" algn="l">
              <a:lnSpc>
                <a:spcPct val="100000"/>
              </a:lnSpc>
              <a:spcBef>
                <a:spcPts val="0"/>
              </a:spcBef>
              <a:spcAft>
                <a:spcPts val="0"/>
              </a:spcAft>
              <a:buClr>
                <a:srgbClr val="000000"/>
              </a:buClr>
              <a:buSzPts val="2000"/>
              <a:buFont typeface="Arial"/>
              <a:buNone/>
            </a:pPr>
            <a:r>
              <a:rPr lang="en-US" sz="2000">
                <a:solidFill>
                  <a:srgbClr val="000000"/>
                </a:solidFill>
                <a:latin typeface="Arial Rounded"/>
                <a:ea typeface="Arial Rounded"/>
                <a:cs typeface="Arial Rounded"/>
                <a:sym typeface="Arial Rounded"/>
              </a:rPr>
              <a:t>LH: FB Vũ Hồng | </a:t>
            </a:r>
            <a:r>
              <a:rPr lang="en-US" sz="2000" u="sng">
                <a:solidFill>
                  <a:srgbClr val="000000"/>
                </a:solidFill>
                <a:latin typeface="Arial Rounded"/>
                <a:ea typeface="Arial Rounded"/>
                <a:cs typeface="Arial Rounded"/>
                <a:sym typeface="Arial Rounded"/>
                <a:hlinkClick r:id="rId5">
                  <a:extLst>
                    <a:ext uri="{A12FA001-AC4F-418D-AE19-62706E023703}">
                      <ahyp:hlinkClr val="tx"/>
                    </a:ext>
                  </a:extLst>
                </a:hlinkClick>
              </a:rPr>
              <a:t>https://www.facebook.com/vuhong1972</a:t>
            </a:r>
            <a:r>
              <a:rPr lang="en-US" sz="2000">
                <a:solidFill>
                  <a:srgbClr val="000000"/>
                </a:solidFill>
                <a:latin typeface="Arial Rounded"/>
                <a:ea typeface="Arial Rounded"/>
                <a:cs typeface="Arial Rounded"/>
                <a:sym typeface="Arial Rounded"/>
              </a:rPr>
              <a:t> | </a:t>
            </a:r>
            <a:r>
              <a:rPr lang="en-US" sz="2000" u="sng">
                <a:solidFill>
                  <a:srgbClr val="000000"/>
                </a:solidFill>
                <a:latin typeface="Arial Rounded"/>
                <a:ea typeface="Arial Rounded"/>
                <a:cs typeface="Arial Rounded"/>
                <a:sym typeface="Arial Rounded"/>
                <a:hlinkClick r:id="rId6">
                  <a:extLst>
                    <a:ext uri="{A12FA001-AC4F-418D-AE19-62706E023703}">
                      <ahyp:hlinkClr val="tx"/>
                    </a:ext>
                  </a:extLst>
                </a:hlinkClick>
              </a:rPr>
              <a:t>hongvu7219@gmail.com</a:t>
            </a:r>
            <a:r>
              <a:rPr lang="en-US" sz="2000">
                <a:solidFill>
                  <a:srgbClr val="000000"/>
                </a:solidFill>
                <a:latin typeface="Arial Rounded"/>
                <a:ea typeface="Arial Rounded"/>
                <a:cs typeface="Arial Rounded"/>
                <a:sym typeface="Arial Rounded"/>
              </a:rPr>
              <a:t> </a:t>
            </a:r>
            <a:endParaRPr/>
          </a:p>
        </p:txBody>
      </p:sp>
      <p:pic>
        <p:nvPicPr>
          <p:cNvPr id="576" name="Google Shape;576;p9"/>
          <p:cNvPicPr preferRelativeResize="0"/>
          <p:nvPr/>
        </p:nvPicPr>
        <p:blipFill rotWithShape="1">
          <a:blip r:embed="rId7">
            <a:alphaModFix/>
          </a:blip>
          <a:srcRect b="0" l="0" r="0" t="0"/>
          <a:stretch/>
        </p:blipFill>
        <p:spPr>
          <a:xfrm>
            <a:off x="-1315501" y="3529469"/>
            <a:ext cx="1002030" cy="1002030"/>
          </a:xfrm>
          <a:prstGeom prst="ellipse">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500"/>
                                        <p:tgtEl>
                                          <p:spTgt spid="5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750"/>
                                        <p:tgtEl>
                                          <p:spTgt spid="57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500"/>
                                        <p:tgtEl>
                                          <p:spTgt spid="57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750"/>
                                        <p:tgtEl>
                                          <p:spTgt spid="5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2021-11-30T13:15:15Z</dcterms:created>
  <dc:creator>Vũ Hồng</dc:creator>
</cp:coreProperties>
</file>