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3" r:id="rId2"/>
    <p:sldId id="2007577189" r:id="rId3"/>
    <p:sldId id="2007577156" r:id="rId4"/>
    <p:sldId id="2007577157" r:id="rId5"/>
    <p:sldId id="2007577158" r:id="rId6"/>
    <p:sldId id="2007577160" r:id="rId7"/>
    <p:sldId id="2007577190" r:id="rId8"/>
    <p:sldId id="2007577142" r:id="rId9"/>
    <p:sldId id="2007577191" r:id="rId10"/>
    <p:sldId id="2007577135" r:id="rId11"/>
    <p:sldId id="2007577152" r:id="rId12"/>
    <p:sldId id="2007577153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281" r:id="rId21"/>
    <p:sldId id="417" r:id="rId22"/>
    <p:sldId id="25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6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6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8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80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74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3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13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067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556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218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076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643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273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283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228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62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649" r:id="rId6"/>
    <p:sldLayoutId id="2147483655" r:id="rId7"/>
    <p:sldLayoutId id="2147483715" r:id="rId8"/>
    <p:sldLayoutId id="2147483714" r:id="rId9"/>
    <p:sldLayoutId id="2147483712" r:id="rId10"/>
    <p:sldLayoutId id="2147483710" r:id="rId11"/>
    <p:sldLayoutId id="2147483708" r:id="rId12"/>
    <p:sldLayoutId id="2147483706" r:id="rId13"/>
    <p:sldLayoutId id="2147483664" r:id="rId14"/>
    <p:sldLayoutId id="2147483705" r:id="rId15"/>
    <p:sldLayoutId id="2147483704" r:id="rId16"/>
    <p:sldLayoutId id="2147483702" r:id="rId17"/>
    <p:sldLayoutId id="2147483700" r:id="rId18"/>
    <p:sldLayoutId id="2147483698" r:id="rId19"/>
    <p:sldLayoutId id="2147483696" r:id="rId20"/>
    <p:sldLayoutId id="2147483663" r:id="rId21"/>
    <p:sldLayoutId id="2147483661" r:id="rId22"/>
    <p:sldLayoutId id="2147483656" r:id="rId23"/>
    <p:sldLayoutId id="2147483658" r:id="rId24"/>
    <p:sldLayoutId id="2147483694" r:id="rId25"/>
    <p:sldLayoutId id="2147483692" r:id="rId26"/>
    <p:sldLayoutId id="2147483690" r:id="rId27"/>
    <p:sldLayoutId id="2147483688" r:id="rId28"/>
    <p:sldLayoutId id="2147483686" r:id="rId29"/>
    <p:sldLayoutId id="2147483684" r:id="rId30"/>
    <p:sldLayoutId id="2147483682" r:id="rId31"/>
    <p:sldLayoutId id="2147483680" r:id="rId32"/>
    <p:sldLayoutId id="2147483678" r:id="rId33"/>
    <p:sldLayoutId id="2147483676" r:id="rId34"/>
    <p:sldLayoutId id="2147483674" r:id="rId35"/>
    <p:sldLayoutId id="2147483672" r:id="rId36"/>
    <p:sldLayoutId id="214748372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4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3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3" y="235741"/>
            <a:ext cx="7692432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108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6159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4987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67943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71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805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552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7E21E-50D6-4EB8-A618-65EA1101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13" y="2333186"/>
            <a:ext cx="10690159" cy="12358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46354"/>
            <a:ext cx="1971016" cy="746812"/>
            <a:chOff x="1693121" y="130495"/>
            <a:chExt cx="195330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1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3022095" y="2729706"/>
            <a:ext cx="964095" cy="630422"/>
            <a:chOff x="2883589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030443" y="2726590"/>
            <a:ext cx="964095" cy="630422"/>
            <a:chOff x="2902639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026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6012346" y="2731907"/>
            <a:ext cx="964095" cy="630422"/>
            <a:chOff x="2864539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8645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045187" y="2731742"/>
            <a:ext cx="964095" cy="630422"/>
            <a:chOff x="2883589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041874" y="2721274"/>
            <a:ext cx="964095" cy="630422"/>
            <a:chOff x="28740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740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840454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73E16B-AA23-44CF-88C8-C37FAD6A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58" y="1483422"/>
            <a:ext cx="10379683" cy="3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036"/>
            <a:ext cx="12192000" cy="645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0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linh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endParaRPr lang="en-US" sz="36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mươi</a:t>
              </a:r>
              <a:endParaRPr lang="en-US" sz="32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 108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 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 180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Điền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endParaRPr lang="en-US" sz="24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487724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42900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73487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F391C6-20F6-4982-8724-E214CBE3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753360" y="2251973"/>
            <a:ext cx="567603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130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616" y="3745133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48022-F5D5-472A-B70A-461D01422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6600"/>
            <a:ext cx="375134" cy="1638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4F877-F72E-4953-B7D3-189EABFB3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556" y="3836600"/>
            <a:ext cx="375134" cy="163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C0F01-B4AD-44CB-911B-71D9AF69E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690" y="3836600"/>
            <a:ext cx="375134" cy="1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E97F50-2E20-4CB7-82EB-52E10A46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34640" y="2251973"/>
            <a:ext cx="559475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180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750282" y="1083718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487" y="385671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21FE7-8F57-4123-933C-DA50299B4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173" y="3917672"/>
            <a:ext cx="375134" cy="1638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5F5F1-F562-4536-8715-73D50CBEF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2729" y="3917672"/>
            <a:ext cx="375134" cy="1638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41B732-2552-4A0E-87E5-34C3CF220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863" y="3917672"/>
            <a:ext cx="375134" cy="1638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40567B-6FD2-4E54-8F64-61322B086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97" y="3917672"/>
            <a:ext cx="375134" cy="1638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07D3-76FB-48BE-9CAC-B1913DF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553" y="3917672"/>
            <a:ext cx="375134" cy="1638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CD766B-821E-4689-B0F8-F7516C5C7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687" y="3917672"/>
            <a:ext cx="375134" cy="1638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834C8-2560-4768-AEA5-4ABCF783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21" y="3917672"/>
            <a:ext cx="375134" cy="1638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5D522-8924-4026-A6F9-DBABEB97A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377" y="3917672"/>
            <a:ext cx="375134" cy="1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875646-853C-4A9E-915A-70CA7A7E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340" y="3079935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997882" y="4924091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725" y="3146977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768" y="3146977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ECDEC6-4C1A-433B-B4B1-245D407F1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83" y="3017521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293852" y="4909822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868" y="3084563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911" y="3084563"/>
            <a:ext cx="373363" cy="1607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AB4D9-B9C8-4D9B-90B6-51A1D7EC2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756" y="3084563"/>
            <a:ext cx="373363" cy="1607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197FB-FE40-4170-98E1-EC853798B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799" y="3084563"/>
            <a:ext cx="373363" cy="1607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5A460-E7A4-47C4-B645-A5DC063F3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644" y="3084563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D132585-F9FB-489D-9E51-F31282A7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10" y="2076035"/>
            <a:ext cx="268010" cy="256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831826-7534-4FCB-B283-01BE93D01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707" y="662346"/>
            <a:ext cx="1808848" cy="182158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E5252D-9EDD-45F0-8797-E5A9CB5BDD51}"/>
              </a:ext>
            </a:extLst>
          </p:cNvPr>
          <p:cNvSpPr/>
          <p:nvPr/>
        </p:nvSpPr>
        <p:spPr>
          <a:xfrm>
            <a:off x="4290878" y="2379379"/>
            <a:ext cx="320197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637DB8C-3A79-420F-A480-34AB38E89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2076035"/>
            <a:ext cx="268010" cy="2569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AEDAA-85FB-407C-B6A6-132B61ADC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402" y="662346"/>
            <a:ext cx="1808848" cy="18215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8BC834-3BE2-48F2-88B0-36776B524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1774550"/>
            <a:ext cx="268010" cy="25693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FF428E8-DA8E-49F5-9817-012B8AFBB184}"/>
              </a:ext>
            </a:extLst>
          </p:cNvPr>
          <p:cNvSpPr/>
          <p:nvPr/>
        </p:nvSpPr>
        <p:spPr>
          <a:xfrm>
            <a:off x="7735118" y="2399218"/>
            <a:ext cx="298368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102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AB909AC-40FB-4A35-8D7B-42F612422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442" y="3429000"/>
            <a:ext cx="1808848" cy="18215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A6EA94-933E-4838-9DA7-862E654B8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812" y="4895355"/>
            <a:ext cx="232956" cy="2233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35D111-D468-47D0-AAD2-593B26B5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103" y="4742955"/>
            <a:ext cx="232956" cy="22333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614A50B-2371-445D-A917-42E41FE2E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459" y="4590555"/>
            <a:ext cx="232956" cy="2233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B57C255-397F-47D1-942E-72D5D25A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439420"/>
            <a:ext cx="232956" cy="22333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252EBF-3848-4A1C-AA5D-69248FC37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291025"/>
            <a:ext cx="232956" cy="2233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0D9FE5-5802-4635-A768-6819B5173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142630"/>
            <a:ext cx="232956" cy="22333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731A205-1136-4316-A3F8-E77AC39B3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994235"/>
            <a:ext cx="232956" cy="2233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CC40E8A-96E6-48E0-A669-2AFFE346E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845840"/>
            <a:ext cx="232956" cy="2233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69204AA-DA4E-4758-BBC1-114E0311F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697445"/>
            <a:ext cx="232956" cy="22333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6348F93-3BBC-494E-B5A7-61BD0EDD346C}"/>
              </a:ext>
            </a:extLst>
          </p:cNvPr>
          <p:cNvSpPr/>
          <p:nvPr/>
        </p:nvSpPr>
        <p:spPr>
          <a:xfrm>
            <a:off x="2981024" y="5286140"/>
            <a:ext cx="31149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109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636" y="3522897"/>
            <a:ext cx="375134" cy="16386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653DB3-2286-4E7F-BE4B-742FD34A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394" y="3464554"/>
            <a:ext cx="1808848" cy="182158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14BE3F-24CA-4930-A496-3C91BE372EA4}"/>
              </a:ext>
            </a:extLst>
          </p:cNvPr>
          <p:cNvSpPr/>
          <p:nvPr/>
        </p:nvSpPr>
        <p:spPr>
          <a:xfrm>
            <a:off x="6826365" y="5219892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106587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298</Words>
  <Application>Microsoft Office PowerPoint</Application>
  <PresentationFormat>Widescreen</PresentationFormat>
  <Paragraphs>84</Paragraphs>
  <Slides>22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American Sans</vt:lpstr>
      <vt:lpstr>UTM Avo</vt:lpstr>
      <vt:lpstr>Office Theme</vt:lpstr>
      <vt:lpstr>Tuần 26 Bài 73: Các số trong phạm vi 1000 – 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384</cp:revision>
  <dcterms:created xsi:type="dcterms:W3CDTF">2021-07-12T03:44:38Z</dcterms:created>
  <dcterms:modified xsi:type="dcterms:W3CDTF">2022-02-23T09:24:59Z</dcterms:modified>
</cp:coreProperties>
</file>