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83" r:id="rId2"/>
    <p:sldId id="2007577189" r:id="rId3"/>
    <p:sldId id="309" r:id="rId4"/>
    <p:sldId id="311" r:id="rId5"/>
    <p:sldId id="312" r:id="rId6"/>
    <p:sldId id="313" r:id="rId7"/>
    <p:sldId id="263" r:id="rId8"/>
    <p:sldId id="318" r:id="rId9"/>
    <p:sldId id="319" r:id="rId10"/>
    <p:sldId id="2007577190" r:id="rId11"/>
    <p:sldId id="2007577142" r:id="rId12"/>
    <p:sldId id="2007577191" r:id="rId13"/>
    <p:sldId id="2007577135" r:id="rId14"/>
    <p:sldId id="2007577152" r:id="rId15"/>
    <p:sldId id="2007577153" r:id="rId16"/>
    <p:sldId id="281" r:id="rId17"/>
    <p:sldId id="417" r:id="rId18"/>
    <p:sldId id="256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99"/>
    <a:srgbClr val="FF0000"/>
    <a:srgbClr val="BF520A"/>
    <a:srgbClr val="660066"/>
    <a:srgbClr val="000066"/>
    <a:srgbClr val="CC3300"/>
    <a:srgbClr val="0000CC"/>
    <a:srgbClr val="0099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1950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1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32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2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385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6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5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29906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200" b="1">
                <a:solidFill>
                  <a:srgbClr val="FF0000"/>
                </a:solidFill>
                <a:latin typeface="UTM Avo" panose="02040603050506020204" pitchFamily="18" charset="0"/>
              </a:rPr>
              <a:t> 73: Các số trong phạm vi 1000 – Tiết 1</a:t>
            </a:r>
            <a:endParaRPr sz="4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C2AF8-D965-4787-957C-8FE444C5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02"/>
            <a:ext cx="12192000" cy="64370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802C99-ACF2-4CFA-86A5-E7242138EF98}"/>
              </a:ext>
            </a:extLst>
          </p:cNvPr>
          <p:cNvSpPr/>
          <p:nvPr/>
        </p:nvSpPr>
        <p:spPr>
          <a:xfrm>
            <a:off x="207372" y="179277"/>
            <a:ext cx="11663463" cy="6173282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846" y="277494"/>
            <a:ext cx="1396943" cy="14067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059103" y="1873972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D7D50-DF5A-42E0-85FE-3D13D704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8395" y="314368"/>
            <a:ext cx="1396943" cy="1406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159B7D-1B9D-40E4-AABE-E6726728B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525" y="461701"/>
            <a:ext cx="1396943" cy="140678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EA769B-F0C5-4744-A3CC-1780F5AB8B34}"/>
              </a:ext>
            </a:extLst>
          </p:cNvPr>
          <p:cNvSpPr/>
          <p:nvPr/>
        </p:nvSpPr>
        <p:spPr>
          <a:xfrm>
            <a:off x="4285564" y="181212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CE6027-FB02-411F-AE07-73FCA66F5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7329" y="252876"/>
            <a:ext cx="1396943" cy="1406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2CAAE9-71C6-44F2-A573-3CF96FD56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7762" y="397806"/>
            <a:ext cx="1396943" cy="1406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D757AE-96E0-430A-B8BF-DEE6493D5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7668" y="524768"/>
            <a:ext cx="1396943" cy="140678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F0C401-4517-4B63-992A-2BD0E4442632}"/>
              </a:ext>
            </a:extLst>
          </p:cNvPr>
          <p:cNvSpPr/>
          <p:nvPr/>
        </p:nvSpPr>
        <p:spPr>
          <a:xfrm>
            <a:off x="8474943" y="1868481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A9DC4D-F21F-46AD-847C-549D65F72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690" y="2673892"/>
            <a:ext cx="1535513" cy="15463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DD9E4E-3D5B-4F4E-91E0-BDE09653D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668" y="2952082"/>
            <a:ext cx="1535513" cy="15463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C43B29-20C3-4B17-9A43-CD99297DE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2738" y="2680399"/>
            <a:ext cx="1535513" cy="15463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BEE1D6-F04A-442E-91C8-50BA02AE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881" y="2932153"/>
            <a:ext cx="1535513" cy="15463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172C3E-0B41-4CE3-B875-67E155D23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597" y="2687578"/>
            <a:ext cx="1535513" cy="1546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187C43-EEA8-4989-BF48-5C5A33DA5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3376" y="2909307"/>
            <a:ext cx="1535513" cy="15463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EF8377-15ED-4EF9-95A4-F82387F7E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5833" y="2664552"/>
            <a:ext cx="1535513" cy="1546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528147-03AD-4562-9974-43A79997B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8651" y="2871570"/>
            <a:ext cx="1535513" cy="15463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FC601-C09D-483C-A165-76B3B9CE4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1698" y="2673892"/>
            <a:ext cx="1535513" cy="1546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DC2180-C0AE-44AC-9E61-9AEAF2387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2536" y="2952082"/>
            <a:ext cx="1535513" cy="154632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A9FE3D-3C38-4270-BBAA-580F7CE8F2EE}"/>
              </a:ext>
            </a:extLst>
          </p:cNvPr>
          <p:cNvSpPr/>
          <p:nvPr/>
        </p:nvSpPr>
        <p:spPr>
          <a:xfrm>
            <a:off x="3319433" y="4369603"/>
            <a:ext cx="4806365" cy="120284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A4BA6F0-7E1E-4ABC-AB8B-DC69FAD7F68C}"/>
              </a:ext>
            </a:extLst>
          </p:cNvPr>
          <p:cNvSpPr/>
          <p:nvPr/>
        </p:nvSpPr>
        <p:spPr>
          <a:xfrm>
            <a:off x="1848470" y="5665993"/>
            <a:ext cx="8548741" cy="45417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100, 200, 300, …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26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85217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85E3ECCB-13F5-4EF5-B61C-2BC4782327C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FCE832-A4E4-46F6-B0D3-DE8056811470}"/>
              </a:ext>
            </a:extLst>
          </p:cNvPr>
          <p:cNvSpPr/>
          <p:nvPr/>
        </p:nvSpPr>
        <p:spPr>
          <a:xfrm>
            <a:off x="435006" y="596347"/>
            <a:ext cx="11185843" cy="56156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481663" y="305721"/>
            <a:ext cx="4251827" cy="746812"/>
            <a:chOff x="1693121" y="130495"/>
            <a:chExt cx="421363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398973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2E84E4-79CE-47CC-B28A-2E15DAF0654F}"/>
              </a:ext>
            </a:extLst>
          </p:cNvPr>
          <p:cNvSpPr/>
          <p:nvPr/>
        </p:nvSpPr>
        <p:spPr>
          <a:xfrm>
            <a:off x="1028214" y="165413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81BCF9-F48B-489B-B4F6-0968D193E029}"/>
              </a:ext>
            </a:extLst>
          </p:cNvPr>
          <p:cNvSpPr/>
          <p:nvPr/>
        </p:nvSpPr>
        <p:spPr>
          <a:xfrm>
            <a:off x="4402846" y="165413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7F10C7-EE92-47B4-9C7E-C02E1D1E51DE}"/>
              </a:ext>
            </a:extLst>
          </p:cNvPr>
          <p:cNvSpPr/>
          <p:nvPr/>
        </p:nvSpPr>
        <p:spPr>
          <a:xfrm>
            <a:off x="8076078" y="165413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53DBDB-75C0-4034-B0EE-4A412F56F97E}"/>
              </a:ext>
            </a:extLst>
          </p:cNvPr>
          <p:cNvSpPr/>
          <p:nvPr/>
        </p:nvSpPr>
        <p:spPr>
          <a:xfrm>
            <a:off x="1028214" y="291266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3DFC6B-7EB0-4BEA-B719-23AD9BEE5AE5}"/>
              </a:ext>
            </a:extLst>
          </p:cNvPr>
          <p:cNvSpPr/>
          <p:nvPr/>
        </p:nvSpPr>
        <p:spPr>
          <a:xfrm>
            <a:off x="4402846" y="291266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74D7E4-2A98-43E7-B8FE-789E49C2D9E8}"/>
              </a:ext>
            </a:extLst>
          </p:cNvPr>
          <p:cNvSpPr/>
          <p:nvPr/>
        </p:nvSpPr>
        <p:spPr>
          <a:xfrm>
            <a:off x="8076078" y="291266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AB80E8-3E40-4C7B-A85F-BB68190B922D}"/>
              </a:ext>
            </a:extLst>
          </p:cNvPr>
          <p:cNvSpPr/>
          <p:nvPr/>
        </p:nvSpPr>
        <p:spPr>
          <a:xfrm>
            <a:off x="3841588" y="4003935"/>
            <a:ext cx="3192057" cy="69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C3C7E7-625E-461E-990F-15218537823D}"/>
              </a:ext>
            </a:extLst>
          </p:cNvPr>
          <p:cNvSpPr/>
          <p:nvPr/>
        </p:nvSpPr>
        <p:spPr>
          <a:xfrm>
            <a:off x="2859484" y="167358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962AAAF-53CE-42AC-A0E8-9386CDCAB434}"/>
              </a:ext>
            </a:extLst>
          </p:cNvPr>
          <p:cNvSpPr/>
          <p:nvPr/>
        </p:nvSpPr>
        <p:spPr>
          <a:xfrm>
            <a:off x="6412505" y="1666097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EA02E1-E17E-4432-AF6A-19E70BE2318F}"/>
              </a:ext>
            </a:extLst>
          </p:cNvPr>
          <p:cNvSpPr/>
          <p:nvPr/>
        </p:nvSpPr>
        <p:spPr>
          <a:xfrm>
            <a:off x="10120832" y="1654132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11593C4-8F88-427F-A304-6112A624739F}"/>
              </a:ext>
            </a:extLst>
          </p:cNvPr>
          <p:cNvSpPr/>
          <p:nvPr/>
        </p:nvSpPr>
        <p:spPr>
          <a:xfrm>
            <a:off x="2813284" y="293211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6AC395C-5AAB-4427-8E4E-10A6CF00544D}"/>
              </a:ext>
            </a:extLst>
          </p:cNvPr>
          <p:cNvSpPr/>
          <p:nvPr/>
        </p:nvSpPr>
        <p:spPr>
          <a:xfrm>
            <a:off x="6412505" y="2954319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192EF-54B5-4FC4-84A3-F96F04D9959C}"/>
              </a:ext>
            </a:extLst>
          </p:cNvPr>
          <p:cNvSpPr/>
          <p:nvPr/>
        </p:nvSpPr>
        <p:spPr>
          <a:xfrm>
            <a:off x="10120832" y="293211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00810D-2A29-473E-B18C-1557B821D206}"/>
              </a:ext>
            </a:extLst>
          </p:cNvPr>
          <p:cNvSpPr/>
          <p:nvPr/>
        </p:nvSpPr>
        <p:spPr>
          <a:xfrm>
            <a:off x="6421509" y="3984479"/>
            <a:ext cx="1293604" cy="69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20CFBC2-AB5A-40B7-B437-1E5D6024683C}"/>
              </a:ext>
            </a:extLst>
          </p:cNvPr>
          <p:cNvSpPr/>
          <p:nvPr/>
        </p:nvSpPr>
        <p:spPr>
          <a:xfrm>
            <a:off x="1544803" y="5074498"/>
            <a:ext cx="9558133" cy="6480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400, 500, 600, …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57617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588811" y="138223"/>
            <a:ext cx="1818965" cy="746812"/>
            <a:chOff x="1693121" y="130495"/>
            <a:chExt cx="1802624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66336" y="13049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3C0672-A9EE-45CC-A11B-A4512DEE5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t="37091"/>
          <a:stretch/>
        </p:blipFill>
        <p:spPr>
          <a:xfrm>
            <a:off x="884583" y="2402833"/>
            <a:ext cx="10595394" cy="15800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2912164" y="2718482"/>
            <a:ext cx="964095" cy="630422"/>
            <a:chOff x="2912164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300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3925816" y="2718482"/>
            <a:ext cx="964095" cy="630422"/>
            <a:chOff x="2912164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5893901" y="2729005"/>
            <a:ext cx="964095" cy="630422"/>
            <a:chOff x="2912164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6907692" y="2718482"/>
            <a:ext cx="964095" cy="630422"/>
            <a:chOff x="29121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700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880117" y="2728843"/>
            <a:ext cx="964095" cy="630422"/>
            <a:chOff x="29121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1226586" y="225772"/>
            <a:ext cx="9480976" cy="873454"/>
            <a:chOff x="1693121" y="130495"/>
            <a:chExt cx="9395801" cy="78940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9171902" cy="789401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Mai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muốn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800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hút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tre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Mai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hút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A48030D-363A-4C06-83B8-1FF20FD6C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8" b="91873" l="16960" r="91344">
                        <a14:foregroundMark x1="20338" y1="45230" x2="20267" y2="71025"/>
                        <a14:foregroundMark x1="16960" y1="60777" x2="16960" y2="60777"/>
                        <a14:foregroundMark x1="25686" y1="57244" x2="33638" y2="57951"/>
                        <a14:foregroundMark x1="33638" y1="57951" x2="52217" y2="57244"/>
                        <a14:foregroundMark x1="52217" y1="57244" x2="52920" y2="57244"/>
                        <a14:foregroundMark x1="29979" y1="54240" x2="45461" y2="56360"/>
                        <a14:foregroundMark x1="53835" y1="55477" x2="65025" y2="55477"/>
                      </a14:backgroundRemoval>
                    </a14:imgEffect>
                  </a14:imgLayer>
                </a14:imgProps>
              </a:ext>
            </a:extLst>
          </a:blip>
          <a:srcRect l="14188" t="18764" r="25506" b="29741"/>
          <a:stretch/>
        </p:blipFill>
        <p:spPr>
          <a:xfrm>
            <a:off x="2928561" y="1028081"/>
            <a:ext cx="5664471" cy="192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4B0CC-4D8F-4B46-9718-6527F07B8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95" b="91343" l="73681" r="97115">
                        <a14:foregroundMark x1="84448" y1="20671" x2="84448" y2="20671"/>
                        <a14:foregroundMark x1="73681" y1="79505" x2="73681" y2="79505"/>
                        <a14:foregroundMark x1="79310" y1="87633" x2="79310" y2="87633"/>
                      </a14:backgroundRemoval>
                    </a14:imgEffect>
                  </a14:imgLayer>
                </a14:imgProps>
              </a:ext>
            </a:extLst>
          </a:blip>
          <a:srcRect l="71447" t="15666"/>
          <a:stretch/>
        </p:blipFill>
        <p:spPr>
          <a:xfrm>
            <a:off x="8666920" y="1617921"/>
            <a:ext cx="2834269" cy="3334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FB7A8E-DE54-4DCA-9BBB-02E12A820A16}"/>
              </a:ext>
            </a:extLst>
          </p:cNvPr>
          <p:cNvSpPr txBox="1"/>
          <p:nvPr/>
        </p:nvSpPr>
        <p:spPr>
          <a:xfrm>
            <a:off x="2552668" y="4524447"/>
            <a:ext cx="795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A03818-30B4-4C34-BBD6-673A270FA519}"/>
              </a:ext>
            </a:extLst>
          </p:cNvPr>
          <p:cNvSpPr txBox="1"/>
          <p:nvPr/>
        </p:nvSpPr>
        <p:spPr>
          <a:xfrm>
            <a:off x="4046163" y="4524447"/>
            <a:ext cx="795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7238CA-2016-4004-B5B7-EFF3E4A64C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0900"/>
          <a:stretch/>
        </p:blipFill>
        <p:spPr>
          <a:xfrm>
            <a:off x="383312" y="2846791"/>
            <a:ext cx="2095468" cy="387853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50E023E-9F35-46DA-85C0-FF3052D1B6C9}"/>
              </a:ext>
            </a:extLst>
          </p:cNvPr>
          <p:cNvSpPr/>
          <p:nvPr/>
        </p:nvSpPr>
        <p:spPr>
          <a:xfrm>
            <a:off x="3923271" y="3189367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59B81AAF-41AC-411B-B5AC-8555D8C7D1DC}"/>
              </a:ext>
            </a:extLst>
          </p:cNvPr>
          <p:cNvSpPr/>
          <p:nvPr/>
        </p:nvSpPr>
        <p:spPr>
          <a:xfrm>
            <a:off x="2814759" y="4521207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46F1330A-250C-4A39-8F9B-246EB27F6D05}"/>
              </a:ext>
            </a:extLst>
          </p:cNvPr>
          <p:cNvSpPr/>
          <p:nvPr/>
        </p:nvSpPr>
        <p:spPr>
          <a:xfrm>
            <a:off x="3964709" y="3194546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Speech Bubble: Oval 47">
            <a:extLst>
              <a:ext uri="{FF2B5EF4-FFF2-40B4-BE49-F238E27FC236}">
                <a16:creationId xmlns:a16="http://schemas.microsoft.com/office/drawing/2014/main" id="{36D66FA1-88FC-4B0B-A16A-E929E7C3C3EF}"/>
              </a:ext>
            </a:extLst>
          </p:cNvPr>
          <p:cNvSpPr/>
          <p:nvPr/>
        </p:nvSpPr>
        <p:spPr>
          <a:xfrm>
            <a:off x="2814759" y="4526387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2C07EFFB-F03E-4040-A3AA-7B4C5FFA73B2}"/>
              </a:ext>
            </a:extLst>
          </p:cNvPr>
          <p:cNvSpPr/>
          <p:nvPr/>
        </p:nvSpPr>
        <p:spPr>
          <a:xfrm>
            <a:off x="3890821" y="3199725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B49E804B-E588-4421-B1ED-0638CB336261}"/>
              </a:ext>
            </a:extLst>
          </p:cNvPr>
          <p:cNvSpPr/>
          <p:nvPr/>
        </p:nvSpPr>
        <p:spPr>
          <a:xfrm>
            <a:off x="2814759" y="4521206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9" grpId="0"/>
      <p:bldP spid="29" grpId="1"/>
      <p:bldP spid="13" grpId="0" animBg="1"/>
      <p:bldP spid="13" grpId="1" animBg="1"/>
      <p:bldP spid="44" grpId="0" animBg="1"/>
      <p:bldP spid="44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7873" y="3637810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28875" y="3579086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33546" y="25253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339035-F56F-4350-A0A1-81C62FB3B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540788" y="3179300"/>
              <a:ext cx="711042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-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non </a:t>
              </a:r>
              <a:r>
                <a:rPr lang="en-US" sz="2400" dirty="0" err="1">
                  <a:latin typeface="UTM Avo" panose="02040603050506020204" pitchFamily="18" charset="0"/>
                </a:rPr>
                <a:t>nớt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. </a:t>
              </a:r>
              <a:r>
                <a:rPr lang="en-US" sz="2400" dirty="0" err="1">
                  <a:latin typeface="UTM Avo" panose="02040603050506020204" pitchFamily="18" charset="0"/>
                </a:rPr>
                <a:t>Mặc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động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viên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cổ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nhưng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vẫn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dám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qua.</a:t>
              </a:r>
            </a:p>
            <a:p>
              <a:r>
                <a:rPr lang="en-US" sz="2400" dirty="0">
                  <a:latin typeface="UTM Avo" panose="02040603050506020204" pitchFamily="18" charset="0"/>
                </a:rPr>
                <a:t>-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hãy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những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</a:t>
              </a:r>
              <a:r>
                <a:rPr lang="en-US" sz="2400" dirty="0" err="1"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thêm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lòng</a:t>
              </a:r>
              <a:r>
                <a:rPr lang="en-US" sz="2400" dirty="0">
                  <a:latin typeface="UTM Avo" panose="02040603050506020204" pitchFamily="18" charset="0"/>
                </a:rPr>
                <a:t> can </a:t>
              </a:r>
              <a:r>
                <a:rPr lang="en-US" sz="2400" dirty="0" err="1">
                  <a:latin typeface="UTM Avo" panose="02040603050506020204" pitchFamily="18" charset="0"/>
                </a:rPr>
                <a:t>đảm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cùng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kiếm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ăn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với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nhé</a:t>
              </a:r>
              <a:r>
                <a:rPr lang="vi-VN" sz="2400" dirty="0">
                  <a:latin typeface="UTM Avo" panose="020406030505060202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02DF34F-DE2E-48FC-94B9-50C4C7E0AD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CDD2EB2-6843-40EA-A9F8-E4D9BD440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2C3D15-489D-4051-A585-092C0FA5A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84766" y="437745"/>
            <a:ext cx="6614171" cy="208101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58, 60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60, 61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B.58, 59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58,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85733" y="910861"/>
            <a:ext cx="641223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56, 57, …, 59, …, 61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4B5C799-3675-46C2-B9D3-E5A0B5D9C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9519D8-F89E-4A39-80FC-504DA2CA9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515566"/>
            <a:ext cx="6907358" cy="185588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40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C.31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50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D.35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629" y="895062"/>
            <a:ext cx="63167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10, 20, 30, …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C6E3D43-04AF-4AD0-BDDC-C307FF46A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DE629-2EEC-400A-ADCB-1EBE0A4FD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466928"/>
            <a:ext cx="5762848" cy="21949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10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CDABF7-0718-49B3-B2DA-F98F6CFB0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3E3ED5-F7EE-400E-BEEB-9C6353BEA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87764" y="507925"/>
            <a:ext cx="6696704" cy="220042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43, 53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43, 63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43, 44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34, 35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5BA8B5-1559-497C-9AF2-C9964E67D7F7}"/>
              </a:ext>
            </a:extLst>
          </p:cNvPr>
          <p:cNvSpPr/>
          <p:nvPr/>
        </p:nvSpPr>
        <p:spPr>
          <a:xfrm>
            <a:off x="3008072" y="1050954"/>
            <a:ext cx="65675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13, 23, 33, …,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A89A95-938A-48F7-B90B-C8201FBB9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C4031A-9551-4E2C-8D04-932523861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08830" y="530391"/>
            <a:ext cx="7033182" cy="18732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…, 46, 56,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…, 76 </a:t>
            </a: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36, 66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35, 65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45, 57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36, 57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0E1EED-7F3B-4CE3-93CF-D4A939E4C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" y="441222"/>
            <a:ext cx="12169876" cy="6416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497279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3309</TotalTime>
  <Words>496</Words>
  <Application>Microsoft Office PowerPoint</Application>
  <PresentationFormat>Widescreen</PresentationFormat>
  <Paragraphs>91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Microsoft YaHei</vt:lpstr>
      <vt:lpstr>Arial</vt:lpstr>
      <vt:lpstr>Calibri</vt:lpstr>
      <vt:lpstr>Calibri Light</vt:lpstr>
      <vt:lpstr>Cambria Math</vt:lpstr>
      <vt:lpstr>Showcard Gothic</vt:lpstr>
      <vt:lpstr>Times New Roman</vt:lpstr>
      <vt:lpstr>UTM Avo</vt:lpstr>
      <vt:lpstr>Office Theme</vt:lpstr>
      <vt:lpstr>Tuần 26 Bài 73: Các số trong phạm vi 1000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351</cp:revision>
  <dcterms:created xsi:type="dcterms:W3CDTF">2021-07-12T03:44:38Z</dcterms:created>
  <dcterms:modified xsi:type="dcterms:W3CDTF">2022-02-23T09:18:44Z</dcterms:modified>
</cp:coreProperties>
</file>