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3" r:id="rId2"/>
    <p:sldId id="2007577189" r:id="rId3"/>
    <p:sldId id="2007577164" r:id="rId4"/>
    <p:sldId id="2007577165" r:id="rId5"/>
    <p:sldId id="2007577190" r:id="rId6"/>
    <p:sldId id="2007577142" r:id="rId7"/>
    <p:sldId id="2007577154" r:id="rId8"/>
    <p:sldId id="2007577168" r:id="rId9"/>
    <p:sldId id="2007577191" r:id="rId10"/>
    <p:sldId id="2007577152" r:id="rId11"/>
    <p:sldId id="2007577163" r:id="rId12"/>
    <p:sldId id="2007577135" r:id="rId13"/>
    <p:sldId id="2007577169" r:id="rId14"/>
    <p:sldId id="281" r:id="rId15"/>
    <p:sldId id="417" r:id="rId16"/>
    <p:sldId id="256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FF"/>
    <a:srgbClr val="FF7707"/>
    <a:srgbClr val="FF3399"/>
    <a:srgbClr val="0000CC"/>
    <a:srgbClr val="CC3300"/>
    <a:srgbClr val="009900"/>
    <a:srgbClr val="660066"/>
    <a:srgbClr val="FF0000"/>
    <a:srgbClr val="BF5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7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3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5" r:id="rId6"/>
    <p:sldLayoutId id="2147483656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3.png"/><Relationship Id="rId26" Type="http://schemas.openxmlformats.org/officeDocument/2006/relationships/image" Target="../media/image32.png"/><Relationship Id="rId3" Type="http://schemas.openxmlformats.org/officeDocument/2006/relationships/control" Target="../activeX/activeX2.xml"/><Relationship Id="rId21" Type="http://schemas.openxmlformats.org/officeDocument/2006/relationships/image" Target="../media/image21.pn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31.png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microsoft.com/office/2007/relationships/hdphoto" Target="../media/hdphoto2.wdp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30.png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22.png"/><Relationship Id="rId28" Type="http://schemas.openxmlformats.org/officeDocument/2006/relationships/image" Target="../media/image28.wmf"/><Relationship Id="rId10" Type="http://schemas.openxmlformats.org/officeDocument/2006/relationships/control" Target="../activeX/activeX9.xml"/><Relationship Id="rId19" Type="http://schemas.openxmlformats.org/officeDocument/2006/relationships/image" Target="../media/image20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microsoft.com/office/2007/relationships/hdphoto" Target="../media/hdphoto3.wdp"/><Relationship Id="rId27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4.jpg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91263" y="1611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7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700" b="1">
                <a:solidFill>
                  <a:srgbClr val="FF0000"/>
                </a:solidFill>
                <a:latin typeface="UTM Avo" panose="02040603050506020204" pitchFamily="18" charset="0"/>
              </a:rPr>
              <a:t> 75: Các số có ba chữ số (tiếp theo)</a:t>
            </a:r>
            <a:endParaRPr sz="47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99720" y="304800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628550" y="124026"/>
            <a:ext cx="1971016" cy="746812"/>
            <a:chOff x="1693121" y="130495"/>
            <a:chExt cx="1953309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1729409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368C41-2EFC-47C8-94EC-2AEC2E8A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45"/>
          <a:stretch/>
        </p:blipFill>
        <p:spPr>
          <a:xfrm>
            <a:off x="708467" y="976941"/>
            <a:ext cx="3920083" cy="2494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6B7A6-E95A-4681-92A6-05317BD20D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b="3018"/>
          <a:stretch/>
        </p:blipFill>
        <p:spPr>
          <a:xfrm>
            <a:off x="558799" y="3633608"/>
            <a:ext cx="5461001" cy="24944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D0327B-9AF0-4EE7-BC1C-60E489EFD88B}"/>
              </a:ext>
            </a:extLst>
          </p:cNvPr>
          <p:cNvGrpSpPr/>
          <p:nvPr/>
        </p:nvGrpSpPr>
        <p:grpSpPr>
          <a:xfrm>
            <a:off x="2543054" y="2839755"/>
            <a:ext cx="964095" cy="568925"/>
            <a:chOff x="2897650" y="2719065"/>
            <a:chExt cx="964095" cy="56892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708ED78-28FC-49F4-B8F6-B7EB0E7163A4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67CB4F-0E61-465C-BCA6-43D4C6F3FB4F}"/>
                </a:ext>
              </a:extLst>
            </p:cNvPr>
            <p:cNvSpPr txBox="1"/>
            <p:nvPr/>
          </p:nvSpPr>
          <p:spPr>
            <a:xfrm>
              <a:off x="2897650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263</a:t>
              </a: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73FD2C8D-274F-4FA2-85B4-0DE817A0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4524"/>
              </p:ext>
            </p:extLst>
          </p:nvPr>
        </p:nvGraphicFramePr>
        <p:xfrm>
          <a:off x="6172202" y="1190661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DBC0A-011C-489E-AA99-6E8922A810E4}"/>
              </a:ext>
            </a:extLst>
          </p:cNvPr>
          <p:cNvSpPr/>
          <p:nvPr/>
        </p:nvSpPr>
        <p:spPr>
          <a:xfrm>
            <a:off x="6462409" y="1795687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D7497F-9CEC-45AE-86BA-9A077D25A355}"/>
              </a:ext>
            </a:extLst>
          </p:cNvPr>
          <p:cNvSpPr/>
          <p:nvPr/>
        </p:nvSpPr>
        <p:spPr>
          <a:xfrm>
            <a:off x="8133241" y="175942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BFE9F5-FA78-4328-AA90-BB37CE382BD5}"/>
              </a:ext>
            </a:extLst>
          </p:cNvPr>
          <p:cNvSpPr/>
          <p:nvPr/>
        </p:nvSpPr>
        <p:spPr>
          <a:xfrm>
            <a:off x="9788663" y="175493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0C91C73-79A2-4A61-BB00-3C1F0B15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6533"/>
              </p:ext>
            </p:extLst>
          </p:nvPr>
        </p:nvGraphicFramePr>
        <p:xfrm>
          <a:off x="6248401" y="3946632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F695-C021-405B-A70D-896936D2095F}"/>
              </a:ext>
            </a:extLst>
          </p:cNvPr>
          <p:cNvGrpSpPr/>
          <p:nvPr/>
        </p:nvGrpSpPr>
        <p:grpSpPr>
          <a:xfrm>
            <a:off x="3080255" y="5510951"/>
            <a:ext cx="964095" cy="568925"/>
            <a:chOff x="2912164" y="2719065"/>
            <a:chExt cx="964095" cy="5689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591D5E-620A-4092-A230-A427749C5418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28090-211B-470B-843F-3A550364771A}"/>
                </a:ext>
              </a:extLst>
            </p:cNvPr>
            <p:cNvSpPr txBox="1"/>
            <p:nvPr/>
          </p:nvSpPr>
          <p:spPr>
            <a:xfrm>
              <a:off x="2912164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620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BA3F45-4D3A-4F36-ACC6-F3D245C606A0}"/>
              </a:ext>
            </a:extLst>
          </p:cNvPr>
          <p:cNvSpPr/>
          <p:nvPr/>
        </p:nvSpPr>
        <p:spPr>
          <a:xfrm>
            <a:off x="6522058" y="4547166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8DE198-421F-41C1-B611-F22B7EF4C7A0}"/>
              </a:ext>
            </a:extLst>
          </p:cNvPr>
          <p:cNvSpPr/>
          <p:nvPr/>
        </p:nvSpPr>
        <p:spPr>
          <a:xfrm>
            <a:off x="8192890" y="451090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72A989-8A47-4D0F-9604-592F3037853A}"/>
              </a:ext>
            </a:extLst>
          </p:cNvPr>
          <p:cNvSpPr/>
          <p:nvPr/>
        </p:nvSpPr>
        <p:spPr>
          <a:xfrm>
            <a:off x="9848312" y="450641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775110" y="224694"/>
            <a:ext cx="5383404" cy="707886"/>
            <a:chOff x="1693121" y="165675"/>
            <a:chExt cx="4887702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4" y="202043"/>
              <a:ext cx="4683939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07862"/>
              </p:ext>
            </p:extLst>
          </p:nvPr>
        </p:nvGraphicFramePr>
        <p:xfrm>
          <a:off x="396238" y="1229976"/>
          <a:ext cx="11399524" cy="473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74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003888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652169079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7341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4311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6C41858-6A5F-41BE-A733-4C1E5AFFB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5" y="2092960"/>
            <a:ext cx="877336" cy="88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98737C-C1FC-46C8-A89B-22CEB1E1F5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33" y="2153920"/>
            <a:ext cx="877336" cy="8835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0A9104-11B4-4C8B-8C38-79AAD8E835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269" y="2159000"/>
            <a:ext cx="159457" cy="812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76A068-0E6A-46F1-8C34-214B16B1C1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726" y="2159000"/>
            <a:ext cx="159457" cy="812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42E075-A292-44FF-99AF-4DA7F9AB1B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183" y="2159000"/>
            <a:ext cx="159457" cy="8123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D0C571-0641-4DAA-8A35-E1650A3C24FD}"/>
              </a:ext>
            </a:extLst>
          </p:cNvPr>
          <p:cNvGrpSpPr/>
          <p:nvPr/>
        </p:nvGrpSpPr>
        <p:grpSpPr>
          <a:xfrm>
            <a:off x="2337735" y="2320574"/>
            <a:ext cx="117362" cy="598397"/>
            <a:chOff x="1936699" y="392006"/>
            <a:chExt cx="140590" cy="67535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A3A573-65C8-456F-8231-F5F18EFF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932580"/>
              <a:ext cx="140590" cy="1347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7480E-3FD6-4260-A4BD-9B1744E9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824948"/>
              <a:ext cx="140590" cy="13478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668C2BD-BCB5-4E75-92C3-893CF55D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717316"/>
              <a:ext cx="140590" cy="1347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CD2AA6-F319-48A1-8FDE-99AE0B16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609684"/>
              <a:ext cx="140590" cy="13478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5C2F69C-6D2D-4E11-A326-526CC703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502052"/>
              <a:ext cx="140590" cy="13478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214F73-6EA8-4164-815E-FEFAC33F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392006"/>
              <a:ext cx="140590" cy="134780"/>
            </a:xfrm>
            <a:prstGeom prst="rect">
              <a:avLst/>
            </a:prstGeom>
          </p:spPr>
        </p:pic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3FF044-404F-4772-AB8F-8C160C29F4AB}"/>
              </a:ext>
            </a:extLst>
          </p:cNvPr>
          <p:cNvSpPr/>
          <p:nvPr/>
        </p:nvSpPr>
        <p:spPr>
          <a:xfrm>
            <a:off x="4160888" y="2175599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28DDDB-1BBF-401A-A4E4-ED8C1633D0A2}"/>
              </a:ext>
            </a:extLst>
          </p:cNvPr>
          <p:cNvSpPr/>
          <p:nvPr/>
        </p:nvSpPr>
        <p:spPr>
          <a:xfrm>
            <a:off x="5214472" y="2176481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A628271-EF5F-4B2A-8C84-8A819FDA8D82}"/>
              </a:ext>
            </a:extLst>
          </p:cNvPr>
          <p:cNvSpPr/>
          <p:nvPr/>
        </p:nvSpPr>
        <p:spPr>
          <a:xfrm>
            <a:off x="6269813" y="2176480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2A76A52-0A26-490E-A527-1E5CAA5F4A00}"/>
              </a:ext>
            </a:extLst>
          </p:cNvPr>
          <p:cNvSpPr/>
          <p:nvPr/>
        </p:nvSpPr>
        <p:spPr>
          <a:xfrm>
            <a:off x="7070278" y="2175599"/>
            <a:ext cx="1053585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6847946-1D03-43A1-9A66-52426D3B3934}"/>
              </a:ext>
            </a:extLst>
          </p:cNvPr>
          <p:cNvSpPr/>
          <p:nvPr/>
        </p:nvSpPr>
        <p:spPr>
          <a:xfrm>
            <a:off x="8120446" y="2153920"/>
            <a:ext cx="3622450" cy="668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0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92AC6-1CB6-4822-9E74-B9B9F77324E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4511" y="3085095"/>
            <a:ext cx="2265516" cy="89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3E638-7C40-47FF-83E4-8C177886CC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4511" y="4061992"/>
            <a:ext cx="1820842" cy="831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C0579-23F1-4816-9C30-76F007BBEE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6015" y="5035975"/>
            <a:ext cx="3083464" cy="8929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473" name="TextBox1" r:id="rId2" imgW="495360" imgH="485640"/>
        </mc:Choice>
        <mc:Fallback>
          <p:control name="TextBox1" r:id="rId2" imgW="495360" imgH="48564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0A8D209-0584-43EF-9822-A9CD0C9859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327939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4" name="TextBox2" r:id="rId3" imgW="495360" imgH="485640"/>
        </mc:Choice>
        <mc:Fallback>
          <p:control name="TextBox2" r:id="rId3" imgW="495360" imgH="485640">
            <p:pic>
              <p:nvPicPr>
                <p:cNvPr id="55" name="TextBox2">
                  <a:extLst>
                    <a:ext uri="{FF2B5EF4-FFF2-40B4-BE49-F238E27FC236}">
                      <a16:creationId xmlns:a16="http://schemas.microsoft.com/office/drawing/2014/main" id="{1EF64612-6481-4D05-97C3-EE85824ADC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328115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5" name="TextBox3" r:id="rId4" imgW="495360" imgH="485640"/>
        </mc:Choice>
        <mc:Fallback>
          <p:control name="TextBox3" r:id="rId4" imgW="495360" imgH="485640">
            <p:pic>
              <p:nvPicPr>
                <p:cNvPr id="56" name="TextBox3">
                  <a:extLst>
                    <a:ext uri="{FF2B5EF4-FFF2-40B4-BE49-F238E27FC236}">
                      <a16:creationId xmlns:a16="http://schemas.microsoft.com/office/drawing/2014/main" id="{A40368AB-727A-4EF3-9369-06F71D9F17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328115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6" name="TextBox4" r:id="rId5" imgW="790560" imgH="485640"/>
        </mc:Choice>
        <mc:Fallback>
          <p:control name="TextBox4" r:id="rId5" imgW="790560" imgH="485640">
            <p:pic>
              <p:nvPicPr>
                <p:cNvPr id="57" name="TextBox4">
                  <a:extLst>
                    <a:ext uri="{FF2B5EF4-FFF2-40B4-BE49-F238E27FC236}">
                      <a16:creationId xmlns:a16="http://schemas.microsoft.com/office/drawing/2014/main" id="{645D361E-4314-464B-8346-D3B8DED324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3281153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7" name="TextBox5" r:id="rId6" imgW="3429000" imgH="485640"/>
        </mc:Choice>
        <mc:Fallback>
          <p:control name="TextBox5" r:id="rId6" imgW="3429000" imgH="485640">
            <p:pic>
              <p:nvPicPr>
                <p:cNvPr id="58" name="TextBox5">
                  <a:extLst>
                    <a:ext uri="{FF2B5EF4-FFF2-40B4-BE49-F238E27FC236}">
                      <a16:creationId xmlns:a16="http://schemas.microsoft.com/office/drawing/2014/main" id="{182E2778-DCAD-4B31-A717-0B6EA20B41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3279393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8" name="TextBox6" r:id="rId7" imgW="495360" imgH="485640"/>
        </mc:Choice>
        <mc:Fallback>
          <p:control name="TextBox6" r:id="rId7" imgW="495360" imgH="485640">
            <p:pic>
              <p:nvPicPr>
                <p:cNvPr id="59" name="TextBox6">
                  <a:extLst>
                    <a:ext uri="{FF2B5EF4-FFF2-40B4-BE49-F238E27FC236}">
                      <a16:creationId xmlns:a16="http://schemas.microsoft.com/office/drawing/2014/main" id="{708173B3-05DC-4CE3-BEB5-4052B8210E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422576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79" name="TextBox7" r:id="rId8" imgW="495360" imgH="485640"/>
        </mc:Choice>
        <mc:Fallback>
          <p:control name="TextBox7" r:id="rId8" imgW="495360" imgH="485640">
            <p:pic>
              <p:nvPicPr>
                <p:cNvPr id="60" name="TextBox7">
                  <a:extLst>
                    <a:ext uri="{FF2B5EF4-FFF2-40B4-BE49-F238E27FC236}">
                      <a16:creationId xmlns:a16="http://schemas.microsoft.com/office/drawing/2014/main" id="{F194D588-14D8-469E-A056-C18786B5DC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422576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0" name="TextBox8" r:id="rId9" imgW="495360" imgH="485640"/>
        </mc:Choice>
        <mc:Fallback>
          <p:control name="TextBox8" r:id="rId9" imgW="495360" imgH="485640">
            <p:pic>
              <p:nvPicPr>
                <p:cNvPr id="61" name="TextBox8">
                  <a:extLst>
                    <a:ext uri="{FF2B5EF4-FFF2-40B4-BE49-F238E27FC236}">
                      <a16:creationId xmlns:a16="http://schemas.microsoft.com/office/drawing/2014/main" id="{D075BCD5-0A70-470E-9141-D76DE3ACC2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422576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1" name="TextBox9" r:id="rId10" imgW="790560" imgH="485640"/>
        </mc:Choice>
        <mc:Fallback>
          <p:control name="TextBox9" r:id="rId10" imgW="790560" imgH="485640">
            <p:pic>
              <p:nvPicPr>
                <p:cNvPr id="62" name="TextBox9">
                  <a:extLst>
                    <a:ext uri="{FF2B5EF4-FFF2-40B4-BE49-F238E27FC236}">
                      <a16:creationId xmlns:a16="http://schemas.microsoft.com/office/drawing/2014/main" id="{7D740D8D-1D28-4E9A-97C8-AB1EAE2EE5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4225759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2" name="TextBox10" r:id="rId11" imgW="3429000" imgH="485640"/>
        </mc:Choice>
        <mc:Fallback>
          <p:control name="TextBox10" r:id="rId11" imgW="3429000" imgH="485640">
            <p:pic>
              <p:nvPicPr>
                <p:cNvPr id="63" name="TextBox10">
                  <a:extLst>
                    <a:ext uri="{FF2B5EF4-FFF2-40B4-BE49-F238E27FC236}">
                      <a16:creationId xmlns:a16="http://schemas.microsoft.com/office/drawing/2014/main" id="{07917517-E2BE-45A2-8C69-1B1E6CD627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4223999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3" name="TextBox11" r:id="rId12" imgW="495360" imgH="485640"/>
        </mc:Choice>
        <mc:Fallback>
          <p:control name="TextBox11" r:id="rId12" imgW="495360" imgH="485640">
            <p:pic>
              <p:nvPicPr>
                <p:cNvPr id="64" name="TextBox11">
                  <a:extLst>
                    <a:ext uri="{FF2B5EF4-FFF2-40B4-BE49-F238E27FC236}">
                      <a16:creationId xmlns:a16="http://schemas.microsoft.com/office/drawing/2014/main" id="{FDDE74E5-F035-404E-B389-3576D21EBD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517037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4" name="TextBox12" r:id="rId13" imgW="495360" imgH="485640"/>
        </mc:Choice>
        <mc:Fallback>
          <p:control name="TextBox12" r:id="rId13" imgW="495360" imgH="485640">
            <p:pic>
              <p:nvPicPr>
                <p:cNvPr id="65" name="TextBox12">
                  <a:extLst>
                    <a:ext uri="{FF2B5EF4-FFF2-40B4-BE49-F238E27FC236}">
                      <a16:creationId xmlns:a16="http://schemas.microsoft.com/office/drawing/2014/main" id="{EE3379C6-DC50-44B1-BEE6-06BAAC6C7E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5170369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5" name="TextBox13" r:id="rId14" imgW="495360" imgH="485640"/>
        </mc:Choice>
        <mc:Fallback>
          <p:control name="TextBox13" r:id="rId14" imgW="495360" imgH="485640">
            <p:pic>
              <p:nvPicPr>
                <p:cNvPr id="66" name="TextBox13">
                  <a:extLst>
                    <a:ext uri="{FF2B5EF4-FFF2-40B4-BE49-F238E27FC236}">
                      <a16:creationId xmlns:a16="http://schemas.microsoft.com/office/drawing/2014/main" id="{6B30C33C-8B03-441B-B7B8-BC43E2B423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517036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6" name="TextBox14" r:id="rId15" imgW="790560" imgH="485640"/>
        </mc:Choice>
        <mc:Fallback>
          <p:control name="TextBox14" r:id="rId15" imgW="790560" imgH="485640">
            <p:pic>
              <p:nvPicPr>
                <p:cNvPr id="67" name="TextBox14">
                  <a:extLst>
                    <a:ext uri="{FF2B5EF4-FFF2-40B4-BE49-F238E27FC236}">
                      <a16:creationId xmlns:a16="http://schemas.microsoft.com/office/drawing/2014/main" id="{FFB2E93F-2F05-43BD-9E91-15D6746F7A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5170365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87" name="TextBox15" r:id="rId16" imgW="3429000" imgH="485640"/>
        </mc:Choice>
        <mc:Fallback>
          <p:control name="TextBox15" r:id="rId16" imgW="3429000" imgH="485640">
            <p:pic>
              <p:nvPicPr>
                <p:cNvPr id="68" name="TextBox15">
                  <a:extLst>
                    <a:ext uri="{FF2B5EF4-FFF2-40B4-BE49-F238E27FC236}">
                      <a16:creationId xmlns:a16="http://schemas.microsoft.com/office/drawing/2014/main" id="{6059C1A8-9EDB-4F5E-8526-948FEA4D92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5168605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719909" y="187991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3950971" y="196117"/>
            <a:ext cx="3996013" cy="746812"/>
            <a:chOff x="1693121" y="130495"/>
            <a:chExt cx="3960114" cy="674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1" y="130495"/>
              <a:ext cx="373621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93121" y="165675"/>
              <a:ext cx="645656" cy="575900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E4125-0ED1-40C5-AEA7-B026B705B5B8}"/>
              </a:ext>
            </a:extLst>
          </p:cNvPr>
          <p:cNvSpPr/>
          <p:nvPr/>
        </p:nvSpPr>
        <p:spPr>
          <a:xfrm>
            <a:off x="2795165" y="1310682"/>
            <a:ext cx="6562920" cy="637220"/>
          </a:xfrm>
          <a:prstGeom prst="roundRect">
            <a:avLst>
              <a:gd name="adj" fmla="val 50000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4C1638F-9283-404E-BDB2-18212EE98CD3}"/>
              </a:ext>
            </a:extLst>
          </p:cNvPr>
          <p:cNvSpPr/>
          <p:nvPr/>
        </p:nvSpPr>
        <p:spPr>
          <a:xfrm>
            <a:off x="3044793" y="1302547"/>
            <a:ext cx="988963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FC9AF37-33DA-42B5-9D55-B5E00F79FF72}"/>
              </a:ext>
            </a:extLst>
          </p:cNvPr>
          <p:cNvSpPr/>
          <p:nvPr/>
        </p:nvSpPr>
        <p:spPr>
          <a:xfrm>
            <a:off x="3662202" y="1298155"/>
            <a:ext cx="5565257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gồm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1513094" y="2235012"/>
            <a:ext cx="9437229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360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802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71FB0F-E2D7-4C58-BB7E-E0899EACDED0}"/>
              </a:ext>
            </a:extLst>
          </p:cNvPr>
          <p:cNvSpPr/>
          <p:nvPr/>
        </p:nvSpPr>
        <p:spPr>
          <a:xfrm>
            <a:off x="4511040" y="2574557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49820A3-BF78-449C-9927-712FEF3885FD}"/>
              </a:ext>
            </a:extLst>
          </p:cNvPr>
          <p:cNvSpPr/>
          <p:nvPr/>
        </p:nvSpPr>
        <p:spPr>
          <a:xfrm>
            <a:off x="6337062" y="254329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8F9DE84-0D55-4B13-8DD5-FC0D460D484D}"/>
              </a:ext>
            </a:extLst>
          </p:cNvPr>
          <p:cNvSpPr/>
          <p:nvPr/>
        </p:nvSpPr>
        <p:spPr>
          <a:xfrm>
            <a:off x="8613688" y="2538816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2C0FEB4-E5A5-447E-8E6D-C2AFAC1A8EB0}"/>
              </a:ext>
            </a:extLst>
          </p:cNvPr>
          <p:cNvSpPr/>
          <p:nvPr/>
        </p:nvSpPr>
        <p:spPr>
          <a:xfrm>
            <a:off x="4518422" y="3548161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9AF1CDF-C027-4116-A4DE-5F51164D0806}"/>
              </a:ext>
            </a:extLst>
          </p:cNvPr>
          <p:cNvSpPr/>
          <p:nvPr/>
        </p:nvSpPr>
        <p:spPr>
          <a:xfrm>
            <a:off x="6344444" y="351689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CB57413-D153-44D4-934E-C5D888906C08}"/>
              </a:ext>
            </a:extLst>
          </p:cNvPr>
          <p:cNvSpPr/>
          <p:nvPr/>
        </p:nvSpPr>
        <p:spPr>
          <a:xfrm>
            <a:off x="8621070" y="351242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ADE72E1-B344-4FB5-B932-4197CAF90F3D}"/>
              </a:ext>
            </a:extLst>
          </p:cNvPr>
          <p:cNvSpPr/>
          <p:nvPr/>
        </p:nvSpPr>
        <p:spPr>
          <a:xfrm>
            <a:off x="4525804" y="4508292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5411A8-6FC4-4FD9-8088-EC25483347F4}"/>
              </a:ext>
            </a:extLst>
          </p:cNvPr>
          <p:cNvSpPr/>
          <p:nvPr/>
        </p:nvSpPr>
        <p:spPr>
          <a:xfrm>
            <a:off x="6351826" y="4490498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7989E92-6BEA-4795-82EB-3BF2A0F94434}"/>
              </a:ext>
            </a:extLst>
          </p:cNvPr>
          <p:cNvSpPr/>
          <p:nvPr/>
        </p:nvSpPr>
        <p:spPr>
          <a:xfrm>
            <a:off x="8628452" y="448602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258FC30-70E9-4C3A-94CB-ACE18BF62E9C}"/>
              </a:ext>
            </a:extLst>
          </p:cNvPr>
          <p:cNvSpPr/>
          <p:nvPr/>
        </p:nvSpPr>
        <p:spPr>
          <a:xfrm>
            <a:off x="4511040" y="2570877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6ED5FAA-D48D-4B76-A5BE-62F0F75A88D8}"/>
              </a:ext>
            </a:extLst>
          </p:cNvPr>
          <p:cNvSpPr/>
          <p:nvPr/>
        </p:nvSpPr>
        <p:spPr>
          <a:xfrm>
            <a:off x="6341666" y="253983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6B7C21C-A9A9-4848-8423-9C273E9F834B}"/>
              </a:ext>
            </a:extLst>
          </p:cNvPr>
          <p:cNvSpPr/>
          <p:nvPr/>
        </p:nvSpPr>
        <p:spPr>
          <a:xfrm>
            <a:off x="8625674" y="2520684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7FCF41-F2DB-4AFB-B1EE-FE4B366E852E}"/>
              </a:ext>
            </a:extLst>
          </p:cNvPr>
          <p:cNvSpPr/>
          <p:nvPr/>
        </p:nvSpPr>
        <p:spPr>
          <a:xfrm>
            <a:off x="4518422" y="3536040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959709A-644C-4C5A-ABFB-0ED708D0868A}"/>
              </a:ext>
            </a:extLst>
          </p:cNvPr>
          <p:cNvSpPr/>
          <p:nvPr/>
        </p:nvSpPr>
        <p:spPr>
          <a:xfrm>
            <a:off x="6351826" y="3504993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813719A-C96B-41B6-AA8A-8029B3704A7C}"/>
              </a:ext>
            </a:extLst>
          </p:cNvPr>
          <p:cNvSpPr/>
          <p:nvPr/>
        </p:nvSpPr>
        <p:spPr>
          <a:xfrm>
            <a:off x="8635834" y="3485847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A3F7D09-7139-476F-9FBC-F414B463E543}"/>
              </a:ext>
            </a:extLst>
          </p:cNvPr>
          <p:cNvSpPr/>
          <p:nvPr/>
        </p:nvSpPr>
        <p:spPr>
          <a:xfrm>
            <a:off x="4521200" y="4511363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8D38E2F-D733-4442-8192-1A8517B2DEB1}"/>
              </a:ext>
            </a:extLst>
          </p:cNvPr>
          <p:cNvSpPr/>
          <p:nvPr/>
        </p:nvSpPr>
        <p:spPr>
          <a:xfrm>
            <a:off x="6351826" y="4480316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6224017-1608-435D-9FD2-0556BFCA0772}"/>
              </a:ext>
            </a:extLst>
          </p:cNvPr>
          <p:cNvSpPr/>
          <p:nvPr/>
        </p:nvSpPr>
        <p:spPr>
          <a:xfrm>
            <a:off x="8635834" y="446117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6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17500" y="380899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2342549" y="35508"/>
            <a:ext cx="7860993" cy="746812"/>
            <a:chOff x="1693121" y="130495"/>
            <a:chExt cx="7253854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702995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đứng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678975" cy="56894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5F4AF-9819-4CD3-BEE4-9E5DA4C00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67" t="39336" b="5989"/>
          <a:stretch/>
        </p:blipFill>
        <p:spPr>
          <a:xfrm>
            <a:off x="5445759" y="2652918"/>
            <a:ext cx="5850091" cy="2366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F4E165-4AC2-4B95-93CD-787D315593CA}"/>
              </a:ext>
            </a:extLst>
          </p:cNvPr>
          <p:cNvSpPr txBox="1"/>
          <p:nvPr/>
        </p:nvSpPr>
        <p:spPr>
          <a:xfrm>
            <a:off x="744422" y="1047786"/>
            <a:ext cx="10741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5BC1D-D030-4F10-8434-1BE11B085768}"/>
              </a:ext>
            </a:extLst>
          </p:cNvPr>
          <p:cNvSpPr/>
          <p:nvPr/>
        </p:nvSpPr>
        <p:spPr>
          <a:xfrm>
            <a:off x="2242821" y="2758605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A. 389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2DF8FC-C43B-4D2E-87BB-AF793A55BE63}"/>
              </a:ext>
            </a:extLst>
          </p:cNvPr>
          <p:cNvSpPr/>
          <p:nvPr/>
        </p:nvSpPr>
        <p:spPr>
          <a:xfrm>
            <a:off x="2242821" y="3688959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B. 398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2A1AB-77EA-4DFA-9B52-C6321D05C880}"/>
              </a:ext>
            </a:extLst>
          </p:cNvPr>
          <p:cNvSpPr/>
          <p:nvPr/>
        </p:nvSpPr>
        <p:spPr>
          <a:xfrm>
            <a:off x="2222835" y="4632936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C. 938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93293B-C2B7-4B23-B872-C29865B02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46033" y="2784379"/>
            <a:ext cx="631337" cy="621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59AD05-1856-4A08-A401-D2902C9AD3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3946033" y="3638192"/>
            <a:ext cx="674654" cy="6348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33280D-362E-4D4D-825F-52D59E6838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96039" y="4653897"/>
            <a:ext cx="631337" cy="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9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58370" y="3667292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9372" y="3608568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4019609" y="2732151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65011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1ACC-F013-4CCA-BFDE-B08C5D9CB81A}"/>
              </a:ext>
            </a:extLst>
          </p:cNvPr>
          <p:cNvSpPr/>
          <p:nvPr/>
        </p:nvSpPr>
        <p:spPr>
          <a:xfrm>
            <a:off x="4585095" y="3774159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764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3769359" y="807720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FB10E97-58DD-4537-8DD8-DC62B400287B}"/>
              </a:ext>
            </a:extLst>
          </p:cNvPr>
          <p:cNvSpPr/>
          <p:nvPr/>
        </p:nvSpPr>
        <p:spPr>
          <a:xfrm>
            <a:off x="4789037" y="1433010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501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5A6A7B2-0C70-4CC0-9FC8-27C272701E49}"/>
              </a:ext>
            </a:extLst>
          </p:cNvPr>
          <p:cNvSpPr/>
          <p:nvPr/>
        </p:nvSpPr>
        <p:spPr>
          <a:xfrm>
            <a:off x="3769358" y="920975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D70AD78-1370-4B50-BA49-139E2AE1025A}"/>
              </a:ext>
            </a:extLst>
          </p:cNvPr>
          <p:cNvSpPr/>
          <p:nvPr/>
        </p:nvSpPr>
        <p:spPr>
          <a:xfrm>
            <a:off x="5020879" y="1319754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350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B279FE4-D592-4B57-88C7-56AD2CB39916}"/>
              </a:ext>
            </a:extLst>
          </p:cNvPr>
          <p:cNvSpPr/>
          <p:nvPr/>
        </p:nvSpPr>
        <p:spPr>
          <a:xfrm>
            <a:off x="5083677" y="1319754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110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48E494E-D0AD-4A49-B9A3-F7ADE81C0E16}"/>
              </a:ext>
            </a:extLst>
          </p:cNvPr>
          <p:cNvSpPr/>
          <p:nvPr/>
        </p:nvSpPr>
        <p:spPr>
          <a:xfrm>
            <a:off x="3840478" y="922470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EBF7-FE7F-4FF2-943C-1FBA83CD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DD74F-349B-46AA-8201-C7CCC47B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" y="596911"/>
            <a:ext cx="9654589" cy="4411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291839" y="3718508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2661920" y="5181600"/>
            <a:ext cx="7284720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6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346748"/>
            <a:ext cx="6234053" cy="21645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</a:t>
            </a: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49306-E58E-4558-A4C1-F6B3850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DBDFE01-F002-4BE4-AFA0-F07A740092C4}"/>
              </a:ext>
            </a:extLst>
          </p:cNvPr>
          <p:cNvSpPr/>
          <p:nvPr/>
        </p:nvSpPr>
        <p:spPr>
          <a:xfrm>
            <a:off x="965520" y="2814492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345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4F439-3BC9-4949-BBBB-889872A9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04" y="726440"/>
            <a:ext cx="4092295" cy="19813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94BB1-677C-4D17-A611-2CF74562C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140575" y="2133599"/>
            <a:ext cx="2142865" cy="2833833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6B951CC0-F706-4017-B67C-7E5BD6DBDF7B}"/>
              </a:ext>
            </a:extLst>
          </p:cNvPr>
          <p:cNvSpPr/>
          <p:nvPr/>
        </p:nvSpPr>
        <p:spPr>
          <a:xfrm>
            <a:off x="5953759" y="1386926"/>
            <a:ext cx="4641669" cy="1320886"/>
          </a:xfrm>
          <a:prstGeom prst="wedgeRoundRectCallout">
            <a:avLst>
              <a:gd name="adj1" fmla="val 46986"/>
              <a:gd name="adj2" fmla="val 94260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345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C135B5-2087-481A-95EA-AA582927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56417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8BC885-B092-4A5E-80C7-7A6193670434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DD68CA9-9988-4D43-99B9-AD29D97F3A24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D97BA7C-3AE7-417B-9DB0-A60FD059FA3F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1B90A1-6021-48F7-B64E-3736E6B1F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349" y="785483"/>
            <a:ext cx="1754571" cy="17669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763" y="837703"/>
            <a:ext cx="326314" cy="16624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074" y="837703"/>
            <a:ext cx="326314" cy="16624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385" y="837703"/>
            <a:ext cx="326314" cy="16624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696" y="837703"/>
            <a:ext cx="326314" cy="16624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7554" y="837703"/>
            <a:ext cx="326314" cy="16624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2206623"/>
            <a:ext cx="228518" cy="219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1987548"/>
            <a:ext cx="228518" cy="219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98E785-C644-4377-9243-ABBEF9AB7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768473"/>
            <a:ext cx="228518" cy="2190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C1A6589-2A1F-48A6-B269-38F84F4FC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549398"/>
            <a:ext cx="228518" cy="2190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F2616FE-C2DF-446C-9139-34FC63A0C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868" y="1307669"/>
            <a:ext cx="228518" cy="219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D6918-E35A-4590-9544-13A96FB13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4" y="1046695"/>
            <a:ext cx="228518" cy="21907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156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0836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5808723" y="1104812"/>
            <a:ext cx="4715927" cy="1320886"/>
          </a:xfrm>
          <a:prstGeom prst="wedgeRoundRectCallout">
            <a:avLst>
              <a:gd name="adj1" fmla="val 52674"/>
              <a:gd name="adj2" fmla="val 88766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156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3613B91-DE66-44C9-85E3-A562FB7C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405" y="692356"/>
            <a:ext cx="1531652" cy="15424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414" y="822716"/>
            <a:ext cx="284856" cy="14512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259" y="850592"/>
            <a:ext cx="284856" cy="14512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085" y="849584"/>
            <a:ext cx="284856" cy="14512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066" y="835607"/>
            <a:ext cx="284856" cy="14512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665" y="842011"/>
            <a:ext cx="284856" cy="14512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2043553"/>
            <a:ext cx="199484" cy="191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1824478"/>
            <a:ext cx="199484" cy="19124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462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08973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6720981" y="643320"/>
            <a:ext cx="4714722" cy="1320886"/>
          </a:xfrm>
          <a:prstGeom prst="wedgeRoundRectCallout">
            <a:avLst>
              <a:gd name="adj1" fmla="val 33894"/>
              <a:gd name="adj2" fmla="val 81075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462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B9175-829A-4783-9781-C3AFB69C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93" y="906389"/>
            <a:ext cx="1531652" cy="15424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FC7D9-C481-4442-8643-18AAE980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521" y="680182"/>
            <a:ext cx="1531652" cy="1542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1DF0-8A2A-4706-A85F-107F364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509" y="894215"/>
            <a:ext cx="1531652" cy="1542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64B140-69E9-4E96-A624-5CE326051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8985" y="829202"/>
            <a:ext cx="284856" cy="1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5819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338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Tuần 26 Bài 75: Các số có ba chữ số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Ziczac</cp:lastModifiedBy>
  <cp:revision>425</cp:revision>
  <dcterms:created xsi:type="dcterms:W3CDTF">2021-07-12T03:44:38Z</dcterms:created>
  <dcterms:modified xsi:type="dcterms:W3CDTF">2022-02-16T10:41:56Z</dcterms:modified>
</cp:coreProperties>
</file>