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583" r:id="rId2"/>
    <p:sldId id="2007577189" r:id="rId3"/>
    <p:sldId id="273" r:id="rId4"/>
    <p:sldId id="274" r:id="rId5"/>
    <p:sldId id="275" r:id="rId6"/>
    <p:sldId id="276" r:id="rId7"/>
    <p:sldId id="277" r:id="rId8"/>
    <p:sldId id="278" r:id="rId9"/>
    <p:sldId id="2007577190" r:id="rId10"/>
    <p:sldId id="2007577180" r:id="rId11"/>
    <p:sldId id="2007577182" r:id="rId12"/>
    <p:sldId id="2007577149" r:id="rId13"/>
    <p:sldId id="281" r:id="rId14"/>
    <p:sldId id="417" r:id="rId15"/>
    <p:sldId id="256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66"/>
    <a:srgbClr val="009900"/>
    <a:srgbClr val="FFFFFF"/>
    <a:srgbClr val="555555"/>
    <a:srgbClr val="BF520A"/>
    <a:srgbClr val="FF3399"/>
    <a:srgbClr val="660066"/>
    <a:srgbClr val="CC33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540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8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30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37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7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4347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73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649" r:id="rId6"/>
    <p:sldLayoutId id="2147483737" r:id="rId7"/>
    <p:sldLayoutId id="2147483655" r:id="rId8"/>
    <p:sldLayoutId id="214748374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8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microsoft.com/office/2007/relationships/hdphoto" Target="../media/hdphoto19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21.wdp"/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12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microsoft.com/office/2007/relationships/hdphoto" Target="../media/hdphoto20.wdp"/><Relationship Id="rId5" Type="http://schemas.openxmlformats.org/officeDocument/2006/relationships/image" Target="../media/image47.png"/><Relationship Id="rId15" Type="http://schemas.openxmlformats.org/officeDocument/2006/relationships/image" Target="../media/image55.svg"/><Relationship Id="rId10" Type="http://schemas.openxmlformats.org/officeDocument/2006/relationships/image" Target="../media/image52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microsoft.com/office/2007/relationships/hdphoto" Target="../media/hdphoto5.wdp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8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5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microsoft.com/office/2007/relationships/hdphoto" Target="../media/hdphoto6.wdp"/><Relationship Id="rId29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11" Type="http://schemas.microsoft.com/office/2007/relationships/hdphoto" Target="../media/hdphoto2.wdp"/><Relationship Id="rId24" Type="http://schemas.openxmlformats.org/officeDocument/2006/relationships/image" Target="../media/image20.png"/><Relationship Id="rId5" Type="http://schemas.openxmlformats.org/officeDocument/2006/relationships/image" Target="../media/image8.png"/><Relationship Id="rId15" Type="http://schemas.microsoft.com/office/2007/relationships/hdphoto" Target="../media/hdphoto4.wdp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1.gif"/><Relationship Id="rId14" Type="http://schemas.openxmlformats.org/officeDocument/2006/relationships/image" Target="../media/image14.png"/><Relationship Id="rId22" Type="http://schemas.microsoft.com/office/2007/relationships/hdphoto" Target="../media/hdphoto7.wdp"/><Relationship Id="rId27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26" Type="http://schemas.openxmlformats.org/officeDocument/2006/relationships/image" Target="../media/image25.gif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17.png"/><Relationship Id="rId25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microsoft.com/office/2007/relationships/hdphoto" Target="../media/hdphoto12.wdp"/><Relationship Id="rId20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23" Type="http://schemas.openxmlformats.org/officeDocument/2006/relationships/image" Target="../media/image14.png"/><Relationship Id="rId28" Type="http://schemas.openxmlformats.org/officeDocument/2006/relationships/image" Target="../media/image26.png"/><Relationship Id="rId10" Type="http://schemas.openxmlformats.org/officeDocument/2006/relationships/image" Target="../media/image10.png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9.jpg"/><Relationship Id="rId14" Type="http://schemas.microsoft.com/office/2007/relationships/hdphoto" Target="../media/hdphoto11.wdp"/><Relationship Id="rId22" Type="http://schemas.microsoft.com/office/2007/relationships/hdphoto" Target="../media/hdphoto3.wdp"/><Relationship Id="rId27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microsoft.com/office/2007/relationships/hdphoto" Target="../media/hdphoto13.wdp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21" Type="http://schemas.microsoft.com/office/2007/relationships/hdphoto" Target="../media/hdphoto4.wdp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17" Type="http://schemas.openxmlformats.org/officeDocument/2006/relationships/image" Target="../media/image28.png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6.xml"/><Relationship Id="rId24" Type="http://schemas.openxmlformats.org/officeDocument/2006/relationships/image" Target="../media/image11.gif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23" Type="http://schemas.openxmlformats.org/officeDocument/2006/relationships/image" Target="../media/image25.gif"/><Relationship Id="rId10" Type="http://schemas.microsoft.com/office/2007/relationships/hdphoto" Target="../media/hdphoto1.wdp"/><Relationship Id="rId19" Type="http://schemas.microsoft.com/office/2007/relationships/hdphoto" Target="../media/hdphoto12.wdp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8.png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15.wdp"/><Relationship Id="rId18" Type="http://schemas.openxmlformats.org/officeDocument/2006/relationships/image" Target="../media/image15.png"/><Relationship Id="rId3" Type="http://schemas.openxmlformats.org/officeDocument/2006/relationships/audio" Target="../media/audio2.wav"/><Relationship Id="rId21" Type="http://schemas.openxmlformats.org/officeDocument/2006/relationships/image" Target="../media/image26.png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17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11" Type="http://schemas.microsoft.com/office/2007/relationships/hdphoto" Target="../media/hdphoto14.wdp"/><Relationship Id="rId5" Type="http://schemas.openxmlformats.org/officeDocument/2006/relationships/image" Target="../media/image7.png"/><Relationship Id="rId15" Type="http://schemas.microsoft.com/office/2007/relationships/hdphoto" Target="../media/hdphoto12.wdp"/><Relationship Id="rId23" Type="http://schemas.microsoft.com/office/2007/relationships/hdphoto" Target="../media/hdphoto10.wdp"/><Relationship Id="rId10" Type="http://schemas.openxmlformats.org/officeDocument/2006/relationships/image" Target="../media/image29.png"/><Relationship Id="rId19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slide" Target="slide7.xml"/><Relationship Id="rId14" Type="http://schemas.openxmlformats.org/officeDocument/2006/relationships/image" Target="../media/image24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image" Target="../media/image11.gif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20" Type="http://schemas.openxmlformats.org/officeDocument/2006/relationships/image" Target="../media/image2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11" Type="http://schemas.microsoft.com/office/2007/relationships/hdphoto" Target="../media/hdphoto16.wdp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31.png"/><Relationship Id="rId19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slide" Target="slide8.xml"/><Relationship Id="rId14" Type="http://schemas.microsoft.com/office/2007/relationships/hdphoto" Target="../media/hdphoto12.wdp"/><Relationship Id="rId2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4.png"/><Relationship Id="rId18" Type="http://schemas.openxmlformats.org/officeDocument/2006/relationships/image" Target="../media/image35.png"/><Relationship Id="rId26" Type="http://schemas.microsoft.com/office/2007/relationships/hdphoto" Target="../media/hdphoto7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1.gif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17" Type="http://schemas.openxmlformats.org/officeDocument/2006/relationships/image" Target="../media/image15.png"/><Relationship Id="rId25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25.gi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24" Type="http://schemas.openxmlformats.org/officeDocument/2006/relationships/image" Target="../media/image26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23" Type="http://schemas.microsoft.com/office/2007/relationships/hdphoto" Target="../media/hdphoto9.wdp"/><Relationship Id="rId28" Type="http://schemas.openxmlformats.org/officeDocument/2006/relationships/image" Target="../media/image8.png"/><Relationship Id="rId10" Type="http://schemas.openxmlformats.org/officeDocument/2006/relationships/image" Target="../media/image10.png"/><Relationship Id="rId19" Type="http://schemas.microsoft.com/office/2007/relationships/hdphoto" Target="../media/hdphoto17.wdp"/><Relationship Id="rId4" Type="http://schemas.openxmlformats.org/officeDocument/2006/relationships/audio" Target="../media/audio1.wav"/><Relationship Id="rId9" Type="http://schemas.openxmlformats.org/officeDocument/2006/relationships/image" Target="../media/image9.jpg"/><Relationship Id="rId14" Type="http://schemas.microsoft.com/office/2007/relationships/hdphoto" Target="../media/hdphoto12.wdp"/><Relationship Id="rId22" Type="http://schemas.openxmlformats.org/officeDocument/2006/relationships/image" Target="../media/image21.png"/><Relationship Id="rId27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70: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272374" y="214009"/>
            <a:ext cx="11653738" cy="601661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21579E-54C0-408B-ADFE-2E1292A83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679" y="802086"/>
            <a:ext cx="4488569" cy="27835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322841" y="63840"/>
            <a:ext cx="8128138" cy="654836"/>
            <a:chOff x="1693121" y="165675"/>
            <a:chExt cx="8055118" cy="59182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7178" y="170089"/>
              <a:ext cx="7781061" cy="55330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12,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15431" cy="5918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18C5AA1-E40E-4D1A-91FC-8848FDEF43E1}"/>
              </a:ext>
            </a:extLst>
          </p:cNvPr>
          <p:cNvSpPr txBox="1"/>
          <p:nvPr/>
        </p:nvSpPr>
        <p:spPr>
          <a:xfrm>
            <a:off x="600206" y="3752913"/>
            <a:ext cx="10940142" cy="201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khoe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A11F10-B31F-4D60-8917-7B78091565BA}"/>
              </a:ext>
            </a:extLst>
          </p:cNvPr>
          <p:cNvSpPr txBox="1"/>
          <p:nvPr/>
        </p:nvSpPr>
        <p:spPr>
          <a:xfrm>
            <a:off x="5578945" y="3819731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31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674A3E-95A0-4582-91AC-B443EF575106}"/>
              </a:ext>
            </a:extLst>
          </p:cNvPr>
          <p:cNvSpPr txBox="1"/>
          <p:nvPr/>
        </p:nvSpPr>
        <p:spPr>
          <a:xfrm>
            <a:off x="7971901" y="4365126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Sáu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109E8CEE-1615-41AB-B896-2FD5FF46F4CA}"/>
              </a:ext>
            </a:extLst>
          </p:cNvPr>
          <p:cNvSpPr/>
          <p:nvPr/>
        </p:nvSpPr>
        <p:spPr>
          <a:xfrm>
            <a:off x="6914364" y="3280242"/>
            <a:ext cx="187365" cy="187200"/>
          </a:xfrm>
          <a:prstGeom prst="star5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46A073D3-0DB0-4725-8C4A-038016AFA18A}"/>
              </a:ext>
            </a:extLst>
          </p:cNvPr>
          <p:cNvSpPr/>
          <p:nvPr/>
        </p:nvSpPr>
        <p:spPr>
          <a:xfrm>
            <a:off x="6333877" y="2931942"/>
            <a:ext cx="187365" cy="187200"/>
          </a:xfrm>
          <a:prstGeom prst="star5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D562F8-6650-4782-96E4-54F12E375039}"/>
              </a:ext>
            </a:extLst>
          </p:cNvPr>
          <p:cNvCxnSpPr>
            <a:cxnSpLocks/>
          </p:cNvCxnSpPr>
          <p:nvPr/>
        </p:nvCxnSpPr>
        <p:spPr>
          <a:xfrm flipV="1">
            <a:off x="6427559" y="1822585"/>
            <a:ext cx="0" cy="110935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23319BC9-FBC8-48BD-A2A9-9F4AE18FA1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969" b="99476" l="60647" r="98328">
                        <a14:foregroundMark x1="64771" y1="67277" x2="64771" y2="67277"/>
                        <a14:foregroundMark x1="63322" y1="64660" x2="63322" y2="64660"/>
                        <a14:foregroundMark x1="60981" y1="63351" x2="60981" y2="63351"/>
                        <a14:foregroundMark x1="60647" y1="60995" x2="60647" y2="60995"/>
                        <a14:foregroundMark x1="87068" y1="51571" x2="86622" y2="61257"/>
                        <a14:foregroundMark x1="84392" y1="51571" x2="85953" y2="56545"/>
                        <a14:foregroundMark x1="98439" y1="32461" x2="98439" y2="32461"/>
                        <a14:foregroundMark x1="84950" y1="91361" x2="86734" y2="99476"/>
                        <a14:foregroundMark x1="95541" y1="87696" x2="95541" y2="87696"/>
                        <a14:foregroundMark x1="92531" y1="67539" x2="93423" y2="67539"/>
                        <a14:foregroundMark x1="93088" y1="66230" x2="93088" y2="66230"/>
                        <a14:foregroundMark x1="92865" y1="65183" x2="92865" y2="65183"/>
                        <a14:foregroundMark x1="92085" y1="63613" x2="92085" y2="63613"/>
                        <a14:foregroundMark x1="74805" y1="66230" x2="74805" y2="66230"/>
                      </a14:backgroundRemoval>
                    </a14:imgEffect>
                  </a14:imgLayer>
                </a14:imgProps>
              </a:ext>
            </a:extLst>
          </a:blip>
          <a:srcRect l="60223" t="6650" r="-2598" b="-6650"/>
          <a:stretch/>
        </p:blipFill>
        <p:spPr>
          <a:xfrm>
            <a:off x="7971901" y="841821"/>
            <a:ext cx="2479077" cy="2911092"/>
          </a:xfrm>
          <a:prstGeom prst="rect">
            <a:avLst/>
          </a:prstGeom>
        </p:spPr>
      </p:pic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0642EB3-A2DD-4D22-ADA2-56A7D534E123}"/>
              </a:ext>
            </a:extLst>
          </p:cNvPr>
          <p:cNvSpPr/>
          <p:nvPr/>
        </p:nvSpPr>
        <p:spPr>
          <a:xfrm>
            <a:off x="5674649" y="2951398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CF0B451E-1D1A-41EB-A597-046FA7EDDC7A}"/>
              </a:ext>
            </a:extLst>
          </p:cNvPr>
          <p:cNvSpPr/>
          <p:nvPr/>
        </p:nvSpPr>
        <p:spPr>
          <a:xfrm>
            <a:off x="5047499" y="2951398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96E82440-6B1C-470B-AF24-65EF0F20474B}"/>
              </a:ext>
            </a:extLst>
          </p:cNvPr>
          <p:cNvSpPr/>
          <p:nvPr/>
        </p:nvSpPr>
        <p:spPr>
          <a:xfrm>
            <a:off x="4388271" y="2956580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8D049B7B-BFA1-43BA-B9D2-3AA25399ABDA}"/>
              </a:ext>
            </a:extLst>
          </p:cNvPr>
          <p:cNvSpPr/>
          <p:nvPr/>
        </p:nvSpPr>
        <p:spPr>
          <a:xfrm>
            <a:off x="3729043" y="2961762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3ABA0A6F-FD6D-4825-AC80-DFF8419403DF}"/>
              </a:ext>
            </a:extLst>
          </p:cNvPr>
          <p:cNvSpPr/>
          <p:nvPr/>
        </p:nvSpPr>
        <p:spPr>
          <a:xfrm>
            <a:off x="7565714" y="2604872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56C41A77-F743-4811-89B2-C1D86B3E440C}"/>
              </a:ext>
            </a:extLst>
          </p:cNvPr>
          <p:cNvSpPr/>
          <p:nvPr/>
        </p:nvSpPr>
        <p:spPr>
          <a:xfrm>
            <a:off x="7577955" y="2586590"/>
            <a:ext cx="187365" cy="187200"/>
          </a:xfrm>
          <a:prstGeom prst="star5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A81E229-5ED7-4B48-ABF3-5D8674E46559}"/>
              </a:ext>
            </a:extLst>
          </p:cNvPr>
          <p:cNvSpPr txBox="1"/>
          <p:nvPr/>
        </p:nvSpPr>
        <p:spPr>
          <a:xfrm>
            <a:off x="7288184" y="5355644"/>
            <a:ext cx="45799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Chủ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18 </a:t>
            </a:r>
            <a:r>
              <a:rPr lang="en-US" sz="2000" b="1" err="1">
                <a:solidFill>
                  <a:srgbClr val="FF0000"/>
                </a:solidFill>
                <a:latin typeface="UTM Avo" panose="02040603050506020204" pitchFamily="18" charset="0"/>
              </a:rPr>
              <a:t>tháng</a:t>
            </a:r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</a:rPr>
              <a:t> 12.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6325CD3-7FC1-4250-A0A7-E9F9E11FCB5C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7671638" y="1784148"/>
            <a:ext cx="0" cy="80244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930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8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7" grpId="1" animBg="1"/>
      <p:bldP spid="38" grpId="0" animBg="1"/>
      <p:bldP spid="17" grpId="0" animBg="1"/>
      <p:bldP spid="17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272374" y="214009"/>
            <a:ext cx="11653738" cy="601661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ED2250-F533-4F56-8ECA-92B943F32F3B}"/>
              </a:ext>
            </a:extLst>
          </p:cNvPr>
          <p:cNvSpPr/>
          <p:nvPr/>
        </p:nvSpPr>
        <p:spPr>
          <a:xfrm>
            <a:off x="1322963" y="68723"/>
            <a:ext cx="9902757" cy="981863"/>
          </a:xfrm>
          <a:prstGeom prst="roundRect">
            <a:avLst>
              <a:gd name="adj" fmla="val 4743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Thắng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nhìn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A6F8D2B-0CB6-49AE-8372-7152A4B55A00}"/>
              </a:ext>
            </a:extLst>
          </p:cNvPr>
          <p:cNvSpPr/>
          <p:nvPr/>
        </p:nvSpPr>
        <p:spPr>
          <a:xfrm>
            <a:off x="1057075" y="206109"/>
            <a:ext cx="634367" cy="623399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graphicFrame>
        <p:nvGraphicFramePr>
          <p:cNvPr id="29" name="Table 8">
            <a:extLst>
              <a:ext uri="{FF2B5EF4-FFF2-40B4-BE49-F238E27FC236}">
                <a16:creationId xmlns:a16="http://schemas.microsoft.com/office/drawing/2014/main" id="{12B4A1CD-671B-4C66-A77F-642488FC9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706901"/>
              </p:ext>
            </p:extLst>
          </p:nvPr>
        </p:nvGraphicFramePr>
        <p:xfrm>
          <a:off x="3886742" y="1303507"/>
          <a:ext cx="3901872" cy="2315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624">
                  <a:extLst>
                    <a:ext uri="{9D8B030D-6E8A-4147-A177-3AD203B41FA5}">
                      <a16:colId xmlns:a16="http://schemas.microsoft.com/office/drawing/2014/main" val="896908594"/>
                    </a:ext>
                  </a:extLst>
                </a:gridCol>
                <a:gridCol w="1300624">
                  <a:extLst>
                    <a:ext uri="{9D8B030D-6E8A-4147-A177-3AD203B41FA5}">
                      <a16:colId xmlns:a16="http://schemas.microsoft.com/office/drawing/2014/main" val="1182440456"/>
                    </a:ext>
                  </a:extLst>
                </a:gridCol>
                <a:gridCol w="1300624">
                  <a:extLst>
                    <a:ext uri="{9D8B030D-6E8A-4147-A177-3AD203B41FA5}">
                      <a16:colId xmlns:a16="http://schemas.microsoft.com/office/drawing/2014/main" val="4112768401"/>
                    </a:ext>
                  </a:extLst>
                </a:gridCol>
              </a:tblGrid>
              <a:tr h="486865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THÁNG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559444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ba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năm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141362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833038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010873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987447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231346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96CA648F-0BA2-4B27-B060-F5EB0C43FF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16" b="92816" l="11044" r="30321">
                        <a14:foregroundMark x1="20181" y1="67529" x2="20783" y2="78448"/>
                        <a14:foregroundMark x1="22390" y1="62356" x2="23394" y2="75575"/>
                        <a14:foregroundMark x1="20181" y1="62931" x2="20281" y2="73276"/>
                        <a14:foregroundMark x1="16968" y1="92816" x2="16968" y2="92816"/>
                        <a14:foregroundMark x1="13253" y1="88793" x2="13253" y2="88793"/>
                      </a14:backgroundRemoval>
                    </a14:imgEffect>
                  </a14:imgLayer>
                </a14:imgProps>
              </a:ext>
            </a:extLst>
          </a:blip>
          <a:srcRect l="8715" t="8803" r="67259" b="-8803"/>
          <a:stretch/>
        </p:blipFill>
        <p:spPr>
          <a:xfrm>
            <a:off x="1994705" y="1195872"/>
            <a:ext cx="1823617" cy="26519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1BB3E62-2A27-43AC-8930-867F2B151E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67" b="94828" l="76908" r="97189">
                        <a14:foregroundMark x1="86044" y1="92241" x2="86044" y2="92241"/>
                        <a14:foregroundMark x1="84237" y1="93966" x2="91064" y2="94828"/>
                        <a14:foregroundMark x1="97189" y1="91379" x2="96988" y2="92241"/>
                        <a14:foregroundMark x1="85542" y1="67816" x2="86245" y2="72126"/>
                        <a14:foregroundMark x1="87349" y1="65230" x2="86044" y2="74425"/>
                        <a14:foregroundMark x1="84538" y1="55460" x2="86245" y2="66954"/>
                      </a14:backgroundRemoval>
                    </a14:imgEffect>
                  </a14:imgLayer>
                </a14:imgProps>
              </a:ext>
            </a:extLst>
          </a:blip>
          <a:srcRect l="74626" t="7581" r="1348" b="-7581"/>
          <a:stretch/>
        </p:blipFill>
        <p:spPr>
          <a:xfrm>
            <a:off x="7925454" y="1195872"/>
            <a:ext cx="1823617" cy="265199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93841E4-8613-43C2-94B8-F17F11AA56F4}"/>
              </a:ext>
            </a:extLst>
          </p:cNvPr>
          <p:cNvSpPr txBox="1"/>
          <p:nvPr/>
        </p:nvSpPr>
        <p:spPr>
          <a:xfrm>
            <a:off x="457383" y="4048533"/>
            <a:ext cx="848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19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D1C206-13A5-4FD0-8A28-2E12A8F5F271}"/>
              </a:ext>
            </a:extLst>
          </p:cNvPr>
          <p:cNvSpPr txBox="1"/>
          <p:nvPr/>
        </p:nvSpPr>
        <p:spPr>
          <a:xfrm>
            <a:off x="457383" y="4639051"/>
            <a:ext cx="890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bao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7EB53D-0F3E-4C86-9631-916315906110}"/>
              </a:ext>
            </a:extLst>
          </p:cNvPr>
          <p:cNvSpPr txBox="1"/>
          <p:nvPr/>
        </p:nvSpPr>
        <p:spPr>
          <a:xfrm>
            <a:off x="457383" y="5292883"/>
            <a:ext cx="890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c)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bao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3513D7-7E04-40A8-99A5-5D1A3EA5F098}"/>
              </a:ext>
            </a:extLst>
          </p:cNvPr>
          <p:cNvSpPr txBox="1"/>
          <p:nvPr/>
        </p:nvSpPr>
        <p:spPr>
          <a:xfrm>
            <a:off x="5745936" y="4072107"/>
            <a:ext cx="152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Sáu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CA42F07-1640-4C74-BD0A-25B49F0C4DF4}"/>
              </a:ext>
            </a:extLst>
          </p:cNvPr>
          <p:cNvSpPr txBox="1"/>
          <p:nvPr/>
        </p:nvSpPr>
        <p:spPr>
          <a:xfrm>
            <a:off x="8872025" y="4682528"/>
            <a:ext cx="29373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1, 8, 15</a:t>
            </a:r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</a:rPr>
              <a:t>, 22.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4C58A1-C489-42C5-AC8A-59CC31C48897}"/>
              </a:ext>
            </a:extLst>
          </p:cNvPr>
          <p:cNvSpPr txBox="1"/>
          <p:nvPr/>
        </p:nvSpPr>
        <p:spPr>
          <a:xfrm>
            <a:off x="8848596" y="5332957"/>
            <a:ext cx="32947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6, 13, 20</a:t>
            </a:r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</a:rPr>
              <a:t>, 27.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2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9" grpId="0"/>
      <p:bldP spid="41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38BADCBC-D924-434F-B48F-81C3BB320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4691" y="81630"/>
            <a:ext cx="12300867" cy="6441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82DE7-3FE8-42C0-9C7D-27D438235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64" y="202154"/>
            <a:ext cx="9125587" cy="5259862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6BC2C0F2-75DB-4205-83BF-013755851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853" y="3701788"/>
            <a:ext cx="6687271" cy="109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1E3E99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E30555-520C-4A89-B07A-85A5FC21E86A}"/>
              </a:ext>
            </a:extLst>
          </p:cNvPr>
          <p:cNvSpPr/>
          <p:nvPr/>
        </p:nvSpPr>
        <p:spPr>
          <a:xfrm>
            <a:off x="4501389" y="2736150"/>
            <a:ext cx="24961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UTM Avo" panose="02040603050506020204" pitchFamily="18" charset="0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D78F4C55-05B9-4441-843D-75DF90554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535653" y="3668624"/>
            <a:ext cx="2615258" cy="2708835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38F568D4-117A-4888-AECF-5CB064015718}"/>
              </a:ext>
            </a:extLst>
          </p:cNvPr>
          <p:cNvSpPr>
            <a:spLocks noChangeArrowheads="1"/>
          </p:cNvSpPr>
          <p:nvPr/>
        </p:nvSpPr>
        <p:spPr bwMode="auto">
          <a:xfrm rot="1051209">
            <a:off x="9101580" y="4629312"/>
            <a:ext cx="138778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C33381EF-DF80-46E5-9AC7-8D0FFEA05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623" y="4250592"/>
            <a:ext cx="964390" cy="2247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783B0-FC71-4554-871A-F04D641D8F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31" b="91089" l="6556" r="94111">
                        <a14:foregroundMark x1="11222" y1="14631" x2="39000" y2="57756"/>
                        <a14:foregroundMark x1="13000" y1="8031" x2="74111" y2="26843"/>
                        <a14:foregroundMark x1="41778" y1="9461" x2="58889" y2="12871"/>
                        <a14:foregroundMark x1="58889" y1="12871" x2="73111" y2="20682"/>
                        <a14:foregroundMark x1="73111" y1="20682" x2="74222" y2="29263"/>
                        <a14:foregroundMark x1="74222" y1="29263" x2="73667" y2="30913"/>
                        <a14:foregroundMark x1="59000" y1="10451" x2="78222" y2="18152"/>
                        <a14:foregroundMark x1="78222" y1="18152" x2="80333" y2="24312"/>
                        <a14:foregroundMark x1="26333" y1="27503" x2="22222" y2="64906"/>
                        <a14:foregroundMark x1="13333" y1="33553" x2="12111" y2="50605"/>
                        <a14:foregroundMark x1="12111" y1="50605" x2="18111" y2="69087"/>
                        <a14:foregroundMark x1="18111" y1="69087" x2="21222" y2="70187"/>
                        <a14:foregroundMark x1="68889" y1="44664" x2="58111" y2="75358"/>
                        <a14:foregroundMark x1="58111" y1="75358" x2="59000" y2="76458"/>
                        <a14:foregroundMark x1="72111" y1="52035" x2="67222" y2="77118"/>
                        <a14:foregroundMark x1="67222" y1="77118" x2="67222" y2="77118"/>
                        <a14:foregroundMark x1="70667" y1="53685" x2="70889" y2="67657"/>
                        <a14:foregroundMark x1="70889" y1="67657" x2="68778" y2="55446"/>
                        <a14:foregroundMark x1="68778" y1="55446" x2="60444" y2="62926"/>
                        <a14:foregroundMark x1="60444" y1="62926" x2="71889" y2="66557"/>
                        <a14:foregroundMark x1="71889" y1="66557" x2="69444" y2="68317"/>
                        <a14:foregroundMark x1="89000" y1="56766" x2="88444" y2="59516"/>
                        <a14:foregroundMark x1="90444" y1="54015" x2="90222" y2="69857"/>
                        <a14:foregroundMark x1="94222" y1="64576" x2="94333" y2="65237"/>
                        <a14:foregroundMark x1="65667" y1="91199" x2="65667" y2="91199"/>
                        <a14:foregroundMark x1="24000" y1="50825" x2="32222" y2="60616"/>
                        <a14:foregroundMark x1="32222" y1="60616" x2="49333" y2="71397"/>
                        <a14:foregroundMark x1="49333" y1="71397" x2="56778" y2="71837"/>
                        <a14:foregroundMark x1="19667" y1="60066" x2="24778" y2="69857"/>
                        <a14:foregroundMark x1="24778" y1="69857" x2="35778" y2="76458"/>
                        <a14:foregroundMark x1="11778" y1="65567" x2="18333" y2="71287"/>
                        <a14:foregroundMark x1="18333" y1="71287" x2="39444" y2="77558"/>
                        <a14:foregroundMark x1="39444" y1="77558" x2="47111" y2="77668"/>
                        <a14:foregroundMark x1="23111" y1="74697" x2="32222" y2="72827"/>
                        <a14:foregroundMark x1="32222" y1="72827" x2="61444" y2="52255"/>
                        <a14:foregroundMark x1="61444" y1="52255" x2="71778" y2="59186"/>
                        <a14:foregroundMark x1="71778" y1="59186" x2="72444" y2="60286"/>
                        <a14:foregroundMark x1="70667" y1="44774" x2="87444" y2="55886"/>
                        <a14:foregroundMark x1="87444" y1="55886" x2="87889" y2="56766"/>
                        <a14:foregroundMark x1="90444" y1="54565" x2="84667" y2="47855"/>
                        <a14:foregroundMark x1="84667" y1="47855" x2="65556" y2="42354"/>
                        <a14:foregroundMark x1="65556" y1="42354" x2="57667" y2="46095"/>
                        <a14:foregroundMark x1="57667" y1="46095" x2="57556" y2="47855"/>
                        <a14:foregroundMark x1="58778" y1="42794" x2="51778" y2="44994"/>
                        <a14:foregroundMark x1="51778" y1="44994" x2="44889" y2="59736"/>
                        <a14:foregroundMark x1="44889" y1="59736" x2="47000" y2="65017"/>
                        <a14:foregroundMark x1="16444" y1="11881" x2="24000" y2="35864"/>
                        <a14:foregroundMark x1="24000" y1="35864" x2="24111" y2="35864"/>
                        <a14:foregroundMark x1="16444" y1="15072" x2="45333" y2="27173"/>
                        <a14:foregroundMark x1="45333" y1="27173" x2="47667" y2="27503"/>
                        <a14:foregroundMark x1="17111" y1="8031" x2="59889" y2="13531"/>
                        <a14:foregroundMark x1="26333" y1="8361" x2="60000" y2="12321"/>
                        <a14:foregroundMark x1="51667" y1="8911" x2="14889" y2="11221"/>
                        <a14:foregroundMark x1="14889" y1="11221" x2="12444" y2="12101"/>
                        <a14:foregroundMark x1="8556" y1="9241" x2="6556" y2="16832"/>
                        <a14:foregroundMark x1="6556" y1="16832" x2="13000" y2="34873"/>
                        <a14:foregroundMark x1="13222" y1="53025" x2="28000" y2="77008"/>
                        <a14:foregroundMark x1="28000" y1="77008" x2="29556" y2="77558"/>
                        <a14:foregroundMark x1="11556" y1="58086" x2="15778" y2="67547"/>
                        <a14:foregroundMark x1="15778" y1="67547" x2="31000" y2="77448"/>
                        <a14:foregroundMark x1="31000" y1="77448" x2="38333" y2="73817"/>
                        <a14:foregroundMark x1="28222" y1="28053" x2="41889" y2="38504"/>
                        <a14:foregroundMark x1="41889" y1="38504" x2="79444" y2="52805"/>
                        <a14:foregroundMark x1="25444" y1="40154" x2="71333" y2="40704"/>
                        <a14:foregroundMark x1="47000" y1="30033" x2="75889" y2="33883"/>
                        <a14:foregroundMark x1="75889" y1="33883" x2="77667" y2="35534"/>
                        <a14:foregroundMark x1="69556" y1="28273" x2="76556" y2="33003"/>
                        <a14:foregroundMark x1="76556" y1="33003" x2="80222" y2="42024"/>
                        <a14:foregroundMark x1="80222" y1="42024" x2="80333" y2="44224"/>
                        <a14:foregroundMark x1="68000" y1="29483" x2="41556" y2="30363"/>
                        <a14:foregroundMark x1="41556" y1="30363" x2="41778" y2="30583"/>
                        <a14:foregroundMark x1="64556" y1="34103" x2="68889" y2="55996"/>
                        <a14:foregroundMark x1="38556" y1="46425" x2="44444" y2="64026"/>
                        <a14:foregroundMark x1="44444" y1="64026" x2="44444" y2="64026"/>
                        <a14:foregroundMark x1="28222" y1="45655" x2="27222" y2="56436"/>
                        <a14:foregroundMark x1="27222" y1="56436" x2="31333" y2="77668"/>
                        <a14:foregroundMark x1="18222" y1="48735" x2="22444" y2="73487"/>
                        <a14:foregroundMark x1="22444" y1="73487" x2="22333" y2="74257"/>
                        <a14:foregroundMark x1="12333" y1="65567" x2="22222" y2="77998"/>
                        <a14:foregroundMark x1="11000" y1="59956" x2="13222" y2="78218"/>
                        <a14:foregroundMark x1="13222" y1="78218" x2="13778" y2="79098"/>
                        <a14:foregroundMark x1="13556" y1="80528" x2="54333" y2="81408"/>
                        <a14:foregroundMark x1="44778" y1="74477" x2="73111" y2="75908"/>
                        <a14:foregroundMark x1="50222" y1="75358" x2="81556" y2="77008"/>
                        <a14:foregroundMark x1="55556" y1="78988" x2="80667" y2="80308"/>
                        <a14:foregroundMark x1="81222" y1="53355" x2="80556" y2="77558"/>
                        <a14:foregroundMark x1="80556" y1="77558" x2="80333" y2="779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1837">
            <a:off x="1719421" y="4765866"/>
            <a:ext cx="1431878" cy="1446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81941-6AA2-4AB0-BA72-FD4C34FB18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17" b="97653" l="9350" r="92683">
                        <a14:foregroundMark x1="17480" y1="29343" x2="33130" y2="27934"/>
                        <a14:foregroundMark x1="33130" y1="27934" x2="88415" y2="31221"/>
                        <a14:foregroundMark x1="82520" y1="28873" x2="90244" y2="43897"/>
                        <a14:foregroundMark x1="85772" y1="35915" x2="86992" y2="48826"/>
                        <a14:foregroundMark x1="56098" y1="26526" x2="54878" y2="26995"/>
                        <a14:foregroundMark x1="41463" y1="28169" x2="63415" y2="26761"/>
                        <a14:foregroundMark x1="63415" y1="26761" x2="84553" y2="27465"/>
                        <a14:foregroundMark x1="39634" y1="27700" x2="61382" y2="30282"/>
                        <a14:foregroundMark x1="38618" y1="28404" x2="38618" y2="28404"/>
                        <a14:foregroundMark x1="39634" y1="28169" x2="50000" y2="27700"/>
                        <a14:foregroundMark x1="43902" y1="27465" x2="43902" y2="27465"/>
                        <a14:foregroundMark x1="43496" y1="26526" x2="43902" y2="25587"/>
                        <a14:foregroundMark x1="16870" y1="93427" x2="65650" y2="97653"/>
                        <a14:foregroundMark x1="88618" y1="46244" x2="88008" y2="56573"/>
                        <a14:foregroundMark x1="89431" y1="38732" x2="92683" y2="58451"/>
                        <a14:foregroundMark x1="92683" y1="58451" x2="92683" y2="58451"/>
                        <a14:foregroundMark x1="90650" y1="48357" x2="90041" y2="65023"/>
                        <a14:foregroundMark x1="86179" y1="49531" x2="89634" y2="72770"/>
                        <a14:foregroundMark x1="89634" y1="64554" x2="87805" y2="80751"/>
                        <a14:foregroundMark x1="87805" y1="80751" x2="87805" y2="80751"/>
                        <a14:foregroundMark x1="89431" y1="74648" x2="90244" y2="85915"/>
                        <a14:foregroundMark x1="22358" y1="30751" x2="48780" y2="30047"/>
                        <a14:foregroundMark x1="27642" y1="26995" x2="39228" y2="26995"/>
                        <a14:foregroundMark x1="11585" y1="33803" x2="23374" y2="30047"/>
                        <a14:foregroundMark x1="9350" y1="44601" x2="9350" y2="44601"/>
                        <a14:foregroundMark x1="43902" y1="9624" x2="43902" y2="9624"/>
                        <a14:foregroundMark x1="45935" y1="6103" x2="45935" y2="6103"/>
                        <a14:foregroundMark x1="53862" y1="25587" x2="53862" y2="25587"/>
                        <a14:foregroundMark x1="57520" y1="30282" x2="57520" y2="30282"/>
                        <a14:foregroundMark x1="45732" y1="2817" x2="57927" y2="37559"/>
                        <a14:foregroundMark x1="46951" y1="7042" x2="62602" y2="387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7441">
            <a:off x="368575" y="3498878"/>
            <a:ext cx="2071613" cy="1793713"/>
          </a:xfrm>
          <a:prstGeom prst="rect">
            <a:avLst/>
          </a:prstGeom>
        </p:spPr>
      </p:pic>
      <p:grpSp>
        <p:nvGrpSpPr>
          <p:cNvPr id="20" name="Group 4">
            <a:extLst>
              <a:ext uri="{FF2B5EF4-FFF2-40B4-BE49-F238E27FC236}">
                <a16:creationId xmlns:a16="http://schemas.microsoft.com/office/drawing/2014/main" id="{5399DA51-95E8-41E7-B63E-BF378C611BBF}"/>
              </a:ext>
            </a:extLst>
          </p:cNvPr>
          <p:cNvGrpSpPr>
            <a:grpSpLocks noChangeAspect="1"/>
          </p:cNvGrpSpPr>
          <p:nvPr/>
        </p:nvGrpSpPr>
        <p:grpSpPr>
          <a:xfrm rot="-3983895">
            <a:off x="7653774" y="5670052"/>
            <a:ext cx="469467" cy="247322"/>
            <a:chOff x="0" y="0"/>
            <a:chExt cx="1610360" cy="848360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53D64018-4481-4A67-88F1-E2A8F5FDCBDE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22" name="Group 6">
            <a:extLst>
              <a:ext uri="{FF2B5EF4-FFF2-40B4-BE49-F238E27FC236}">
                <a16:creationId xmlns:a16="http://schemas.microsoft.com/office/drawing/2014/main" id="{7A60353F-F012-44C5-898D-0F9C5F27636B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4179635" y="5575306"/>
            <a:ext cx="383132" cy="316243"/>
            <a:chOff x="0" y="0"/>
            <a:chExt cx="2138680" cy="1765300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779B2C40-205B-42F0-A805-BD09D2F29E19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4" name="Group 12">
            <a:extLst>
              <a:ext uri="{FF2B5EF4-FFF2-40B4-BE49-F238E27FC236}">
                <a16:creationId xmlns:a16="http://schemas.microsoft.com/office/drawing/2014/main" id="{862BC0EA-E198-4A44-AB7B-3342B44F4D33}"/>
              </a:ext>
            </a:extLst>
          </p:cNvPr>
          <p:cNvGrpSpPr>
            <a:grpSpLocks noChangeAspect="1"/>
          </p:cNvGrpSpPr>
          <p:nvPr/>
        </p:nvGrpSpPr>
        <p:grpSpPr>
          <a:xfrm rot="3741014">
            <a:off x="10958002" y="2018518"/>
            <a:ext cx="469468" cy="247322"/>
            <a:chOff x="0" y="0"/>
            <a:chExt cx="1610360" cy="848360"/>
          </a:xfrm>
        </p:grpSpPr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CF366302-F3CE-44E3-97F2-D49745BA0656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grpSp>
        <p:nvGrpSpPr>
          <p:cNvPr id="26" name="Group 14">
            <a:extLst>
              <a:ext uri="{FF2B5EF4-FFF2-40B4-BE49-F238E27FC236}">
                <a16:creationId xmlns:a16="http://schemas.microsoft.com/office/drawing/2014/main" id="{9DB64D88-C3C8-4D1D-8184-5CBE82AAAA32}"/>
              </a:ext>
            </a:extLst>
          </p:cNvPr>
          <p:cNvGrpSpPr/>
          <p:nvPr/>
        </p:nvGrpSpPr>
        <p:grpSpPr>
          <a:xfrm>
            <a:off x="11432020" y="596666"/>
            <a:ext cx="317478" cy="358232"/>
            <a:chOff x="0" y="0"/>
            <a:chExt cx="6350000" cy="6350000"/>
          </a:xfrm>
        </p:grpSpPr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AA4902F4-2600-47CA-8D9C-8308846E649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8" name="Group 17">
            <a:extLst>
              <a:ext uri="{FF2B5EF4-FFF2-40B4-BE49-F238E27FC236}">
                <a16:creationId xmlns:a16="http://schemas.microsoft.com/office/drawing/2014/main" id="{9CC8DA43-5255-4140-867B-B87EE1142782}"/>
              </a:ext>
            </a:extLst>
          </p:cNvPr>
          <p:cNvGrpSpPr/>
          <p:nvPr/>
        </p:nvGrpSpPr>
        <p:grpSpPr>
          <a:xfrm>
            <a:off x="691891" y="636317"/>
            <a:ext cx="317478" cy="358232"/>
            <a:chOff x="0" y="0"/>
            <a:chExt cx="6350000" cy="6350000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A8F3F009-231D-4030-8B00-2F221962CC2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30" name="Group 19">
            <a:extLst>
              <a:ext uri="{FF2B5EF4-FFF2-40B4-BE49-F238E27FC236}">
                <a16:creationId xmlns:a16="http://schemas.microsoft.com/office/drawing/2014/main" id="{A910ECF3-4ECB-4450-A4F7-ABCA901FA62D}"/>
              </a:ext>
            </a:extLst>
          </p:cNvPr>
          <p:cNvGrpSpPr>
            <a:grpSpLocks noChangeAspect="1"/>
          </p:cNvGrpSpPr>
          <p:nvPr/>
        </p:nvGrpSpPr>
        <p:grpSpPr>
          <a:xfrm rot="-1251523">
            <a:off x="2387269" y="885794"/>
            <a:ext cx="383132" cy="316243"/>
            <a:chOff x="0" y="0"/>
            <a:chExt cx="2138680" cy="1765300"/>
          </a:xfrm>
        </p:grpSpPr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604666A9-0256-47CC-8056-45A1198BC9F8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32" name="Picture 22">
            <a:extLst>
              <a:ext uri="{FF2B5EF4-FFF2-40B4-BE49-F238E27FC236}">
                <a16:creationId xmlns:a16="http://schemas.microsoft.com/office/drawing/2014/main" id="{00F392D2-C6AF-4F6D-8CB0-83D15631D3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562228">
            <a:off x="11118847" y="3374462"/>
            <a:ext cx="406716" cy="351255"/>
          </a:xfrm>
          <a:prstGeom prst="rect">
            <a:avLst/>
          </a:prstGeom>
        </p:spPr>
      </p:pic>
      <p:grpSp>
        <p:nvGrpSpPr>
          <p:cNvPr id="33" name="Group 6">
            <a:extLst>
              <a:ext uri="{FF2B5EF4-FFF2-40B4-BE49-F238E27FC236}">
                <a16:creationId xmlns:a16="http://schemas.microsoft.com/office/drawing/2014/main" id="{074BE64F-34BD-4237-BA72-ECE74458FDA1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9432755" y="810420"/>
            <a:ext cx="383132" cy="316243"/>
            <a:chOff x="0" y="0"/>
            <a:chExt cx="2138680" cy="17653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5B16ED93-C9A1-464A-B0D8-87A98FC45C19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32184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60877" y="3683998"/>
            <a:ext cx="7355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11879" y="3625274"/>
            <a:ext cx="7355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24304" y="2500881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039135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9F8A8-5F59-4829-8DFB-94CB9A655E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2963592" y="5128403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9427" y="3861566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1779341" y="-58684"/>
            <a:ext cx="5607757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563201" y="1349049"/>
              <a:ext cx="42445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33CC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Game Cuộc Phiêu Lưu Của Jack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81F1C1E-A733-4793-9ECF-61726B2B66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7228" y="2655624"/>
            <a:ext cx="1895475" cy="33051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0D9FFB-545A-4494-850F-0D7BF88136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48168" y="3957110"/>
            <a:ext cx="3219450" cy="22669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7E8618D-BE1D-455D-A2C3-6E6FFF32AA19}"/>
              </a:ext>
            </a:extLst>
          </p:cNvPr>
          <p:cNvGrpSpPr/>
          <p:nvPr/>
        </p:nvGrpSpPr>
        <p:grpSpPr>
          <a:xfrm>
            <a:off x="9809495" y="2341299"/>
            <a:ext cx="1609725" cy="4391025"/>
            <a:chOff x="7318719" y="1909349"/>
            <a:chExt cx="1609725" cy="43910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CDBDA14-BD7F-491D-BF8A-AF21F4239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024E6C3-A5EE-4C3B-9650-891E452DE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1870044-A541-45D7-BBD7-049C933200D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4928605" y="4076926"/>
            <a:ext cx="1698882" cy="23648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69007B8-FC7C-433E-8D8A-D39E5A5A309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686973" y="3856187"/>
            <a:ext cx="1617771" cy="25519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28661F-9688-43BA-B043-587687876F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29071" y="4262616"/>
            <a:ext cx="1772025" cy="218138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9DA43A2-BD8C-4F30-83F7-FAFE423F8CC5}"/>
              </a:ext>
            </a:extLst>
          </p:cNvPr>
          <p:cNvSpPr/>
          <p:nvPr/>
        </p:nvSpPr>
        <p:spPr>
          <a:xfrm>
            <a:off x="687254" y="4044497"/>
            <a:ext cx="10461724" cy="225143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1, 2, 3 ...)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(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2, 3, 4, 5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63638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c2 2">
            <a:hlinkClick r:id="rId12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24" b="89706" l="4839" r="88710">
                        <a14:foregroundMark x1="16935" y1="42647" x2="16935" y2="42647"/>
                        <a14:foregroundMark x1="33065" y1="75000" x2="33065" y2="75000"/>
                        <a14:foregroundMark x1="67742" y1="70588" x2="67742" y2="70588"/>
                        <a14:foregroundMark x1="81452" y1="63235" x2="81452" y2="63235"/>
                        <a14:foregroundMark x1="13710" y1="57353" x2="20161" y2="77941"/>
                        <a14:foregroundMark x1="25000" y1="86765" x2="27419" y2="79412"/>
                        <a14:foregroundMark x1="8065" y1="52941" x2="8065" y2="52941"/>
                        <a14:foregroundMark x1="75806" y1="77941" x2="75806" y2="77941"/>
                        <a14:foregroundMark x1="50000" y1="77941" x2="50000" y2="77941"/>
                        <a14:foregroundMark x1="76613" y1="66176" x2="76613" y2="66176"/>
                        <a14:foregroundMark x1="89516" y1="45588" x2="89516" y2="45588"/>
                        <a14:foregroundMark x1="4839" y1="48529" x2="4839" y2="48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1381" y="5240032"/>
            <a:ext cx="1181100" cy="64770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3707" y="5651349"/>
            <a:ext cx="4057629" cy="7859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32478C8-DAF9-4749-A2B0-0155271EAF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4393" y="3619237"/>
            <a:ext cx="3219450" cy="22669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9F8A8-5F59-4829-8DFB-94CB9A655E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3029719" y="5225315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87676" y="384624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63446" y="-366237"/>
            <a:ext cx="7397890" cy="5297265"/>
            <a:chOff x="709623" y="-282428"/>
            <a:chExt cx="6508500" cy="4730685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23" y="-282428"/>
              <a:ext cx="6508500" cy="473068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4238274" y="1648319"/>
              <a:ext cx="2128765" cy="107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r="25042"/>
          <a:stretch/>
        </p:blipFill>
        <p:spPr>
          <a:xfrm>
            <a:off x="134328" y="2888396"/>
            <a:ext cx="3255908" cy="3479404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9"/>
          <a:stretch/>
        </p:blipFill>
        <p:spPr>
          <a:xfrm flipH="1">
            <a:off x="107395" y="3327057"/>
            <a:ext cx="2192103" cy="30407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AC2B8B-ADE0-4DA4-A76A-9509805174C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35144" y="1316488"/>
            <a:ext cx="2840571" cy="1844250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284082" y="4191268"/>
            <a:ext cx="2833323" cy="8400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31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ngày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STZhongsong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3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237 -0.00046 L -2.02956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5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64896 -0.01042 " pathEditMode="relative" rAng="0" ptsTypes="AA">
                                      <p:cBhvr>
                                        <p:cTn id="69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4"/>
            <a:ext cx="24384000" cy="6502683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54227423-5110-463D-B3C6-1794830E80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463" b="88060" l="4839" r="91935">
                        <a14:foregroundMark x1="14516" y1="44776" x2="14516" y2="44776"/>
                        <a14:foregroundMark x1="14516" y1="76119" x2="18548" y2="76119"/>
                        <a14:foregroundMark x1="4839" y1="53731" x2="4839" y2="53731"/>
                        <a14:foregroundMark x1="65323" y1="74627" x2="65323" y2="74627"/>
                        <a14:foregroundMark x1="46774" y1="77612" x2="46774" y2="77612"/>
                        <a14:foregroundMark x1="58871" y1="76119" x2="71774" y2="68657"/>
                        <a14:foregroundMark x1="91935" y1="58209" x2="91935" y2="5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9916" y="5254319"/>
            <a:ext cx="1181100" cy="638175"/>
          </a:xfrm>
          <a:prstGeom prst="rect">
            <a:avLst/>
          </a:prstGeom>
        </p:spPr>
      </p:pic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58810ED-F0EC-49ED-99B7-89C9A58C7B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90" y="2771842"/>
            <a:ext cx="1895475" cy="33051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DC03B9C-CACA-4F53-B804-1FCCA38CE2C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29605" r="13187" b="10214"/>
          <a:stretch/>
        </p:blipFill>
        <p:spPr>
          <a:xfrm>
            <a:off x="8129602" y="3926602"/>
            <a:ext cx="288925" cy="19685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034" y="5666414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38816" y="3863785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228600" y="-341509"/>
            <a:ext cx="7707888" cy="5228845"/>
            <a:chOff x="553529" y="-341509"/>
            <a:chExt cx="7864998" cy="5904023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29" y="-341509"/>
              <a:ext cx="7864998" cy="5904023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5051824" y="1814122"/>
              <a:ext cx="2322253" cy="1772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tiên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4" r="23708"/>
          <a:stretch/>
        </p:blipFill>
        <p:spPr>
          <a:xfrm>
            <a:off x="134328" y="3175000"/>
            <a:ext cx="3313822" cy="3192800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190689" y="4219603"/>
            <a:ext cx="3040742" cy="824891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Bảy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6174DD-5D12-4753-862F-B6B712FEB23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7379" y="1322354"/>
            <a:ext cx="2840571" cy="18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64895 -0.01041 " pathEditMode="relative" rAng="0" ptsTypes="AA">
                                      <p:cBhvr>
                                        <p:cTn id="6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48363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7766A673-6432-4099-AA9B-98959DD942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63" b="89552" l="4839" r="88710">
                        <a14:foregroundMark x1="17742" y1="64179" x2="17742" y2="64179"/>
                        <a14:foregroundMark x1="16129" y1="46269" x2="16129" y2="46269"/>
                        <a14:foregroundMark x1="14516" y1="40299" x2="14516" y2="40299"/>
                        <a14:foregroundMark x1="5645" y1="50746" x2="5645" y2="50746"/>
                        <a14:foregroundMark x1="37097" y1="85075" x2="37097" y2="85075"/>
                        <a14:foregroundMark x1="19355" y1="89552" x2="19355" y2="89552"/>
                        <a14:foregroundMark x1="55645" y1="74627" x2="55645" y2="74627"/>
                        <a14:foregroundMark x1="70161" y1="74627" x2="78226" y2="74627"/>
                        <a14:foregroundMark x1="81452" y1="71642" x2="81452" y2="71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813" y="5147097"/>
            <a:ext cx="1181100" cy="6381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FA2A67-8C65-47A9-A9EB-023DF773BC9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0000" l="5263" r="96053">
                        <a14:foregroundMark x1="21053" y1="20000" x2="21053" y2="20000"/>
                        <a14:foregroundMark x1="53947" y1="20000" x2="53947" y2="20000"/>
                        <a14:foregroundMark x1="72368" y1="25714" x2="72368" y2="25714"/>
                        <a14:foregroundMark x1="77632" y1="40000" x2="78947" y2="57143"/>
                        <a14:foregroundMark x1="88158" y1="60000" x2="89474" y2="54286"/>
                        <a14:foregroundMark x1="96053" y1="25714" x2="96053" y2="25714"/>
                        <a14:foregroundMark x1="94737" y1="71429" x2="94737" y2="71429"/>
                        <a14:foregroundMark x1="72368" y1="77143" x2="71053" y2="77143"/>
                        <a14:foregroundMark x1="53947" y1="80000" x2="53947" y2="80000"/>
                        <a14:foregroundMark x1="19737" y1="8571" x2="19737" y2="8571"/>
                        <a14:foregroundMark x1="5263" y1="14286" x2="5263" y2="14286"/>
                        <a14:foregroundMark x1="9211" y1="34286" x2="9211" y2="34286"/>
                        <a14:foregroundMark x1="14474" y1="57143" x2="14474" y2="57143"/>
                        <a14:foregroundMark x1="19737" y1="65714" x2="19737" y2="65714"/>
                        <a14:foregroundMark x1="30263" y1="77143" x2="30263" y2="77143"/>
                        <a14:foregroundMark x1="26316" y1="71429" x2="26316" y2="71429"/>
                        <a14:foregroundMark x1="35526" y1="80000" x2="35526" y2="80000"/>
                        <a14:foregroundMark x1="65789" y1="80000" x2="65789" y2="80000"/>
                        <a14:foregroundMark x1="14474" y1="48571" x2="14474" y2="48571"/>
                      </a14:backgroundRemoval>
                    </a14:imgEffect>
                  </a14:imgLayer>
                </a14:imgProps>
              </a:ext>
            </a:extLst>
          </a:blip>
          <a:srcRect l="1663" b="18842"/>
          <a:stretch/>
        </p:blipFill>
        <p:spPr>
          <a:xfrm>
            <a:off x="7905758" y="3919181"/>
            <a:ext cx="711859" cy="25013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5412" y="5639855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01115" y="382022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70441" y="-507899"/>
            <a:ext cx="7658101" cy="5597125"/>
            <a:chOff x="1993037" y="-990649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037" y="-990649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5074423" y="604829"/>
              <a:ext cx="1614154" cy="1458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Hai?</a:t>
              </a:r>
            </a:p>
            <a:p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3" r="30615"/>
          <a:stretch/>
        </p:blipFill>
        <p:spPr>
          <a:xfrm>
            <a:off x="134328" y="3060700"/>
            <a:ext cx="3013811" cy="3307100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2746343" y="4197181"/>
            <a:ext cx="4241764" cy="806303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Hai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DF6D8C-6C75-4108-B0E2-BECC746B615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09090" y="1309550"/>
            <a:ext cx="2840571" cy="1844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9C5FA5-9103-4B1B-AA89-E60403EAEC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0970" y="2679700"/>
            <a:ext cx="2809508" cy="34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96237 -0.0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64896 -0.01042 " pathEditMode="relative" rAng="0" ptsTypes="AA">
                                      <p:cBhvr>
                                        <p:cTn id="56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114299"/>
            <a:ext cx="24384000" cy="6539250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4F6ABE5-5E37-4272-94C0-4579B2D857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63" b="91045" l="6452" r="92742">
                        <a14:foregroundMark x1="14516" y1="56716" x2="14516" y2="56716"/>
                        <a14:foregroundMark x1="22581" y1="67164" x2="22581" y2="67164"/>
                        <a14:foregroundMark x1="25000" y1="49254" x2="21774" y2="43284"/>
                        <a14:foregroundMark x1="16129" y1="35821" x2="13710" y2="38806"/>
                        <a14:foregroundMark x1="7258" y1="62687" x2="7258" y2="62687"/>
                        <a14:foregroundMark x1="19355" y1="91045" x2="19355" y2="91045"/>
                        <a14:foregroundMark x1="44355" y1="74627" x2="44355" y2="74627"/>
                        <a14:foregroundMark x1="60484" y1="74627" x2="64516" y2="74627"/>
                        <a14:foregroundMark x1="70968" y1="74627" x2="78226" y2="74627"/>
                        <a14:foregroundMark x1="83871" y1="74627" x2="85484" y2="68657"/>
                        <a14:foregroundMark x1="86290" y1="59701" x2="87903" y2="50746"/>
                        <a14:foregroundMark x1="88710" y1="44776" x2="88710" y2="44776"/>
                        <a14:foregroundMark x1="92742" y1="56716" x2="92742" y2="567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7897" y="5135551"/>
            <a:ext cx="1181100" cy="6381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8DA222-EB3A-41E0-9E86-DC66C77333E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0058" t="47921" r="16087" b="47985"/>
          <a:stretch/>
        </p:blipFill>
        <p:spPr>
          <a:xfrm>
            <a:off x="8065279" y="3461903"/>
            <a:ext cx="469934" cy="230568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938" y="5638040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779255" y="384519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08000" y="-456222"/>
            <a:ext cx="8496505" cy="5454957"/>
            <a:chOff x="1779341" y="-58684"/>
            <a:chExt cx="578205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78205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4594662" y="1409909"/>
              <a:ext cx="2066916" cy="149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năm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tuần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20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năm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tuần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20C1262-2439-44EA-8FE5-C687B9561CC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7147721" y="2730446"/>
            <a:ext cx="2381250" cy="331470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470882" y="4132380"/>
            <a:ext cx="2654726" cy="87283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13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6480B7-B919-4082-97EA-5AB8956679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99606" y="1309550"/>
            <a:ext cx="2840571" cy="18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96237 -0.0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64896 -0.01042 " pathEditMode="relative" rAng="0" ptsTypes="AA">
                                      <p:cBhvr>
                                        <p:cTn id="56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98AF34C-4F3B-4C18-B72B-B672B760A4B1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3271"/>
            <a:chExt cx="24384000" cy="6858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AE02904-E702-4A83-A935-5958725D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95689" y="11725"/>
              <a:ext cx="12288311" cy="4591050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7AB87C6-F6D0-4939-A524-6D81253A7556}"/>
                </a:ext>
              </a:extLst>
            </p:cNvPr>
            <p:cNvGrpSpPr/>
            <p:nvPr/>
          </p:nvGrpSpPr>
          <p:grpSpPr>
            <a:xfrm>
              <a:off x="0" y="3271"/>
              <a:ext cx="12192000" cy="6858000"/>
              <a:chOff x="0" y="0"/>
              <a:chExt cx="12192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62" name="Picture 4" descr="Road Sign Png, Vector, PSD, and Clipart With Transparent ...">
                <a:extLst>
                  <a:ext uri="{FF2B5EF4-FFF2-40B4-BE49-F238E27FC236}">
                    <a16:creationId xmlns:a16="http://schemas.microsoft.com/office/drawing/2014/main" id="{35D123CD-D5CA-46BE-BD71-2EA59C429A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444" b="95556" l="10000" r="90000">
                            <a14:foregroundMark x1="50556" y1="10556" x2="50556" y2="10556"/>
                            <a14:foregroundMark x1="50278" y1="4722" x2="50278" y2="4722"/>
                            <a14:foregroundMark x1="48889" y1="7500" x2="48889" y2="7500"/>
                            <a14:foregroundMark x1="55556" y1="95556" x2="55556" y2="95556"/>
                            <a14:foregroundMark x1="61111" y1="93333" x2="61111" y2="93333"/>
                            <a14:foregroundMark x1="59444" y1="91389" x2="59444" y2="91389"/>
                            <a14:foregroundMark x1="48611" y1="94722" x2="48611" y2="94722"/>
                            <a14:foregroundMark x1="41111" y1="90833" x2="41111" y2="90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3885" y="3961417"/>
                <a:ext cx="1772025" cy="177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4" descr="A picture containing table, flower, grass, sitting&#10;&#10;Description automatically generated">
              <a:extLst>
                <a:ext uri="{FF2B5EF4-FFF2-40B4-BE49-F238E27FC236}">
                  <a16:creationId xmlns:a16="http://schemas.microsoft.com/office/drawing/2014/main" id="{D9B750AD-BECE-41EC-B49A-9C4C24FB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266950"/>
              <a:ext cx="12192000" cy="4591050"/>
            </a:xfrm>
            <a:prstGeom prst="rect">
              <a:avLst/>
            </a:prstGeom>
          </p:spPr>
        </p:pic>
      </p:grpSp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909" y="5662023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8926" y="382936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780610" y="-58684"/>
            <a:ext cx="8137891" cy="5547137"/>
            <a:chOff x="1779341" y="-58684"/>
            <a:chExt cx="597483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97483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4741973" y="1448798"/>
              <a:ext cx="2203446" cy="91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Chủ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nhật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F59C511-993E-4E87-9B30-FB9DEC0556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94667" l="4464" r="91964">
                        <a14:foregroundMark x1="39286" y1="8667" x2="39286" y2="8667"/>
                        <a14:foregroundMark x1="57143" y1="8000" x2="57143" y2="8000"/>
                        <a14:foregroundMark x1="28571" y1="7333" x2="28571" y2="7333"/>
                        <a14:foregroundMark x1="77679" y1="73333" x2="77679" y2="73333"/>
                        <a14:foregroundMark x1="65179" y1="86000" x2="65179" y2="86000"/>
                        <a14:foregroundMark x1="57143" y1="86667" x2="57143" y2="86667"/>
                        <a14:foregroundMark x1="76786" y1="75333" x2="76786" y2="72667"/>
                        <a14:foregroundMark x1="83036" y1="64667" x2="83036" y2="64667"/>
                        <a14:foregroundMark x1="83929" y1="62000" x2="83929" y2="68000"/>
                        <a14:foregroundMark x1="45536" y1="92667" x2="45536" y2="92667"/>
                        <a14:foregroundMark x1="25893" y1="94667" x2="25893" y2="94667"/>
                        <a14:foregroundMark x1="8036" y1="88000" x2="8036" y2="88000"/>
                        <a14:foregroundMark x1="11607" y1="88000" x2="11607" y2="88000"/>
                        <a14:foregroundMark x1="16071" y1="90667" x2="16071" y2="90667"/>
                        <a14:foregroundMark x1="8929" y1="85333" x2="8929" y2="85333"/>
                        <a14:foregroundMark x1="5357" y1="81333" x2="5357" y2="81333"/>
                        <a14:foregroundMark x1="19643" y1="27333" x2="19643" y2="27333"/>
                        <a14:foregroundMark x1="17857" y1="30667" x2="17857" y2="30667"/>
                        <a14:foregroundMark x1="91964" y1="50000" x2="91964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1701" y="2232269"/>
            <a:ext cx="1066800" cy="142875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9" r="23272"/>
          <a:stretch/>
        </p:blipFill>
        <p:spPr>
          <a:xfrm>
            <a:off x="328648" y="3329252"/>
            <a:ext cx="3332772" cy="3086628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163" y="3474185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116540" y="4517316"/>
            <a:ext cx="4700407" cy="97113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2, 9, 16, 23, 30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797D2A-9D3B-450B-A577-824DF73D91C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523654" y="2512691"/>
            <a:ext cx="2200759" cy="34716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9D1C4C-52DA-4BDC-8933-48E2108DC15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46814" y="1727649"/>
            <a:ext cx="2840571" cy="1844250"/>
          </a:xfrm>
          <a:prstGeom prst="rect">
            <a:avLst/>
          </a:prstGeom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id="{DCFE264D-70F6-44A5-A857-494A18AA7039}"/>
              </a:ext>
            </a:extLst>
          </p:cNvPr>
          <p:cNvSpPr/>
          <p:nvPr/>
        </p:nvSpPr>
        <p:spPr>
          <a:xfrm>
            <a:off x="9901817" y="3364150"/>
            <a:ext cx="1168293" cy="1638734"/>
          </a:xfrm>
          <a:custGeom>
            <a:avLst/>
            <a:gdLst>
              <a:gd name="connsiteX0" fmla="*/ 0 w 1089756"/>
              <a:gd name="connsiteY0" fmla="*/ 0 h 2476734"/>
              <a:gd name="connsiteX1" fmla="*/ 1089756 w 1089756"/>
              <a:gd name="connsiteY1" fmla="*/ 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92973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514834"/>
              <a:gd name="connsiteX1" fmla="*/ 1089756 w 1089756"/>
              <a:gd name="connsiteY1" fmla="*/ 220980 h 2514834"/>
              <a:gd name="connsiteX2" fmla="*/ 1089756 w 1089756"/>
              <a:gd name="connsiteY2" fmla="*/ 2476734 h 2514834"/>
              <a:gd name="connsiteX3" fmla="*/ 114300 w 1089756"/>
              <a:gd name="connsiteY3" fmla="*/ 2514834 h 2514834"/>
              <a:gd name="connsiteX4" fmla="*/ 0 w 1089756"/>
              <a:gd name="connsiteY4" fmla="*/ 0 h 25148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83820 w 1089756"/>
              <a:gd name="connsiteY3" fmla="*/ 2476734 h 2476734"/>
              <a:gd name="connsiteX4" fmla="*/ 0 w 1089756"/>
              <a:gd name="connsiteY4" fmla="*/ 0 h 2476734"/>
              <a:gd name="connsiteX0" fmla="*/ 0 w 1030315"/>
              <a:gd name="connsiteY0" fmla="*/ 52514 h 2369228"/>
              <a:gd name="connsiteX1" fmla="*/ 1030315 w 1030315"/>
              <a:gd name="connsiteY1" fmla="*/ 113474 h 2369228"/>
              <a:gd name="connsiteX2" fmla="*/ 1030315 w 1030315"/>
              <a:gd name="connsiteY2" fmla="*/ 2369228 h 2369228"/>
              <a:gd name="connsiteX3" fmla="*/ 24379 w 1030315"/>
              <a:gd name="connsiteY3" fmla="*/ 2369228 h 2369228"/>
              <a:gd name="connsiteX4" fmla="*/ 0 w 1030315"/>
              <a:gd name="connsiteY4" fmla="*/ 52514 h 2369228"/>
              <a:gd name="connsiteX0" fmla="*/ 0 w 1055082"/>
              <a:gd name="connsiteY0" fmla="*/ 168672 h 2340606"/>
              <a:gd name="connsiteX1" fmla="*/ 1055082 w 1055082"/>
              <a:gd name="connsiteY1" fmla="*/ 84852 h 2340606"/>
              <a:gd name="connsiteX2" fmla="*/ 1055082 w 1055082"/>
              <a:gd name="connsiteY2" fmla="*/ 2340606 h 2340606"/>
              <a:gd name="connsiteX3" fmla="*/ 49146 w 1055082"/>
              <a:gd name="connsiteY3" fmla="*/ 2340606 h 2340606"/>
              <a:gd name="connsiteX4" fmla="*/ 0 w 1055082"/>
              <a:gd name="connsiteY4" fmla="*/ 168672 h 2340606"/>
              <a:gd name="connsiteX0" fmla="*/ 0 w 1055082"/>
              <a:gd name="connsiteY0" fmla="*/ 265975 h 2437909"/>
              <a:gd name="connsiteX1" fmla="*/ 1055082 w 1055082"/>
              <a:gd name="connsiteY1" fmla="*/ 182155 h 2437909"/>
              <a:gd name="connsiteX2" fmla="*/ 1055082 w 1055082"/>
              <a:gd name="connsiteY2" fmla="*/ 2437909 h 2437909"/>
              <a:gd name="connsiteX3" fmla="*/ 49146 w 1055082"/>
              <a:gd name="connsiteY3" fmla="*/ 2437909 h 2437909"/>
              <a:gd name="connsiteX4" fmla="*/ 0 w 1055082"/>
              <a:gd name="connsiteY4" fmla="*/ 265975 h 2437909"/>
              <a:gd name="connsiteX0" fmla="*/ 0 w 1055082"/>
              <a:gd name="connsiteY0" fmla="*/ 284955 h 2456889"/>
              <a:gd name="connsiteX1" fmla="*/ 1055082 w 1055082"/>
              <a:gd name="connsiteY1" fmla="*/ 201135 h 2456889"/>
              <a:gd name="connsiteX2" fmla="*/ 1055082 w 1055082"/>
              <a:gd name="connsiteY2" fmla="*/ 2456889 h 2456889"/>
              <a:gd name="connsiteX3" fmla="*/ 49146 w 1055082"/>
              <a:gd name="connsiteY3" fmla="*/ 2456889 h 2456889"/>
              <a:gd name="connsiteX4" fmla="*/ 0 w 1055082"/>
              <a:gd name="connsiteY4" fmla="*/ 284955 h 245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082" h="2456889">
                <a:moveTo>
                  <a:pt x="0" y="284955"/>
                </a:moveTo>
                <a:cubicBezTo>
                  <a:pt x="184928" y="-106205"/>
                  <a:pt x="691830" y="-55405"/>
                  <a:pt x="1055082" y="201135"/>
                </a:cubicBezTo>
                <a:lnTo>
                  <a:pt x="1055082" y="2456889"/>
                </a:lnTo>
                <a:lnTo>
                  <a:pt x="49146" y="2456889"/>
                </a:lnTo>
                <a:lnTo>
                  <a:pt x="0" y="284955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F9045C-D9ED-4DF1-A37C-5BC619CA10F4}"/>
              </a:ext>
            </a:extLst>
          </p:cNvPr>
          <p:cNvGrpSpPr/>
          <p:nvPr/>
        </p:nvGrpSpPr>
        <p:grpSpPr>
          <a:xfrm>
            <a:off x="10541794" y="3128116"/>
            <a:ext cx="1474616" cy="3674589"/>
            <a:chOff x="7318719" y="1909349"/>
            <a:chExt cx="1609725" cy="43910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634CDF-BEE4-4569-8189-459F917CE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10435E-797C-4ADC-A280-EFB8C0B5C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9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8B0E0DB-793B-43D8-8542-EFC784744D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4" y="1958530"/>
            <a:ext cx="4343616" cy="4343616"/>
          </a:xfrm>
          <a:prstGeom prst="rect">
            <a:avLst/>
          </a:prstGeom>
        </p:spPr>
      </p:pic>
      <p:pic>
        <p:nvPicPr>
          <p:cNvPr id="24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01ED5B76-A041-4C9A-B0BF-98BFD4E8D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283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9115 0.005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57" y="27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64896 -0.01042 " pathEditMode="relative" rAng="0" ptsTypes="AA">
                                      <p:cBhvr>
                                        <p:cTn id="60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875E-6 -4.81481E-6 L -1.875E-6 0.00163 C 0.13242 -0.00578 -1.875E-6 -0.00138 0.14831 -4.81481E-6 L 0.54831 0.00301 C 0.58294 0.0088 0.56888 0.00741 0.62891 0.00301 C 0.63047 0.00301 0.63203 0.00163 0.6336 -4.81481E-6 C 0.63932 -0.00416 0.63998 -0.00578 0.64466 -0.01157 C 0.64753 -0.02013 0.64792 -0.02175 0.65274 -0.02893 C 0.65417 -0.03032 0.65573 -0.03171 0.65729 -0.03333 C 0.65834 -0.03773 0.65938 -0.04189 0.66042 -0.0449 C 0.66146 -0.04768 0.66289 -0.05069 0.66367 -0.0537 C 0.66511 -0.05949 0.66719 -0.06944 0.66719 -0.06805 " pathEditMode="relative" rAng="0" ptsTypes="AAAAAAAAAAAA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-307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5" grpId="0" animBg="1"/>
      <p:bldP spid="75" grpId="1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96207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1318435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3422</TotalTime>
  <Words>409</Words>
  <Application>Microsoft Office PowerPoint</Application>
  <PresentationFormat>Màn hình rộng</PresentationFormat>
  <Paragraphs>66</Paragraphs>
  <Slides>15</Slides>
  <Notes>0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4" baseType="lpstr">
      <vt:lpstr>.VnAvant</vt:lpstr>
      <vt:lpstr>Arial</vt:lpstr>
      <vt:lpstr>Calibri</vt:lpstr>
      <vt:lpstr>Calibri Light</vt:lpstr>
      <vt:lpstr>Segoe UI Black</vt:lpstr>
      <vt:lpstr>Times New Roman</vt:lpstr>
      <vt:lpstr>UTM Avo</vt:lpstr>
      <vt:lpstr>Wingdings</vt:lpstr>
      <vt:lpstr>Office Theme</vt:lpstr>
      <vt:lpstr>Tuần 25 Bài 70: Luyện tập chung – Tiết 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Linh Op</cp:lastModifiedBy>
  <cp:revision>376</cp:revision>
  <dcterms:created xsi:type="dcterms:W3CDTF">2021-07-12T03:44:38Z</dcterms:created>
  <dcterms:modified xsi:type="dcterms:W3CDTF">2022-02-15T07:23:32Z</dcterms:modified>
</cp:coreProperties>
</file>