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2007577189" r:id="rId3"/>
    <p:sldId id="2007577190" r:id="rId4"/>
    <p:sldId id="409" r:id="rId5"/>
    <p:sldId id="430" r:id="rId6"/>
    <p:sldId id="267" r:id="rId7"/>
    <p:sldId id="577" r:id="rId8"/>
    <p:sldId id="576" r:id="rId9"/>
    <p:sldId id="578" r:id="rId10"/>
    <p:sldId id="579" r:id="rId11"/>
    <p:sldId id="585" r:id="rId12"/>
    <p:sldId id="586" r:id="rId13"/>
    <p:sldId id="587" r:id="rId14"/>
    <p:sldId id="588" r:id="rId15"/>
    <p:sldId id="589" r:id="rId16"/>
    <p:sldId id="590" r:id="rId17"/>
    <p:sldId id="260" r:id="rId18"/>
    <p:sldId id="580" r:id="rId19"/>
    <p:sldId id="281" r:id="rId20"/>
    <p:sldId id="417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0099"/>
    <a:srgbClr val="660066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9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7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99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73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717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5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2" r:id="rId6"/>
    <p:sldLayoutId id="2147483653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15.png"/><Relationship Id="rId3" Type="http://schemas.openxmlformats.org/officeDocument/2006/relationships/control" Target="../activeX/activeX2.xml"/><Relationship Id="rId21" Type="http://schemas.openxmlformats.org/officeDocument/2006/relationships/image" Target="../media/image11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14.png"/><Relationship Id="rId2" Type="http://schemas.openxmlformats.org/officeDocument/2006/relationships/control" Target="../activeX/activeX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image" Target="../media/image12.png"/><Relationship Id="rId10" Type="http://schemas.openxmlformats.org/officeDocument/2006/relationships/control" Target="../activeX/activeX9.xml"/><Relationship Id="rId19" Type="http://schemas.openxmlformats.org/officeDocument/2006/relationships/image" Target="../media/image16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18" Type="http://schemas.openxmlformats.org/officeDocument/2006/relationships/image" Target="../media/image24.png"/><Relationship Id="rId3" Type="http://schemas.microsoft.com/office/2007/relationships/media" Target="../media/media1.mp3"/><Relationship Id="rId21" Type="http://schemas.openxmlformats.org/officeDocument/2006/relationships/audio" Target="../media/audio2.wav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7.gif"/><Relationship Id="rId5" Type="http://schemas.openxmlformats.org/officeDocument/2006/relationships/slideLayout" Target="../slideLayouts/slideLayout3.xml"/><Relationship Id="rId15" Type="http://schemas.microsoft.com/office/2007/relationships/hdphoto" Target="../media/hdphoto3.wdp"/><Relationship Id="rId10" Type="http://schemas.openxmlformats.org/officeDocument/2006/relationships/image" Target="../media/image26.png"/><Relationship Id="rId19" Type="http://schemas.microsoft.com/office/2007/relationships/hdphoto" Target="../media/hdphoto1.wdp"/><Relationship Id="rId4" Type="http://schemas.openxmlformats.org/officeDocument/2006/relationships/audio" Target="../media/media1.mp3"/><Relationship Id="rId9" Type="http://schemas.openxmlformats.org/officeDocument/2006/relationships/image" Target="../media/image22.jp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71350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 71: Em ôn lại những gì đã học – Tiết 1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38052" y="460901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28821" y="460901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937528" y="3899421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328297" y="3927637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6" name="DAS1">
            <a:extLst>
              <a:ext uri="{FF2B5EF4-FFF2-40B4-BE49-F238E27FC236}">
                <a16:creationId xmlns:a16="http://schemas.microsoft.com/office/drawing/2014/main" id="{6C8C754C-4205-4C69-BC07-0A9E09FC5011}"/>
              </a:ext>
            </a:extLst>
          </p:cNvPr>
          <p:cNvSpPr/>
          <p:nvPr/>
        </p:nvSpPr>
        <p:spPr>
          <a:xfrm flipH="1">
            <a:off x="2732792" y="3899422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317501" y="6317256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6528" y="5331084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1888" y="5995616"/>
            <a:ext cx="849280" cy="82518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F64FB9A-166D-421E-AB0C-31E45694D05C}"/>
              </a:ext>
            </a:extLst>
          </p:cNvPr>
          <p:cNvGrpSpPr/>
          <p:nvPr/>
        </p:nvGrpSpPr>
        <p:grpSpPr>
          <a:xfrm>
            <a:off x="3854109" y="450904"/>
            <a:ext cx="4772025" cy="1987882"/>
            <a:chOff x="2247532" y="251387"/>
            <a:chExt cx="6707727" cy="19878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4ED7ECC-B0F7-44E9-918C-2BE160459EE3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A327677-2585-416B-8001-449292A26615}"/>
                </a:ext>
              </a:extLst>
            </p:cNvPr>
            <p:cNvSpPr txBox="1"/>
            <p:nvPr/>
          </p:nvSpPr>
          <p:spPr>
            <a:xfrm>
              <a:off x="4174123" y="890013"/>
              <a:ext cx="430459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25 : 5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7538" y="249886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36337" y="2450966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59259E-6 L 0.68659 -0.01944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4 L 0.55768 0.4657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59259E-6 L 0.68659 -0.01944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4 L 0.55768 0.4657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98110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694686" y="3888894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0622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14 : 2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1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6133 0.4344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263" y="2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6133 0.4344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263" y="2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47843" y="3897593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061186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0622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2 x 4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62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62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5513420" y="3939024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061186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2953470" y="3897593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5 x 6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0BD92-09EB-4AC1-A3E8-FD0885487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520" y="6040979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81 0.42963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4" y="2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81 0.42963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4" y="2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47843" y="3967643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061186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298405" y="3973819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40 : 5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0BD92-09EB-4AC1-A3E8-FD0885487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520" y="6040979"/>
            <a:ext cx="849280" cy="8251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3335BA-2BE1-46E0-993A-33536A2553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247" y="5424314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74375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74375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8301677" y="4024446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5718557" y="4005973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3009380" y="4003600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813378" cy="1987882"/>
            <a:chOff x="2247532" y="251387"/>
            <a:chExt cx="6765854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2305659" y="931838"/>
              <a:ext cx="670772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5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4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0BD92-09EB-4AC1-A3E8-FD0885487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520" y="6040979"/>
            <a:ext cx="849280" cy="8251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3335BA-2BE1-46E0-993A-33536A2553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247" y="5424314"/>
            <a:ext cx="849280" cy="8251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001BD7B-F26C-4C03-8B84-0D59387837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8446" y="5987987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76706 0.4236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23" y="22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76706 0.4236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23" y="22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5673075" y="4046199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125965" y="4094831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3009380" y="4003600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23216" y="457419"/>
            <a:ext cx="4824202" cy="1987882"/>
            <a:chOff x="2174190" y="251387"/>
            <a:chExt cx="6781069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2174190" y="728394"/>
              <a:ext cx="6707727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6 </a:t>
              </a:r>
              <a:r>
                <a:rPr lang="en-US" sz="3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3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….?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0BD92-09EB-4AC1-A3E8-FD0885487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520" y="6040979"/>
            <a:ext cx="849280" cy="8251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3335BA-2BE1-46E0-993A-33536A2553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247" y="5424314"/>
            <a:ext cx="849280" cy="8251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001BD7B-F26C-4C03-8B84-0D59387837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8446" y="5987987"/>
            <a:ext cx="849280" cy="8251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2500522-4F00-4EE7-80DA-532440BEE5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2223" y="5328542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85703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1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85703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1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04447" y="3875318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194971" y="3938995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0622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2789098" y="711578"/>
              <a:ext cx="575459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10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5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….?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7265562-79E9-48C6-BE35-4ED2A72F91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993" y="5360608"/>
            <a:ext cx="849280" cy="8251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FFE9E42-A65E-4490-A9D9-0B5380CCE5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9745" y="6028730"/>
            <a:ext cx="849280" cy="8251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85F7EF9-72DB-4E48-9ED7-91A0250B9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1832" y="5348359"/>
            <a:ext cx="849280" cy="82518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AB51FED-5D3E-4EBB-AEDF-6D30FEB62E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4584" y="6016481"/>
            <a:ext cx="849280" cy="82518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0A5D9FB-0B86-4A65-9649-E1693B1BBE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6671" y="5336110"/>
            <a:ext cx="849280" cy="8251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737C3FF-DDE3-44A8-8312-FEEE574E09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378" y="5957402"/>
            <a:ext cx="849280" cy="82518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7D36E76-4CA0-49AD-95DE-57E283D552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937" y="5349331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88698 0.4363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13" y="2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88698 0.4363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13" y="2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94"/>
            <a:ext cx="12192000" cy="6423806"/>
          </a:xfrm>
          <a:prstGeom prst="rect">
            <a:avLst/>
          </a:prstGeom>
        </p:spPr>
      </p:pic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6725" y="5286964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0591" y="5286964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2204" y="5932523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1256" y="5973309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8A720-CAE5-4B59-99AF-3814AD4ADEF8}"/>
              </a:ext>
            </a:extLst>
          </p:cNvPr>
          <p:cNvGrpSpPr/>
          <p:nvPr/>
        </p:nvGrpSpPr>
        <p:grpSpPr>
          <a:xfrm>
            <a:off x="3072204" y="455967"/>
            <a:ext cx="4852595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72AA3-BCCD-46BD-9911-C44F32B6CBC3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Cảm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rất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3EF47E1-9707-4B6E-BCFC-0EF1BFDBB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049" y="5326633"/>
            <a:ext cx="849280" cy="8251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413119-0668-4707-9DB5-A2AD1F23C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5611" y="5287973"/>
            <a:ext cx="849280" cy="82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BF6F4C-71EE-4040-8DCB-96DCB7D96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6203" y="5946456"/>
            <a:ext cx="849280" cy="82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2EB6C2-B84B-4E19-96B5-B09D3BC66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8664" y="5946456"/>
            <a:ext cx="849280" cy="8251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2C3E4D-6961-4994-8E10-562DEA1C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0487" y="5326633"/>
            <a:ext cx="849280" cy="8251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028005-2EC3-4264-BA71-AA5259C3CA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301" y="5973310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4698" y="3634635"/>
            <a:ext cx="7289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25700" y="3575911"/>
            <a:ext cx="7289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2668207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433F0855-3D52-4525-969E-7590F1C8BB1E}"/>
              </a:ext>
            </a:extLst>
          </p:cNvPr>
          <p:cNvSpPr txBox="1"/>
          <p:nvPr/>
        </p:nvSpPr>
        <p:spPr>
          <a:xfrm>
            <a:off x="2865433" y="3853664"/>
            <a:ext cx="6461133" cy="69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</a:t>
            </a:r>
            <a:r>
              <a:rPr lang="en-US" altLang="zh-CN" sz="36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lang="en-US" altLang="zh-CN" sz="36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TRUYỀN</a:t>
            </a:r>
            <a:r>
              <a:rPr lang="en-US" altLang="zh-CN" sz="36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ĐIỆN</a:t>
            </a:r>
            <a:endParaRPr lang="en-US" altLang="zh-CN" sz="3600" b="1" dirty="0">
              <a:ln w="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95471" y="2626923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85217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A5C0AC-905A-4535-A1E6-A3FEDE1689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295441" y="1407779"/>
            <a:ext cx="2900417" cy="2694128"/>
            <a:chOff x="1261286" y="1691395"/>
            <a:chExt cx="2900417" cy="2694128"/>
          </a:xfrm>
          <a:solidFill>
            <a:srgbClr val="92D05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646662" y="1819274"/>
              <a:ext cx="2209423" cy="2436362"/>
              <a:chOff x="827463" y="4533899"/>
              <a:chExt cx="1658728" cy="1855561"/>
            </a:xfrm>
            <a:grpFill/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827463" y="4533899"/>
                <a:ext cx="1658728" cy="185556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873949" y="4646733"/>
                <a:ext cx="1279185" cy="1486282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  <a:cs typeface="Arial" panose="020B0604020202020204" pitchFamily="34" charset="0"/>
                  </a:rPr>
                  <a:t>2 x 6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x 3 = </a:t>
                </a:r>
                <a:endParaRPr lang="en-US" sz="28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  <a:cs typeface="Arial" panose="020B0604020202020204" pitchFamily="34" charset="0"/>
                  </a:rPr>
                  <a:t>2 x 9 =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 flipH="1">
              <a:off x="1261286" y="3848061"/>
              <a:ext cx="770750" cy="537462"/>
            </a:xfrm>
            <a:prstGeom prst="rect">
              <a:avLst/>
            </a:prstGeom>
            <a:noFill/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3533969" y="169139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92D05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597346" y="166413"/>
            <a:ext cx="3099405" cy="755245"/>
            <a:chOff x="-3369817" y="382607"/>
            <a:chExt cx="3044542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044542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66112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2920377" y="2871751"/>
            <a:ext cx="2985829" cy="2831515"/>
            <a:chOff x="-1056390" y="1654014"/>
            <a:chExt cx="2985829" cy="2831515"/>
          </a:xfrm>
          <a:solidFill>
            <a:srgbClr val="92D050"/>
          </a:solidFill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-712302" y="1735366"/>
              <a:ext cx="2433572" cy="2436192"/>
              <a:chOff x="-943533" y="4469992"/>
              <a:chExt cx="1827008" cy="1855431"/>
            </a:xfrm>
            <a:grpFill/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-943533" y="4469992"/>
                <a:ext cx="1827008" cy="185543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-870643" y="4739645"/>
                <a:ext cx="1284028" cy="1289233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 x 5 =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 x 8 =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 x 10 =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056390" y="3751704"/>
              <a:ext cx="733825" cy="733825"/>
            </a:xfrm>
            <a:prstGeom prst="rect">
              <a:avLst/>
            </a:prstGeom>
            <a:noFill/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1301705" y="1654014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92D05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5909116" y="1359179"/>
            <a:ext cx="2868931" cy="2856049"/>
            <a:chOff x="1373052" y="1746228"/>
            <a:chExt cx="2868931" cy="2856049"/>
          </a:xfrm>
          <a:solidFill>
            <a:srgbClr val="92D050"/>
          </a:solidFill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2" y="1922696"/>
              <a:ext cx="2281454" cy="2468348"/>
              <a:chOff x="827463" y="4612667"/>
              <a:chExt cx="1712805" cy="1879922"/>
            </a:xfrm>
            <a:grpFill/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3" y="4612667"/>
                <a:ext cx="1712805" cy="187992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868104" y="4726446"/>
                <a:ext cx="1358494" cy="1486281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10 : 2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8 : 2 =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18 : 2 =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373052" y="3840627"/>
              <a:ext cx="757088" cy="76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3614249" y="1746228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92D05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28430D5-C7B2-4115-B488-0C10BC6EBF4D}"/>
              </a:ext>
            </a:extLst>
          </p:cNvPr>
          <p:cNvGrpSpPr/>
          <p:nvPr/>
        </p:nvGrpSpPr>
        <p:grpSpPr>
          <a:xfrm>
            <a:off x="8580371" y="2795610"/>
            <a:ext cx="3175260" cy="2869412"/>
            <a:chOff x="1096702" y="1800977"/>
            <a:chExt cx="3175260" cy="2869412"/>
          </a:xfrm>
          <a:solidFill>
            <a:srgbClr val="92D050"/>
          </a:solidFill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2E09905-B5AC-462E-B84F-13AA5101C536}"/>
                </a:ext>
              </a:extLst>
            </p:cNvPr>
            <p:cNvGrpSpPr/>
            <p:nvPr/>
          </p:nvGrpSpPr>
          <p:grpSpPr>
            <a:xfrm>
              <a:off x="1646662" y="1922696"/>
              <a:ext cx="2281454" cy="2468348"/>
              <a:chOff x="827463" y="4612667"/>
              <a:chExt cx="1712805" cy="1879922"/>
            </a:xfrm>
            <a:grpFill/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3EFCC4AF-ED87-4949-A9F0-B58C6C7F3C48}"/>
                  </a:ext>
                </a:extLst>
              </p:cNvPr>
              <p:cNvSpPr/>
              <p:nvPr/>
            </p:nvSpPr>
            <p:spPr>
              <a:xfrm>
                <a:off x="827463" y="4612667"/>
                <a:ext cx="1712805" cy="187992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E34B9D4-871D-4B1C-8E2A-8A047C974DEA}"/>
                  </a:ext>
                </a:extLst>
              </p:cNvPr>
              <p:cNvSpPr txBox="1"/>
              <p:nvPr/>
            </p:nvSpPr>
            <p:spPr>
              <a:xfrm>
                <a:off x="868104" y="4726446"/>
                <a:ext cx="1358494" cy="1486281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35 : 5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20 : 5 =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5 : 5 =</a:t>
                </a: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DEA994D-DD6A-41B6-9B6D-84A798A8B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6702" y="3711364"/>
              <a:ext cx="1224101" cy="959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1EACEEE-EEC5-489A-97DF-D4CE975DFEC8}"/>
                </a:ext>
              </a:extLst>
            </p:cNvPr>
            <p:cNvSpPr/>
            <p:nvPr/>
          </p:nvSpPr>
          <p:spPr>
            <a:xfrm rot="1558595">
              <a:off x="3644228" y="18009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92D05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085" name="TextBox1" r:id="rId2" imgW="581040" imgH="476280"/>
        </mc:Choice>
        <mc:Fallback>
          <p:control name="TextBox1" r:id="rId2" imgW="581040" imgH="4762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3CA3F8FC-A266-4332-8C53-89454228591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97953" y="1844922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6" name="TextBox2" r:id="rId3" imgW="581040" imgH="476280"/>
        </mc:Choice>
        <mc:Fallback>
          <p:control name="TextBox2" r:id="rId3" imgW="581040" imgH="476280">
            <p:pic>
              <p:nvPicPr>
                <p:cNvPr id="31" name="TextBox2">
                  <a:extLst>
                    <a:ext uri="{FF2B5EF4-FFF2-40B4-BE49-F238E27FC236}">
                      <a16:creationId xmlns:a16="http://schemas.microsoft.com/office/drawing/2014/main" id="{8A903DFD-90AE-4B3B-B934-61889E074A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07629" y="2470911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7" name="TextBox3" r:id="rId4" imgW="581040" imgH="476280"/>
        </mc:Choice>
        <mc:Fallback>
          <p:control name="TextBox3" r:id="rId4" imgW="581040" imgH="476280">
            <p:pic>
              <p:nvPicPr>
                <p:cNvPr id="33" name="TextBox3">
                  <a:extLst>
                    <a:ext uri="{FF2B5EF4-FFF2-40B4-BE49-F238E27FC236}">
                      <a16:creationId xmlns:a16="http://schemas.microsoft.com/office/drawing/2014/main" id="{10468C63-7311-4945-9F35-AE0D608966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17305" y="3096900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8" name="TextBox4" r:id="rId5" imgW="581040" imgH="476280"/>
        </mc:Choice>
        <mc:Fallback>
          <p:control name="TextBox4" r:id="rId5" imgW="581040" imgH="476280">
            <p:pic>
              <p:nvPicPr>
                <p:cNvPr id="34" name="TextBox4">
                  <a:extLst>
                    <a:ext uri="{FF2B5EF4-FFF2-40B4-BE49-F238E27FC236}">
                      <a16:creationId xmlns:a16="http://schemas.microsoft.com/office/drawing/2014/main" id="{72D0B651-D11A-4308-B5B4-F0A54D3AA65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70314" y="3313896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9" name="TextBox5" r:id="rId6" imgW="581040" imgH="476280"/>
        </mc:Choice>
        <mc:Fallback>
          <p:control name="TextBox5" r:id="rId6" imgW="581040" imgH="476280">
            <p:pic>
              <p:nvPicPr>
                <p:cNvPr id="35" name="TextBox5">
                  <a:extLst>
                    <a:ext uri="{FF2B5EF4-FFF2-40B4-BE49-F238E27FC236}">
                      <a16:creationId xmlns:a16="http://schemas.microsoft.com/office/drawing/2014/main" id="{44FDC05E-BE02-4F5E-A9F7-E78B39F3FC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70314" y="3912224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0" name="TextBox6" r:id="rId7" imgW="581040" imgH="476280"/>
        </mc:Choice>
        <mc:Fallback>
          <p:control name="TextBox6" r:id="rId7" imgW="581040" imgH="476280">
            <p:pic>
              <p:nvPicPr>
                <p:cNvPr id="36" name="TextBox6">
                  <a:extLst>
                    <a:ext uri="{FF2B5EF4-FFF2-40B4-BE49-F238E27FC236}">
                      <a16:creationId xmlns:a16="http://schemas.microsoft.com/office/drawing/2014/main" id="{105C4537-CC73-41D5-938F-F8956090C7B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05699" y="4495724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1" name="TextBox7" r:id="rId8" imgW="581040" imgH="476280"/>
        </mc:Choice>
        <mc:Fallback>
          <p:control name="TextBox7" r:id="rId8" imgW="581040" imgH="476280">
            <p:pic>
              <p:nvPicPr>
                <p:cNvPr id="37" name="TextBox7">
                  <a:extLst>
                    <a:ext uri="{FF2B5EF4-FFF2-40B4-BE49-F238E27FC236}">
                      <a16:creationId xmlns:a16="http://schemas.microsoft.com/office/drawing/2014/main" id="{7B3ECA0A-675A-43EC-B97C-EBED20AF706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667073" y="1824901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2" name="TextBox8" r:id="rId9" imgW="581040" imgH="476280"/>
        </mc:Choice>
        <mc:Fallback>
          <p:control name="TextBox8" r:id="rId9" imgW="581040" imgH="476280">
            <p:pic>
              <p:nvPicPr>
                <p:cNvPr id="38" name="TextBox8">
                  <a:extLst>
                    <a:ext uri="{FF2B5EF4-FFF2-40B4-BE49-F238E27FC236}">
                      <a16:creationId xmlns:a16="http://schemas.microsoft.com/office/drawing/2014/main" id="{59EE17BF-D1E1-4F48-9D8A-8C11328ACF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667073" y="2465487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3" name="TextBox9" r:id="rId10" imgW="581040" imgH="476280"/>
        </mc:Choice>
        <mc:Fallback>
          <p:control name="TextBox9" r:id="rId10" imgW="581040" imgH="476280">
            <p:pic>
              <p:nvPicPr>
                <p:cNvPr id="39" name="TextBox9">
                  <a:extLst>
                    <a:ext uri="{FF2B5EF4-FFF2-40B4-BE49-F238E27FC236}">
                      <a16:creationId xmlns:a16="http://schemas.microsoft.com/office/drawing/2014/main" id="{18DA37C0-E5AE-4670-99C9-075F628532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667073" y="3112420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4" name="TextBox10" r:id="rId11" imgW="581040" imgH="476280"/>
        </mc:Choice>
        <mc:Fallback>
          <p:control name="TextBox10" r:id="rId11" imgW="581040" imgH="476280">
            <p:pic>
              <p:nvPicPr>
                <p:cNvPr id="50" name="TextBox10">
                  <a:extLst>
                    <a:ext uri="{FF2B5EF4-FFF2-40B4-BE49-F238E27FC236}">
                      <a16:creationId xmlns:a16="http://schemas.microsoft.com/office/drawing/2014/main" id="{4032D0C5-6F87-4DF0-B741-335D1E498F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642253" y="3164412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5" name="TextBox11" r:id="rId12" imgW="581040" imgH="476280"/>
        </mc:Choice>
        <mc:Fallback>
          <p:control name="TextBox11" r:id="rId12" imgW="581040" imgH="476280">
            <p:pic>
              <p:nvPicPr>
                <p:cNvPr id="51" name="TextBox11">
                  <a:extLst>
                    <a:ext uri="{FF2B5EF4-FFF2-40B4-BE49-F238E27FC236}">
                      <a16:creationId xmlns:a16="http://schemas.microsoft.com/office/drawing/2014/main" id="{AD8AE7FE-8C81-401C-9FF8-B23C597CCE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642253" y="3804998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6" name="TextBox12" r:id="rId13" imgW="581040" imgH="476280"/>
        </mc:Choice>
        <mc:Fallback>
          <p:control name="TextBox12" r:id="rId13" imgW="581040" imgH="476280">
            <p:pic>
              <p:nvPicPr>
                <p:cNvPr id="52" name="TextBox12">
                  <a:extLst>
                    <a:ext uri="{FF2B5EF4-FFF2-40B4-BE49-F238E27FC236}">
                      <a16:creationId xmlns:a16="http://schemas.microsoft.com/office/drawing/2014/main" id="{228A2265-2B09-4F43-9B75-1B0EAB1A6B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642253" y="4451931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1D6C9D9-46C2-4589-B30B-F12F02603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6882392-6A9D-481D-9A29-D03A711E4BC8}"/>
              </a:ext>
            </a:extLst>
          </p:cNvPr>
          <p:cNvSpPr/>
          <p:nvPr/>
        </p:nvSpPr>
        <p:spPr>
          <a:xfrm>
            <a:off x="1593908" y="590787"/>
            <a:ext cx="639798" cy="606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667D3-12BC-4F08-99BB-6E32E0CEBC86}"/>
              </a:ext>
            </a:extLst>
          </p:cNvPr>
          <p:cNvSpPr txBox="1"/>
          <p:nvPr/>
        </p:nvSpPr>
        <p:spPr>
          <a:xfrm>
            <a:off x="2414583" y="558645"/>
            <a:ext cx="692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257028-DB71-49FC-8F7A-184033A4F5DE}"/>
              </a:ext>
            </a:extLst>
          </p:cNvPr>
          <p:cNvGrpSpPr/>
          <p:nvPr/>
        </p:nvGrpSpPr>
        <p:grpSpPr>
          <a:xfrm>
            <a:off x="3586157" y="1185825"/>
            <a:ext cx="4581525" cy="795571"/>
            <a:chOff x="3495675" y="1280878"/>
            <a:chExt cx="4581525" cy="79557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C75A86E-2741-4733-80C5-2C1B6ACD3F1D}"/>
                </a:ext>
              </a:extLst>
            </p:cNvPr>
            <p:cNvSpPr/>
            <p:nvPr/>
          </p:nvSpPr>
          <p:spPr>
            <a:xfrm>
              <a:off x="3495675" y="1280878"/>
              <a:ext cx="4581525" cy="795571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4021AA-1E70-48BE-9A4D-D1F7F3372074}"/>
                </a:ext>
              </a:extLst>
            </p:cNvPr>
            <p:cNvSpPr txBox="1"/>
            <p:nvPr/>
          </p:nvSpPr>
          <p:spPr>
            <a:xfrm>
              <a:off x="3971925" y="1397156"/>
              <a:ext cx="3848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   x     9    =     45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6646D9A-FBF3-4DC3-9E28-0AF7503BC102}"/>
              </a:ext>
            </a:extLst>
          </p:cNvPr>
          <p:cNvSpPr txBox="1"/>
          <p:nvPr/>
        </p:nvSpPr>
        <p:spPr>
          <a:xfrm>
            <a:off x="1645443" y="2607466"/>
            <a:ext cx="890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92EAAF7-3D9F-4FC5-83ED-85FFE6ADDBA5}"/>
              </a:ext>
            </a:extLst>
          </p:cNvPr>
          <p:cNvGrpSpPr/>
          <p:nvPr/>
        </p:nvGrpSpPr>
        <p:grpSpPr>
          <a:xfrm>
            <a:off x="3548059" y="3329529"/>
            <a:ext cx="4581525" cy="795571"/>
            <a:chOff x="3495675" y="1280878"/>
            <a:chExt cx="4581525" cy="79557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204B38F-DE0B-43A0-B51A-E50AA71B255B}"/>
                </a:ext>
              </a:extLst>
            </p:cNvPr>
            <p:cNvSpPr/>
            <p:nvPr/>
          </p:nvSpPr>
          <p:spPr>
            <a:xfrm>
              <a:off x="3495675" y="1280878"/>
              <a:ext cx="4581525" cy="795571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CC550E9-2E81-4F15-982A-D4F4B09CE92E}"/>
                </a:ext>
              </a:extLst>
            </p:cNvPr>
            <p:cNvSpPr txBox="1"/>
            <p:nvPr/>
          </p:nvSpPr>
          <p:spPr>
            <a:xfrm>
              <a:off x="3971925" y="1397156"/>
              <a:ext cx="3848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   :     2    =     8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B2D0CE-B265-4E87-8F77-D4148C67300A}"/>
              </a:ext>
            </a:extLst>
          </p:cNvPr>
          <p:cNvGrpSpPr/>
          <p:nvPr/>
        </p:nvGrpSpPr>
        <p:grpSpPr>
          <a:xfrm>
            <a:off x="2047875" y="2457450"/>
            <a:ext cx="2209800" cy="795571"/>
            <a:chOff x="2047875" y="2524125"/>
            <a:chExt cx="2209800" cy="795571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E836D34C-FCEC-4F78-9698-F7EF0C67A282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39507"/>
                <a:gd name="adj2" fmla="val -1201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76C54D-7051-43D5-8A6D-087A0F6A9A73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D4B0681-E4D9-446A-9213-DF44602DA696}"/>
              </a:ext>
            </a:extLst>
          </p:cNvPr>
          <p:cNvGrpSpPr/>
          <p:nvPr/>
        </p:nvGrpSpPr>
        <p:grpSpPr>
          <a:xfrm>
            <a:off x="4735497" y="2457450"/>
            <a:ext cx="2209800" cy="795571"/>
            <a:chOff x="2047875" y="2524125"/>
            <a:chExt cx="2209800" cy="795571"/>
          </a:xfrm>
        </p:grpSpPr>
        <p:sp>
          <p:nvSpPr>
            <p:cNvPr id="48" name="Thought Bubble: Cloud 47">
              <a:extLst>
                <a:ext uri="{FF2B5EF4-FFF2-40B4-BE49-F238E27FC236}">
                  <a16:creationId xmlns:a16="http://schemas.microsoft.com/office/drawing/2014/main" id="{01CC126A-941B-462F-8A6B-D28ADD53CAEC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4578"/>
                <a:gd name="adj2" fmla="val -1414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6C554A-6019-4EA0-AEBC-B62DC00FE54E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4FF8A2E-E0B5-464C-9CF7-B4EBF97EE4AB}"/>
              </a:ext>
            </a:extLst>
          </p:cNvPr>
          <p:cNvGrpSpPr/>
          <p:nvPr/>
        </p:nvGrpSpPr>
        <p:grpSpPr>
          <a:xfrm>
            <a:off x="7496168" y="2457450"/>
            <a:ext cx="2209800" cy="795571"/>
            <a:chOff x="2047875" y="2524125"/>
            <a:chExt cx="2209800" cy="795571"/>
          </a:xfrm>
        </p:grpSpPr>
        <p:sp>
          <p:nvSpPr>
            <p:cNvPr id="52" name="Thought Bubble: Cloud 51">
              <a:extLst>
                <a:ext uri="{FF2B5EF4-FFF2-40B4-BE49-F238E27FC236}">
                  <a16:creationId xmlns:a16="http://schemas.microsoft.com/office/drawing/2014/main" id="{F1366EF4-FA0E-4939-A10B-C0970BB39C8C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54301"/>
                <a:gd name="adj2" fmla="val -12464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B03EE01-16C2-4009-A712-62F456B23C9C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011F181-F281-424E-A0AF-3EDAB1518D2E}"/>
              </a:ext>
            </a:extLst>
          </p:cNvPr>
          <p:cNvSpPr txBox="1"/>
          <p:nvPr/>
        </p:nvSpPr>
        <p:spPr>
          <a:xfrm>
            <a:off x="1778793" y="3479007"/>
            <a:ext cx="890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CFA2A20-E898-436D-9834-72CF1EDB6242}"/>
              </a:ext>
            </a:extLst>
          </p:cNvPr>
          <p:cNvGrpSpPr/>
          <p:nvPr/>
        </p:nvGrpSpPr>
        <p:grpSpPr>
          <a:xfrm>
            <a:off x="3681409" y="4201070"/>
            <a:ext cx="4581525" cy="795571"/>
            <a:chOff x="3495675" y="1280878"/>
            <a:chExt cx="4581525" cy="79557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A790DED-A3DC-4CF8-BFD4-0239887C7295}"/>
                </a:ext>
              </a:extLst>
            </p:cNvPr>
            <p:cNvSpPr/>
            <p:nvPr/>
          </p:nvSpPr>
          <p:spPr>
            <a:xfrm>
              <a:off x="3495675" y="1280878"/>
              <a:ext cx="4581525" cy="795571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C52EEC-E970-4627-B229-0F0386AA46E2}"/>
                </a:ext>
              </a:extLst>
            </p:cNvPr>
            <p:cNvSpPr txBox="1"/>
            <p:nvPr/>
          </p:nvSpPr>
          <p:spPr>
            <a:xfrm>
              <a:off x="3971925" y="1397156"/>
              <a:ext cx="3848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   :     2    =     8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57121EB-EEBA-464A-903B-1928CC1AAD14}"/>
              </a:ext>
            </a:extLst>
          </p:cNvPr>
          <p:cNvGrpSpPr/>
          <p:nvPr/>
        </p:nvGrpSpPr>
        <p:grpSpPr>
          <a:xfrm>
            <a:off x="1778793" y="5362575"/>
            <a:ext cx="2593182" cy="795571"/>
            <a:chOff x="2047875" y="2524125"/>
            <a:chExt cx="2209800" cy="795571"/>
          </a:xfrm>
        </p:grpSpPr>
        <p:sp>
          <p:nvSpPr>
            <p:cNvPr id="59" name="Thought Bubble: Cloud 58">
              <a:extLst>
                <a:ext uri="{FF2B5EF4-FFF2-40B4-BE49-F238E27FC236}">
                  <a16:creationId xmlns:a16="http://schemas.microsoft.com/office/drawing/2014/main" id="{45355A8A-21AB-430A-8144-C3852DBDF9D8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39507"/>
                <a:gd name="adj2" fmla="val -1201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8961626-CE3A-49E7-B248-383B525BF1A9}"/>
                </a:ext>
              </a:extLst>
            </p:cNvPr>
            <p:cNvSpPr txBox="1"/>
            <p:nvPr/>
          </p:nvSpPr>
          <p:spPr>
            <a:xfrm>
              <a:off x="2258236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BF8619-8E8F-4D37-8625-9F432BFBD2CE}"/>
              </a:ext>
            </a:extLst>
          </p:cNvPr>
          <p:cNvGrpSpPr/>
          <p:nvPr/>
        </p:nvGrpSpPr>
        <p:grpSpPr>
          <a:xfrm>
            <a:off x="4849797" y="5362575"/>
            <a:ext cx="2209800" cy="795571"/>
            <a:chOff x="2047875" y="2524125"/>
            <a:chExt cx="2209800" cy="795571"/>
          </a:xfrm>
        </p:grpSpPr>
        <p:sp>
          <p:nvSpPr>
            <p:cNvPr id="62" name="Thought Bubble: Cloud 61">
              <a:extLst>
                <a:ext uri="{FF2B5EF4-FFF2-40B4-BE49-F238E27FC236}">
                  <a16:creationId xmlns:a16="http://schemas.microsoft.com/office/drawing/2014/main" id="{6B3AB339-50F9-4FE2-BDD6-1AA82E260D58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4403"/>
                <a:gd name="adj2" fmla="val -11393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2760AB5-5724-473E-A20F-EC7D6918737E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BA8046E-124D-4527-BFDA-F82499832D17}"/>
              </a:ext>
            </a:extLst>
          </p:cNvPr>
          <p:cNvGrpSpPr/>
          <p:nvPr/>
        </p:nvGrpSpPr>
        <p:grpSpPr>
          <a:xfrm>
            <a:off x="7610468" y="5362575"/>
            <a:ext cx="2209800" cy="795571"/>
            <a:chOff x="2047875" y="2524125"/>
            <a:chExt cx="2209800" cy="795571"/>
          </a:xfrm>
        </p:grpSpPr>
        <p:sp>
          <p:nvSpPr>
            <p:cNvPr id="65" name="Thought Bubble: Cloud 64">
              <a:extLst>
                <a:ext uri="{FF2B5EF4-FFF2-40B4-BE49-F238E27FC236}">
                  <a16:creationId xmlns:a16="http://schemas.microsoft.com/office/drawing/2014/main" id="{CFBFAA28-3C65-442C-B7D1-703C76C0627C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55926"/>
                <a:gd name="adj2" fmla="val -100381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962D229-560F-4639-A414-50FAE17E8C9D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1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/>
      <p:bldP spid="40" grpId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451303" y="304800"/>
            <a:ext cx="11432955" cy="6010275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7E94B7-8931-4B8B-9326-61128A459EE1}"/>
              </a:ext>
            </a:extLst>
          </p:cNvPr>
          <p:cNvGrpSpPr/>
          <p:nvPr/>
        </p:nvGrpSpPr>
        <p:grpSpPr>
          <a:xfrm>
            <a:off x="1961875" y="122049"/>
            <a:ext cx="7734575" cy="962147"/>
            <a:chOff x="1417484" y="393641"/>
            <a:chExt cx="7665090" cy="8695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DA4F843-E8A9-42D8-8CAC-7D8C2FD52205}"/>
                </a:ext>
              </a:extLst>
            </p:cNvPr>
            <p:cNvSpPr/>
            <p:nvPr/>
          </p:nvSpPr>
          <p:spPr>
            <a:xfrm>
              <a:off x="1757879" y="393641"/>
              <a:ext cx="7324695" cy="869560"/>
            </a:xfrm>
            <a:prstGeom prst="roundRect">
              <a:avLst>
                <a:gd name="adj" fmla="val 37889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hoặc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54E5A3-F033-4813-80AC-2482034D7860}"/>
                </a:ext>
              </a:extLst>
            </p:cNvPr>
            <p:cNvSpPr/>
            <p:nvPr/>
          </p:nvSpPr>
          <p:spPr>
            <a:xfrm>
              <a:off x="1417484" y="393642"/>
              <a:ext cx="680785" cy="594932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3C8D57-ACD0-4DC3-B31B-7C73E3C5A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967" y="1388065"/>
            <a:ext cx="6591871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94"/>
            <a:ext cx="12192000" cy="6423806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315685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516765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447432" y="573546"/>
            <a:ext cx="49552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KIẾN THA MỒI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68659 -0.01944 " pathEditMode="relative" rAng="0" ptsTypes="AA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0.68764 -0.0169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94"/>
            <a:ext cx="12192000" cy="6423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>
            <a:off x="6095999" y="418536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 flipH="1">
            <a:off x="3491048" y="4341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44116" y="3941097"/>
            <a:ext cx="1878718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203209" y="3941097"/>
            <a:ext cx="1878718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524343" y="3925539"/>
            <a:ext cx="1878718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nen">
            <a:hlinkClick r:id="" action="ppaction://media"/>
            <a:extLst>
              <a:ext uri="{FF2B5EF4-FFF2-40B4-BE49-F238E27FC236}">
                <a16:creationId xmlns:a16="http://schemas.microsoft.com/office/drawing/2014/main" id="{6CD4936F-44B3-43FC-97B1-A2F99F720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E1BC81B-BC8F-4A0B-9BE7-916CFE8D4297}"/>
              </a:ext>
            </a:extLst>
          </p:cNvPr>
          <p:cNvGrpSpPr/>
          <p:nvPr/>
        </p:nvGrpSpPr>
        <p:grpSpPr>
          <a:xfrm>
            <a:off x="3683475" y="452221"/>
            <a:ext cx="4772025" cy="1987882"/>
            <a:chOff x="2247532" y="251387"/>
            <a:chExt cx="6707727" cy="198788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6443B1B-49C9-430B-81CA-F08AB7A9D13C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E14D5D4-BB35-4DCA-AB27-2B6A12D6AAC4}"/>
                </a:ext>
              </a:extLst>
            </p:cNvPr>
            <p:cNvGrpSpPr/>
            <p:nvPr/>
          </p:nvGrpSpPr>
          <p:grpSpPr>
            <a:xfrm>
              <a:off x="4158161" y="776634"/>
              <a:ext cx="3527806" cy="707886"/>
              <a:chOff x="9789552" y="868392"/>
              <a:chExt cx="3527806" cy="70788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3C2610-19CF-4AF5-AB56-2A3EDE851ED2}"/>
                  </a:ext>
                </a:extLst>
              </p:cNvPr>
              <p:cNvSpPr txBox="1"/>
              <p:nvPr/>
            </p:nvSpPr>
            <p:spPr>
              <a:xfrm>
                <a:off x="9789552" y="868392"/>
                <a:ext cx="352780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5 x 9 = ?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D3B852B-186A-47E0-B29A-ACD39B9A0DF4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412" y="50844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96296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1.11111E-6 L 0.68763 -0.016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3685 0.46574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87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96296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1.11111E-6 L 0.68763 -0.016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3685 0.46574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87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184"/>
            <a:ext cx="12192000" cy="6417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52447" y="391552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43216" y="391552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6023109" y="3947609"/>
            <a:ext cx="1804782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3238500" y="3947609"/>
            <a:ext cx="1804782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8718729" y="3916601"/>
            <a:ext cx="1804782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0190" y="5361673"/>
            <a:ext cx="849280" cy="8251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0D48134-3EBF-4504-ABDF-D0627335DC10}"/>
              </a:ext>
            </a:extLst>
          </p:cNvPr>
          <p:cNvGrpSpPr/>
          <p:nvPr/>
        </p:nvGrpSpPr>
        <p:grpSpPr>
          <a:xfrm>
            <a:off x="3730138" y="440184"/>
            <a:ext cx="4772025" cy="1987882"/>
            <a:chOff x="2247532" y="251387"/>
            <a:chExt cx="6707727" cy="198788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C3371E-75F0-424F-BA67-C56BD1C05DAA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591301-6244-45C0-8324-8A781DAF6AB1}"/>
                </a:ext>
              </a:extLst>
            </p:cNvPr>
            <p:cNvSpPr txBox="1"/>
            <p:nvPr/>
          </p:nvSpPr>
          <p:spPr>
            <a:xfrm>
              <a:off x="4260173" y="948949"/>
              <a:ext cx="364899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 x 6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316" y="150361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7115" y="2351441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7.40741E-7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44444E-6 L 0.68763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2031 0.5398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20" y="27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89 L 1.18672 -0.0168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7.40741E-7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44444E-6 L 0.68763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2031 0.5398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20" y="27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89 L 1.18672 -0.0168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699936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329</Words>
  <Application>Microsoft Office PowerPoint</Application>
  <PresentationFormat>Màn hình rộng</PresentationFormat>
  <Paragraphs>96</Paragraphs>
  <Slides>21</Slides>
  <Notes>0</Notes>
  <HiddenSlides>0</HiddenSlides>
  <MMClips>93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iCiel Panton Black</vt:lpstr>
      <vt:lpstr>Times New Roman</vt:lpstr>
      <vt:lpstr>UTM Avo</vt:lpstr>
      <vt:lpstr>Office Theme</vt:lpstr>
      <vt:lpstr>Tuần 25 Bài 71: Em ôn lại những gì đã học – Tiết 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Linh Op</cp:lastModifiedBy>
  <cp:revision>197</cp:revision>
  <dcterms:created xsi:type="dcterms:W3CDTF">2021-07-12T03:44:38Z</dcterms:created>
  <dcterms:modified xsi:type="dcterms:W3CDTF">2022-02-15T07:38:37Z</dcterms:modified>
</cp:coreProperties>
</file>