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4.wav" ContentType="audio/wav"/>
  <Override PartName="/ppt/media/audio5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583" r:id="rId2"/>
    <p:sldId id="2007577179" r:id="rId3"/>
    <p:sldId id="2007577164" r:id="rId4"/>
    <p:sldId id="586" r:id="rId5"/>
    <p:sldId id="294" r:id="rId6"/>
    <p:sldId id="2007577172" r:id="rId7"/>
    <p:sldId id="2007577168" r:id="rId8"/>
    <p:sldId id="2007577169" r:id="rId9"/>
    <p:sldId id="2007577170" r:id="rId10"/>
    <p:sldId id="2007577149" r:id="rId11"/>
    <p:sldId id="2007577135" r:id="rId12"/>
    <p:sldId id="2007577171" r:id="rId13"/>
    <p:sldId id="291" r:id="rId14"/>
    <p:sldId id="286" r:id="rId15"/>
    <p:sldId id="270" r:id="rId16"/>
    <p:sldId id="2007577176" r:id="rId17"/>
    <p:sldId id="2007577177" r:id="rId18"/>
    <p:sldId id="2007577178" r:id="rId19"/>
    <p:sldId id="281" r:id="rId20"/>
    <p:sldId id="417" r:id="rId21"/>
    <p:sldId id="256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  <a:srgbClr val="CCFFFF"/>
    <a:srgbClr val="CCFFCC"/>
    <a:srgbClr val="FCE5EB"/>
    <a:srgbClr val="EE7091"/>
    <a:srgbClr val="F0F0F0"/>
    <a:srgbClr val="E6E6E6"/>
    <a:srgbClr val="F394A9"/>
    <a:srgbClr val="FF9999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41" autoAdjust="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DEE12-272C-4E9E-86C3-D10EABC30D3B}" type="datetimeFigureOut">
              <a:rPr lang="en-US" smtClean="0"/>
              <a:t>25/02/2024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4178D-D3F9-49A6-B5D1-996E4C1E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cấm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r>
              <a:rPr lang="en-US" dirty="0"/>
              <a:t>Khi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di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bậc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4178D-D3F9-49A6-B5D1-996E4C1E9B2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42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25/02/2024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051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25/02/2024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127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6757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25/02/2024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420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80492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25/02/2024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25/02/2024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784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25/02/2024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55" r:id="rId6"/>
    <p:sldLayoutId id="2147483661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5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slide" Target="slide15.xml"/><Relationship Id="rId18" Type="http://schemas.openxmlformats.org/officeDocument/2006/relationships/slide" Target="slide19.xml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12" Type="http://schemas.microsoft.com/office/2007/relationships/hdphoto" Target="../media/hdphoto5.wdp"/><Relationship Id="rId17" Type="http://schemas.openxmlformats.org/officeDocument/2006/relationships/image" Target="../media/image30.png"/><Relationship Id="rId2" Type="http://schemas.openxmlformats.org/officeDocument/2006/relationships/audio" Target="../media/media2.mp3"/><Relationship Id="rId16" Type="http://schemas.openxmlformats.org/officeDocument/2006/relationships/slide" Target="slide18.xml"/><Relationship Id="rId20" Type="http://schemas.openxmlformats.org/officeDocument/2006/relationships/image" Target="../media/image32.gif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29.png"/><Relationship Id="rId5" Type="http://schemas.openxmlformats.org/officeDocument/2006/relationships/audio" Target="../media/audio1.wav"/><Relationship Id="rId15" Type="http://schemas.openxmlformats.org/officeDocument/2006/relationships/slide" Target="slide17.xml"/><Relationship Id="rId10" Type="http://schemas.microsoft.com/office/2007/relationships/hdphoto" Target="../media/hdphoto4.wdp"/><Relationship Id="rId19" Type="http://schemas.openxmlformats.org/officeDocument/2006/relationships/image" Target="../media/image3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8.png"/><Relationship Id="rId14" Type="http://schemas.openxmlformats.org/officeDocument/2006/relationships/slide" Target="slide1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4.wav"/><Relationship Id="rId7" Type="http://schemas.openxmlformats.org/officeDocument/2006/relationships/image" Target="../media/image33.gif"/><Relationship Id="rId12" Type="http://schemas.openxmlformats.org/officeDocument/2006/relationships/image" Target="../media/image3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11" Type="http://schemas.openxmlformats.org/officeDocument/2006/relationships/slide" Target="slide14.xml"/><Relationship Id="rId5" Type="http://schemas.openxmlformats.org/officeDocument/2006/relationships/audio" Target="../media/audio6.wav"/><Relationship Id="rId10" Type="http://schemas.microsoft.com/office/2007/relationships/hdphoto" Target="../media/hdphoto6.wdp"/><Relationship Id="rId4" Type="http://schemas.openxmlformats.org/officeDocument/2006/relationships/audio" Target="../media/audio5.wav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4.wav"/><Relationship Id="rId7" Type="http://schemas.openxmlformats.org/officeDocument/2006/relationships/image" Target="../media/image33.gif"/><Relationship Id="rId12" Type="http://schemas.openxmlformats.org/officeDocument/2006/relationships/image" Target="../media/image3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11" Type="http://schemas.openxmlformats.org/officeDocument/2006/relationships/slide" Target="slide14.xml"/><Relationship Id="rId5" Type="http://schemas.openxmlformats.org/officeDocument/2006/relationships/audio" Target="../media/audio6.wav"/><Relationship Id="rId10" Type="http://schemas.microsoft.com/office/2007/relationships/hdphoto" Target="../media/hdphoto6.wdp"/><Relationship Id="rId4" Type="http://schemas.openxmlformats.org/officeDocument/2006/relationships/audio" Target="../media/audio5.wav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4.wav"/><Relationship Id="rId7" Type="http://schemas.openxmlformats.org/officeDocument/2006/relationships/image" Target="../media/image33.gif"/><Relationship Id="rId12" Type="http://schemas.openxmlformats.org/officeDocument/2006/relationships/image" Target="../media/image3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11" Type="http://schemas.openxmlformats.org/officeDocument/2006/relationships/slide" Target="slide14.xml"/><Relationship Id="rId5" Type="http://schemas.openxmlformats.org/officeDocument/2006/relationships/audio" Target="../media/audio6.wav"/><Relationship Id="rId10" Type="http://schemas.microsoft.com/office/2007/relationships/hdphoto" Target="../media/hdphoto6.wdp"/><Relationship Id="rId4" Type="http://schemas.openxmlformats.org/officeDocument/2006/relationships/audio" Target="../media/audio5.wav"/><Relationship Id="rId9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4.wav"/><Relationship Id="rId7" Type="http://schemas.openxmlformats.org/officeDocument/2006/relationships/image" Target="../media/image33.gif"/><Relationship Id="rId12" Type="http://schemas.openxmlformats.org/officeDocument/2006/relationships/image" Target="../media/image3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11" Type="http://schemas.openxmlformats.org/officeDocument/2006/relationships/slide" Target="slide14.xml"/><Relationship Id="rId5" Type="http://schemas.openxmlformats.org/officeDocument/2006/relationships/audio" Target="../media/audio6.wav"/><Relationship Id="rId10" Type="http://schemas.microsoft.com/office/2007/relationships/hdphoto" Target="../media/hdphoto6.wdp"/><Relationship Id="rId4" Type="http://schemas.openxmlformats.org/officeDocument/2006/relationships/audio" Target="../media/audio5.wav"/><Relationship Id="rId9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svg"/><Relationship Id="rId5" Type="http://schemas.openxmlformats.org/officeDocument/2006/relationships/image" Target="../media/image39.png"/><Relationship Id="rId4" Type="http://schemas.openxmlformats.org/officeDocument/2006/relationships/image" Target="../media/image53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8.sv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svg"/><Relationship Id="rId11" Type="http://schemas.openxmlformats.org/officeDocument/2006/relationships/image" Target="../media/image26.sv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19.svg"/><Relationship Id="rId9" Type="http://schemas.openxmlformats.org/officeDocument/2006/relationships/image" Target="../media/image2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1692772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24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69: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Ngày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Tháng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1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8" y="2764957"/>
            <a:ext cx="6234053" cy="165667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 – </a:t>
            </a: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HÀNH</a:t>
            </a: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7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101600" y="397374"/>
            <a:ext cx="11988800" cy="5867239"/>
          </a:xfrm>
          <a:prstGeom prst="roundRect">
            <a:avLst>
              <a:gd name="adj" fmla="val 9715"/>
            </a:avLst>
          </a:prstGeom>
          <a:solidFill>
            <a:srgbClr val="E6E6E6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B49B583-2C95-4444-9EF2-13FA6AEE4842}"/>
              </a:ext>
            </a:extLst>
          </p:cNvPr>
          <p:cNvGrpSpPr/>
          <p:nvPr/>
        </p:nvGrpSpPr>
        <p:grpSpPr>
          <a:xfrm>
            <a:off x="3392236" y="111626"/>
            <a:ext cx="5637463" cy="746812"/>
            <a:chOff x="1693121" y="130495"/>
            <a:chExt cx="5233088" cy="67494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5ED2250-F533-4F56-8ECA-92B943F32F3B}"/>
                </a:ext>
              </a:extLst>
            </p:cNvPr>
            <p:cNvSpPr/>
            <p:nvPr/>
          </p:nvSpPr>
          <p:spPr>
            <a:xfrm>
              <a:off x="1917021" y="130495"/>
              <a:ext cx="5009188" cy="674946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Đây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là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tờ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lịch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tháng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10</a:t>
              </a:r>
              <a:r>
                <a:rPr lang="vi-VN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  <a:endPara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685A433-5DD3-43A7-A060-8D70D7406A5E}"/>
                </a:ext>
              </a:extLst>
            </p:cNvPr>
            <p:cNvSpPr/>
            <p:nvPr/>
          </p:nvSpPr>
          <p:spPr>
            <a:xfrm>
              <a:off x="1693121" y="165675"/>
              <a:ext cx="771439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aphicFrame>
        <p:nvGraphicFramePr>
          <p:cNvPr id="11" name="Table 12">
            <a:extLst>
              <a:ext uri="{FF2B5EF4-FFF2-40B4-BE49-F238E27FC236}">
                <a16:creationId xmlns:a16="http://schemas.microsoft.com/office/drawing/2014/main" id="{1C5D0F18-9FEE-4314-9237-729D6B493F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7730004"/>
              </p:ext>
            </p:extLst>
          </p:nvPr>
        </p:nvGraphicFramePr>
        <p:xfrm>
          <a:off x="399930" y="1365705"/>
          <a:ext cx="5807452" cy="39305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9636">
                  <a:extLst>
                    <a:ext uri="{9D8B030D-6E8A-4147-A177-3AD203B41FA5}">
                      <a16:colId xmlns:a16="http://schemas.microsoft.com/office/drawing/2014/main" val="3308216051"/>
                    </a:ext>
                  </a:extLst>
                </a:gridCol>
                <a:gridCol w="829636">
                  <a:extLst>
                    <a:ext uri="{9D8B030D-6E8A-4147-A177-3AD203B41FA5}">
                      <a16:colId xmlns:a16="http://schemas.microsoft.com/office/drawing/2014/main" val="2458143941"/>
                    </a:ext>
                  </a:extLst>
                </a:gridCol>
                <a:gridCol w="829636">
                  <a:extLst>
                    <a:ext uri="{9D8B030D-6E8A-4147-A177-3AD203B41FA5}">
                      <a16:colId xmlns:a16="http://schemas.microsoft.com/office/drawing/2014/main" val="338278331"/>
                    </a:ext>
                  </a:extLst>
                </a:gridCol>
                <a:gridCol w="829636">
                  <a:extLst>
                    <a:ext uri="{9D8B030D-6E8A-4147-A177-3AD203B41FA5}">
                      <a16:colId xmlns:a16="http://schemas.microsoft.com/office/drawing/2014/main" val="4119444620"/>
                    </a:ext>
                  </a:extLst>
                </a:gridCol>
                <a:gridCol w="829636">
                  <a:extLst>
                    <a:ext uri="{9D8B030D-6E8A-4147-A177-3AD203B41FA5}">
                      <a16:colId xmlns:a16="http://schemas.microsoft.com/office/drawing/2014/main" val="3421255312"/>
                    </a:ext>
                  </a:extLst>
                </a:gridCol>
                <a:gridCol w="829636">
                  <a:extLst>
                    <a:ext uri="{9D8B030D-6E8A-4147-A177-3AD203B41FA5}">
                      <a16:colId xmlns:a16="http://schemas.microsoft.com/office/drawing/2014/main" val="2146946686"/>
                    </a:ext>
                  </a:extLst>
                </a:gridCol>
                <a:gridCol w="829636">
                  <a:extLst>
                    <a:ext uri="{9D8B030D-6E8A-4147-A177-3AD203B41FA5}">
                      <a16:colId xmlns:a16="http://schemas.microsoft.com/office/drawing/2014/main" val="1388922984"/>
                    </a:ext>
                  </a:extLst>
                </a:gridCol>
              </a:tblGrid>
              <a:tr h="571215">
                <a:tc gridSpan="7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THÁNG</a:t>
                      </a:r>
                      <a:r>
                        <a:rPr 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709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0693666"/>
                  </a:ext>
                </a:extLst>
              </a:tr>
              <a:tr h="69446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Hai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94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Ba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94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Tư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94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Năm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94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94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Bảy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94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nhật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94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1219637"/>
                  </a:ext>
                </a:extLst>
              </a:tr>
              <a:tr h="443947"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8272874"/>
                  </a:ext>
                </a:extLst>
              </a:tr>
              <a:tr h="443947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3055550"/>
                  </a:ext>
                </a:extLst>
              </a:tr>
              <a:tr h="443947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8333893"/>
                  </a:ext>
                </a:extLst>
              </a:tr>
              <a:tr h="443947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5337337"/>
                  </a:ext>
                </a:extLst>
              </a:tr>
              <a:tr h="441266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2701198"/>
                  </a:ext>
                </a:extLst>
              </a:tr>
              <a:tr h="441266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31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solidFill>
                          <a:srgbClr val="FF0000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991064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2C66962C-70EB-41A9-BF3B-D0476C39851A}"/>
              </a:ext>
            </a:extLst>
          </p:cNvPr>
          <p:cNvSpPr txBox="1"/>
          <p:nvPr/>
        </p:nvSpPr>
        <p:spPr>
          <a:xfrm>
            <a:off x="6232785" y="1426595"/>
            <a:ext cx="598461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>
                <a:latin typeface="UTM Avo" panose="02040603050506020204" pitchFamily="18" charset="0"/>
              </a:rPr>
              <a:t>a) </a:t>
            </a:r>
            <a:r>
              <a:rPr lang="en-US" sz="2600" dirty="0" err="1">
                <a:latin typeface="UTM Avo" panose="02040603050506020204" pitchFamily="18" charset="0"/>
              </a:rPr>
              <a:t>Tháng</a:t>
            </a:r>
            <a:r>
              <a:rPr lang="en-US" sz="2600" dirty="0">
                <a:latin typeface="UTM Avo" panose="02040603050506020204" pitchFamily="18" charset="0"/>
              </a:rPr>
              <a:t> 10 </a:t>
            </a:r>
            <a:r>
              <a:rPr lang="en-US" sz="2600" dirty="0" err="1">
                <a:latin typeface="UTM Avo" panose="02040603050506020204" pitchFamily="18" charset="0"/>
              </a:rPr>
              <a:t>có</a:t>
            </a:r>
            <a:r>
              <a:rPr lang="en-US" sz="2600" dirty="0">
                <a:latin typeface="UTM Avo" panose="02040603050506020204" pitchFamily="18" charset="0"/>
              </a:rPr>
              <a:t> bao </a:t>
            </a:r>
            <a:r>
              <a:rPr lang="en-US" sz="2600" dirty="0" err="1">
                <a:latin typeface="UTM Avo" panose="02040603050506020204" pitchFamily="18" charset="0"/>
              </a:rPr>
              <a:t>nhiêu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ngày</a:t>
            </a:r>
            <a:r>
              <a:rPr lang="en-US" sz="2600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BB3C254-07A9-4B1E-80DF-4D4E67B7F669}"/>
              </a:ext>
            </a:extLst>
          </p:cNvPr>
          <p:cNvSpPr/>
          <p:nvPr/>
        </p:nvSpPr>
        <p:spPr>
          <a:xfrm>
            <a:off x="7258365" y="2256666"/>
            <a:ext cx="3856613" cy="638175"/>
          </a:xfrm>
          <a:prstGeom prst="roundRect">
            <a:avLst/>
          </a:prstGeom>
          <a:solidFill>
            <a:srgbClr val="FCE5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10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31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vi-VN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627C246-036D-4864-9BDB-F39AE834A128}"/>
              </a:ext>
            </a:extLst>
          </p:cNvPr>
          <p:cNvSpPr/>
          <p:nvPr/>
        </p:nvSpPr>
        <p:spPr>
          <a:xfrm>
            <a:off x="515777" y="4840980"/>
            <a:ext cx="553080" cy="4680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03E78F-54A9-44BD-8C57-4A9C21295F3C}"/>
              </a:ext>
            </a:extLst>
          </p:cNvPr>
          <p:cNvSpPr txBox="1"/>
          <p:nvPr/>
        </p:nvSpPr>
        <p:spPr>
          <a:xfrm>
            <a:off x="6245485" y="3232469"/>
            <a:ext cx="59846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>
                <a:latin typeface="UTM Avo" panose="02040603050506020204" pitchFamily="18" charset="0"/>
              </a:rPr>
              <a:t>b)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Ngày</a:t>
            </a:r>
            <a:r>
              <a:rPr lang="en-US" sz="2800" dirty="0">
                <a:latin typeface="UTM Avo" panose="02040603050506020204" pitchFamily="18" charset="0"/>
              </a:rPr>
              <a:t> 20 </a:t>
            </a:r>
            <a:r>
              <a:rPr lang="en-US" sz="2800" dirty="0" err="1">
                <a:latin typeface="UTM Avo" panose="02040603050506020204" pitchFamily="18" charset="0"/>
              </a:rPr>
              <a:t>tháng</a:t>
            </a:r>
            <a:r>
              <a:rPr lang="en-US" sz="2800" dirty="0">
                <a:latin typeface="UTM Avo" panose="02040603050506020204" pitchFamily="18" charset="0"/>
              </a:rPr>
              <a:t> 10 </a:t>
            </a:r>
            <a:r>
              <a:rPr lang="en-US" sz="2800" dirty="0" err="1">
                <a:latin typeface="UTM Avo" panose="02040603050506020204" pitchFamily="18" charset="0"/>
              </a:rPr>
              <a:t>là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thứ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mấy</a:t>
            </a:r>
            <a:r>
              <a:rPr lang="en-US" sz="2800" dirty="0">
                <a:latin typeface="UTM Avo" panose="02040603050506020204" pitchFamily="18" charset="0"/>
              </a:rPr>
              <a:t>?</a:t>
            </a:r>
            <a:endParaRPr lang="en-US" sz="2600" dirty="0">
              <a:latin typeface="UTM Avo" panose="020406030505060202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DF2CA36-9855-4607-B847-F8796AE73C1B}"/>
              </a:ext>
            </a:extLst>
          </p:cNvPr>
          <p:cNvSpPr/>
          <p:nvPr/>
        </p:nvSpPr>
        <p:spPr>
          <a:xfrm>
            <a:off x="7296785" y="4107173"/>
            <a:ext cx="3856613" cy="638175"/>
          </a:xfrm>
          <a:prstGeom prst="roundRect">
            <a:avLst/>
          </a:prstGeom>
          <a:solidFill>
            <a:srgbClr val="FCE5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Năm</a:t>
            </a:r>
            <a:r>
              <a:rPr lang="vi-VN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891C1E7-CC17-4F2B-9CCE-66979B785170}"/>
              </a:ext>
            </a:extLst>
          </p:cNvPr>
          <p:cNvSpPr/>
          <p:nvPr/>
        </p:nvSpPr>
        <p:spPr>
          <a:xfrm>
            <a:off x="3019204" y="3958260"/>
            <a:ext cx="553080" cy="4680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418075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  <p:bldP spid="18" grpId="0"/>
      <p:bldP spid="1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101600" y="397374"/>
            <a:ext cx="11988800" cy="5867239"/>
          </a:xfrm>
          <a:prstGeom prst="roundRect">
            <a:avLst>
              <a:gd name="adj" fmla="val 9715"/>
            </a:avLst>
          </a:prstGeom>
          <a:solidFill>
            <a:srgbClr val="E6E6E6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B49B583-2C95-4444-9EF2-13FA6AEE4842}"/>
              </a:ext>
            </a:extLst>
          </p:cNvPr>
          <p:cNvGrpSpPr/>
          <p:nvPr/>
        </p:nvGrpSpPr>
        <p:grpSpPr>
          <a:xfrm>
            <a:off x="3392237" y="111626"/>
            <a:ext cx="5280526" cy="746812"/>
            <a:chOff x="1693121" y="130495"/>
            <a:chExt cx="5233088" cy="67494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5ED2250-F533-4F56-8ECA-92B943F32F3B}"/>
                </a:ext>
              </a:extLst>
            </p:cNvPr>
            <p:cNvSpPr/>
            <p:nvPr/>
          </p:nvSpPr>
          <p:spPr>
            <a:xfrm>
              <a:off x="1917021" y="130495"/>
              <a:ext cx="5009188" cy="674946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Đây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tờ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lịch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tháng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10</a:t>
              </a:r>
              <a:r>
                <a:rPr lang="vi-VN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685A433-5DD3-43A7-A060-8D70D7406A5E}"/>
                </a:ext>
              </a:extLst>
            </p:cNvPr>
            <p:cNvSpPr/>
            <p:nvPr/>
          </p:nvSpPr>
          <p:spPr>
            <a:xfrm>
              <a:off x="1693121" y="165675"/>
              <a:ext cx="771439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aphicFrame>
        <p:nvGraphicFramePr>
          <p:cNvPr id="11" name="Table 12">
            <a:extLst>
              <a:ext uri="{FF2B5EF4-FFF2-40B4-BE49-F238E27FC236}">
                <a16:creationId xmlns:a16="http://schemas.microsoft.com/office/drawing/2014/main" id="{1C5D0F18-9FEE-4314-9237-729D6B493F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5046313"/>
              </p:ext>
            </p:extLst>
          </p:nvPr>
        </p:nvGraphicFramePr>
        <p:xfrm>
          <a:off x="380005" y="1365705"/>
          <a:ext cx="5537200" cy="41896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6384">
                  <a:extLst>
                    <a:ext uri="{9D8B030D-6E8A-4147-A177-3AD203B41FA5}">
                      <a16:colId xmlns:a16="http://schemas.microsoft.com/office/drawing/2014/main" val="3308216051"/>
                    </a:ext>
                  </a:extLst>
                </a:gridCol>
                <a:gridCol w="829636">
                  <a:extLst>
                    <a:ext uri="{9D8B030D-6E8A-4147-A177-3AD203B41FA5}">
                      <a16:colId xmlns:a16="http://schemas.microsoft.com/office/drawing/2014/main" val="2458143941"/>
                    </a:ext>
                  </a:extLst>
                </a:gridCol>
                <a:gridCol w="829636">
                  <a:extLst>
                    <a:ext uri="{9D8B030D-6E8A-4147-A177-3AD203B41FA5}">
                      <a16:colId xmlns:a16="http://schemas.microsoft.com/office/drawing/2014/main" val="338278331"/>
                    </a:ext>
                  </a:extLst>
                </a:gridCol>
                <a:gridCol w="829636">
                  <a:extLst>
                    <a:ext uri="{9D8B030D-6E8A-4147-A177-3AD203B41FA5}">
                      <a16:colId xmlns:a16="http://schemas.microsoft.com/office/drawing/2014/main" val="4119444620"/>
                    </a:ext>
                  </a:extLst>
                </a:gridCol>
                <a:gridCol w="829636">
                  <a:extLst>
                    <a:ext uri="{9D8B030D-6E8A-4147-A177-3AD203B41FA5}">
                      <a16:colId xmlns:a16="http://schemas.microsoft.com/office/drawing/2014/main" val="3421255312"/>
                    </a:ext>
                  </a:extLst>
                </a:gridCol>
                <a:gridCol w="829636">
                  <a:extLst>
                    <a:ext uri="{9D8B030D-6E8A-4147-A177-3AD203B41FA5}">
                      <a16:colId xmlns:a16="http://schemas.microsoft.com/office/drawing/2014/main" val="2146946686"/>
                    </a:ext>
                  </a:extLst>
                </a:gridCol>
                <a:gridCol w="702636">
                  <a:extLst>
                    <a:ext uri="{9D8B030D-6E8A-4147-A177-3AD203B41FA5}">
                      <a16:colId xmlns:a16="http://schemas.microsoft.com/office/drawing/2014/main" val="1388922984"/>
                    </a:ext>
                  </a:extLst>
                </a:gridCol>
              </a:tblGrid>
              <a:tr h="571215">
                <a:tc gridSpan="7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THÁNG</a:t>
                      </a:r>
                      <a:r>
                        <a:rPr 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709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0693666"/>
                  </a:ext>
                </a:extLst>
              </a:tr>
              <a:tr h="69446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Hai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94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Ba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94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Tư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94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Năm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94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94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Bảy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94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19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nhật</a:t>
                      </a:r>
                      <a:endParaRPr lang="en-US" sz="1900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94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1219637"/>
                  </a:ext>
                </a:extLst>
              </a:tr>
              <a:tr h="443947"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8272874"/>
                  </a:ext>
                </a:extLst>
              </a:tr>
              <a:tr h="443947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3055550"/>
                  </a:ext>
                </a:extLst>
              </a:tr>
              <a:tr h="443947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8333893"/>
                  </a:ext>
                </a:extLst>
              </a:tr>
              <a:tr h="443947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5337337"/>
                  </a:ext>
                </a:extLst>
              </a:tr>
              <a:tr h="441266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2701198"/>
                  </a:ext>
                </a:extLst>
              </a:tr>
              <a:tr h="441266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31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solidFill>
                          <a:srgbClr val="FF0000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991064"/>
                  </a:ext>
                </a:extLst>
              </a:tr>
            </a:tbl>
          </a:graphicData>
        </a:graphic>
      </p:graphicFrame>
      <p:sp>
        <p:nvSpPr>
          <p:cNvPr id="17" name="Oval 16">
            <a:extLst>
              <a:ext uri="{FF2B5EF4-FFF2-40B4-BE49-F238E27FC236}">
                <a16:creationId xmlns:a16="http://schemas.microsoft.com/office/drawing/2014/main" id="{8627C246-036D-4864-9BDB-F39AE834A128}"/>
              </a:ext>
            </a:extLst>
          </p:cNvPr>
          <p:cNvSpPr/>
          <p:nvPr/>
        </p:nvSpPr>
        <p:spPr>
          <a:xfrm>
            <a:off x="462781" y="3343692"/>
            <a:ext cx="504000" cy="4320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891C1E7-CC17-4F2B-9CCE-66979B785170}"/>
              </a:ext>
            </a:extLst>
          </p:cNvPr>
          <p:cNvSpPr/>
          <p:nvPr/>
        </p:nvSpPr>
        <p:spPr>
          <a:xfrm>
            <a:off x="2883905" y="3343692"/>
            <a:ext cx="504000" cy="4320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70B3E3E-9F25-4D84-AF32-FCFE714C37EF}"/>
              </a:ext>
            </a:extLst>
          </p:cNvPr>
          <p:cNvSpPr/>
          <p:nvPr/>
        </p:nvSpPr>
        <p:spPr>
          <a:xfrm>
            <a:off x="4551848" y="3783509"/>
            <a:ext cx="504000" cy="4320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79C0E4D-6696-45B6-A9AF-88292517A267}"/>
              </a:ext>
            </a:extLst>
          </p:cNvPr>
          <p:cNvSpPr/>
          <p:nvPr/>
        </p:nvSpPr>
        <p:spPr>
          <a:xfrm>
            <a:off x="2066113" y="4226834"/>
            <a:ext cx="504000" cy="4320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02D9B68-57A5-4BBC-9DA9-172E3F48C8EF}"/>
              </a:ext>
            </a:extLst>
          </p:cNvPr>
          <p:cNvSpPr/>
          <p:nvPr/>
        </p:nvSpPr>
        <p:spPr>
          <a:xfrm>
            <a:off x="3684023" y="4233092"/>
            <a:ext cx="504000" cy="4320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A9A599D-B37A-4D2A-AEAE-EAA4AC690B39}"/>
              </a:ext>
            </a:extLst>
          </p:cNvPr>
          <p:cNvSpPr/>
          <p:nvPr/>
        </p:nvSpPr>
        <p:spPr>
          <a:xfrm>
            <a:off x="1223369" y="4677792"/>
            <a:ext cx="504000" cy="4320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38DB50C-205F-4D1E-B297-E628A2694818}"/>
              </a:ext>
            </a:extLst>
          </p:cNvPr>
          <p:cNvSpPr txBox="1"/>
          <p:nvPr/>
        </p:nvSpPr>
        <p:spPr>
          <a:xfrm>
            <a:off x="6145465" y="1365705"/>
            <a:ext cx="6263598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UTM Avo" panose="02040603050506020204" pitchFamily="18" charset="0"/>
              </a:rPr>
              <a:t>c) </a:t>
            </a:r>
            <a:r>
              <a:rPr lang="en-US" sz="2400" dirty="0" err="1">
                <a:latin typeface="UTM Avo" panose="02040603050506020204" pitchFamily="18" charset="0"/>
              </a:rPr>
              <a:t>Đọc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và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viết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các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ngày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được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khoanh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tròn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trong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tờ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lịch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bên</a:t>
            </a:r>
            <a:r>
              <a:rPr lang="en-US" sz="2400" dirty="0">
                <a:latin typeface="UTM Avo" panose="02040603050506020204" pitchFamily="18" charset="0"/>
              </a:rPr>
              <a:t> (</a:t>
            </a:r>
            <a:r>
              <a:rPr lang="en-US" sz="2400" dirty="0" err="1">
                <a:latin typeface="UTM Avo" panose="02040603050506020204" pitchFamily="18" charset="0"/>
              </a:rPr>
              <a:t>theo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mẫu</a:t>
            </a:r>
            <a:r>
              <a:rPr lang="en-US" sz="2400" dirty="0">
                <a:latin typeface="UTM Avo" panose="02040603050506020204" pitchFamily="18" charset="0"/>
              </a:rPr>
              <a:t>):</a:t>
            </a:r>
          </a:p>
          <a:p>
            <a:endParaRPr lang="en-US" sz="2400" dirty="0">
              <a:latin typeface="UTM Avo" panose="0204060305050602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51B8AE6-17AA-4423-92FF-D26A0E2EA995}"/>
              </a:ext>
            </a:extLst>
          </p:cNvPr>
          <p:cNvSpPr txBox="1"/>
          <p:nvPr/>
        </p:nvSpPr>
        <p:spPr>
          <a:xfrm>
            <a:off x="6514019" y="2381367"/>
            <a:ext cx="236220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Mẫu</a:t>
            </a:r>
            <a:r>
              <a:rPr lang="en-US" sz="2200" b="1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</a:p>
        </p:txBody>
      </p:sp>
      <p:graphicFrame>
        <p:nvGraphicFramePr>
          <p:cNvPr id="29" name="Table 12">
            <a:extLst>
              <a:ext uri="{FF2B5EF4-FFF2-40B4-BE49-F238E27FC236}">
                <a16:creationId xmlns:a16="http://schemas.microsoft.com/office/drawing/2014/main" id="{778053AF-97AA-478F-A441-E784662941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1366582"/>
              </p:ext>
            </p:extLst>
          </p:nvPr>
        </p:nvGraphicFramePr>
        <p:xfrm>
          <a:off x="6240544" y="2897948"/>
          <a:ext cx="5720684" cy="2029652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852656">
                  <a:extLst>
                    <a:ext uri="{9D8B030D-6E8A-4147-A177-3AD203B41FA5}">
                      <a16:colId xmlns:a16="http://schemas.microsoft.com/office/drawing/2014/main" val="343727159"/>
                    </a:ext>
                  </a:extLst>
                </a:gridCol>
                <a:gridCol w="2868028">
                  <a:extLst>
                    <a:ext uri="{9D8B030D-6E8A-4147-A177-3AD203B41FA5}">
                      <a16:colId xmlns:a16="http://schemas.microsoft.com/office/drawing/2014/main" val="451996445"/>
                    </a:ext>
                  </a:extLst>
                </a:gridCol>
              </a:tblGrid>
              <a:tr h="569152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err="1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Đọc</a:t>
                      </a:r>
                      <a:r>
                        <a:rPr lang="en-US" sz="2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err="1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Viết</a:t>
                      </a:r>
                      <a:endParaRPr lang="en-US" sz="2200" b="1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0263268"/>
                  </a:ext>
                </a:extLst>
              </a:tr>
              <a:tr h="660400">
                <a:tc>
                  <a:txBody>
                    <a:bodyPr/>
                    <a:lstStyle/>
                    <a:p>
                      <a:endParaRPr lang="en-US" sz="2000" dirty="0">
                        <a:latin typeface="UTM Avo" panose="020406030505060202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UTM Avo" panose="020406030505060202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3255256"/>
                  </a:ext>
                </a:extLst>
              </a:tr>
              <a:tr h="800100">
                <a:tc>
                  <a:txBody>
                    <a:bodyPr/>
                    <a:lstStyle/>
                    <a:p>
                      <a:endParaRPr lang="en-US" sz="2000" dirty="0">
                        <a:latin typeface="UTM Avo" panose="020406030505060202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UTM Avo" panose="020406030505060202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635335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69E851D6-958F-4ED0-96CC-9A4159FB57E0}"/>
              </a:ext>
            </a:extLst>
          </p:cNvPr>
          <p:cNvSpPr txBox="1"/>
          <p:nvPr/>
        </p:nvSpPr>
        <p:spPr>
          <a:xfrm>
            <a:off x="6240557" y="3584292"/>
            <a:ext cx="28776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latin typeface="UTM Avo" panose="02040603050506020204" pitchFamily="18" charset="0"/>
              </a:rPr>
              <a:t>Ngày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ba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tháng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Mười</a:t>
            </a:r>
            <a:endParaRPr lang="en-US" sz="2000" dirty="0">
              <a:latin typeface="UTM Avo" panose="0204060305050602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EFD88CF-7FFB-4B9C-B046-52C8B89876EE}"/>
              </a:ext>
            </a:extLst>
          </p:cNvPr>
          <p:cNvSpPr txBox="1"/>
          <p:nvPr/>
        </p:nvSpPr>
        <p:spPr>
          <a:xfrm>
            <a:off x="9169368" y="3570754"/>
            <a:ext cx="27337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latin typeface="UTM Avo" panose="02040603050506020204" pitchFamily="18" charset="0"/>
              </a:rPr>
              <a:t>Ngày</a:t>
            </a:r>
            <a:r>
              <a:rPr lang="en-US" sz="2000" dirty="0">
                <a:latin typeface="UTM Avo" panose="02040603050506020204" pitchFamily="18" charset="0"/>
              </a:rPr>
              <a:t> 3 </a:t>
            </a:r>
            <a:r>
              <a:rPr lang="en-US" sz="2000" dirty="0" err="1">
                <a:latin typeface="UTM Avo" panose="02040603050506020204" pitchFamily="18" charset="0"/>
              </a:rPr>
              <a:t>tháng</a:t>
            </a:r>
            <a:r>
              <a:rPr lang="en-US" sz="2000" dirty="0">
                <a:latin typeface="UTM Avo" panose="02040603050506020204" pitchFamily="18" charset="0"/>
              </a:rPr>
              <a:t> 10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C037210-D444-437D-9B66-97B1FBD678FB}"/>
              </a:ext>
            </a:extLst>
          </p:cNvPr>
          <p:cNvSpPr txBox="1"/>
          <p:nvPr/>
        </p:nvSpPr>
        <p:spPr>
          <a:xfrm>
            <a:off x="6312432" y="4153207"/>
            <a:ext cx="25568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latin typeface="UTM Avo" panose="02040603050506020204" pitchFamily="18" charset="0"/>
              </a:rPr>
              <a:t>Ngày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mười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lăm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</a:p>
          <a:p>
            <a:r>
              <a:rPr lang="en-US" sz="2000" dirty="0" err="1">
                <a:latin typeface="UTM Avo" panose="02040603050506020204" pitchFamily="18" charset="0"/>
              </a:rPr>
              <a:t>tháng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Mười</a:t>
            </a:r>
            <a:endParaRPr lang="en-US" sz="2000" dirty="0">
              <a:latin typeface="UTM Avo" panose="0204060305050602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7B6F767-FC26-40BC-B1C1-2D36C2560B40}"/>
              </a:ext>
            </a:extLst>
          </p:cNvPr>
          <p:cNvSpPr txBox="1"/>
          <p:nvPr/>
        </p:nvSpPr>
        <p:spPr>
          <a:xfrm>
            <a:off x="9169368" y="4256612"/>
            <a:ext cx="28130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latin typeface="UTM Avo" panose="02040603050506020204" pitchFamily="18" charset="0"/>
              </a:rPr>
              <a:t>Ngày</a:t>
            </a:r>
            <a:r>
              <a:rPr lang="en-US" sz="2000" dirty="0">
                <a:latin typeface="UTM Avo" panose="02040603050506020204" pitchFamily="18" charset="0"/>
              </a:rPr>
              <a:t> 15 </a:t>
            </a:r>
            <a:r>
              <a:rPr lang="en-US" sz="2000" dirty="0" err="1">
                <a:latin typeface="UTM Avo" panose="02040603050506020204" pitchFamily="18" charset="0"/>
              </a:rPr>
              <a:t>tháng</a:t>
            </a:r>
            <a:r>
              <a:rPr lang="en-US" sz="2000" dirty="0">
                <a:latin typeface="UTM Avo" panose="02040603050506020204" pitchFamily="18" charset="0"/>
              </a:rPr>
              <a:t> 10</a:t>
            </a:r>
          </a:p>
        </p:txBody>
      </p:sp>
    </p:spTree>
    <p:extLst>
      <p:ext uri="{BB962C8B-B14F-4D97-AF65-F5344CB8AC3E}">
        <p14:creationId xmlns:p14="http://schemas.microsoft.com/office/powerpoint/2010/main" val="3219289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20" grpId="0" animBg="1"/>
      <p:bldP spid="21" grpId="0" animBg="1"/>
      <p:bldP spid="21" grpId="1" animBg="1"/>
      <p:bldP spid="22" grpId="0" animBg="1"/>
      <p:bldP spid="23" grpId="0" animBg="1"/>
      <p:bldP spid="26" grpId="0" animBg="1"/>
      <p:bldP spid="27" grpId="0"/>
      <p:bldP spid="28" grpId="0"/>
      <p:bldP spid="18" grpId="0"/>
      <p:bldP spid="30" grpId="0"/>
      <p:bldP spid="31" grpId="0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lympia_2015_nhạc_mở_đầu">
            <a:hlinkClick r:id="" action="ppaction://media"/>
            <a:extLst>
              <a:ext uri="{FF2B5EF4-FFF2-40B4-BE49-F238E27FC236}">
                <a16:creationId xmlns:a16="http://schemas.microsoft.com/office/drawing/2014/main" id="{6AB0560E-0D71-4894-9D4A-1C58A67467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2398" y="311054"/>
            <a:ext cx="487363" cy="4873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268490-83F3-4B35-9EBA-D4E334B72A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4373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079" y="170688"/>
            <a:ext cx="8730672" cy="6324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554736"/>
            <a:ext cx="12435840" cy="568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124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D324677-3C36-47BC-B29A-D6E24166FF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0"/>
            <a:ext cx="12192000" cy="643737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505200" y="1472105"/>
            <a:ext cx="6503152" cy="4648200"/>
            <a:chOff x="2019300" y="1219200"/>
            <a:chExt cx="6503152" cy="4648200"/>
          </a:xfrm>
        </p:grpSpPr>
        <p:sp>
          <p:nvSpPr>
            <p:cNvPr id="5" name="Rectangle 4"/>
            <p:cNvSpPr/>
            <p:nvPr/>
          </p:nvSpPr>
          <p:spPr>
            <a:xfrm>
              <a:off x="6247256" y="1219200"/>
              <a:ext cx="2275196" cy="1828800"/>
            </a:xfrm>
            <a:prstGeom prst="rect">
              <a:avLst/>
            </a:prstGeom>
            <a:scene3d>
              <a:camera prst="isometricOffAxis1Top">
                <a:rot lat="18098748" lon="17111529" rev="4476962"/>
              </a:camera>
              <a:lightRig rig="twoPt" dir="t"/>
            </a:scene3d>
            <a:sp3d extrusionH="76200" contourW="12700" prstMaterial="matte">
              <a:bevelT w="101600" h="3556000"/>
              <a:bevelB w="850900"/>
              <a:extrusionClr>
                <a:schemeClr val="tx2"/>
              </a:extrusionClr>
              <a:contourClr>
                <a:srgbClr val="6600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4863152" y="2160896"/>
              <a:ext cx="1600200" cy="1828800"/>
            </a:xfrm>
            <a:prstGeom prst="rect">
              <a:avLst/>
            </a:prstGeom>
            <a:scene3d>
              <a:camera prst="isometricOffAxis1Top">
                <a:rot lat="18098748" lon="17111529" rev="4476962"/>
              </a:camera>
              <a:lightRig rig="twoPt" dir="t"/>
            </a:scene3d>
            <a:sp3d extrusionH="76200" contourW="12700" prstMaterial="matte">
              <a:bevelT w="101600" h="2667000"/>
              <a:bevelB w="850900"/>
              <a:extrusionClr>
                <a:schemeClr val="tx2"/>
              </a:extrusionClr>
              <a:contourClr>
                <a:srgbClr val="6600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3429000" y="3110552"/>
              <a:ext cx="1600200" cy="1828800"/>
            </a:xfrm>
            <a:prstGeom prst="rect">
              <a:avLst/>
            </a:prstGeom>
            <a:scene3d>
              <a:camera prst="isometricOffAxis1Top">
                <a:rot lat="18098748" lon="17111529" rev="4476962"/>
              </a:camera>
              <a:lightRig rig="twoPt" dir="t"/>
            </a:scene3d>
            <a:sp3d extrusionH="76200" contourW="12700" prstMaterial="matte">
              <a:bevelT w="101600" h="1778000"/>
              <a:bevelB w="850900"/>
              <a:extrusionClr>
                <a:schemeClr val="tx2"/>
              </a:extrusionClr>
              <a:contourClr>
                <a:srgbClr val="6600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algn="ctr"/>
              <a:endParaRPr lang="en-US"/>
            </a:p>
          </p:txBody>
        </p:sp>
        <p:sp>
          <p:nvSpPr>
            <p:cNvPr id="2" name="Rectangle 1"/>
            <p:cNvSpPr/>
            <p:nvPr/>
          </p:nvSpPr>
          <p:spPr>
            <a:xfrm>
              <a:off x="2019300" y="4038600"/>
              <a:ext cx="1600200" cy="1828800"/>
            </a:xfrm>
            <a:prstGeom prst="rect">
              <a:avLst/>
            </a:prstGeom>
            <a:scene3d>
              <a:camera prst="isometricOffAxis1Top">
                <a:rot lat="18098748" lon="17111529" rev="4476962"/>
              </a:camera>
              <a:lightRig rig="twoPt" dir="t"/>
            </a:scene3d>
            <a:sp3d extrusionH="76200" contourW="12700" prstMaterial="matte">
              <a:bevelT w="101600" h="889000"/>
              <a:bevelB w="850900"/>
              <a:extrusionClr>
                <a:schemeClr val="tx2"/>
              </a:extrusionClr>
              <a:contourClr>
                <a:srgbClr val="6600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027" name="Picture 3" descr="C:\Users\Admin\Downloads\ngay tháng\dora-the-explorer-large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775" r="100000">
                        <a14:foregroundMark x1="66272" y1="93981" x2="66272" y2="93981"/>
                        <a14:foregroundMark x1="60059" y1="93287" x2="60059" y2="93287"/>
                        <a14:foregroundMark x1="60059" y1="93287" x2="60059" y2="93287"/>
                        <a14:foregroundMark x1="63314" y1="92361" x2="63314" y2="92361"/>
                        <a14:foregroundMark x1="71598" y1="96065" x2="71598" y2="96065"/>
                        <a14:foregroundMark x1="57692" y1="93056" x2="57692" y2="93056"/>
                        <a14:foregroundMark x1="69822" y1="93519" x2="69822" y2="93519"/>
                        <a14:foregroundMark x1="42012" y1="91435" x2="42012" y2="91435"/>
                        <a14:foregroundMark x1="37870" y1="93056" x2="37870" y2="93056"/>
                        <a14:foregroundMark x1="37574" y1="94444" x2="37574" y2="94444"/>
                        <a14:foregroundMark x1="71893" y1="17593" x2="71893" y2="17593"/>
                        <a14:foregroundMark x1="48521" y1="27546" x2="48521" y2="27546"/>
                        <a14:foregroundMark x1="50592" y1="27546" x2="50592" y2="27546"/>
                        <a14:foregroundMark x1="61243" y1="95602" x2="61243" y2="95602"/>
                        <a14:foregroundMark x1="65385" y1="96065" x2="65385" y2="96065"/>
                        <a14:foregroundMark x1="36391" y1="96759" x2="36391" y2="96759"/>
                        <a14:foregroundMark x1="46450" y1="93287" x2="46450" y2="93287"/>
                        <a14:foregroundMark x1="34911" y1="97685" x2="45562" y2="92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890" y="4136859"/>
            <a:ext cx="1714310" cy="219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ownloads\ngay tháng\tải xuống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5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030" y="557986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hlinkClick r:id="rId13" action="ppaction://hlinksldjump"/>
          </p:cNvPr>
          <p:cNvSpPr/>
          <p:nvPr/>
        </p:nvSpPr>
        <p:spPr>
          <a:xfrm>
            <a:off x="3991089" y="4326684"/>
            <a:ext cx="700834" cy="110799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6600" b="1" dirty="0">
                <a:ln w="11430"/>
                <a:solidFill>
                  <a:srgbClr val="D60093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UTM Cookies" panose="02040603050506020204" pitchFamily="18" charset="0"/>
              </a:rPr>
              <a:t>1</a:t>
            </a:r>
          </a:p>
        </p:txBody>
      </p:sp>
      <p:sp>
        <p:nvSpPr>
          <p:cNvPr id="10" name="Rectangle 9">
            <a:hlinkClick r:id="rId14" action="ppaction://hlinksldjump"/>
          </p:cNvPr>
          <p:cNvSpPr/>
          <p:nvPr/>
        </p:nvSpPr>
        <p:spPr>
          <a:xfrm>
            <a:off x="5486602" y="3412284"/>
            <a:ext cx="700833" cy="110799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6600" b="1" dirty="0">
                <a:ln w="11430"/>
                <a:solidFill>
                  <a:srgbClr val="D60093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UTM Cookies" panose="02040603050506020204" pitchFamily="18" charset="0"/>
              </a:rPr>
              <a:t>2</a:t>
            </a:r>
          </a:p>
        </p:txBody>
      </p:sp>
      <p:sp>
        <p:nvSpPr>
          <p:cNvPr id="11" name="Rectangle 10">
            <a:hlinkClick r:id="rId15" action="ppaction://hlinksldjump"/>
          </p:cNvPr>
          <p:cNvSpPr/>
          <p:nvPr/>
        </p:nvSpPr>
        <p:spPr>
          <a:xfrm>
            <a:off x="6920753" y="2386925"/>
            <a:ext cx="700834" cy="110799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6600" b="1" dirty="0">
                <a:ln w="11430"/>
                <a:solidFill>
                  <a:srgbClr val="D60093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UTM Cookies" panose="02040603050506020204" pitchFamily="18" charset="0"/>
              </a:rPr>
              <a:t>3</a:t>
            </a:r>
          </a:p>
        </p:txBody>
      </p:sp>
      <p:sp>
        <p:nvSpPr>
          <p:cNvPr id="12" name="Rectangle 11">
            <a:hlinkClick r:id="rId16" action="ppaction://hlinksldjump"/>
          </p:cNvPr>
          <p:cNvSpPr/>
          <p:nvPr/>
        </p:nvSpPr>
        <p:spPr>
          <a:xfrm>
            <a:off x="8107676" y="1315323"/>
            <a:ext cx="700834" cy="110799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6600" b="1" dirty="0">
                <a:ln w="11430"/>
                <a:solidFill>
                  <a:srgbClr val="D60093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UTM Cookies" panose="02040603050506020204" pitchFamily="18" charset="0"/>
              </a:rPr>
              <a:t>4</a:t>
            </a:r>
          </a:p>
        </p:txBody>
      </p:sp>
      <p:pic>
        <p:nvPicPr>
          <p:cNvPr id="8" name="gioi thieu tro ch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03250" y="5576417"/>
            <a:ext cx="609600" cy="609600"/>
          </a:xfrm>
          <a:prstGeom prst="rect">
            <a:avLst/>
          </a:prstGeom>
        </p:spPr>
      </p:pic>
      <p:pic>
        <p:nvPicPr>
          <p:cNvPr id="19" name="Picture 2" descr="C:\Users\Admin\Downloads\ngay tháng\tải xuống.jpg">
            <a:extLst>
              <a:ext uri="{FF2B5EF4-FFF2-40B4-BE49-F238E27FC236}">
                <a16:creationId xmlns:a16="http://schemas.microsoft.com/office/drawing/2014/main" id="{F59A3D4E-1E78-4667-A1F0-D72E366EA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5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676" y="-482972"/>
            <a:ext cx="1524000" cy="1524000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hlinkClick r:id="rId18" action="ppaction://hlinksldjump"/>
            <a:extLst>
              <a:ext uri="{FF2B5EF4-FFF2-40B4-BE49-F238E27FC236}">
                <a16:creationId xmlns:a16="http://schemas.microsoft.com/office/drawing/2014/main" id="{CEA22550-1367-44B5-A21C-5CBD306DE9B8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  <p:sp>
        <p:nvSpPr>
          <p:cNvPr id="23" name="WordArt 18">
            <a:extLst>
              <a:ext uri="{FF2B5EF4-FFF2-40B4-BE49-F238E27FC236}">
                <a16:creationId xmlns:a16="http://schemas.microsoft.com/office/drawing/2014/main" id="{8CF08AB5-BD4B-4A88-9832-25BC8161B23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12850" y="1306477"/>
            <a:ext cx="64770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</a:t>
            </a:r>
            <a:r>
              <a:rPr lang="en-US" sz="36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mừng</a:t>
            </a:r>
            <a:r>
              <a:rPr lang="en-US" sz="36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chiến</a:t>
            </a:r>
            <a:r>
              <a:rPr lang="en-US" sz="36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thắng</a:t>
            </a:r>
            <a:r>
              <a:rPr lang="en-US" sz="36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!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EBC320A-8BC5-445B-96FE-DEBD5D53CD1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212130" y="-898500"/>
            <a:ext cx="9849897" cy="553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66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21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0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2.96296E-6 C 0.01211 -0.00879 -0.01146 0.0044 0.00091 -0.00393 C 0.00898 -0.00995 0.01302 -0.01875 0.01823 -0.03078 C 0.02344 -0.04305 0.05807 -0.08912 0.07031 -0.10393 C 0.08255 -0.11852 0.08125 -0.12129 0.09166 -0.13194 C 0.10221 -0.14259 0.12656 -0.15949 0.13359 -0.16736 " pathEditMode="relative" rAng="0" ptsTypes="AAAAAA">
                                      <p:cBhvr>
                                        <p:cTn id="3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" y="-83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359 -0.16736 L 0.24987 -0.3115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07" y="-72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987 -0.31157 L 0.35976 -0.4340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95" y="-6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976 -0.43403 L 0.50534 -0.5828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79" y="-717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-0.00573 -0.1729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-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Âm thanh chiến thắ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0" grpId="0"/>
      <p:bldP spid="10" grpId="1"/>
      <p:bldP spid="11" grpId="0"/>
      <p:bldP spid="11" grpId="1"/>
      <p:bldP spid="12" grpId="0"/>
      <p:bldP spid="12" grpId="1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03857" y="1918655"/>
            <a:ext cx="3477743" cy="95410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Đây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tờ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lịch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79373" y="3264369"/>
            <a:ext cx="2395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Tháng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1899566" y="321972"/>
            <a:ext cx="1128658" cy="735240"/>
          </a:xfrm>
          <a:prstGeom prst="rect">
            <a:avLst/>
          </a:prstGeom>
        </p:spPr>
      </p:pic>
      <p:sp>
        <p:nvSpPr>
          <p:cNvPr id="7" name="AutoShape 27"/>
          <p:cNvSpPr>
            <a:spLocks noChangeArrowheads="1"/>
          </p:cNvSpPr>
          <p:nvPr/>
        </p:nvSpPr>
        <p:spPr bwMode="auto">
          <a:xfrm>
            <a:off x="259889" y="1644769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WordArt 28"/>
          <p:cNvSpPr>
            <a:spLocks noChangeArrowheads="1" noChangeShapeType="1" noTextEdit="1"/>
          </p:cNvSpPr>
          <p:nvPr/>
        </p:nvSpPr>
        <p:spPr bwMode="auto">
          <a:xfrm>
            <a:off x="606497" y="2005162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Câu</a:t>
            </a:r>
            <a:r>
              <a:rPr lang="en-US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 1</a:t>
            </a:r>
          </a:p>
        </p:txBody>
      </p:sp>
      <p:sp>
        <p:nvSpPr>
          <p:cNvPr id="10" name="WordArt 51"/>
          <p:cNvSpPr>
            <a:spLocks noChangeArrowheads="1" noChangeShapeType="1" noTextEdit="1"/>
          </p:cNvSpPr>
          <p:nvPr/>
        </p:nvSpPr>
        <p:spPr bwMode="auto">
          <a:xfrm>
            <a:off x="10054794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11" name="WordArt 51"/>
          <p:cNvSpPr>
            <a:spLocks noChangeArrowheads="1" noChangeShapeType="1" noTextEdit="1"/>
          </p:cNvSpPr>
          <p:nvPr/>
        </p:nvSpPr>
        <p:spPr bwMode="auto">
          <a:xfrm>
            <a:off x="10056127" y="509910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12" name="WordArt 51"/>
          <p:cNvSpPr>
            <a:spLocks noChangeArrowheads="1" noChangeShapeType="1" noTextEdit="1"/>
          </p:cNvSpPr>
          <p:nvPr/>
        </p:nvSpPr>
        <p:spPr bwMode="auto">
          <a:xfrm>
            <a:off x="10075231" y="51817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13" name="WordArt 51"/>
          <p:cNvSpPr>
            <a:spLocks noChangeArrowheads="1" noChangeShapeType="1" noTextEdit="1"/>
          </p:cNvSpPr>
          <p:nvPr/>
        </p:nvSpPr>
        <p:spPr bwMode="auto">
          <a:xfrm>
            <a:off x="10075231" y="48293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grpSp>
        <p:nvGrpSpPr>
          <p:cNvPr id="14" name="Group 33"/>
          <p:cNvGrpSpPr>
            <a:grpSpLocks/>
          </p:cNvGrpSpPr>
          <p:nvPr/>
        </p:nvGrpSpPr>
        <p:grpSpPr bwMode="auto">
          <a:xfrm>
            <a:off x="2368374" y="4528742"/>
            <a:ext cx="1752600" cy="1752600"/>
            <a:chOff x="4320" y="2928"/>
            <a:chExt cx="1104" cy="1104"/>
          </a:xfrm>
        </p:grpSpPr>
        <p:sp>
          <p:nvSpPr>
            <p:cNvPr id="15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6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17" name="WordArt 51"/>
          <p:cNvSpPr>
            <a:spLocks noChangeArrowheads="1" noChangeShapeType="1" noTextEdit="1"/>
          </p:cNvSpPr>
          <p:nvPr/>
        </p:nvSpPr>
        <p:spPr bwMode="auto">
          <a:xfrm>
            <a:off x="10056127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DB550F-F77A-499E-A1C9-A228E4F422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0003" y="1785611"/>
            <a:ext cx="5849501" cy="414338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DED2FA6-C309-43B1-8CE4-A9A23CEB9DA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944" b="70556" l="18111" r="82670">
                        <a14:foregroundMark x1="19204" y1="30833" x2="19204" y2="30833"/>
                        <a14:foregroundMark x1="18111" y1="49444" x2="18111" y2="49444"/>
                        <a14:foregroundMark x1="49336" y1="31944" x2="49336" y2="31944"/>
                        <a14:foregroundMark x1="48712" y1="34306" x2="48712" y2="34306"/>
                        <a14:foregroundMark x1="48322" y1="33889" x2="53786" y2="32639"/>
                        <a14:foregroundMark x1="53786" y1="32639" x2="53786" y2="32639"/>
                        <a14:foregroundMark x1="78610" y1="29861" x2="78610" y2="29861"/>
                        <a14:foregroundMark x1="80016" y1="50417" x2="80016" y2="50417"/>
                        <a14:foregroundMark x1="82670" y1="59028" x2="82670" y2="59028"/>
                        <a14:foregroundMark x1="32240" y1="29861" x2="32240" y2="29861"/>
                        <a14:foregroundMark x1="68618" y1="22500" x2="68618" y2="22500"/>
                        <a14:foregroundMark x1="68618" y1="22500" x2="68618" y2="22500"/>
                        <a14:foregroundMark x1="53005" y1="20972" x2="53005" y2="20972"/>
                        <a14:foregroundMark x1="48634" y1="29306" x2="48634" y2="29306"/>
                        <a14:foregroundMark x1="48634" y1="25000" x2="48634" y2="25000"/>
                        <a14:foregroundMark x1="65418" y1="44167" x2="65418" y2="44167"/>
                        <a14:foregroundMark x1="68696" y1="45417" x2="68696" y2="45417"/>
                        <a14:foregroundMark x1="32006" y1="23194" x2="32006" y2="23194"/>
                        <a14:foregroundMark x1="31616" y1="22361" x2="31616" y2="22361"/>
                        <a14:foregroundMark x1="32553" y1="20972" x2="32553" y2="20972"/>
                        <a14:foregroundMark x1="31850" y1="22361" x2="32006" y2="23194"/>
                        <a14:backgroundMark x1="26308" y1="36806" x2="26308" y2="36806"/>
                        <a14:backgroundMark x1="34738" y1="36944" x2="34738" y2="36944"/>
                        <a14:backgroundMark x1="49180" y1="55139" x2="49180" y2="55139"/>
                        <a14:backgroundMark x1="53786" y1="52500" x2="5378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0796" r="13861" b="22348"/>
          <a:stretch/>
        </p:blipFill>
        <p:spPr>
          <a:xfrm>
            <a:off x="3162595" y="62003"/>
            <a:ext cx="6573029" cy="1465045"/>
          </a:xfrm>
          <a:prstGeom prst="rect">
            <a:avLst/>
          </a:prstGeom>
        </p:spPr>
      </p:pic>
      <p:pic>
        <p:nvPicPr>
          <p:cNvPr id="20" name="Picture 19">
            <a:hlinkClick r:id="rId11" action="ppaction://hlinksldjump"/>
            <a:extLst>
              <a:ext uri="{FF2B5EF4-FFF2-40B4-BE49-F238E27FC236}">
                <a16:creationId xmlns:a16="http://schemas.microsoft.com/office/drawing/2014/main" id="{D6399218-D262-42AC-A97C-13AB1ADFF57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3312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500"/>
                            </p:stCondLst>
                            <p:childTnLst>
                              <p:par>
                                <p:cTn id="6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89061" y="1926450"/>
            <a:ext cx="3370363" cy="95410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10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2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mấy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49639" y="3185958"/>
            <a:ext cx="2449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Thứ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Năm</a:t>
            </a:r>
            <a:endParaRPr lang="en-US" sz="3600" b="1" dirty="0">
              <a:solidFill>
                <a:srgbClr val="FF0000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1899567" y="370609"/>
            <a:ext cx="1128658" cy="735240"/>
          </a:xfrm>
          <a:prstGeom prst="rect">
            <a:avLst/>
          </a:prstGeom>
        </p:spPr>
      </p:pic>
      <p:sp>
        <p:nvSpPr>
          <p:cNvPr id="7" name="AutoShape 27"/>
          <p:cNvSpPr>
            <a:spLocks noChangeArrowheads="1"/>
          </p:cNvSpPr>
          <p:nvPr/>
        </p:nvSpPr>
        <p:spPr bwMode="auto">
          <a:xfrm>
            <a:off x="306585" y="1644768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WordArt 28"/>
          <p:cNvSpPr>
            <a:spLocks noChangeArrowheads="1" noChangeShapeType="1" noTextEdit="1"/>
          </p:cNvSpPr>
          <p:nvPr/>
        </p:nvSpPr>
        <p:spPr bwMode="auto">
          <a:xfrm>
            <a:off x="653193" y="2005161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Câu</a:t>
            </a:r>
            <a:r>
              <a:rPr lang="en-US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 2</a:t>
            </a:r>
          </a:p>
        </p:txBody>
      </p:sp>
      <p:sp>
        <p:nvSpPr>
          <p:cNvPr id="10" name="WordArt 51"/>
          <p:cNvSpPr>
            <a:spLocks noChangeArrowheads="1" noChangeShapeType="1" noTextEdit="1"/>
          </p:cNvSpPr>
          <p:nvPr/>
        </p:nvSpPr>
        <p:spPr bwMode="auto">
          <a:xfrm>
            <a:off x="10054794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11" name="WordArt 51"/>
          <p:cNvSpPr>
            <a:spLocks noChangeArrowheads="1" noChangeShapeType="1" noTextEdit="1"/>
          </p:cNvSpPr>
          <p:nvPr/>
        </p:nvSpPr>
        <p:spPr bwMode="auto">
          <a:xfrm>
            <a:off x="10056127" y="509910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12" name="WordArt 51"/>
          <p:cNvSpPr>
            <a:spLocks noChangeArrowheads="1" noChangeShapeType="1" noTextEdit="1"/>
          </p:cNvSpPr>
          <p:nvPr/>
        </p:nvSpPr>
        <p:spPr bwMode="auto">
          <a:xfrm>
            <a:off x="10075231" y="51817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13" name="WordArt 51"/>
          <p:cNvSpPr>
            <a:spLocks noChangeArrowheads="1" noChangeShapeType="1" noTextEdit="1"/>
          </p:cNvSpPr>
          <p:nvPr/>
        </p:nvSpPr>
        <p:spPr bwMode="auto">
          <a:xfrm>
            <a:off x="10075231" y="48293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grpSp>
        <p:nvGrpSpPr>
          <p:cNvPr id="14" name="Group 33"/>
          <p:cNvGrpSpPr>
            <a:grpSpLocks/>
          </p:cNvGrpSpPr>
          <p:nvPr/>
        </p:nvGrpSpPr>
        <p:grpSpPr bwMode="auto">
          <a:xfrm>
            <a:off x="2247900" y="4185414"/>
            <a:ext cx="1752600" cy="1752600"/>
            <a:chOff x="4320" y="2928"/>
            <a:chExt cx="1104" cy="1104"/>
          </a:xfrm>
        </p:grpSpPr>
        <p:sp>
          <p:nvSpPr>
            <p:cNvPr id="15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6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17" name="WordArt 51"/>
          <p:cNvSpPr>
            <a:spLocks noChangeArrowheads="1" noChangeShapeType="1" noTextEdit="1"/>
          </p:cNvSpPr>
          <p:nvPr/>
        </p:nvSpPr>
        <p:spPr bwMode="auto">
          <a:xfrm>
            <a:off x="10056127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DB550F-F77A-499E-A1C9-A228E4F422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0003" y="1785611"/>
            <a:ext cx="5849501" cy="414338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DED2FA6-C309-43B1-8CE4-A9A23CEB9DA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944" b="70556" l="18111" r="82670">
                        <a14:foregroundMark x1="19204" y1="30833" x2="19204" y2="30833"/>
                        <a14:foregroundMark x1="18111" y1="49444" x2="18111" y2="49444"/>
                        <a14:foregroundMark x1="49336" y1="31944" x2="49336" y2="31944"/>
                        <a14:foregroundMark x1="48712" y1="34306" x2="48712" y2="34306"/>
                        <a14:foregroundMark x1="48322" y1="33889" x2="53786" y2="32639"/>
                        <a14:foregroundMark x1="53786" y1="32639" x2="53786" y2="32639"/>
                        <a14:foregroundMark x1="78610" y1="29861" x2="78610" y2="29861"/>
                        <a14:foregroundMark x1="80016" y1="50417" x2="80016" y2="50417"/>
                        <a14:foregroundMark x1="82670" y1="59028" x2="82670" y2="59028"/>
                        <a14:foregroundMark x1="32240" y1="29861" x2="32240" y2="29861"/>
                        <a14:foregroundMark x1="68618" y1="22500" x2="68618" y2="22500"/>
                        <a14:foregroundMark x1="68618" y1="22500" x2="68618" y2="22500"/>
                        <a14:foregroundMark x1="53005" y1="20972" x2="53005" y2="20972"/>
                        <a14:foregroundMark x1="48634" y1="29306" x2="48634" y2="29306"/>
                        <a14:foregroundMark x1="48634" y1="25000" x2="48634" y2="25000"/>
                        <a14:foregroundMark x1="65418" y1="44167" x2="65418" y2="44167"/>
                        <a14:foregroundMark x1="68696" y1="45417" x2="68696" y2="45417"/>
                        <a14:foregroundMark x1="32006" y1="23194" x2="32006" y2="23194"/>
                        <a14:foregroundMark x1="31616" y1="22361" x2="31616" y2="22361"/>
                        <a14:foregroundMark x1="32553" y1="20972" x2="32553" y2="20972"/>
                        <a14:foregroundMark x1="31850" y1="22361" x2="32006" y2="23194"/>
                        <a14:backgroundMark x1="26308" y1="36806" x2="26308" y2="36806"/>
                        <a14:backgroundMark x1="34738" y1="36944" x2="34738" y2="36944"/>
                        <a14:backgroundMark x1="49180" y1="55139" x2="49180" y2="55139"/>
                        <a14:backgroundMark x1="53786" y1="52500" x2="5378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0796" r="13861" b="22348"/>
          <a:stretch/>
        </p:blipFill>
        <p:spPr>
          <a:xfrm>
            <a:off x="3162595" y="62003"/>
            <a:ext cx="6573029" cy="1465045"/>
          </a:xfrm>
          <a:prstGeom prst="rect">
            <a:avLst/>
          </a:prstGeom>
        </p:spPr>
      </p:pic>
      <p:pic>
        <p:nvPicPr>
          <p:cNvPr id="18" name="Picture 17">
            <a:hlinkClick r:id="rId11" action="ppaction://hlinksldjump"/>
            <a:extLst>
              <a:ext uri="{FF2B5EF4-FFF2-40B4-BE49-F238E27FC236}">
                <a16:creationId xmlns:a16="http://schemas.microsoft.com/office/drawing/2014/main" id="{BA8E6141-DB61-4D95-9F98-93622917184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5331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500"/>
                            </p:stCondLst>
                            <p:childTnLst>
                              <p:par>
                                <p:cTn id="6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13560" y="1917503"/>
            <a:ext cx="3370363" cy="95410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14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2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mấy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49640" y="3199286"/>
            <a:ext cx="2449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Thứ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Hai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1899567" y="370609"/>
            <a:ext cx="1128658" cy="735240"/>
          </a:xfrm>
          <a:prstGeom prst="rect">
            <a:avLst/>
          </a:prstGeom>
        </p:spPr>
      </p:pic>
      <p:sp>
        <p:nvSpPr>
          <p:cNvPr id="7" name="AutoShape 27"/>
          <p:cNvSpPr>
            <a:spLocks noChangeArrowheads="1"/>
          </p:cNvSpPr>
          <p:nvPr/>
        </p:nvSpPr>
        <p:spPr bwMode="auto">
          <a:xfrm>
            <a:off x="306585" y="1644768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WordArt 28"/>
          <p:cNvSpPr>
            <a:spLocks noChangeArrowheads="1" noChangeShapeType="1" noTextEdit="1"/>
          </p:cNvSpPr>
          <p:nvPr/>
        </p:nvSpPr>
        <p:spPr bwMode="auto">
          <a:xfrm>
            <a:off x="653193" y="2005161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Câu</a:t>
            </a:r>
            <a:r>
              <a:rPr lang="en-US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 3</a:t>
            </a:r>
          </a:p>
        </p:txBody>
      </p:sp>
      <p:sp>
        <p:nvSpPr>
          <p:cNvPr id="10" name="WordArt 51"/>
          <p:cNvSpPr>
            <a:spLocks noChangeArrowheads="1" noChangeShapeType="1" noTextEdit="1"/>
          </p:cNvSpPr>
          <p:nvPr/>
        </p:nvSpPr>
        <p:spPr bwMode="auto">
          <a:xfrm>
            <a:off x="10054794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11" name="WordArt 51"/>
          <p:cNvSpPr>
            <a:spLocks noChangeArrowheads="1" noChangeShapeType="1" noTextEdit="1"/>
          </p:cNvSpPr>
          <p:nvPr/>
        </p:nvSpPr>
        <p:spPr bwMode="auto">
          <a:xfrm>
            <a:off x="10056127" y="509910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12" name="WordArt 51"/>
          <p:cNvSpPr>
            <a:spLocks noChangeArrowheads="1" noChangeShapeType="1" noTextEdit="1"/>
          </p:cNvSpPr>
          <p:nvPr/>
        </p:nvSpPr>
        <p:spPr bwMode="auto">
          <a:xfrm>
            <a:off x="10075231" y="51817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13" name="WordArt 51"/>
          <p:cNvSpPr>
            <a:spLocks noChangeArrowheads="1" noChangeShapeType="1" noTextEdit="1"/>
          </p:cNvSpPr>
          <p:nvPr/>
        </p:nvSpPr>
        <p:spPr bwMode="auto">
          <a:xfrm>
            <a:off x="10075231" y="48293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grpSp>
        <p:nvGrpSpPr>
          <p:cNvPr id="14" name="Group 33"/>
          <p:cNvGrpSpPr>
            <a:grpSpLocks/>
          </p:cNvGrpSpPr>
          <p:nvPr/>
        </p:nvGrpSpPr>
        <p:grpSpPr bwMode="auto">
          <a:xfrm>
            <a:off x="2247900" y="4185414"/>
            <a:ext cx="1752600" cy="1752600"/>
            <a:chOff x="4320" y="2928"/>
            <a:chExt cx="1104" cy="1104"/>
          </a:xfrm>
        </p:grpSpPr>
        <p:sp>
          <p:nvSpPr>
            <p:cNvPr id="15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6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17" name="WordArt 51"/>
          <p:cNvSpPr>
            <a:spLocks noChangeArrowheads="1" noChangeShapeType="1" noTextEdit="1"/>
          </p:cNvSpPr>
          <p:nvPr/>
        </p:nvSpPr>
        <p:spPr bwMode="auto">
          <a:xfrm>
            <a:off x="10056127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DB550F-F77A-499E-A1C9-A228E4F422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0003" y="1785611"/>
            <a:ext cx="5849501" cy="414338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DED2FA6-C309-43B1-8CE4-A9A23CEB9DA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944" b="70556" l="18111" r="82670">
                        <a14:foregroundMark x1="19204" y1="30833" x2="19204" y2="30833"/>
                        <a14:foregroundMark x1="18111" y1="49444" x2="18111" y2="49444"/>
                        <a14:foregroundMark x1="49336" y1="31944" x2="49336" y2="31944"/>
                        <a14:foregroundMark x1="48712" y1="34306" x2="48712" y2="34306"/>
                        <a14:foregroundMark x1="48322" y1="33889" x2="53786" y2="32639"/>
                        <a14:foregroundMark x1="53786" y1="32639" x2="53786" y2="32639"/>
                        <a14:foregroundMark x1="78610" y1="29861" x2="78610" y2="29861"/>
                        <a14:foregroundMark x1="80016" y1="50417" x2="80016" y2="50417"/>
                        <a14:foregroundMark x1="82670" y1="59028" x2="82670" y2="59028"/>
                        <a14:foregroundMark x1="32240" y1="29861" x2="32240" y2="29861"/>
                        <a14:foregroundMark x1="68618" y1="22500" x2="68618" y2="22500"/>
                        <a14:foregroundMark x1="68618" y1="22500" x2="68618" y2="22500"/>
                        <a14:foregroundMark x1="53005" y1="20972" x2="53005" y2="20972"/>
                        <a14:foregroundMark x1="48634" y1="29306" x2="48634" y2="29306"/>
                        <a14:foregroundMark x1="48634" y1="25000" x2="48634" y2="25000"/>
                        <a14:foregroundMark x1="65418" y1="44167" x2="65418" y2="44167"/>
                        <a14:foregroundMark x1="68696" y1="45417" x2="68696" y2="45417"/>
                        <a14:foregroundMark x1="32006" y1="23194" x2="32006" y2="23194"/>
                        <a14:foregroundMark x1="31616" y1="22361" x2="31616" y2="22361"/>
                        <a14:foregroundMark x1="32553" y1="20972" x2="32553" y2="20972"/>
                        <a14:foregroundMark x1="31850" y1="22361" x2="32006" y2="23194"/>
                        <a14:backgroundMark x1="26308" y1="36806" x2="26308" y2="36806"/>
                        <a14:backgroundMark x1="34738" y1="36944" x2="34738" y2="36944"/>
                        <a14:backgroundMark x1="49180" y1="55139" x2="49180" y2="55139"/>
                        <a14:backgroundMark x1="53786" y1="52500" x2="5378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0796" r="13861" b="22348"/>
          <a:stretch/>
        </p:blipFill>
        <p:spPr>
          <a:xfrm>
            <a:off x="3162595" y="62003"/>
            <a:ext cx="6573029" cy="1465045"/>
          </a:xfrm>
          <a:prstGeom prst="rect">
            <a:avLst/>
          </a:prstGeom>
        </p:spPr>
      </p:pic>
      <p:pic>
        <p:nvPicPr>
          <p:cNvPr id="18" name="Picture 17">
            <a:hlinkClick r:id="rId11" action="ppaction://hlinksldjump"/>
            <a:extLst>
              <a:ext uri="{FF2B5EF4-FFF2-40B4-BE49-F238E27FC236}">
                <a16:creationId xmlns:a16="http://schemas.microsoft.com/office/drawing/2014/main" id="{D5623838-A793-4A78-88A0-A071AB616FF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9971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500"/>
                            </p:stCondLst>
                            <p:childTnLst>
                              <p:par>
                                <p:cTn id="6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13560" y="1917503"/>
            <a:ext cx="3370363" cy="95410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Hai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49640" y="3199286"/>
            <a:ext cx="2449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28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ngày</a:t>
            </a:r>
            <a:endParaRPr lang="en-US" sz="3600" b="1" dirty="0">
              <a:solidFill>
                <a:srgbClr val="FF0000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1899567" y="370609"/>
            <a:ext cx="1128658" cy="735240"/>
          </a:xfrm>
          <a:prstGeom prst="rect">
            <a:avLst/>
          </a:prstGeom>
        </p:spPr>
      </p:pic>
      <p:sp>
        <p:nvSpPr>
          <p:cNvPr id="7" name="AutoShape 27"/>
          <p:cNvSpPr>
            <a:spLocks noChangeArrowheads="1"/>
          </p:cNvSpPr>
          <p:nvPr/>
        </p:nvSpPr>
        <p:spPr bwMode="auto">
          <a:xfrm>
            <a:off x="306585" y="1644768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WordArt 28"/>
          <p:cNvSpPr>
            <a:spLocks noChangeArrowheads="1" noChangeShapeType="1" noTextEdit="1"/>
          </p:cNvSpPr>
          <p:nvPr/>
        </p:nvSpPr>
        <p:spPr bwMode="auto">
          <a:xfrm>
            <a:off x="653193" y="2005161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Câu</a:t>
            </a:r>
            <a:r>
              <a:rPr lang="en-US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 4</a:t>
            </a:r>
          </a:p>
        </p:txBody>
      </p:sp>
      <p:sp>
        <p:nvSpPr>
          <p:cNvPr id="10" name="WordArt 51"/>
          <p:cNvSpPr>
            <a:spLocks noChangeArrowheads="1" noChangeShapeType="1" noTextEdit="1"/>
          </p:cNvSpPr>
          <p:nvPr/>
        </p:nvSpPr>
        <p:spPr bwMode="auto">
          <a:xfrm>
            <a:off x="10054794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11" name="WordArt 51"/>
          <p:cNvSpPr>
            <a:spLocks noChangeArrowheads="1" noChangeShapeType="1" noTextEdit="1"/>
          </p:cNvSpPr>
          <p:nvPr/>
        </p:nvSpPr>
        <p:spPr bwMode="auto">
          <a:xfrm>
            <a:off x="10056127" y="509910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12" name="WordArt 51"/>
          <p:cNvSpPr>
            <a:spLocks noChangeArrowheads="1" noChangeShapeType="1" noTextEdit="1"/>
          </p:cNvSpPr>
          <p:nvPr/>
        </p:nvSpPr>
        <p:spPr bwMode="auto">
          <a:xfrm>
            <a:off x="10075231" y="51817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13" name="WordArt 51"/>
          <p:cNvSpPr>
            <a:spLocks noChangeArrowheads="1" noChangeShapeType="1" noTextEdit="1"/>
          </p:cNvSpPr>
          <p:nvPr/>
        </p:nvSpPr>
        <p:spPr bwMode="auto">
          <a:xfrm>
            <a:off x="10075231" y="48293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grpSp>
        <p:nvGrpSpPr>
          <p:cNvPr id="14" name="Group 33"/>
          <p:cNvGrpSpPr>
            <a:grpSpLocks/>
          </p:cNvGrpSpPr>
          <p:nvPr/>
        </p:nvGrpSpPr>
        <p:grpSpPr bwMode="auto">
          <a:xfrm>
            <a:off x="2049639" y="4035552"/>
            <a:ext cx="1752600" cy="1752600"/>
            <a:chOff x="4320" y="2928"/>
            <a:chExt cx="1104" cy="1104"/>
          </a:xfrm>
        </p:grpSpPr>
        <p:sp>
          <p:nvSpPr>
            <p:cNvPr id="15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6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17" name="WordArt 51"/>
          <p:cNvSpPr>
            <a:spLocks noChangeArrowheads="1" noChangeShapeType="1" noTextEdit="1"/>
          </p:cNvSpPr>
          <p:nvPr/>
        </p:nvSpPr>
        <p:spPr bwMode="auto">
          <a:xfrm>
            <a:off x="10056127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DB550F-F77A-499E-A1C9-A228E4F422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0003" y="1785611"/>
            <a:ext cx="5849501" cy="414338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DED2FA6-C309-43B1-8CE4-A9A23CEB9DA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944" b="70556" l="18111" r="82670">
                        <a14:foregroundMark x1="19204" y1="30833" x2="19204" y2="30833"/>
                        <a14:foregroundMark x1="18111" y1="49444" x2="18111" y2="49444"/>
                        <a14:foregroundMark x1="49336" y1="31944" x2="49336" y2="31944"/>
                        <a14:foregroundMark x1="48712" y1="34306" x2="48712" y2="34306"/>
                        <a14:foregroundMark x1="48322" y1="33889" x2="53786" y2="32639"/>
                        <a14:foregroundMark x1="53786" y1="32639" x2="53786" y2="32639"/>
                        <a14:foregroundMark x1="78610" y1="29861" x2="78610" y2="29861"/>
                        <a14:foregroundMark x1="80016" y1="50417" x2="80016" y2="50417"/>
                        <a14:foregroundMark x1="82670" y1="59028" x2="82670" y2="59028"/>
                        <a14:foregroundMark x1="32240" y1="29861" x2="32240" y2="29861"/>
                        <a14:foregroundMark x1="68618" y1="22500" x2="68618" y2="22500"/>
                        <a14:foregroundMark x1="68618" y1="22500" x2="68618" y2="22500"/>
                        <a14:foregroundMark x1="53005" y1="20972" x2="53005" y2="20972"/>
                        <a14:foregroundMark x1="48634" y1="29306" x2="48634" y2="29306"/>
                        <a14:foregroundMark x1="48634" y1="25000" x2="48634" y2="25000"/>
                        <a14:foregroundMark x1="65418" y1="44167" x2="65418" y2="44167"/>
                        <a14:foregroundMark x1="68696" y1="45417" x2="68696" y2="45417"/>
                        <a14:foregroundMark x1="32006" y1="23194" x2="32006" y2="23194"/>
                        <a14:foregroundMark x1="31616" y1="22361" x2="31616" y2="22361"/>
                        <a14:foregroundMark x1="32553" y1="20972" x2="32553" y2="20972"/>
                        <a14:foregroundMark x1="31850" y1="22361" x2="32006" y2="23194"/>
                        <a14:backgroundMark x1="26308" y1="36806" x2="26308" y2="36806"/>
                        <a14:backgroundMark x1="34738" y1="36944" x2="34738" y2="36944"/>
                        <a14:backgroundMark x1="49180" y1="55139" x2="49180" y2="55139"/>
                        <a14:backgroundMark x1="53786" y1="52500" x2="5378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0796" r="13861" b="22348"/>
          <a:stretch/>
        </p:blipFill>
        <p:spPr>
          <a:xfrm>
            <a:off x="3162595" y="62003"/>
            <a:ext cx="6573029" cy="1465045"/>
          </a:xfrm>
          <a:prstGeom prst="rect">
            <a:avLst/>
          </a:prstGeom>
        </p:spPr>
      </p:pic>
      <p:pic>
        <p:nvPicPr>
          <p:cNvPr id="18" name="Picture 17">
            <a:hlinkClick r:id="rId11" action="ppaction://hlinksldjump"/>
            <a:extLst>
              <a:ext uri="{FF2B5EF4-FFF2-40B4-BE49-F238E27FC236}">
                <a16:creationId xmlns:a16="http://schemas.microsoft.com/office/drawing/2014/main" id="{2411B418-2793-4C5D-AC8D-78615F48F22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7517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500"/>
                            </p:stCondLst>
                            <p:childTnLst>
                              <p:par>
                                <p:cTn id="6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192148" y="3647335"/>
            <a:ext cx="73974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343150" y="3588611"/>
            <a:ext cx="73974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ACB8C7-C387-4929-9586-99A3BEC9D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2865433" y="3001035"/>
            <a:ext cx="6461133" cy="1089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0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723960811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671646" y="2534848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948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39357"/>
          <a:stretch>
            <a:fillRect/>
          </a:stretch>
        </p:blipFill>
        <p:spPr>
          <a:xfrm flipH="1">
            <a:off x="1091381" y="371481"/>
            <a:ext cx="10015222" cy="611503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9715458">
            <a:off x="9165988" y="4893021"/>
            <a:ext cx="713747" cy="13970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8782DE7-3FE8-42C0-9C7D-27D4382358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666" y="867190"/>
            <a:ext cx="8929173" cy="482265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358582" y="3182700"/>
            <a:ext cx="1003257" cy="233809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9474107" y="3994360"/>
            <a:ext cx="2443364" cy="22150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447594">
            <a:off x="1098767" y="4429723"/>
            <a:ext cx="1535556" cy="1852097"/>
          </a:xfrm>
          <a:prstGeom prst="rect">
            <a:avLst/>
          </a:prstGeom>
        </p:spPr>
      </p:pic>
      <p:sp>
        <p:nvSpPr>
          <p:cNvPr id="14" name="Rectangle 1">
            <a:extLst>
              <a:ext uri="{FF2B5EF4-FFF2-40B4-BE49-F238E27FC236}">
                <a16:creationId xmlns:a16="http://schemas.microsoft.com/office/drawing/2014/main" id="{6BC2C0F2-75DB-4205-83BF-0137558517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5412" y="3381915"/>
            <a:ext cx="6793182" cy="1327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60963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933" b="1" dirty="0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Chia </a:t>
            </a:r>
            <a:r>
              <a:rPr lang="en-US" altLang="en-US" sz="2933" b="1" dirty="0" err="1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sẻ</a:t>
            </a:r>
            <a:r>
              <a:rPr lang="en-US" altLang="en-US" sz="2933" b="1" dirty="0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33" b="1" dirty="0" err="1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altLang="en-US" sz="2933" b="1" dirty="0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33" b="1" dirty="0" err="1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altLang="en-US" sz="2933" b="1" dirty="0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altLang="en-US" sz="2933" b="1" dirty="0" err="1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altLang="en-US" sz="2933" b="1" dirty="0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33" b="1" dirty="0" err="1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en-US" sz="2933" b="1" dirty="0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33" b="1" dirty="0" err="1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altLang="en-US" sz="2933" b="1" dirty="0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33" b="1" dirty="0" err="1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tờ</a:t>
            </a:r>
            <a:r>
              <a:rPr lang="en-US" altLang="en-US" sz="2933" b="1" dirty="0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33" b="1" dirty="0" err="1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altLang="en-US" sz="2933" b="1" dirty="0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33" b="1" dirty="0" err="1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altLang="en-US" sz="2933" b="1" dirty="0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33" b="1" dirty="0" err="1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2933" b="1" dirty="0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33" b="1" dirty="0" err="1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altLang="en-US" sz="2933" b="1" dirty="0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33" b="1" dirty="0" err="1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vi-VN" altLang="en-US" sz="2933" b="1" dirty="0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altLang="en-US" sz="3600" b="1" dirty="0">
              <a:solidFill>
                <a:srgbClr val="1E3E99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6DD1E2AC-5C76-45F2-94C1-03978095F117}"/>
              </a:ext>
            </a:extLst>
          </p:cNvPr>
          <p:cNvSpPr>
            <a:spLocks noChangeArrowheads="1"/>
          </p:cNvSpPr>
          <p:nvPr/>
        </p:nvSpPr>
        <p:spPr bwMode="auto">
          <a:xfrm rot="917024">
            <a:off x="10001898" y="4578682"/>
            <a:ext cx="1387781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6096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alt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 defTabSz="6096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4</a:t>
            </a:r>
            <a:endParaRPr lang="en-US" altLang="en-US" sz="4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8" y="2739557"/>
            <a:ext cx="6234053" cy="15696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KHÁM PHÁ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KIẾN THỨC MỚI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378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47800" y="152400"/>
            <a:ext cx="8915400" cy="6705600"/>
            <a:chOff x="-76200" y="152400"/>
            <a:chExt cx="9087134" cy="6854718"/>
          </a:xfrm>
        </p:grpSpPr>
        <p:pic>
          <p:nvPicPr>
            <p:cNvPr id="1026" name="Picture 2" descr="C:\Users\Admin\Downloads\ngay tháng\chalk-board-303457_960_720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152400"/>
              <a:ext cx="8686800" cy="670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3" descr="D:\Tramy 13-6-2016\Ta lieu di thi\Hinh anh ho tro soan giao an\trang trí\37393514-schoolchildren-at-the-blackboard-in-the-classroom-frame-with-a-copy-space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136" b="100000" l="889" r="99778">
                          <a14:foregroundMark x1="12444" y1="93728" x2="12444" y2="93728"/>
                          <a14:foregroundMark x1="16444" y1="95122" x2="16444" y2="95122"/>
                          <a14:foregroundMark x1="15556" y1="90244" x2="15556" y2="90244"/>
                          <a14:foregroundMark x1="13556" y1="88502" x2="13556" y2="88502"/>
                          <a14:foregroundMark x1="11111" y1="70035" x2="11111" y2="70035"/>
                          <a14:foregroundMark x1="9778" y1="74913" x2="9778" y2="74913"/>
                          <a14:foregroundMark x1="8000" y1="71080" x2="8000" y2="71080"/>
                          <a14:foregroundMark x1="14889" y1="94077" x2="14889" y2="94077"/>
                          <a14:foregroundMark x1="14000" y1="89895" x2="14000" y2="89895"/>
                          <a14:foregroundMark x1="13111" y1="90592" x2="13111" y2="90592"/>
                          <a14:foregroundMark x1="95333" y1="82230" x2="95333" y2="82230"/>
                          <a14:foregroundMark x1="94000" y1="79791" x2="94000" y2="79791"/>
                          <a14:foregroundMark x1="94222" y1="78746" x2="94222" y2="78746"/>
                          <a14:foregroundMark x1="22889" y1="48432" x2="22889" y2="48432"/>
                          <a14:foregroundMark x1="26889" y1="62369" x2="26889" y2="62369"/>
                          <a14:foregroundMark x1="24667" y1="60279" x2="24667" y2="60279"/>
                          <a14:backgroundMark x1="16444" y1="45296" x2="16444" y2="45296"/>
                          <a14:backgroundMark x1="22667" y1="45645" x2="22667" y2="45645"/>
                          <a14:backgroundMark x1="25778" y1="49477" x2="25778" y2="49477"/>
                          <a14:backgroundMark x1="25111" y1="56446" x2="25111" y2="56446"/>
                          <a14:backgroundMark x1="22000" y1="63415" x2="22000" y2="63415"/>
                          <a14:backgroundMark x1="22889" y1="75610" x2="22889" y2="75610"/>
                          <a14:backgroundMark x1="23778" y1="79791" x2="23778" y2="79791"/>
                          <a14:backgroundMark x1="26889" y1="79443" x2="26889" y2="79443"/>
                          <a14:backgroundMark x1="28444" y1="79791" x2="28444" y2="79791"/>
                          <a14:backgroundMark x1="28667" y1="77700" x2="28667" y2="77700"/>
                          <a14:backgroundMark x1="17333" y1="45296" x2="17333" y2="45296"/>
                          <a14:backgroundMark x1="20000" y1="45296" x2="20000" y2="45296"/>
                          <a14:backgroundMark x1="22667" y1="45296" x2="22667" y2="45296"/>
                          <a14:backgroundMark x1="25111" y1="45296" x2="25111" y2="45296"/>
                          <a14:backgroundMark x1="27556" y1="45296" x2="27556" y2="45296"/>
                          <a14:backgroundMark x1="27556" y1="49477" x2="27556" y2="49477"/>
                          <a14:backgroundMark x1="19778" y1="48084" x2="19778" y2="48084"/>
                          <a14:backgroundMark x1="19556" y1="46690" x2="19556" y2="46690"/>
                          <a14:backgroundMark x1="18222" y1="45296" x2="18222" y2="45296"/>
                          <a14:backgroundMark x1="15333" y1="43902" x2="15333" y2="43902"/>
                          <a14:backgroundMark x1="20444" y1="43206" x2="20444" y2="43206"/>
                          <a14:backgroundMark x1="24222" y1="43902" x2="24222" y2="43902"/>
                          <a14:backgroundMark x1="22222" y1="43902" x2="22222" y2="43902"/>
                          <a14:backgroundMark x1="27778" y1="43902" x2="27778" y2="43902"/>
                          <a14:backgroundMark x1="26222" y1="43902" x2="26222" y2="43902"/>
                          <a14:backgroundMark x1="27556" y1="51916" x2="27556" y2="51916"/>
                          <a14:backgroundMark x1="25333" y1="54007" x2="25333" y2="54007"/>
                          <a14:backgroundMark x1="24000" y1="51568" x2="24000" y2="51568"/>
                          <a14:backgroundMark x1="27333" y1="54704" x2="27333" y2="54704"/>
                          <a14:backgroundMark x1="27111" y1="60279" x2="27111" y2="60279"/>
                          <a14:backgroundMark x1="28444" y1="56794" x2="28444" y2="56794"/>
                          <a14:backgroundMark x1="28444" y1="52613" x2="28444" y2="52613"/>
                          <a14:backgroundMark x1="28222" y1="67596" x2="28222" y2="67596"/>
                          <a14:backgroundMark x1="28222" y1="59582" x2="28222" y2="59582"/>
                          <a14:backgroundMark x1="28444" y1="64460" x2="28444" y2="64460"/>
                          <a14:backgroundMark x1="28444" y1="62369" x2="28444" y2="62369"/>
                          <a14:backgroundMark x1="28444" y1="47735" x2="28444" y2="47735"/>
                          <a14:backgroundMark x1="28444" y1="46341" x2="28444" y2="46341"/>
                          <a14:backgroundMark x1="26444" y1="70383" x2="26444" y2="70383"/>
                          <a14:backgroundMark x1="26444" y1="66899" x2="26444" y2="66899"/>
                          <a14:backgroundMark x1="26667" y1="64460" x2="26667" y2="64460"/>
                          <a14:backgroundMark x1="24444" y1="65854" x2="24444" y2="65854"/>
                          <a14:backgroundMark x1="22889" y1="67596" x2="22889" y2="67596"/>
                          <a14:backgroundMark x1="20667" y1="70383" x2="20667" y2="70383"/>
                          <a14:backgroundMark x1="28444" y1="72822" x2="28444" y2="72822"/>
                          <a14:backgroundMark x1="27778" y1="75958" x2="27778" y2="75958"/>
                          <a14:backgroundMark x1="28444" y1="70383" x2="28444" y2="70383"/>
                          <a14:backgroundMark x1="28667" y1="65505" x2="28667" y2="655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0" t="43352" r="72356" b="1"/>
            <a:stretch/>
          </p:blipFill>
          <p:spPr bwMode="auto">
            <a:xfrm>
              <a:off x="-76200" y="3276600"/>
              <a:ext cx="2286000" cy="3730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3" descr="D:\Tramy 13-6-2016\Ta lieu di thi\Hinh anh ho tro soan giao an\trang trí\37393514-schoolchildren-at-the-blackboard-in-the-classroom-frame-with-a-copy-space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136" b="100000" l="889" r="99778">
                          <a14:foregroundMark x1="12444" y1="93728" x2="12444" y2="93728"/>
                          <a14:foregroundMark x1="16444" y1="95122" x2="16444" y2="95122"/>
                          <a14:foregroundMark x1="15556" y1="90244" x2="15556" y2="90244"/>
                          <a14:foregroundMark x1="13556" y1="88502" x2="13556" y2="88502"/>
                          <a14:foregroundMark x1="11111" y1="70035" x2="11111" y2="70035"/>
                          <a14:foregroundMark x1="9778" y1="74913" x2="9778" y2="74913"/>
                          <a14:foregroundMark x1="8000" y1="71080" x2="8000" y2="71080"/>
                          <a14:foregroundMark x1="14889" y1="94077" x2="14889" y2="94077"/>
                          <a14:foregroundMark x1="14000" y1="89895" x2="14000" y2="89895"/>
                          <a14:foregroundMark x1="13111" y1="90592" x2="13111" y2="90592"/>
                          <a14:foregroundMark x1="95333" y1="82230" x2="95333" y2="82230"/>
                          <a14:foregroundMark x1="94000" y1="79791" x2="94000" y2="79791"/>
                          <a14:foregroundMark x1="94222" y1="78746" x2="94222" y2="78746"/>
                          <a14:backgroundMark x1="73333" y1="43902" x2="73333" y2="43902"/>
                          <a14:backgroundMark x1="75556" y1="78397" x2="75556" y2="78397"/>
                          <a14:backgroundMark x1="78000" y1="78397" x2="78000" y2="78397"/>
                          <a14:backgroundMark x1="73333" y1="78746" x2="73333" y2="78746"/>
                          <a14:backgroundMark x1="74000" y1="67944" x2="74000" y2="67944"/>
                          <a14:backgroundMark x1="72000" y1="81185" x2="72000" y2="81185"/>
                          <a14:backgroundMark x1="71778" y1="78746" x2="71778" y2="78746"/>
                          <a14:backgroundMark x1="83556" y1="36237" x2="83556" y2="36237"/>
                          <a14:backgroundMark x1="77111" y1="45645" x2="77111" y2="45645"/>
                          <a14:backgroundMark x1="77556" y1="42160" x2="77556" y2="42160"/>
                          <a14:backgroundMark x1="74000" y1="52962" x2="74000" y2="52962"/>
                          <a14:backgroundMark x1="74000" y1="57143" x2="74000" y2="57143"/>
                          <a14:backgroundMark x1="78667" y1="57840" x2="78667" y2="57840"/>
                          <a14:backgroundMark x1="78000" y1="53659" x2="78000" y2="53659"/>
                          <a14:backgroundMark x1="79556" y1="47038" x2="79556" y2="47038"/>
                          <a14:backgroundMark x1="82000" y1="41812" x2="82000" y2="41812"/>
                          <a14:backgroundMark x1="84000" y1="40418" x2="84000" y2="40418"/>
                          <a14:backgroundMark x1="75556" y1="47038" x2="75556" y2="47038"/>
                          <a14:backgroundMark x1="73333" y1="47735" x2="73333" y2="47735"/>
                          <a14:backgroundMark x1="72444" y1="36934" x2="72444" y2="36934"/>
                          <a14:backgroundMark x1="76444" y1="36934" x2="76444" y2="36934"/>
                          <a14:backgroundMark x1="81111" y1="36934" x2="81111" y2="36934"/>
                          <a14:backgroundMark x1="78444" y1="36934" x2="78444" y2="36934"/>
                          <a14:backgroundMark x1="74667" y1="36934" x2="74667" y2="36934"/>
                          <a14:backgroundMark x1="73778" y1="40070" x2="73778" y2="40070"/>
                          <a14:backgroundMark x1="76222" y1="40070" x2="76222" y2="40070"/>
                          <a14:backgroundMark x1="79333" y1="39373" x2="79333" y2="39373"/>
                          <a14:backgroundMark x1="80000" y1="42857" x2="80000" y2="42857"/>
                          <a14:backgroundMark x1="71333" y1="39024" x2="71333" y2="39024"/>
                          <a14:backgroundMark x1="73111" y1="38328" x2="73111" y2="38328"/>
                          <a14:backgroundMark x1="72444" y1="42160" x2="72444" y2="42160"/>
                          <a14:backgroundMark x1="71778" y1="44251" x2="71778" y2="44251"/>
                          <a14:backgroundMark x1="72000" y1="47038" x2="72000" y2="47038"/>
                          <a14:backgroundMark x1="72444" y1="49826" x2="72444" y2="49826"/>
                          <a14:backgroundMark x1="72667" y1="53310" x2="72667" y2="53310"/>
                          <a14:backgroundMark x1="72667" y1="55052" x2="72667" y2="55052"/>
                          <a14:backgroundMark x1="72000" y1="51220" x2="72000" y2="51220"/>
                          <a14:backgroundMark x1="71778" y1="48084" x2="71778" y2="48084"/>
                          <a14:backgroundMark x1="71778" y1="53659" x2="71778" y2="53659"/>
                          <a14:backgroundMark x1="71778" y1="57491" x2="71778" y2="57491"/>
                          <a14:backgroundMark x1="72444" y1="63763" x2="72444" y2="63763"/>
                          <a14:backgroundMark x1="73111" y1="59582" x2="73111" y2="59582"/>
                          <a14:backgroundMark x1="72222" y1="61672" x2="72222" y2="61672"/>
                          <a14:backgroundMark x1="71778" y1="59930" x2="71778" y2="59930"/>
                          <a14:backgroundMark x1="72444" y1="65854" x2="72444" y2="65854"/>
                          <a14:backgroundMark x1="72444" y1="69338" x2="72444" y2="69338"/>
                          <a14:backgroundMark x1="77333" y1="67944" x2="77333" y2="67944"/>
                          <a14:backgroundMark x1="75778" y1="65854" x2="75778" y2="65854"/>
                          <a14:backgroundMark x1="78444" y1="67247" x2="78444" y2="67247"/>
                          <a14:backgroundMark x1="80222" y1="69338" x2="80222" y2="69338"/>
                          <a14:backgroundMark x1="81778" y1="71429" x2="81778" y2="71429"/>
                          <a14:backgroundMark x1="72000" y1="75261" x2="72000" y2="75261"/>
                          <a14:backgroundMark x1="71333" y1="71429" x2="71333" y2="71429"/>
                          <a14:backgroundMark x1="72222" y1="67596" x2="72222" y2="675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402" t="40499" r="2586" b="-1"/>
            <a:stretch/>
          </p:blipFill>
          <p:spPr bwMode="auto">
            <a:xfrm>
              <a:off x="6953534" y="3124200"/>
              <a:ext cx="2057400" cy="3823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2140800" y="807979"/>
            <a:ext cx="8229600" cy="2536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i="1" dirty="0" err="1">
                <a:solidFill>
                  <a:srgbClr val="FFC000"/>
                </a:solidFill>
                <a:latin typeface="UTM Avo" panose="02040603050506020204" pitchFamily="18" charset="0"/>
                <a:cs typeface="Arial" pitchFamily="34" charset="0"/>
              </a:rPr>
              <a:t>Xem</a:t>
            </a:r>
            <a:r>
              <a:rPr lang="en-US" sz="2400" b="1" i="1" dirty="0">
                <a:solidFill>
                  <a:srgbClr val="FFC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FFC000"/>
                </a:solidFill>
                <a:latin typeface="UTM Avo" panose="02040603050506020204" pitchFamily="18" charset="0"/>
                <a:cs typeface="Arial" pitchFamily="34" charset="0"/>
              </a:rPr>
              <a:t>tờ</a:t>
            </a:r>
            <a:r>
              <a:rPr lang="en-US" sz="2400" b="1" i="1" dirty="0">
                <a:solidFill>
                  <a:srgbClr val="FFC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FFC000"/>
                </a:solidFill>
                <a:latin typeface="UTM Avo" panose="02040603050506020204" pitchFamily="18" charset="0"/>
                <a:cs typeface="Arial" pitchFamily="34" charset="0"/>
              </a:rPr>
              <a:t>lịch</a:t>
            </a:r>
            <a:r>
              <a:rPr lang="en-US" sz="2400" b="1" i="1" dirty="0">
                <a:solidFill>
                  <a:srgbClr val="FFC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FFC000"/>
                </a:solidFill>
                <a:latin typeface="UTM Avo" panose="02040603050506020204" pitchFamily="18" charset="0"/>
                <a:cs typeface="Arial" pitchFamily="34" charset="0"/>
              </a:rPr>
              <a:t>tháng</a:t>
            </a:r>
            <a:r>
              <a:rPr lang="en-US" sz="2400" b="1" i="1" dirty="0">
                <a:solidFill>
                  <a:srgbClr val="FFC000"/>
                </a:solidFill>
                <a:latin typeface="UTM Avo" panose="02040603050506020204" pitchFamily="18" charset="0"/>
                <a:cs typeface="Arial" pitchFamily="34" charset="0"/>
              </a:rPr>
              <a:t> 4, </a:t>
            </a:r>
            <a:r>
              <a:rPr lang="en-US" sz="2400" b="1" i="1" dirty="0" err="1">
                <a:solidFill>
                  <a:srgbClr val="FFC000"/>
                </a:solidFill>
                <a:latin typeface="UTM Avo" panose="02040603050506020204" pitchFamily="18" charset="0"/>
                <a:cs typeface="Arial" pitchFamily="34" charset="0"/>
              </a:rPr>
              <a:t>thực</a:t>
            </a:r>
            <a:r>
              <a:rPr lang="en-US" sz="2400" b="1" i="1" dirty="0">
                <a:solidFill>
                  <a:srgbClr val="FFC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FFC000"/>
                </a:solidFill>
                <a:latin typeface="UTM Avo" panose="02040603050506020204" pitchFamily="18" charset="0"/>
                <a:cs typeface="Arial" pitchFamily="34" charset="0"/>
              </a:rPr>
              <a:t>hiện</a:t>
            </a:r>
            <a:r>
              <a:rPr lang="en-US" sz="2400" b="1" i="1" dirty="0">
                <a:solidFill>
                  <a:srgbClr val="FFC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FFC000"/>
                </a:solidFill>
                <a:latin typeface="UTM Avo" panose="02040603050506020204" pitchFamily="18" charset="0"/>
                <a:cs typeface="Arial" pitchFamily="34" charset="0"/>
              </a:rPr>
              <a:t>các</a:t>
            </a:r>
            <a:r>
              <a:rPr lang="en-US" sz="2400" b="1" i="1" dirty="0">
                <a:solidFill>
                  <a:srgbClr val="FFC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FFC000"/>
                </a:solidFill>
                <a:latin typeface="UTM Avo" panose="02040603050506020204" pitchFamily="18" charset="0"/>
                <a:cs typeface="Arial" pitchFamily="34" charset="0"/>
              </a:rPr>
              <a:t>yêu</a:t>
            </a:r>
            <a:r>
              <a:rPr lang="en-US" sz="2400" b="1" i="1" dirty="0">
                <a:solidFill>
                  <a:srgbClr val="FFC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FFC000"/>
                </a:solidFill>
                <a:latin typeface="UTM Avo" panose="02040603050506020204" pitchFamily="18" charset="0"/>
                <a:cs typeface="Arial" pitchFamily="34" charset="0"/>
              </a:rPr>
              <a:t>cầu</a:t>
            </a:r>
            <a:r>
              <a:rPr lang="en-US" sz="2400" b="1" i="1" dirty="0">
                <a:solidFill>
                  <a:srgbClr val="FFC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FFC000"/>
                </a:solidFill>
                <a:latin typeface="UTM Avo" panose="02040603050506020204" pitchFamily="18" charset="0"/>
                <a:cs typeface="Arial" pitchFamily="34" charset="0"/>
              </a:rPr>
              <a:t>sau</a:t>
            </a:r>
            <a:r>
              <a:rPr lang="en-US" sz="2400" b="1" i="1" dirty="0">
                <a:solidFill>
                  <a:srgbClr val="FFC000"/>
                </a:solidFill>
                <a:latin typeface="UTM Avo" panose="02040603050506020204" pitchFamily="18" charset="0"/>
                <a:cs typeface="Arial" pitchFamily="34" charset="0"/>
              </a:rPr>
              <a:t>:</a:t>
            </a:r>
            <a:endParaRPr lang="en-US" sz="2400" dirty="0">
              <a:solidFill>
                <a:srgbClr val="FFC000"/>
              </a:solidFill>
              <a:latin typeface="UTM Avo" panose="02040603050506020204" pitchFamily="18" charset="0"/>
              <a:cs typeface="Arial" pitchFamily="34" charset="0"/>
            </a:endParaRPr>
          </a:p>
          <a:p>
            <a:pPr lvl="2">
              <a:spcAft>
                <a:spcPts val="1200"/>
              </a:spcAft>
            </a:pPr>
            <a:r>
              <a:rPr lang="en-US" sz="2400" b="1" i="1" dirty="0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1. Cho </a:t>
            </a:r>
            <a:r>
              <a:rPr lang="en-US" sz="2400" b="1" i="1" dirty="0" err="1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biết</a:t>
            </a:r>
            <a:r>
              <a:rPr lang="en-US" sz="2400" b="1" i="1" dirty="0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: </a:t>
            </a:r>
            <a:r>
              <a:rPr lang="en-US" sz="2400" b="1" i="1" dirty="0" err="1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tháng</a:t>
            </a:r>
            <a:r>
              <a:rPr lang="en-US" sz="2400" b="1" i="1" dirty="0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 4 </a:t>
            </a:r>
            <a:r>
              <a:rPr lang="en-US" sz="2400" b="1" i="1" dirty="0" err="1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có</a:t>
            </a:r>
            <a:r>
              <a:rPr lang="en-US" sz="2400" b="1" i="1" dirty="0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 bao </a:t>
            </a:r>
            <a:r>
              <a:rPr lang="en-US" sz="2400" b="1" i="1" dirty="0" err="1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nhiêu</a:t>
            </a:r>
            <a:r>
              <a:rPr lang="en-US" sz="2400" b="1" i="1" dirty="0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ngày</a:t>
            </a:r>
            <a:r>
              <a:rPr lang="en-US" sz="2400" b="1" i="1" dirty="0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?</a:t>
            </a:r>
            <a:endParaRPr lang="en-US" sz="2400" b="1" dirty="0">
              <a:solidFill>
                <a:schemeClr val="bg1"/>
              </a:solidFill>
              <a:latin typeface="UTM Avo" panose="02040603050506020204" pitchFamily="18" charset="0"/>
              <a:cs typeface="Arial" pitchFamily="34" charset="0"/>
            </a:endParaRPr>
          </a:p>
          <a:p>
            <a:pPr lvl="2">
              <a:spcAft>
                <a:spcPts val="1200"/>
              </a:spcAft>
            </a:pPr>
            <a:r>
              <a:rPr lang="en-US" sz="2400" b="1" i="1" dirty="0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2. Cho </a:t>
            </a:r>
            <a:r>
              <a:rPr lang="en-US" sz="2400" b="1" i="1" dirty="0" err="1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biết</a:t>
            </a:r>
            <a:r>
              <a:rPr lang="en-US" sz="2400" b="1" i="1" dirty="0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: </a:t>
            </a:r>
            <a:r>
              <a:rPr lang="en-US" sz="2400" b="1" i="1" dirty="0" err="1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ngày</a:t>
            </a:r>
            <a:r>
              <a:rPr lang="en-US" sz="2400" b="1" i="1" dirty="0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 13 </a:t>
            </a:r>
            <a:r>
              <a:rPr lang="en-US" sz="2400" b="1" i="1" dirty="0" err="1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tháng</a:t>
            </a:r>
            <a:r>
              <a:rPr lang="en-US" sz="2400" b="1" i="1" dirty="0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 4 </a:t>
            </a:r>
            <a:r>
              <a:rPr lang="en-US" sz="2400" b="1" i="1" dirty="0" err="1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là</a:t>
            </a:r>
            <a:r>
              <a:rPr lang="en-US" sz="2400" b="1" i="1" dirty="0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thứ</a:t>
            </a:r>
            <a:r>
              <a:rPr lang="en-US" sz="2400" b="1" i="1" dirty="0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mấy</a:t>
            </a:r>
            <a:r>
              <a:rPr lang="en-US" sz="2400" b="1" i="1" dirty="0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?</a:t>
            </a:r>
            <a:endParaRPr lang="en-US" sz="2400" b="1" dirty="0">
              <a:solidFill>
                <a:schemeClr val="bg1"/>
              </a:solidFill>
              <a:latin typeface="UTM Avo" panose="02040603050506020204" pitchFamily="18" charset="0"/>
              <a:cs typeface="Arial" pitchFamily="34" charset="0"/>
            </a:endParaRPr>
          </a:p>
          <a:p>
            <a:pPr lvl="2">
              <a:lnSpc>
                <a:spcPct val="125000"/>
              </a:lnSpc>
              <a:spcAft>
                <a:spcPts val="1200"/>
              </a:spcAft>
            </a:pPr>
            <a:r>
              <a:rPr lang="en-US" sz="2400" b="1" i="1" dirty="0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3. </a:t>
            </a:r>
            <a:r>
              <a:rPr lang="en-US" sz="2400" b="1" i="1" dirty="0" err="1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Chỉ</a:t>
            </a:r>
            <a:r>
              <a:rPr lang="en-US" sz="2400" b="1" i="1" dirty="0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một</a:t>
            </a:r>
            <a:r>
              <a:rPr lang="en-US" sz="2400" b="1" i="1" dirty="0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ngày</a:t>
            </a:r>
            <a:r>
              <a:rPr lang="en-US" sz="2400" b="1" i="1" dirty="0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bất</a:t>
            </a:r>
            <a:r>
              <a:rPr lang="en-US" sz="2400" b="1" i="1" dirty="0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kì</a:t>
            </a:r>
            <a:r>
              <a:rPr lang="en-US" sz="2400" b="1" i="1" dirty="0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trong</a:t>
            </a:r>
            <a:r>
              <a:rPr lang="en-US" sz="2400" b="1" i="1" dirty="0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tháng</a:t>
            </a:r>
            <a:r>
              <a:rPr lang="en-US" sz="2400" b="1" i="1" dirty="0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 4,          </a:t>
            </a:r>
            <a:r>
              <a:rPr lang="en-US" sz="2400" b="1" i="1" dirty="0" err="1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đọc</a:t>
            </a:r>
            <a:r>
              <a:rPr lang="en-US" sz="2400" b="1" i="1" dirty="0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thứ</a:t>
            </a:r>
            <a:r>
              <a:rPr lang="en-US" sz="2400" b="1" i="1" dirty="0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, </a:t>
            </a:r>
            <a:r>
              <a:rPr lang="en-US" sz="2400" b="1" i="1" dirty="0" err="1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ngày</a:t>
            </a:r>
            <a:r>
              <a:rPr lang="en-US" sz="2400" b="1" i="1" dirty="0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, </a:t>
            </a:r>
            <a:r>
              <a:rPr lang="en-US" sz="2400" b="1" i="1" dirty="0" err="1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tháng</a:t>
            </a:r>
            <a:r>
              <a:rPr lang="en-US" sz="2400" b="1" i="1" dirty="0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của</a:t>
            </a:r>
            <a:r>
              <a:rPr lang="en-US" sz="2400" b="1" i="1" dirty="0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  </a:t>
            </a:r>
            <a:r>
              <a:rPr lang="en-US" sz="2400" b="1" i="1" dirty="0" err="1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ngày</a:t>
            </a:r>
            <a:r>
              <a:rPr lang="en-US" sz="2400" b="1" i="1" dirty="0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đó</a:t>
            </a:r>
            <a:r>
              <a:rPr lang="en-US" sz="2400" b="1" i="1" dirty="0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UTM Avo" panose="02040603050506020204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81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2">
            <a:extLst>
              <a:ext uri="{FF2B5EF4-FFF2-40B4-BE49-F238E27FC236}">
                <a16:creationId xmlns:a16="http://schemas.microsoft.com/office/drawing/2014/main" id="{E9BA14FC-F310-4920-BC3A-FD0920B9D8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1253018"/>
              </p:ext>
            </p:extLst>
          </p:nvPr>
        </p:nvGraphicFramePr>
        <p:xfrm>
          <a:off x="456626" y="995739"/>
          <a:ext cx="8948408" cy="39312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8344">
                  <a:extLst>
                    <a:ext uri="{9D8B030D-6E8A-4147-A177-3AD203B41FA5}">
                      <a16:colId xmlns:a16="http://schemas.microsoft.com/office/drawing/2014/main" val="3308216051"/>
                    </a:ext>
                  </a:extLst>
                </a:gridCol>
                <a:gridCol w="1278344">
                  <a:extLst>
                    <a:ext uri="{9D8B030D-6E8A-4147-A177-3AD203B41FA5}">
                      <a16:colId xmlns:a16="http://schemas.microsoft.com/office/drawing/2014/main" val="2458143941"/>
                    </a:ext>
                  </a:extLst>
                </a:gridCol>
                <a:gridCol w="1278344">
                  <a:extLst>
                    <a:ext uri="{9D8B030D-6E8A-4147-A177-3AD203B41FA5}">
                      <a16:colId xmlns:a16="http://schemas.microsoft.com/office/drawing/2014/main" val="338278331"/>
                    </a:ext>
                  </a:extLst>
                </a:gridCol>
                <a:gridCol w="1278344">
                  <a:extLst>
                    <a:ext uri="{9D8B030D-6E8A-4147-A177-3AD203B41FA5}">
                      <a16:colId xmlns:a16="http://schemas.microsoft.com/office/drawing/2014/main" val="4119444620"/>
                    </a:ext>
                  </a:extLst>
                </a:gridCol>
                <a:gridCol w="1278344">
                  <a:extLst>
                    <a:ext uri="{9D8B030D-6E8A-4147-A177-3AD203B41FA5}">
                      <a16:colId xmlns:a16="http://schemas.microsoft.com/office/drawing/2014/main" val="3421255312"/>
                    </a:ext>
                  </a:extLst>
                </a:gridCol>
                <a:gridCol w="1278344">
                  <a:extLst>
                    <a:ext uri="{9D8B030D-6E8A-4147-A177-3AD203B41FA5}">
                      <a16:colId xmlns:a16="http://schemas.microsoft.com/office/drawing/2014/main" val="2146946686"/>
                    </a:ext>
                  </a:extLst>
                </a:gridCol>
                <a:gridCol w="1278344">
                  <a:extLst>
                    <a:ext uri="{9D8B030D-6E8A-4147-A177-3AD203B41FA5}">
                      <a16:colId xmlns:a16="http://schemas.microsoft.com/office/drawing/2014/main" val="1388922984"/>
                    </a:ext>
                  </a:extLst>
                </a:gridCol>
              </a:tblGrid>
              <a:tr h="661112">
                <a:tc gridSpan="7"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THÁNG</a:t>
                      </a:r>
                      <a:r>
                        <a:rPr lang="en-US" sz="32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0693666"/>
                  </a:ext>
                </a:extLst>
              </a:tr>
              <a:tr h="51381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Hai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Ba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Tư</a:t>
                      </a:r>
                      <a:endParaRPr lang="en-US" sz="200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Năm</a:t>
                      </a:r>
                      <a:endParaRPr lang="en-US" sz="200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endParaRPr lang="en-US" sz="200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Bảy</a:t>
                      </a:r>
                      <a:endParaRPr lang="en-US" sz="200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nhật</a:t>
                      </a:r>
                      <a:endParaRPr lang="en-US" sz="200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1219637"/>
                  </a:ext>
                </a:extLst>
              </a:tr>
              <a:tr h="513815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8272874"/>
                  </a:ext>
                </a:extLst>
              </a:tr>
              <a:tr h="51381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3055550"/>
                  </a:ext>
                </a:extLst>
              </a:tr>
              <a:tr h="51381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8333893"/>
                  </a:ext>
                </a:extLst>
              </a:tr>
              <a:tr h="51381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5337337"/>
                  </a:ext>
                </a:extLst>
              </a:tr>
              <a:tr h="51381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2701198"/>
                  </a:ext>
                </a:extLst>
              </a:tr>
            </a:tbl>
          </a:graphicData>
        </a:graphic>
      </p:graphicFrame>
      <p:pic>
        <p:nvPicPr>
          <p:cNvPr id="33" name="Picture 32">
            <a:extLst>
              <a:ext uri="{FF2B5EF4-FFF2-40B4-BE49-F238E27FC236}">
                <a16:creationId xmlns:a16="http://schemas.microsoft.com/office/drawing/2014/main" id="{5C1DC988-B480-415E-9A73-92CD6F807A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778" b="83472" l="82362" r="96900">
                        <a14:foregroundMark x1="91144" y1="63333" x2="91144" y2="63333"/>
                        <a14:foregroundMark x1="96974" y1="65833" x2="96974" y2="65833"/>
                        <a14:foregroundMark x1="90849" y1="62500" x2="90849" y2="62500"/>
                        <a14:foregroundMark x1="94022" y1="82222" x2="94022" y2="82222"/>
                        <a14:foregroundMark x1="87749" y1="83472" x2="87749" y2="83472"/>
                        <a14:foregroundMark x1="86421" y1="83056" x2="86421" y2="83056"/>
                        <a14:foregroundMark x1="85756" y1="83194" x2="85756" y2="83194"/>
                      </a14:backgroundRemoval>
                    </a14:imgEffect>
                  </a14:imgLayer>
                </a14:imgProps>
              </a:ext>
            </a:extLst>
          </a:blip>
          <a:srcRect l="80733" t="49131" r="1728" b="13170"/>
          <a:stretch/>
        </p:blipFill>
        <p:spPr>
          <a:xfrm>
            <a:off x="9487441" y="4085795"/>
            <a:ext cx="2247933" cy="256749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8D39CF6-EF00-4F4F-A2AA-620232B9B57E}"/>
              </a:ext>
            </a:extLst>
          </p:cNvPr>
          <p:cNvSpPr txBox="1"/>
          <p:nvPr/>
        </p:nvSpPr>
        <p:spPr>
          <a:xfrm>
            <a:off x="2975283" y="306762"/>
            <a:ext cx="5058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Đây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tờ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lịch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</a:t>
            </a:r>
            <a:r>
              <a:rPr lang="vi-VN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511202C-36DD-48E1-A250-8356E614F662}"/>
              </a:ext>
            </a:extLst>
          </p:cNvPr>
          <p:cNvSpPr/>
          <p:nvPr/>
        </p:nvSpPr>
        <p:spPr>
          <a:xfrm>
            <a:off x="3372874" y="3390900"/>
            <a:ext cx="553080" cy="49335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UTM Avo" panose="0204060305050602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53EDA68-87E8-468B-A0ED-260FEA59F711}"/>
              </a:ext>
            </a:extLst>
          </p:cNvPr>
          <p:cNvSpPr txBox="1"/>
          <p:nvPr/>
        </p:nvSpPr>
        <p:spPr>
          <a:xfrm>
            <a:off x="2637389" y="4926966"/>
            <a:ext cx="5734455" cy="13280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en-US" sz="24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mười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ba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tháng</a:t>
            </a:r>
            <a:r>
              <a:rPr lang="en-US" sz="24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ư</a:t>
            </a:r>
            <a:r>
              <a:rPr lang="en-US" sz="24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sz="24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24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13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tháng</a:t>
            </a:r>
            <a:r>
              <a:rPr lang="en-US" sz="24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4.</a:t>
            </a:r>
          </a:p>
          <a:p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13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tháng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4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thứ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vi-VN" sz="2400" b="1" dirty="0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C00000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CD8007C-A14B-4D74-9979-482481A35A08}"/>
              </a:ext>
            </a:extLst>
          </p:cNvPr>
          <p:cNvSpPr/>
          <p:nvPr/>
        </p:nvSpPr>
        <p:spPr>
          <a:xfrm>
            <a:off x="0" y="0"/>
            <a:ext cx="12192000" cy="1700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BCB6A405-EC66-4E33-89FB-C8EA5CE3F327}"/>
              </a:ext>
            </a:extLst>
          </p:cNvPr>
          <p:cNvSpPr/>
          <p:nvPr/>
        </p:nvSpPr>
        <p:spPr>
          <a:xfrm>
            <a:off x="9762942" y="677144"/>
            <a:ext cx="1838508" cy="519037"/>
          </a:xfrm>
          <a:prstGeom prst="wedgeRoundRectCallout">
            <a:avLst>
              <a:gd name="adj1" fmla="val -78943"/>
              <a:gd name="adj2" fmla="val 82686"/>
              <a:gd name="adj3" fmla="val 16667"/>
            </a:avLst>
          </a:prstGeom>
          <a:solidFill>
            <a:srgbClr val="C2E9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Tên</a:t>
            </a: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268603E-963A-492C-BCDC-CBBB5E7E230F}"/>
              </a:ext>
            </a:extLst>
          </p:cNvPr>
          <p:cNvSpPr/>
          <p:nvPr/>
        </p:nvSpPr>
        <p:spPr>
          <a:xfrm>
            <a:off x="9911347" y="3032494"/>
            <a:ext cx="1976901" cy="993590"/>
          </a:xfrm>
          <a:prstGeom prst="roundRect">
            <a:avLst/>
          </a:prstGeom>
          <a:solidFill>
            <a:srgbClr val="C2E9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5D74C95-899E-497D-BE9C-71D18EFEDD5C}"/>
              </a:ext>
            </a:extLst>
          </p:cNvPr>
          <p:cNvGrpSpPr/>
          <p:nvPr/>
        </p:nvGrpSpPr>
        <p:grpSpPr>
          <a:xfrm>
            <a:off x="9720180" y="1488459"/>
            <a:ext cx="2247932" cy="744101"/>
            <a:chOff x="9696420" y="1627624"/>
            <a:chExt cx="2247932" cy="744101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11F2AC89-CB74-4CE5-94BE-8832069B4CE8}"/>
                </a:ext>
              </a:extLst>
            </p:cNvPr>
            <p:cNvSpPr/>
            <p:nvPr/>
          </p:nvSpPr>
          <p:spPr>
            <a:xfrm>
              <a:off x="9696420" y="1676975"/>
              <a:ext cx="2247932" cy="694750"/>
            </a:xfrm>
            <a:prstGeom prst="wedgeRoundRectCallout">
              <a:avLst>
                <a:gd name="adj1" fmla="val -65207"/>
                <a:gd name="adj2" fmla="val 10893"/>
                <a:gd name="adj3" fmla="val 16667"/>
              </a:avLst>
            </a:prstGeom>
            <a:solidFill>
              <a:srgbClr val="C2E9D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D27FFEE-C36F-4A32-BBDF-464836999227}"/>
                </a:ext>
              </a:extLst>
            </p:cNvPr>
            <p:cNvSpPr txBox="1"/>
            <p:nvPr/>
          </p:nvSpPr>
          <p:spPr>
            <a:xfrm>
              <a:off x="9929349" y="1627624"/>
              <a:ext cx="19769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Tên</a:t>
              </a:r>
              <a:r>
                <a:rPr lang="en-US" sz="20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0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vi-VN" sz="20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thứ</a:t>
              </a:r>
              <a:r>
                <a:rPr lang="en-US" sz="20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0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t</a:t>
              </a:r>
              <a:r>
                <a:rPr lang="vi-VN" sz="20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uần</a:t>
              </a:r>
              <a:endParaRPr lang="en-US" sz="2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Right Brace 12">
            <a:extLst>
              <a:ext uri="{FF2B5EF4-FFF2-40B4-BE49-F238E27FC236}">
                <a16:creationId xmlns:a16="http://schemas.microsoft.com/office/drawing/2014/main" id="{BC2AE2E5-F028-4283-A752-F3B1F785A484}"/>
              </a:ext>
            </a:extLst>
          </p:cNvPr>
          <p:cNvSpPr/>
          <p:nvPr/>
        </p:nvSpPr>
        <p:spPr>
          <a:xfrm>
            <a:off x="9487441" y="2348607"/>
            <a:ext cx="275501" cy="2394844"/>
          </a:xfrm>
          <a:prstGeom prst="rightBrace">
            <a:avLst>
              <a:gd name="adj1" fmla="val 76852"/>
              <a:gd name="adj2" fmla="val 50000"/>
            </a:avLst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5E7092B-515D-4649-BC5B-11A7B3BEFF19}"/>
              </a:ext>
            </a:extLst>
          </p:cNvPr>
          <p:cNvSpPr/>
          <p:nvPr/>
        </p:nvSpPr>
        <p:spPr>
          <a:xfrm>
            <a:off x="3086100" y="5218192"/>
            <a:ext cx="5066669" cy="638175"/>
          </a:xfrm>
          <a:prstGeom prst="roundRect">
            <a:avLst/>
          </a:prstGeom>
          <a:solidFill>
            <a:srgbClr val="66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tư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13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</a:t>
            </a:r>
            <a:r>
              <a:rPr lang="vi-VN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63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 animBg="1"/>
      <p:bldP spid="37" grpId="0" animBg="1"/>
      <p:bldP spid="37" grpId="1" build="allAtOnce" animBg="1"/>
      <p:bldP spid="8" grpId="0" animBg="1"/>
      <p:bldP spid="10" grpId="0" animBg="1"/>
      <p:bldP spid="1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2">
            <a:extLst>
              <a:ext uri="{FF2B5EF4-FFF2-40B4-BE49-F238E27FC236}">
                <a16:creationId xmlns:a16="http://schemas.microsoft.com/office/drawing/2014/main" id="{E9BA14FC-F310-4920-BC3A-FD0920B9D8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1429313"/>
              </p:ext>
            </p:extLst>
          </p:nvPr>
        </p:nvGraphicFramePr>
        <p:xfrm>
          <a:off x="481250" y="997520"/>
          <a:ext cx="8948408" cy="39312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8344">
                  <a:extLst>
                    <a:ext uri="{9D8B030D-6E8A-4147-A177-3AD203B41FA5}">
                      <a16:colId xmlns:a16="http://schemas.microsoft.com/office/drawing/2014/main" val="3308216051"/>
                    </a:ext>
                  </a:extLst>
                </a:gridCol>
                <a:gridCol w="1278344">
                  <a:extLst>
                    <a:ext uri="{9D8B030D-6E8A-4147-A177-3AD203B41FA5}">
                      <a16:colId xmlns:a16="http://schemas.microsoft.com/office/drawing/2014/main" val="2458143941"/>
                    </a:ext>
                  </a:extLst>
                </a:gridCol>
                <a:gridCol w="1278344">
                  <a:extLst>
                    <a:ext uri="{9D8B030D-6E8A-4147-A177-3AD203B41FA5}">
                      <a16:colId xmlns:a16="http://schemas.microsoft.com/office/drawing/2014/main" val="338278331"/>
                    </a:ext>
                  </a:extLst>
                </a:gridCol>
                <a:gridCol w="1278344">
                  <a:extLst>
                    <a:ext uri="{9D8B030D-6E8A-4147-A177-3AD203B41FA5}">
                      <a16:colId xmlns:a16="http://schemas.microsoft.com/office/drawing/2014/main" val="4119444620"/>
                    </a:ext>
                  </a:extLst>
                </a:gridCol>
                <a:gridCol w="1278344">
                  <a:extLst>
                    <a:ext uri="{9D8B030D-6E8A-4147-A177-3AD203B41FA5}">
                      <a16:colId xmlns:a16="http://schemas.microsoft.com/office/drawing/2014/main" val="3421255312"/>
                    </a:ext>
                  </a:extLst>
                </a:gridCol>
                <a:gridCol w="1278344">
                  <a:extLst>
                    <a:ext uri="{9D8B030D-6E8A-4147-A177-3AD203B41FA5}">
                      <a16:colId xmlns:a16="http://schemas.microsoft.com/office/drawing/2014/main" val="2146946686"/>
                    </a:ext>
                  </a:extLst>
                </a:gridCol>
                <a:gridCol w="1278344">
                  <a:extLst>
                    <a:ext uri="{9D8B030D-6E8A-4147-A177-3AD203B41FA5}">
                      <a16:colId xmlns:a16="http://schemas.microsoft.com/office/drawing/2014/main" val="1388922984"/>
                    </a:ext>
                  </a:extLst>
                </a:gridCol>
              </a:tblGrid>
              <a:tr h="661112">
                <a:tc gridSpan="7"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THÁNG</a:t>
                      </a:r>
                      <a:r>
                        <a:rPr lang="en-US" sz="32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0693666"/>
                  </a:ext>
                </a:extLst>
              </a:tr>
              <a:tr h="51381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Hai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Ba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Tư</a:t>
                      </a:r>
                      <a:endParaRPr lang="en-US" sz="200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Năm</a:t>
                      </a:r>
                      <a:endParaRPr lang="en-US" sz="200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endParaRPr lang="en-US" sz="200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Bảy</a:t>
                      </a:r>
                      <a:endParaRPr lang="en-US" sz="200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nhật</a:t>
                      </a:r>
                      <a:endParaRPr lang="en-US" sz="200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1219637"/>
                  </a:ext>
                </a:extLst>
              </a:tr>
              <a:tr h="513815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8272874"/>
                  </a:ext>
                </a:extLst>
              </a:tr>
              <a:tr h="51381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3055550"/>
                  </a:ext>
                </a:extLst>
              </a:tr>
              <a:tr h="51381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8333893"/>
                  </a:ext>
                </a:extLst>
              </a:tr>
              <a:tr h="51381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5337337"/>
                  </a:ext>
                </a:extLst>
              </a:tr>
              <a:tr h="51381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2701198"/>
                  </a:ext>
                </a:extLst>
              </a:tr>
            </a:tbl>
          </a:graphicData>
        </a:graphic>
      </p:graphicFrame>
      <p:pic>
        <p:nvPicPr>
          <p:cNvPr id="33" name="Picture 32">
            <a:extLst>
              <a:ext uri="{FF2B5EF4-FFF2-40B4-BE49-F238E27FC236}">
                <a16:creationId xmlns:a16="http://schemas.microsoft.com/office/drawing/2014/main" id="{5C1DC988-B480-415E-9A73-92CD6F807A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778" b="83472" l="82362" r="96900">
                        <a14:foregroundMark x1="91144" y1="63333" x2="91144" y2="63333"/>
                        <a14:foregroundMark x1="96974" y1="65833" x2="96974" y2="65833"/>
                        <a14:foregroundMark x1="90849" y1="62500" x2="90849" y2="62500"/>
                        <a14:foregroundMark x1="94022" y1="82222" x2="94022" y2="82222"/>
                        <a14:foregroundMark x1="87749" y1="83472" x2="87749" y2="83472"/>
                        <a14:foregroundMark x1="86421" y1="83056" x2="86421" y2="83056"/>
                        <a14:foregroundMark x1="85756" y1="83194" x2="85756" y2="83194"/>
                      </a14:backgroundRemoval>
                    </a14:imgEffect>
                  </a14:imgLayer>
                </a14:imgProps>
              </a:ext>
            </a:extLst>
          </a:blip>
          <a:srcRect l="80733" t="49131" r="1728" b="13170"/>
          <a:stretch/>
        </p:blipFill>
        <p:spPr>
          <a:xfrm>
            <a:off x="9487441" y="4085795"/>
            <a:ext cx="2247933" cy="256749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8D39CF6-EF00-4F4F-A2AA-620232B9B57E}"/>
              </a:ext>
            </a:extLst>
          </p:cNvPr>
          <p:cNvSpPr txBox="1"/>
          <p:nvPr/>
        </p:nvSpPr>
        <p:spPr>
          <a:xfrm>
            <a:off x="2426121" y="309977"/>
            <a:ext cx="5058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Đây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tờ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lịch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</a:t>
            </a:r>
            <a:r>
              <a:rPr lang="vi-VN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511202C-36DD-48E1-A250-8356E614F662}"/>
              </a:ext>
            </a:extLst>
          </p:cNvPr>
          <p:cNvSpPr/>
          <p:nvPr/>
        </p:nvSpPr>
        <p:spPr>
          <a:xfrm>
            <a:off x="5953007" y="3908434"/>
            <a:ext cx="553080" cy="49335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UTM Avo" panose="0204060305050602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53EDA68-87E8-468B-A0ED-260FEA59F711}"/>
              </a:ext>
            </a:extLst>
          </p:cNvPr>
          <p:cNvSpPr txBox="1"/>
          <p:nvPr/>
        </p:nvSpPr>
        <p:spPr>
          <a:xfrm>
            <a:off x="2637389" y="4926966"/>
            <a:ext cx="6306586" cy="13280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en-US" sz="24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mươi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tháng</a:t>
            </a:r>
            <a:r>
              <a:rPr lang="en-US" sz="24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ư</a:t>
            </a:r>
            <a:r>
              <a:rPr lang="en-US" sz="24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sz="24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24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22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tháng</a:t>
            </a:r>
            <a:r>
              <a:rPr lang="en-US" sz="24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4.</a:t>
            </a:r>
          </a:p>
          <a:p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22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tháng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4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thứ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Sáu</a:t>
            </a:r>
            <a:r>
              <a:rPr lang="vi-VN" sz="2400" b="1" dirty="0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C00000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CD8007C-A14B-4D74-9979-482481A35A08}"/>
              </a:ext>
            </a:extLst>
          </p:cNvPr>
          <p:cNvSpPr/>
          <p:nvPr/>
        </p:nvSpPr>
        <p:spPr>
          <a:xfrm>
            <a:off x="0" y="0"/>
            <a:ext cx="12192000" cy="1700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BCB6A405-EC66-4E33-89FB-C8EA5CE3F327}"/>
              </a:ext>
            </a:extLst>
          </p:cNvPr>
          <p:cNvSpPr/>
          <p:nvPr/>
        </p:nvSpPr>
        <p:spPr>
          <a:xfrm>
            <a:off x="9762942" y="677144"/>
            <a:ext cx="1838508" cy="519037"/>
          </a:xfrm>
          <a:prstGeom prst="wedgeRoundRectCallout">
            <a:avLst>
              <a:gd name="adj1" fmla="val -78943"/>
              <a:gd name="adj2" fmla="val 82686"/>
              <a:gd name="adj3" fmla="val 16667"/>
            </a:avLst>
          </a:prstGeom>
          <a:solidFill>
            <a:srgbClr val="C2E9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Tên</a:t>
            </a: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268603E-963A-492C-BCDC-CBBB5E7E230F}"/>
              </a:ext>
            </a:extLst>
          </p:cNvPr>
          <p:cNvSpPr/>
          <p:nvPr/>
        </p:nvSpPr>
        <p:spPr>
          <a:xfrm>
            <a:off x="9911347" y="3032494"/>
            <a:ext cx="1976901" cy="993590"/>
          </a:xfrm>
          <a:prstGeom prst="roundRect">
            <a:avLst/>
          </a:prstGeom>
          <a:solidFill>
            <a:srgbClr val="C2E9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5D74C95-899E-497D-BE9C-71D18EFEDD5C}"/>
              </a:ext>
            </a:extLst>
          </p:cNvPr>
          <p:cNvGrpSpPr/>
          <p:nvPr/>
        </p:nvGrpSpPr>
        <p:grpSpPr>
          <a:xfrm>
            <a:off x="9720180" y="1488459"/>
            <a:ext cx="2247932" cy="744101"/>
            <a:chOff x="9696420" y="1627624"/>
            <a:chExt cx="2247932" cy="744101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11F2AC89-CB74-4CE5-94BE-8832069B4CE8}"/>
                </a:ext>
              </a:extLst>
            </p:cNvPr>
            <p:cNvSpPr/>
            <p:nvPr/>
          </p:nvSpPr>
          <p:spPr>
            <a:xfrm>
              <a:off x="9696420" y="1676975"/>
              <a:ext cx="2247932" cy="694750"/>
            </a:xfrm>
            <a:prstGeom prst="wedgeRoundRectCallout">
              <a:avLst>
                <a:gd name="adj1" fmla="val -65207"/>
                <a:gd name="adj2" fmla="val 10893"/>
                <a:gd name="adj3" fmla="val 16667"/>
              </a:avLst>
            </a:prstGeom>
            <a:solidFill>
              <a:srgbClr val="C2E9D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D27FFEE-C36F-4A32-BBDF-464836999227}"/>
                </a:ext>
              </a:extLst>
            </p:cNvPr>
            <p:cNvSpPr txBox="1"/>
            <p:nvPr/>
          </p:nvSpPr>
          <p:spPr>
            <a:xfrm>
              <a:off x="9929349" y="1627624"/>
              <a:ext cx="19769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Tên</a:t>
              </a:r>
              <a:r>
                <a:rPr lang="en-US" sz="20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0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ngày</a:t>
              </a:r>
              <a:r>
                <a:rPr lang="en-US" sz="20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0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tháng</a:t>
              </a:r>
              <a:endParaRPr lang="en-US" sz="2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Right Brace 12">
            <a:extLst>
              <a:ext uri="{FF2B5EF4-FFF2-40B4-BE49-F238E27FC236}">
                <a16:creationId xmlns:a16="http://schemas.microsoft.com/office/drawing/2014/main" id="{BC2AE2E5-F028-4283-A752-F3B1F785A484}"/>
              </a:ext>
            </a:extLst>
          </p:cNvPr>
          <p:cNvSpPr/>
          <p:nvPr/>
        </p:nvSpPr>
        <p:spPr>
          <a:xfrm>
            <a:off x="9487441" y="2348607"/>
            <a:ext cx="275501" cy="2394844"/>
          </a:xfrm>
          <a:prstGeom prst="rightBrace">
            <a:avLst>
              <a:gd name="adj1" fmla="val 76852"/>
              <a:gd name="adj2" fmla="val 50000"/>
            </a:avLst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5E7092B-515D-4649-BC5B-11A7B3BEFF19}"/>
              </a:ext>
            </a:extLst>
          </p:cNvPr>
          <p:cNvSpPr/>
          <p:nvPr/>
        </p:nvSpPr>
        <p:spPr>
          <a:xfrm>
            <a:off x="3067050" y="5322967"/>
            <a:ext cx="5066669" cy="638175"/>
          </a:xfrm>
          <a:prstGeom prst="roundRect">
            <a:avLst/>
          </a:prstGeom>
          <a:solidFill>
            <a:srgbClr val="66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Sáu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22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</a:t>
            </a:r>
            <a:r>
              <a:rPr lang="vi-VN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4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7" grpId="1" build="allAtOnce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2">
            <a:extLst>
              <a:ext uri="{FF2B5EF4-FFF2-40B4-BE49-F238E27FC236}">
                <a16:creationId xmlns:a16="http://schemas.microsoft.com/office/drawing/2014/main" id="{E9BA14FC-F310-4920-BC3A-FD0920B9D8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3143763"/>
              </p:ext>
            </p:extLst>
          </p:nvPr>
        </p:nvGraphicFramePr>
        <p:xfrm>
          <a:off x="454284" y="1099928"/>
          <a:ext cx="8948408" cy="39312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8344">
                  <a:extLst>
                    <a:ext uri="{9D8B030D-6E8A-4147-A177-3AD203B41FA5}">
                      <a16:colId xmlns:a16="http://schemas.microsoft.com/office/drawing/2014/main" val="3308216051"/>
                    </a:ext>
                  </a:extLst>
                </a:gridCol>
                <a:gridCol w="1278344">
                  <a:extLst>
                    <a:ext uri="{9D8B030D-6E8A-4147-A177-3AD203B41FA5}">
                      <a16:colId xmlns:a16="http://schemas.microsoft.com/office/drawing/2014/main" val="2458143941"/>
                    </a:ext>
                  </a:extLst>
                </a:gridCol>
                <a:gridCol w="1278344">
                  <a:extLst>
                    <a:ext uri="{9D8B030D-6E8A-4147-A177-3AD203B41FA5}">
                      <a16:colId xmlns:a16="http://schemas.microsoft.com/office/drawing/2014/main" val="338278331"/>
                    </a:ext>
                  </a:extLst>
                </a:gridCol>
                <a:gridCol w="1278344">
                  <a:extLst>
                    <a:ext uri="{9D8B030D-6E8A-4147-A177-3AD203B41FA5}">
                      <a16:colId xmlns:a16="http://schemas.microsoft.com/office/drawing/2014/main" val="4119444620"/>
                    </a:ext>
                  </a:extLst>
                </a:gridCol>
                <a:gridCol w="1278344">
                  <a:extLst>
                    <a:ext uri="{9D8B030D-6E8A-4147-A177-3AD203B41FA5}">
                      <a16:colId xmlns:a16="http://schemas.microsoft.com/office/drawing/2014/main" val="3421255312"/>
                    </a:ext>
                  </a:extLst>
                </a:gridCol>
                <a:gridCol w="1278344">
                  <a:extLst>
                    <a:ext uri="{9D8B030D-6E8A-4147-A177-3AD203B41FA5}">
                      <a16:colId xmlns:a16="http://schemas.microsoft.com/office/drawing/2014/main" val="2146946686"/>
                    </a:ext>
                  </a:extLst>
                </a:gridCol>
                <a:gridCol w="1278344">
                  <a:extLst>
                    <a:ext uri="{9D8B030D-6E8A-4147-A177-3AD203B41FA5}">
                      <a16:colId xmlns:a16="http://schemas.microsoft.com/office/drawing/2014/main" val="1388922984"/>
                    </a:ext>
                  </a:extLst>
                </a:gridCol>
              </a:tblGrid>
              <a:tr h="661112">
                <a:tc gridSpan="7"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THÁNG</a:t>
                      </a:r>
                      <a:r>
                        <a:rPr lang="en-US" sz="32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0693666"/>
                  </a:ext>
                </a:extLst>
              </a:tr>
              <a:tr h="51381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Hai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Ba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Tư</a:t>
                      </a:r>
                      <a:endParaRPr lang="en-US" sz="200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Năm</a:t>
                      </a:r>
                      <a:endParaRPr lang="en-US" sz="200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endParaRPr lang="en-US" sz="200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Bảy</a:t>
                      </a:r>
                      <a:endParaRPr lang="en-US" sz="200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nhật</a:t>
                      </a:r>
                      <a:endParaRPr lang="en-US" sz="200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1219637"/>
                  </a:ext>
                </a:extLst>
              </a:tr>
              <a:tr h="513815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8272874"/>
                  </a:ext>
                </a:extLst>
              </a:tr>
              <a:tr h="51381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3055550"/>
                  </a:ext>
                </a:extLst>
              </a:tr>
              <a:tr h="51381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8333893"/>
                  </a:ext>
                </a:extLst>
              </a:tr>
              <a:tr h="51381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5337337"/>
                  </a:ext>
                </a:extLst>
              </a:tr>
              <a:tr h="51381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2701198"/>
                  </a:ext>
                </a:extLst>
              </a:tr>
            </a:tbl>
          </a:graphicData>
        </a:graphic>
      </p:graphicFrame>
      <p:pic>
        <p:nvPicPr>
          <p:cNvPr id="33" name="Picture 32">
            <a:extLst>
              <a:ext uri="{FF2B5EF4-FFF2-40B4-BE49-F238E27FC236}">
                <a16:creationId xmlns:a16="http://schemas.microsoft.com/office/drawing/2014/main" id="{5C1DC988-B480-415E-9A73-92CD6F807A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778" b="83472" l="82362" r="96900">
                        <a14:foregroundMark x1="91144" y1="63333" x2="91144" y2="63333"/>
                        <a14:foregroundMark x1="96974" y1="65833" x2="96974" y2="65833"/>
                        <a14:foregroundMark x1="90849" y1="62500" x2="90849" y2="62500"/>
                        <a14:foregroundMark x1="94022" y1="82222" x2="94022" y2="82222"/>
                        <a14:foregroundMark x1="87749" y1="83472" x2="87749" y2="83472"/>
                        <a14:foregroundMark x1="86421" y1="83056" x2="86421" y2="83056"/>
                        <a14:foregroundMark x1="85756" y1="83194" x2="85756" y2="83194"/>
                      </a14:backgroundRemoval>
                    </a14:imgEffect>
                  </a14:imgLayer>
                </a14:imgProps>
              </a:ext>
            </a:extLst>
          </a:blip>
          <a:srcRect l="80733" t="49131" r="1728" b="13170"/>
          <a:stretch/>
        </p:blipFill>
        <p:spPr>
          <a:xfrm>
            <a:off x="9487441" y="4085795"/>
            <a:ext cx="2247933" cy="256749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8D39CF6-EF00-4F4F-A2AA-620232B9B57E}"/>
              </a:ext>
            </a:extLst>
          </p:cNvPr>
          <p:cNvSpPr txBox="1"/>
          <p:nvPr/>
        </p:nvSpPr>
        <p:spPr>
          <a:xfrm>
            <a:off x="2399155" y="271873"/>
            <a:ext cx="5058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Đây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tờ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lịch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</a:t>
            </a:r>
            <a:r>
              <a:rPr lang="vi-VN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511202C-36DD-48E1-A250-8356E614F662}"/>
              </a:ext>
            </a:extLst>
          </p:cNvPr>
          <p:cNvSpPr/>
          <p:nvPr/>
        </p:nvSpPr>
        <p:spPr>
          <a:xfrm>
            <a:off x="7200369" y="4525102"/>
            <a:ext cx="553080" cy="49335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UTM Avo" panose="02040603050506020204" pitchFamily="18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CD8007C-A14B-4D74-9979-482481A35A08}"/>
              </a:ext>
            </a:extLst>
          </p:cNvPr>
          <p:cNvSpPr/>
          <p:nvPr/>
        </p:nvSpPr>
        <p:spPr>
          <a:xfrm>
            <a:off x="0" y="0"/>
            <a:ext cx="12192000" cy="1700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5D74C95-899E-497D-BE9C-71D18EFEDD5C}"/>
              </a:ext>
            </a:extLst>
          </p:cNvPr>
          <p:cNvGrpSpPr/>
          <p:nvPr/>
        </p:nvGrpSpPr>
        <p:grpSpPr>
          <a:xfrm>
            <a:off x="9487441" y="1409700"/>
            <a:ext cx="2480671" cy="1320225"/>
            <a:chOff x="9696420" y="1580419"/>
            <a:chExt cx="2247932" cy="791306"/>
          </a:xfrm>
        </p:grpSpPr>
        <p:sp>
          <p:nvSpPr>
            <p:cNvPr id="9" name="Speech Bubble: Oval 8">
              <a:extLst>
                <a:ext uri="{FF2B5EF4-FFF2-40B4-BE49-F238E27FC236}">
                  <a16:creationId xmlns:a16="http://schemas.microsoft.com/office/drawing/2014/main" id="{11F2AC89-CB74-4CE5-94BE-8832069B4CE8}"/>
                </a:ext>
              </a:extLst>
            </p:cNvPr>
            <p:cNvSpPr/>
            <p:nvPr/>
          </p:nvSpPr>
          <p:spPr>
            <a:xfrm>
              <a:off x="9696420" y="1580419"/>
              <a:ext cx="2247932" cy="791306"/>
            </a:xfrm>
            <a:prstGeom prst="wedgeEllipseCallou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D27FFEE-C36F-4A32-BBDF-464836999227}"/>
                </a:ext>
              </a:extLst>
            </p:cNvPr>
            <p:cNvSpPr txBox="1"/>
            <p:nvPr/>
          </p:nvSpPr>
          <p:spPr>
            <a:xfrm>
              <a:off x="9831935" y="1724977"/>
              <a:ext cx="1976901" cy="498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Tháng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4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30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ngày</a:t>
              </a:r>
              <a:r>
                <a:rPr lang="vi-VN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  <a:endPara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5E7092B-515D-4649-BC5B-11A7B3BEFF19}"/>
              </a:ext>
            </a:extLst>
          </p:cNvPr>
          <p:cNvSpPr/>
          <p:nvPr/>
        </p:nvSpPr>
        <p:spPr>
          <a:xfrm>
            <a:off x="2962172" y="5264766"/>
            <a:ext cx="5066669" cy="638175"/>
          </a:xfrm>
          <a:prstGeom prst="roundRect">
            <a:avLst/>
          </a:prstGeom>
          <a:solidFill>
            <a:srgbClr val="66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Bảy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30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</a:t>
            </a:r>
            <a:r>
              <a:rPr lang="vi-VN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52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0">
            <a:extLst>
              <a:ext uri="{FF2B5EF4-FFF2-40B4-BE49-F238E27FC236}">
                <a16:creationId xmlns:a16="http://schemas.microsoft.com/office/drawing/2014/main" id="{9E6E5BD8-9957-4F5A-8833-194B91D6F7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1497317"/>
              </p:ext>
            </p:extLst>
          </p:nvPr>
        </p:nvGraphicFramePr>
        <p:xfrm>
          <a:off x="271219" y="1206026"/>
          <a:ext cx="9191707" cy="427843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313101">
                  <a:extLst>
                    <a:ext uri="{9D8B030D-6E8A-4147-A177-3AD203B41FA5}">
                      <a16:colId xmlns:a16="http://schemas.microsoft.com/office/drawing/2014/main" val="1884177957"/>
                    </a:ext>
                  </a:extLst>
                </a:gridCol>
                <a:gridCol w="1313101">
                  <a:extLst>
                    <a:ext uri="{9D8B030D-6E8A-4147-A177-3AD203B41FA5}">
                      <a16:colId xmlns:a16="http://schemas.microsoft.com/office/drawing/2014/main" val="108223790"/>
                    </a:ext>
                  </a:extLst>
                </a:gridCol>
                <a:gridCol w="1313101">
                  <a:extLst>
                    <a:ext uri="{9D8B030D-6E8A-4147-A177-3AD203B41FA5}">
                      <a16:colId xmlns:a16="http://schemas.microsoft.com/office/drawing/2014/main" val="1619605827"/>
                    </a:ext>
                  </a:extLst>
                </a:gridCol>
                <a:gridCol w="1313101">
                  <a:extLst>
                    <a:ext uri="{9D8B030D-6E8A-4147-A177-3AD203B41FA5}">
                      <a16:colId xmlns:a16="http://schemas.microsoft.com/office/drawing/2014/main" val="449420991"/>
                    </a:ext>
                  </a:extLst>
                </a:gridCol>
                <a:gridCol w="1313101">
                  <a:extLst>
                    <a:ext uri="{9D8B030D-6E8A-4147-A177-3AD203B41FA5}">
                      <a16:colId xmlns:a16="http://schemas.microsoft.com/office/drawing/2014/main" val="1711438490"/>
                    </a:ext>
                  </a:extLst>
                </a:gridCol>
                <a:gridCol w="1313101">
                  <a:extLst>
                    <a:ext uri="{9D8B030D-6E8A-4147-A177-3AD203B41FA5}">
                      <a16:colId xmlns:a16="http://schemas.microsoft.com/office/drawing/2014/main" val="4170776361"/>
                    </a:ext>
                  </a:extLst>
                </a:gridCol>
                <a:gridCol w="1313101">
                  <a:extLst>
                    <a:ext uri="{9D8B030D-6E8A-4147-A177-3AD203B41FA5}">
                      <a16:colId xmlns:a16="http://schemas.microsoft.com/office/drawing/2014/main" val="3264085957"/>
                    </a:ext>
                  </a:extLst>
                </a:gridCol>
              </a:tblGrid>
              <a:tr h="628583">
                <a:tc gridSpan="7"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THÁNG</a:t>
                      </a:r>
                      <a:r>
                        <a:rPr lang="en-US" sz="32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5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2377294"/>
                  </a:ext>
                </a:extLst>
              </a:tr>
              <a:tr h="552609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Hai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Ba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Tư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Năm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Bảy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nhật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2958212"/>
                  </a:ext>
                </a:extLst>
              </a:tr>
              <a:tr h="493135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UTM Avo" panose="02040603050506020204" pitchFamily="18" charset="0"/>
                      </a:endParaRP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UTM Avo" panose="02040603050506020204" pitchFamily="18" charset="0"/>
                      </a:endParaRP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UTM Avo" panose="02040603050506020204" pitchFamily="18" charset="0"/>
                      </a:endParaRP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UTM Avo" panose="02040603050506020204" pitchFamily="18" charset="0"/>
                      </a:endParaRP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UTM Avo" panose="02040603050506020204" pitchFamily="18" charset="0"/>
                      </a:endParaRP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1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5148591"/>
                  </a:ext>
                </a:extLst>
              </a:tr>
              <a:tr h="49313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</a:rPr>
                        <a:t>3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</a:rPr>
                        <a:t>5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</a:rPr>
                        <a:t>6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7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8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3968498"/>
                  </a:ext>
                </a:extLst>
              </a:tr>
              <a:tr h="49313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</a:rPr>
                        <a:t>9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</a:rPr>
                        <a:t>10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</a:rPr>
                        <a:t>11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</a:rPr>
                        <a:t>12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</a:rPr>
                        <a:t>13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14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15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837796"/>
                  </a:ext>
                </a:extLst>
              </a:tr>
              <a:tr h="49313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</a:rPr>
                        <a:t>16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</a:rPr>
                        <a:t>17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</a:rPr>
                        <a:t>18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</a:rPr>
                        <a:t>19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</a:rPr>
                        <a:t>20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21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22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8333523"/>
                  </a:ext>
                </a:extLst>
              </a:tr>
              <a:tr h="49313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</a:rPr>
                        <a:t>23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</a:rPr>
                        <a:t>24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</a:rPr>
                        <a:t>25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</a:rPr>
                        <a:t>26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</a:rPr>
                        <a:t>27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28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29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7335589"/>
                  </a:ext>
                </a:extLst>
              </a:tr>
              <a:tr h="49313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</a:rPr>
                        <a:t>30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31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UTM Avo" panose="02040603050506020204" pitchFamily="18" charset="0"/>
                      </a:endParaRP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UTM Avo" panose="02040603050506020204" pitchFamily="18" charset="0"/>
                      </a:endParaRP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UTM Avo" panose="02040603050506020204" pitchFamily="18" charset="0"/>
                      </a:endParaRP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UTM Avo" panose="02040603050506020204" pitchFamily="18" charset="0"/>
                      </a:endParaRP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UTM Avo" panose="02040603050506020204" pitchFamily="18" charset="0"/>
                      </a:endParaRP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0663668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0E525952-8DB5-4E2E-A86C-7665344295BE}"/>
              </a:ext>
            </a:extLst>
          </p:cNvPr>
          <p:cNvSpPr/>
          <p:nvPr/>
        </p:nvSpPr>
        <p:spPr>
          <a:xfrm>
            <a:off x="0" y="0"/>
            <a:ext cx="12192000" cy="1700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360813-247A-48DE-A94A-9515AF5C5D43}"/>
              </a:ext>
            </a:extLst>
          </p:cNvPr>
          <p:cNvSpPr txBox="1"/>
          <p:nvPr/>
        </p:nvSpPr>
        <p:spPr>
          <a:xfrm>
            <a:off x="2337739" y="486729"/>
            <a:ext cx="5058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Đây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tờ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lịch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</a:t>
            </a:r>
            <a:r>
              <a:rPr lang="vi-VN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4314207-A76A-4864-ABBB-93332CA070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778" b="83472" l="82362" r="96900">
                        <a14:foregroundMark x1="91144" y1="63333" x2="91144" y2="63333"/>
                        <a14:foregroundMark x1="96974" y1="65833" x2="96974" y2="65833"/>
                        <a14:foregroundMark x1="90849" y1="62500" x2="90849" y2="62500"/>
                        <a14:foregroundMark x1="94022" y1="82222" x2="94022" y2="82222"/>
                        <a14:foregroundMark x1="87749" y1="83472" x2="87749" y2="83472"/>
                        <a14:foregroundMark x1="86421" y1="83056" x2="86421" y2="83056"/>
                        <a14:foregroundMark x1="85756" y1="83194" x2="85756" y2="83194"/>
                      </a14:backgroundRemoval>
                    </a14:imgEffect>
                  </a14:imgLayer>
                </a14:imgProps>
              </a:ext>
            </a:extLst>
          </a:blip>
          <a:srcRect l="80733" t="49131" r="1728" b="13170"/>
          <a:stretch/>
        </p:blipFill>
        <p:spPr>
          <a:xfrm>
            <a:off x="9944067" y="3780995"/>
            <a:ext cx="2247933" cy="256749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6B1C603-B3A2-49FA-8F23-49049715BAC2}"/>
              </a:ext>
            </a:extLst>
          </p:cNvPr>
          <p:cNvGrpSpPr/>
          <p:nvPr/>
        </p:nvGrpSpPr>
        <p:grpSpPr>
          <a:xfrm>
            <a:off x="9526422" y="1326603"/>
            <a:ext cx="2703673" cy="1320226"/>
            <a:chOff x="9628662" y="1580419"/>
            <a:chExt cx="2450013" cy="791306"/>
          </a:xfrm>
        </p:grpSpPr>
        <p:sp>
          <p:nvSpPr>
            <p:cNvPr id="17" name="Speech Bubble: Oval 16">
              <a:extLst>
                <a:ext uri="{FF2B5EF4-FFF2-40B4-BE49-F238E27FC236}">
                  <a16:creationId xmlns:a16="http://schemas.microsoft.com/office/drawing/2014/main" id="{A0471E55-C58A-4FB9-AE11-A5BC42076E9C}"/>
                </a:ext>
              </a:extLst>
            </p:cNvPr>
            <p:cNvSpPr/>
            <p:nvPr/>
          </p:nvSpPr>
          <p:spPr>
            <a:xfrm>
              <a:off x="9628662" y="1580419"/>
              <a:ext cx="2392471" cy="791306"/>
            </a:xfrm>
            <a:prstGeom prst="wedgeEllipseCallou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1D58917-9007-425D-A183-F6A185CB9307}"/>
                </a:ext>
              </a:extLst>
            </p:cNvPr>
            <p:cNvSpPr txBox="1"/>
            <p:nvPr/>
          </p:nvSpPr>
          <p:spPr>
            <a:xfrm>
              <a:off x="9686204" y="1674661"/>
              <a:ext cx="2392471" cy="424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Tháng</a:t>
              </a:r>
              <a:r>
                <a:rPr lang="en-US" sz="20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5 </a:t>
              </a:r>
              <a:r>
                <a:rPr lang="en-US" sz="20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0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0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bao </a:t>
              </a:r>
              <a:r>
                <a:rPr lang="en-US" sz="20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nhiêu</a:t>
              </a:r>
              <a:r>
                <a:rPr lang="en-US" sz="20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ngày</a:t>
              </a:r>
              <a:r>
                <a:rPr lang="en-US" sz="20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752C993-3567-4A28-9C15-968B33903474}"/>
              </a:ext>
            </a:extLst>
          </p:cNvPr>
          <p:cNvSpPr/>
          <p:nvPr/>
        </p:nvSpPr>
        <p:spPr>
          <a:xfrm>
            <a:off x="2771672" y="5559153"/>
            <a:ext cx="5066669" cy="638175"/>
          </a:xfrm>
          <a:prstGeom prst="roundRect">
            <a:avLst/>
          </a:prstGeom>
          <a:solidFill>
            <a:srgbClr val="66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31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vi-VN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CA0C553-04B7-42E4-AAAA-1C9EDF50068E}"/>
              </a:ext>
            </a:extLst>
          </p:cNvPr>
          <p:cNvSpPr/>
          <p:nvPr/>
        </p:nvSpPr>
        <p:spPr>
          <a:xfrm>
            <a:off x="1939603" y="5003757"/>
            <a:ext cx="553080" cy="4680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UTM Avo" panose="020406030505060202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6A0E6DC-026C-4ACC-B100-3A10D7DA6DC9}"/>
              </a:ext>
            </a:extLst>
          </p:cNvPr>
          <p:cNvGrpSpPr/>
          <p:nvPr/>
        </p:nvGrpSpPr>
        <p:grpSpPr>
          <a:xfrm>
            <a:off x="9507362" y="1304242"/>
            <a:ext cx="2703670" cy="1320226"/>
            <a:chOff x="9628663" y="1580419"/>
            <a:chExt cx="2450010" cy="791306"/>
          </a:xfrm>
        </p:grpSpPr>
        <p:sp>
          <p:nvSpPr>
            <p:cNvPr id="22" name="Speech Bubble: Oval 21">
              <a:extLst>
                <a:ext uri="{FF2B5EF4-FFF2-40B4-BE49-F238E27FC236}">
                  <a16:creationId xmlns:a16="http://schemas.microsoft.com/office/drawing/2014/main" id="{FEFE21C8-43AA-4073-B352-57448A462A49}"/>
                </a:ext>
              </a:extLst>
            </p:cNvPr>
            <p:cNvSpPr/>
            <p:nvPr/>
          </p:nvSpPr>
          <p:spPr>
            <a:xfrm>
              <a:off x="9628663" y="1580419"/>
              <a:ext cx="2392471" cy="791306"/>
            </a:xfrm>
            <a:prstGeom prst="wedgeEllipseCallou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A23092F-6A91-4253-A6E6-793FF658D5F5}"/>
                </a:ext>
              </a:extLst>
            </p:cNvPr>
            <p:cNvSpPr txBox="1"/>
            <p:nvPr/>
          </p:nvSpPr>
          <p:spPr>
            <a:xfrm>
              <a:off x="9686202" y="1760465"/>
              <a:ext cx="2392471" cy="424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Ngày</a:t>
              </a:r>
              <a:r>
                <a:rPr lang="en-US" sz="20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1 </a:t>
              </a:r>
              <a:r>
                <a:rPr lang="en-US" sz="20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tháng</a:t>
              </a:r>
              <a:r>
                <a:rPr lang="en-US" sz="20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5 </a:t>
              </a:r>
              <a:r>
                <a:rPr lang="en-US" sz="20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là</a:t>
              </a:r>
              <a:r>
                <a:rPr lang="en-US" sz="20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thứ</a:t>
              </a:r>
              <a:r>
                <a:rPr lang="en-US" sz="20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mấy</a:t>
              </a:r>
              <a:r>
                <a:rPr lang="en-US" sz="20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B238130-5C3E-4E45-BA49-CA9D33D4E64B}"/>
              </a:ext>
            </a:extLst>
          </p:cNvPr>
          <p:cNvSpPr/>
          <p:nvPr/>
        </p:nvSpPr>
        <p:spPr>
          <a:xfrm>
            <a:off x="2771671" y="5544865"/>
            <a:ext cx="5066669" cy="638175"/>
          </a:xfrm>
          <a:prstGeom prst="roundRect">
            <a:avLst/>
          </a:prstGeom>
          <a:solidFill>
            <a:srgbClr val="66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Chủ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nhật</a:t>
            </a:r>
            <a:r>
              <a:rPr lang="vi-VN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CF9B55A-5617-426B-8755-1C1042F45FE8}"/>
              </a:ext>
            </a:extLst>
          </p:cNvPr>
          <p:cNvSpPr/>
          <p:nvPr/>
        </p:nvSpPr>
        <p:spPr>
          <a:xfrm>
            <a:off x="8516777" y="2530168"/>
            <a:ext cx="553080" cy="4680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221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 animBg="1"/>
      <p:bldP spid="19" grpId="1" animBg="1"/>
      <p:bldP spid="20" grpId="0" animBg="1"/>
      <p:bldP spid="20" grpId="1" animBg="1"/>
      <p:bldP spid="24" grpId="0" animBg="1"/>
      <p:bldP spid="24" grpId="1" animBg="1"/>
      <p:bldP spid="25" grpId="0" animBg="1"/>
      <p:bldP spid="25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4737734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3499</TotalTime>
  <Words>766</Words>
  <Application>Microsoft Office PowerPoint</Application>
  <PresentationFormat>Widescreen</PresentationFormat>
  <Paragraphs>338</Paragraphs>
  <Slides>21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Microsoft YaHei</vt:lpstr>
      <vt:lpstr>.VnHelvetInsH</vt:lpstr>
      <vt:lpstr>Arial</vt:lpstr>
      <vt:lpstr>Calibri</vt:lpstr>
      <vt:lpstr>Calibri Light</vt:lpstr>
      <vt:lpstr>Cambria Math</vt:lpstr>
      <vt:lpstr>等线</vt:lpstr>
      <vt:lpstr>Impact</vt:lpstr>
      <vt:lpstr>Times New Roman</vt:lpstr>
      <vt:lpstr>UTM Avo</vt:lpstr>
      <vt:lpstr>UTM Cookies</vt:lpstr>
      <vt:lpstr>VNI-Times</vt:lpstr>
      <vt:lpstr>Office Theme</vt:lpstr>
      <vt:lpstr>Tuần 24 Bài 69: Ngày – Tháng – 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Admin</cp:lastModifiedBy>
  <cp:revision>380</cp:revision>
  <dcterms:created xsi:type="dcterms:W3CDTF">2021-07-12T03:44:38Z</dcterms:created>
  <dcterms:modified xsi:type="dcterms:W3CDTF">2024-02-25T11:24:33Z</dcterms:modified>
</cp:coreProperties>
</file>