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583" r:id="rId2"/>
    <p:sldId id="2007577189" r:id="rId3"/>
    <p:sldId id="271" r:id="rId4"/>
    <p:sldId id="263" r:id="rId5"/>
    <p:sldId id="264" r:id="rId6"/>
    <p:sldId id="2007577164" r:id="rId7"/>
    <p:sldId id="265" r:id="rId8"/>
    <p:sldId id="266" r:id="rId9"/>
    <p:sldId id="2007577149" r:id="rId10"/>
    <p:sldId id="2007577165" r:id="rId11"/>
    <p:sldId id="2007577170" r:id="rId12"/>
    <p:sldId id="2007577166" r:id="rId13"/>
    <p:sldId id="2007577171" r:id="rId14"/>
    <p:sldId id="2007577174" r:id="rId15"/>
    <p:sldId id="281" r:id="rId16"/>
    <p:sldId id="417" r:id="rId17"/>
    <p:sldId id="256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0000"/>
    <a:srgbClr val="BF520A"/>
    <a:srgbClr val="FF3399"/>
    <a:srgbClr val="660066"/>
    <a:srgbClr val="CC3300"/>
    <a:srgbClr val="0000CC"/>
    <a:srgbClr val="009900"/>
    <a:srgbClr val="FF6600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1" autoAdjust="0"/>
  </p:normalViewPr>
  <p:slideViewPr>
    <p:cSldViewPr snapToGrid="0">
      <p:cViewPr>
        <p:scale>
          <a:sx n="75" d="100"/>
          <a:sy n="75" d="100"/>
        </p:scale>
        <p:origin x="1950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1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169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936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42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10018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37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2/8/2022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938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50" r:id="rId6"/>
    <p:sldLayoutId id="2147483687" r:id="rId7"/>
    <p:sldLayoutId id="2147483655" r:id="rId8"/>
    <p:sldLayoutId id="214748369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1.wav"/><Relationship Id="rId7" Type="http://schemas.openxmlformats.org/officeDocument/2006/relationships/image" Target="../media/image3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2.jpg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audio" Target="../media/audio4.wav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audio" Target="../media/audio6.wav"/><Relationship Id="rId7" Type="http://schemas.openxmlformats.org/officeDocument/2006/relationships/image" Target="../media/image15.jpeg"/><Relationship Id="rId12" Type="http://schemas.openxmlformats.org/officeDocument/2006/relationships/image" Target="../media/image1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audio" Target="../media/audio4.wav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audio" Target="../media/audio7.wav"/><Relationship Id="rId7" Type="http://schemas.openxmlformats.org/officeDocument/2006/relationships/image" Target="../media/image19.jpe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audio" Target="../media/audio4.wav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png"/><Relationship Id="rId3" Type="http://schemas.openxmlformats.org/officeDocument/2006/relationships/audio" Target="../media/audio8.wav"/><Relationship Id="rId7" Type="http://schemas.openxmlformats.org/officeDocument/2006/relationships/image" Target="../media/image22.jpe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audio" Target="../media/audio4.wav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24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70: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chung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503078" y="397374"/>
            <a:ext cx="11185843" cy="5782975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2183442" y="60541"/>
            <a:ext cx="7392358" cy="668959"/>
            <a:chOff x="1729056" y="116445"/>
            <a:chExt cx="7119187" cy="60458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69018" y="125838"/>
              <a:ext cx="6879225" cy="595192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ứng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729056" y="116445"/>
              <a:ext cx="702162" cy="604584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71F16ED-0FFB-469C-8697-406F7532A2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82" t="11013" b="13288"/>
          <a:stretch/>
        </p:blipFill>
        <p:spPr>
          <a:xfrm>
            <a:off x="5973429" y="1153054"/>
            <a:ext cx="4847178" cy="43691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696CA8-224B-411B-9E64-6DED20401E78}"/>
              </a:ext>
            </a:extLst>
          </p:cNvPr>
          <p:cNvSpPr txBox="1"/>
          <p:nvPr/>
        </p:nvSpPr>
        <p:spPr>
          <a:xfrm>
            <a:off x="909646" y="1398176"/>
            <a:ext cx="44211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nấu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cơm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D4FB98-C630-480B-91F5-B21C07C4FD6B}"/>
              </a:ext>
            </a:extLst>
          </p:cNvPr>
          <p:cNvSpPr txBox="1"/>
          <p:nvPr/>
        </p:nvSpPr>
        <p:spPr>
          <a:xfrm>
            <a:off x="912285" y="2603508"/>
            <a:ext cx="4651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153934-DE9A-49AE-9A3D-187C125A2423}"/>
              </a:ext>
            </a:extLst>
          </p:cNvPr>
          <p:cNvSpPr txBox="1"/>
          <p:nvPr/>
        </p:nvSpPr>
        <p:spPr>
          <a:xfrm>
            <a:off x="912285" y="3743588"/>
            <a:ext cx="4651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c)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ăn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cơm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18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2D1AD2-C29A-4734-896A-CABA495B3687}"/>
              </a:ext>
            </a:extLst>
          </p:cNvPr>
          <p:cNvSpPr txBox="1"/>
          <p:nvPr/>
        </p:nvSpPr>
        <p:spPr>
          <a:xfrm>
            <a:off x="909645" y="4936604"/>
            <a:ext cx="4651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d)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ngủ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 </a:t>
            </a:r>
            <a:r>
              <a:rPr lang="en-US" sz="28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091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503078" y="397374"/>
            <a:ext cx="11185843" cy="584851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1F16ED-0FFB-469C-8697-406F7532A2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81" t="15690" r="21051" b="46942"/>
          <a:stretch/>
        </p:blipFill>
        <p:spPr>
          <a:xfrm>
            <a:off x="2545274" y="781077"/>
            <a:ext cx="2353448" cy="21567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C0715E-13AC-4172-9D9D-02BF46E8C4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935" t="15764" r="1197" b="46868"/>
          <a:stretch/>
        </p:blipFill>
        <p:spPr>
          <a:xfrm>
            <a:off x="7144790" y="766704"/>
            <a:ext cx="2353448" cy="21567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17B9E8-DF87-4507-9F04-708EC4E3BF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67" t="61361" r="22453" b="15710"/>
          <a:stretch/>
        </p:blipFill>
        <p:spPr>
          <a:xfrm>
            <a:off x="2965937" y="3742734"/>
            <a:ext cx="1774339" cy="132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0D3600B-45DD-4054-B621-B450B5D489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659" t="62927" r="1853" b="16546"/>
          <a:stretch/>
        </p:blipFill>
        <p:spPr>
          <a:xfrm>
            <a:off x="7755175" y="3832581"/>
            <a:ext cx="1716110" cy="118476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2183442" y="34867"/>
            <a:ext cx="7671758" cy="668959"/>
            <a:chOff x="1729056" y="116445"/>
            <a:chExt cx="7119187" cy="60458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69018" y="125838"/>
              <a:ext cx="6879225" cy="595192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ứng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729056" y="116445"/>
              <a:ext cx="702162" cy="604584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D2924F9-8FFA-45B0-A5C6-B38B98F844F8}"/>
              </a:ext>
            </a:extLst>
          </p:cNvPr>
          <p:cNvSpPr txBox="1"/>
          <p:nvPr/>
        </p:nvSpPr>
        <p:spPr>
          <a:xfrm>
            <a:off x="6654463" y="5096120"/>
            <a:ext cx="40499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mẹ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nấu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cơm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AF49282-C834-4ABD-9CB9-DBD2DD8BBA8E}"/>
              </a:ext>
            </a:extLst>
          </p:cNvPr>
          <p:cNvSpPr txBox="1"/>
          <p:nvPr/>
        </p:nvSpPr>
        <p:spPr>
          <a:xfrm>
            <a:off x="1662447" y="2784037"/>
            <a:ext cx="43813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đang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ở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trường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D8E742-2588-4814-AA81-320FA6C121C7}"/>
              </a:ext>
            </a:extLst>
          </p:cNvPr>
          <p:cNvSpPr txBox="1"/>
          <p:nvPr/>
        </p:nvSpPr>
        <p:spPr>
          <a:xfrm>
            <a:off x="1768696" y="5017341"/>
            <a:ext cx="376884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c)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ăn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cơm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18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998F3B-9B21-49FE-B72E-67AF12223A9B}"/>
              </a:ext>
            </a:extLst>
          </p:cNvPr>
          <p:cNvSpPr txBox="1"/>
          <p:nvPr/>
        </p:nvSpPr>
        <p:spPr>
          <a:xfrm>
            <a:off x="6488792" y="2798130"/>
            <a:ext cx="43813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d)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ngủ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sz="2600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 </a:t>
            </a:r>
            <a:r>
              <a:rPr lang="en-US" sz="2600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600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987176-CB54-414C-83FA-91D0A1765D05}"/>
              </a:ext>
            </a:extLst>
          </p:cNvPr>
          <p:cNvSpPr txBox="1"/>
          <p:nvPr/>
        </p:nvSpPr>
        <p:spPr>
          <a:xfrm>
            <a:off x="2353379" y="3716665"/>
            <a:ext cx="301114" cy="525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8AA7B8-1686-4E54-8D08-B69B53C06223}"/>
              </a:ext>
            </a:extLst>
          </p:cNvPr>
          <p:cNvSpPr txBox="1"/>
          <p:nvPr/>
        </p:nvSpPr>
        <p:spPr>
          <a:xfrm>
            <a:off x="7268744" y="3742734"/>
            <a:ext cx="301114" cy="525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49254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503078" y="397374"/>
            <a:ext cx="11185843" cy="5838830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2518608" y="60456"/>
            <a:ext cx="6711117" cy="668959"/>
            <a:chOff x="1729056" y="116445"/>
            <a:chExt cx="6820736" cy="60458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69018" y="125838"/>
              <a:ext cx="6580774" cy="595192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729056" y="116445"/>
              <a:ext cx="702162" cy="604584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3FD4868-BC6D-4159-B603-4046344B10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08" r="47999" b="2988"/>
          <a:stretch/>
        </p:blipFill>
        <p:spPr>
          <a:xfrm>
            <a:off x="875489" y="800263"/>
            <a:ext cx="5116749" cy="49712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F94323-EC6C-4FBD-9404-F5CF532F8B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737" r="270" b="2988"/>
          <a:stretch/>
        </p:blipFill>
        <p:spPr>
          <a:xfrm>
            <a:off x="5992219" y="800263"/>
            <a:ext cx="5116749" cy="497127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36EC66-7A16-45A9-B62B-764952433A3E}"/>
              </a:ext>
            </a:extLst>
          </p:cNvPr>
          <p:cNvSpPr/>
          <p:nvPr/>
        </p:nvSpPr>
        <p:spPr>
          <a:xfrm>
            <a:off x="4416357" y="4295684"/>
            <a:ext cx="408561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E173C72-4C2D-44BF-BADA-C144A09804A4}"/>
              </a:ext>
            </a:extLst>
          </p:cNvPr>
          <p:cNvSpPr/>
          <p:nvPr/>
        </p:nvSpPr>
        <p:spPr>
          <a:xfrm>
            <a:off x="4416357" y="4925767"/>
            <a:ext cx="408561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1AAEA26-1CC2-4801-A635-A74C1C7FB1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357" b="66786" l="8625" r="45283">
                        <a14:foregroundMark x1="43666" y1="28214" x2="43666" y2="28214"/>
                        <a14:foregroundMark x1="45013" y1="27143" x2="45013" y2="27143"/>
                        <a14:foregroundMark x1="26685" y1="33571" x2="26685" y2="33571"/>
                        <a14:foregroundMark x1="20216" y1="32500" x2="30997" y2="33571"/>
                        <a14:foregroundMark x1="16173" y1="34643" x2="29919" y2="32500"/>
                        <a14:foregroundMark x1="13747" y1="31786" x2="21294" y2="31786"/>
                        <a14:foregroundMark x1="14825" y1="35357" x2="15094" y2="56429"/>
                        <a14:foregroundMark x1="14555" y1="53929" x2="24259" y2="58571"/>
                        <a14:foregroundMark x1="16173" y1="60357" x2="26415" y2="61429"/>
                        <a14:foregroundMark x1="17251" y1="61429" x2="35310" y2="60357"/>
                        <a14:foregroundMark x1="35310" y1="60357" x2="35310" y2="60357"/>
                        <a14:foregroundMark x1="37466" y1="42857" x2="35040" y2="60000"/>
                        <a14:foregroundMark x1="37736" y1="42857" x2="35310" y2="57857"/>
                        <a14:foregroundMark x1="22372" y1="29643" x2="39892" y2="27143"/>
                        <a14:foregroundMark x1="23720" y1="30000" x2="23720" y2="30000"/>
                        <a14:foregroundMark x1="27224" y1="28214" x2="27224" y2="28214"/>
                        <a14:foregroundMark x1="23720" y1="28929" x2="23720" y2="28929"/>
                        <a14:foregroundMark x1="15903" y1="30000" x2="27224" y2="28571"/>
                        <a14:foregroundMark x1="27224" y1="28214" x2="12938" y2="31071"/>
                        <a14:foregroundMark x1="12938" y1="31071" x2="12938" y2="31071"/>
                        <a14:foregroundMark x1="19407" y1="28214" x2="19407" y2="28214"/>
                        <a14:foregroundMark x1="18329" y1="27143" x2="18329" y2="27143"/>
                        <a14:foregroundMark x1="15094" y1="29643" x2="15094" y2="29643"/>
                        <a14:foregroundMark x1="17790" y1="28571" x2="17790" y2="28571"/>
                        <a14:foregroundMark x1="15094" y1="28929" x2="18329" y2="28571"/>
                        <a14:foregroundMark x1="13477" y1="33571" x2="17790" y2="61429"/>
                        <a14:foregroundMark x1="12129" y1="32143" x2="15094" y2="54286"/>
                        <a14:foregroundMark x1="11321" y1="37500" x2="14555" y2="53571"/>
                        <a14:foregroundMark x1="11860" y1="36786" x2="12938" y2="52500"/>
                        <a14:foregroundMark x1="13477" y1="45714" x2="14555" y2="58571"/>
                        <a14:foregroundMark x1="13747" y1="66786" x2="34501" y2="63929"/>
                        <a14:foregroundMark x1="34501" y1="63929" x2="34501" y2="63929"/>
                        <a14:foregroundMark x1="25337" y1="63929" x2="38814" y2="63929"/>
                        <a14:foregroundMark x1="42318" y1="35714" x2="40970" y2="62857"/>
                        <a14:foregroundMark x1="11590" y1="57500" x2="14555" y2="63571"/>
                        <a14:foregroundMark x1="10512" y1="37143" x2="10782" y2="40357"/>
                        <a14:foregroundMark x1="10243" y1="36786" x2="14825" y2="59643"/>
                        <a14:foregroundMark x1="11590" y1="43214" x2="14555" y2="58571"/>
                        <a14:foregroundMark x1="12938" y1="49643" x2="15094" y2="57500"/>
                        <a14:foregroundMark x1="12938" y1="56429" x2="13747" y2="62143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314" t="14825" r="50000" b="28217"/>
          <a:stretch/>
        </p:blipFill>
        <p:spPr>
          <a:xfrm>
            <a:off x="4289218" y="4802683"/>
            <a:ext cx="662838" cy="6236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7B702F-2B54-4424-AA2F-9A5A8A52A66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80" t="18554" r="7389" b="29981"/>
          <a:stretch/>
        </p:blipFill>
        <p:spPr>
          <a:xfrm>
            <a:off x="4338238" y="4229833"/>
            <a:ext cx="564798" cy="55636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826125A-1755-453C-BCB8-42AFFD8130E8}"/>
              </a:ext>
            </a:extLst>
          </p:cNvPr>
          <p:cNvSpPr/>
          <p:nvPr/>
        </p:nvSpPr>
        <p:spPr>
          <a:xfrm>
            <a:off x="10482127" y="4957971"/>
            <a:ext cx="408561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1368136-2202-4060-8417-FB79176665E6}"/>
              </a:ext>
            </a:extLst>
          </p:cNvPr>
          <p:cNvSpPr/>
          <p:nvPr/>
        </p:nvSpPr>
        <p:spPr>
          <a:xfrm>
            <a:off x="10199728" y="4295684"/>
            <a:ext cx="408561" cy="42801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901A214-03CF-4219-912D-2A5E7801CA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357" b="66786" l="8625" r="45283">
                        <a14:foregroundMark x1="43666" y1="28214" x2="43666" y2="28214"/>
                        <a14:foregroundMark x1="45013" y1="27143" x2="45013" y2="27143"/>
                        <a14:foregroundMark x1="26685" y1="33571" x2="26685" y2="33571"/>
                        <a14:foregroundMark x1="20216" y1="32500" x2="30997" y2="33571"/>
                        <a14:foregroundMark x1="16173" y1="34643" x2="29919" y2="32500"/>
                        <a14:foregroundMark x1="13747" y1="31786" x2="21294" y2="31786"/>
                        <a14:foregroundMark x1="14825" y1="35357" x2="15094" y2="56429"/>
                        <a14:foregroundMark x1="14555" y1="53929" x2="24259" y2="58571"/>
                        <a14:foregroundMark x1="16173" y1="60357" x2="26415" y2="61429"/>
                        <a14:foregroundMark x1="17251" y1="61429" x2="35310" y2="60357"/>
                        <a14:foregroundMark x1="35310" y1="60357" x2="35310" y2="60357"/>
                        <a14:foregroundMark x1="37466" y1="42857" x2="35040" y2="60000"/>
                        <a14:foregroundMark x1="37736" y1="42857" x2="35310" y2="57857"/>
                        <a14:foregroundMark x1="22372" y1="29643" x2="39892" y2="27143"/>
                        <a14:foregroundMark x1="23720" y1="30000" x2="23720" y2="30000"/>
                        <a14:foregroundMark x1="27224" y1="28214" x2="27224" y2="28214"/>
                        <a14:foregroundMark x1="23720" y1="28929" x2="23720" y2="28929"/>
                        <a14:foregroundMark x1="15903" y1="30000" x2="27224" y2="28571"/>
                        <a14:foregroundMark x1="27224" y1="28214" x2="12938" y2="31071"/>
                        <a14:foregroundMark x1="12938" y1="31071" x2="12938" y2="31071"/>
                        <a14:foregroundMark x1="19407" y1="28214" x2="19407" y2="28214"/>
                        <a14:foregroundMark x1="18329" y1="27143" x2="18329" y2="27143"/>
                        <a14:foregroundMark x1="15094" y1="29643" x2="15094" y2="29643"/>
                        <a14:foregroundMark x1="17790" y1="28571" x2="17790" y2="28571"/>
                        <a14:foregroundMark x1="15094" y1="28929" x2="18329" y2="28571"/>
                        <a14:foregroundMark x1="13477" y1="33571" x2="17790" y2="61429"/>
                        <a14:foregroundMark x1="12129" y1="32143" x2="15094" y2="54286"/>
                        <a14:foregroundMark x1="11321" y1="37500" x2="14555" y2="53571"/>
                        <a14:foregroundMark x1="11860" y1="36786" x2="12938" y2="52500"/>
                        <a14:foregroundMark x1="13477" y1="45714" x2="14555" y2="58571"/>
                        <a14:foregroundMark x1="13747" y1="66786" x2="34501" y2="63929"/>
                        <a14:foregroundMark x1="34501" y1="63929" x2="34501" y2="63929"/>
                        <a14:foregroundMark x1="25337" y1="63929" x2="38814" y2="63929"/>
                        <a14:foregroundMark x1="42318" y1="35714" x2="40970" y2="62857"/>
                        <a14:foregroundMark x1="11590" y1="57500" x2="14555" y2="63571"/>
                        <a14:foregroundMark x1="10512" y1="37143" x2="10782" y2="40357"/>
                        <a14:foregroundMark x1="10243" y1="36786" x2="14825" y2="59643"/>
                        <a14:foregroundMark x1="11590" y1="43214" x2="14555" y2="58571"/>
                        <a14:foregroundMark x1="12938" y1="49643" x2="15094" y2="57500"/>
                        <a14:foregroundMark x1="12938" y1="56429" x2="13747" y2="62143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314" t="14825" r="50000" b="28217"/>
          <a:stretch/>
        </p:blipFill>
        <p:spPr>
          <a:xfrm>
            <a:off x="10072589" y="4174209"/>
            <a:ext cx="662838" cy="62368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46D1C4-EFE5-40E8-96CF-124F384C99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80" t="18554" r="7389" b="29981"/>
          <a:stretch/>
        </p:blipFill>
        <p:spPr>
          <a:xfrm>
            <a:off x="10404009" y="4872092"/>
            <a:ext cx="564798" cy="55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78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  <p:bldP spid="23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78044" y="397374"/>
            <a:ext cx="11520041" cy="589410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61E6B3E1-632E-466A-B501-9A6C3A0CA0CB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906E21F-C0C3-45A5-9BD4-EEE3031BD37C}"/>
              </a:ext>
            </a:extLst>
          </p:cNvPr>
          <p:cNvSpPr/>
          <p:nvPr/>
        </p:nvSpPr>
        <p:spPr>
          <a:xfrm>
            <a:off x="378044" y="525294"/>
            <a:ext cx="11520041" cy="576618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198C5B-4175-43A9-A520-D3A479A3C46A}"/>
              </a:ext>
            </a:extLst>
          </p:cNvPr>
          <p:cNvGrpSpPr/>
          <p:nvPr/>
        </p:nvGrpSpPr>
        <p:grpSpPr>
          <a:xfrm>
            <a:off x="1530790" y="233310"/>
            <a:ext cx="9721410" cy="746812"/>
            <a:chOff x="1693121" y="130495"/>
            <a:chExt cx="8917495" cy="67494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716A878-BFEF-45CF-AF1A-9BB953734047}"/>
                </a:ext>
              </a:extLst>
            </p:cNvPr>
            <p:cNvSpPr/>
            <p:nvPr/>
          </p:nvSpPr>
          <p:spPr>
            <a:xfrm>
              <a:off x="1917020" y="130495"/>
              <a:ext cx="869359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a. Quay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mặt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8B7ED5-4E7E-461A-94E7-8073F9A3A244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A441EF-0949-48A7-A2EE-2C5FC38ACB52}"/>
              </a:ext>
            </a:extLst>
          </p:cNvPr>
          <p:cNvGrpSpPr/>
          <p:nvPr/>
        </p:nvGrpSpPr>
        <p:grpSpPr>
          <a:xfrm>
            <a:off x="3445601" y="2417255"/>
            <a:ext cx="2026020" cy="2006573"/>
            <a:chOff x="2141868" y="4487896"/>
            <a:chExt cx="2405057" cy="247324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83AA605-104F-4F6D-84F4-A18759E25969}"/>
                </a:ext>
              </a:extLst>
            </p:cNvPr>
            <p:cNvGrpSpPr/>
            <p:nvPr/>
          </p:nvGrpSpPr>
          <p:grpSpPr>
            <a:xfrm>
              <a:off x="2141868" y="4487896"/>
              <a:ext cx="2405057" cy="2473243"/>
              <a:chOff x="3962400" y="3257195"/>
              <a:chExt cx="3245272" cy="333728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B1519D4-0EC0-441B-97B8-4B94AF2AF7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D7D827F-8D64-4450-92D8-2E2592CA75EF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8988A4D-5EDA-4E81-B2F4-958A15DE90D2}"/>
                </a:ext>
              </a:extLst>
            </p:cNvPr>
            <p:cNvGrpSpPr/>
            <p:nvPr/>
          </p:nvGrpSpPr>
          <p:grpSpPr>
            <a:xfrm>
              <a:off x="2947291" y="5588222"/>
              <a:ext cx="958205" cy="203214"/>
              <a:chOff x="2495838" y="7640250"/>
              <a:chExt cx="1457231" cy="309048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C9D29F9-219A-4B1F-91C7-5512B23CB636}"/>
                  </a:ext>
                </a:extLst>
              </p:cNvPr>
              <p:cNvSpPr/>
              <p:nvPr/>
            </p:nvSpPr>
            <p:spPr>
              <a:xfrm rot="5400000">
                <a:off x="3416496" y="7372356"/>
                <a:ext cx="179917" cy="893228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07ABD39-DF19-4751-BAF1-D21D5954295B}"/>
                  </a:ext>
                </a:extLst>
              </p:cNvPr>
              <p:cNvSpPr/>
              <p:nvPr/>
            </p:nvSpPr>
            <p:spPr>
              <a:xfrm rot="1895172">
                <a:off x="2495838" y="7640250"/>
                <a:ext cx="548370" cy="30904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889E4B5-D42D-4FB2-A5C5-81611C1D7F36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4BF0E6-54BC-4B90-9E5E-D3BDD3381148}"/>
              </a:ext>
            </a:extLst>
          </p:cNvPr>
          <p:cNvGrpSpPr/>
          <p:nvPr/>
        </p:nvGrpSpPr>
        <p:grpSpPr>
          <a:xfrm>
            <a:off x="9523764" y="2425713"/>
            <a:ext cx="2026020" cy="2006573"/>
            <a:chOff x="4672029" y="4552099"/>
            <a:chExt cx="2405057" cy="247324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67698DA-3286-4D2A-ABF4-6D75FF91741A}"/>
                </a:ext>
              </a:extLst>
            </p:cNvPr>
            <p:cNvGrpSpPr/>
            <p:nvPr/>
          </p:nvGrpSpPr>
          <p:grpSpPr>
            <a:xfrm>
              <a:off x="4672029" y="4552099"/>
              <a:ext cx="2405057" cy="2473242"/>
              <a:chOff x="3962400" y="3257193"/>
              <a:chExt cx="3245272" cy="3337279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59AFC4A9-C2F2-4F12-ABE7-3BABFCFB59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3"/>
                <a:ext cx="3245272" cy="3337279"/>
              </a:xfrm>
              <a:prstGeom prst="rect">
                <a:avLst/>
              </a:prstGeom>
            </p:spPr>
          </p:pic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96FD591E-8749-4576-B6BA-810C40318116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0717992-1EEC-40D0-94C0-26D9DF22FF67}"/>
                </a:ext>
              </a:extLst>
            </p:cNvPr>
            <p:cNvGrpSpPr/>
            <p:nvPr/>
          </p:nvGrpSpPr>
          <p:grpSpPr>
            <a:xfrm>
              <a:off x="5683539" y="5429614"/>
              <a:ext cx="205302" cy="938911"/>
              <a:chOff x="2809263" y="7301370"/>
              <a:chExt cx="312223" cy="1427892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D898D126-E024-447A-AF8F-CF79B7F49412}"/>
                  </a:ext>
                </a:extLst>
              </p:cNvPr>
              <p:cNvSpPr/>
              <p:nvPr/>
            </p:nvSpPr>
            <p:spPr>
              <a:xfrm rot="10800000">
                <a:off x="2941570" y="7836029"/>
                <a:ext cx="179916" cy="893233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0E26263A-A268-4358-8A76-11B2A0BBB901}"/>
                  </a:ext>
                </a:extLst>
              </p:cNvPr>
              <p:cNvSpPr/>
              <p:nvPr/>
            </p:nvSpPr>
            <p:spPr>
              <a:xfrm rot="6573205">
                <a:off x="2736342" y="7374291"/>
                <a:ext cx="453933" cy="308091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F3F7140-31D6-48CF-9CC8-E9BF014ACD43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367F7DF-8C2B-4D87-84FE-4C5EB67747BB}"/>
              </a:ext>
            </a:extLst>
          </p:cNvPr>
          <p:cNvGrpSpPr/>
          <p:nvPr/>
        </p:nvGrpSpPr>
        <p:grpSpPr>
          <a:xfrm>
            <a:off x="652164" y="2376148"/>
            <a:ext cx="2026020" cy="2006573"/>
            <a:chOff x="-988484" y="4467071"/>
            <a:chExt cx="2405057" cy="247324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6ACA05D-F4A4-4B3A-A347-4B21A08E5E6F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407B3362-E9A9-4F20-90D9-2D03602EA9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D269366-3DDC-4435-A48D-CE1B7A9616E4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920A94A-7450-4256-AB2D-63828E15D279}"/>
                </a:ext>
              </a:extLst>
            </p:cNvPr>
            <p:cNvGrpSpPr/>
            <p:nvPr/>
          </p:nvGrpSpPr>
          <p:grpSpPr>
            <a:xfrm>
              <a:off x="108678" y="5544711"/>
              <a:ext cx="454345" cy="736718"/>
              <a:chOff x="2939522" y="7605742"/>
              <a:chExt cx="690967" cy="1120401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8356578-7CE5-4913-8BFA-886EFD91E22D}"/>
                  </a:ext>
                </a:extLst>
              </p:cNvPr>
              <p:cNvSpPr/>
              <p:nvPr/>
            </p:nvSpPr>
            <p:spPr>
              <a:xfrm rot="10800000">
                <a:off x="2939522" y="7798680"/>
                <a:ext cx="173276" cy="927463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A566C6C-7F3D-4BAD-97C1-8C76BBB4878E}"/>
                  </a:ext>
                </a:extLst>
              </p:cNvPr>
              <p:cNvSpPr/>
              <p:nvPr/>
            </p:nvSpPr>
            <p:spPr>
              <a:xfrm rot="11160041">
                <a:off x="3082116" y="7605742"/>
                <a:ext cx="548373" cy="29945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3F5922F4-BE54-497C-8316-34D196639B56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908659E-EE85-4960-AC20-344AE0C28D55}"/>
              </a:ext>
            </a:extLst>
          </p:cNvPr>
          <p:cNvGrpSpPr/>
          <p:nvPr/>
        </p:nvGrpSpPr>
        <p:grpSpPr>
          <a:xfrm>
            <a:off x="6484682" y="2425713"/>
            <a:ext cx="2026020" cy="2006573"/>
            <a:chOff x="-988484" y="4467071"/>
            <a:chExt cx="2405057" cy="247324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DD8BE38-96F8-420D-940F-8980D853FA8A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A85AF338-FC4D-4925-8016-61A6D0B247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9EC67811-DEB4-43D0-BD66-DDBD9F710B3A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4E97154-4E05-459F-9A7A-4DB48D699AAA}"/>
                </a:ext>
              </a:extLst>
            </p:cNvPr>
            <p:cNvGrpSpPr/>
            <p:nvPr/>
          </p:nvGrpSpPr>
          <p:grpSpPr>
            <a:xfrm>
              <a:off x="-88544" y="5137335"/>
              <a:ext cx="317978" cy="640180"/>
              <a:chOff x="2639566" y="6986179"/>
              <a:chExt cx="483577" cy="973582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C9201B94-A128-417C-A006-F7515C5C556A}"/>
                  </a:ext>
                </a:extLst>
              </p:cNvPr>
              <p:cNvSpPr/>
              <p:nvPr/>
            </p:nvSpPr>
            <p:spPr>
              <a:xfrm>
                <a:off x="2943226" y="6986179"/>
                <a:ext cx="179917" cy="893232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F38954F-22A7-47DC-A973-7ECCB0221C22}"/>
                  </a:ext>
                </a:extLst>
              </p:cNvPr>
              <p:cNvSpPr/>
              <p:nvPr/>
            </p:nvSpPr>
            <p:spPr>
              <a:xfrm rot="3400793">
                <a:off x="2495115" y="7522362"/>
                <a:ext cx="581850" cy="29294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3925E3E-9F38-463F-A590-1882022CAE47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B0FF55E-F6EC-45F2-BD06-A3E71B891E7F}"/>
              </a:ext>
            </a:extLst>
          </p:cNvPr>
          <p:cNvSpPr/>
          <p:nvPr/>
        </p:nvSpPr>
        <p:spPr>
          <a:xfrm>
            <a:off x="530715" y="1643177"/>
            <a:ext cx="2272962" cy="5609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943C562-AD7C-4F0A-A636-E89A82BD73F3}"/>
              </a:ext>
            </a:extLst>
          </p:cNvPr>
          <p:cNvSpPr/>
          <p:nvPr/>
        </p:nvSpPr>
        <p:spPr>
          <a:xfrm>
            <a:off x="3400712" y="1644482"/>
            <a:ext cx="2343312" cy="5609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B4837E9-DF48-4300-A05D-DCF8016C3439}"/>
              </a:ext>
            </a:extLst>
          </p:cNvPr>
          <p:cNvSpPr/>
          <p:nvPr/>
        </p:nvSpPr>
        <p:spPr>
          <a:xfrm>
            <a:off x="6341059" y="1643178"/>
            <a:ext cx="2343313" cy="55818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B03FE92-6E96-4CE8-8573-F07981DD05E7}"/>
              </a:ext>
            </a:extLst>
          </p:cNvPr>
          <p:cNvSpPr/>
          <p:nvPr/>
        </p:nvSpPr>
        <p:spPr>
          <a:xfrm>
            <a:off x="9286767" y="1643177"/>
            <a:ext cx="2501789" cy="5581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338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378044" y="397374"/>
            <a:ext cx="11520041" cy="589410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sp>
        <p:nvSpPr>
          <p:cNvPr id="8" name="Rectangle: Single Corner Rounded 7">
            <a:extLst>
              <a:ext uri="{FF2B5EF4-FFF2-40B4-BE49-F238E27FC236}">
                <a16:creationId xmlns:a16="http://schemas.microsoft.com/office/drawing/2014/main" id="{61E6B3E1-632E-466A-B501-9A6C3A0CA0CB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906E21F-C0C3-45A5-9BD4-EEE3031BD37C}"/>
              </a:ext>
            </a:extLst>
          </p:cNvPr>
          <p:cNvSpPr/>
          <p:nvPr/>
        </p:nvSpPr>
        <p:spPr>
          <a:xfrm>
            <a:off x="378044" y="525294"/>
            <a:ext cx="11520041" cy="576618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198C5B-4175-43A9-A520-D3A479A3C46A}"/>
              </a:ext>
            </a:extLst>
          </p:cNvPr>
          <p:cNvGrpSpPr/>
          <p:nvPr/>
        </p:nvGrpSpPr>
        <p:grpSpPr>
          <a:xfrm>
            <a:off x="1530790" y="233310"/>
            <a:ext cx="9835710" cy="746812"/>
            <a:chOff x="1693121" y="130495"/>
            <a:chExt cx="8958033" cy="67494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716A878-BFEF-45CF-AF1A-9BB953734047}"/>
                </a:ext>
              </a:extLst>
            </p:cNvPr>
            <p:cNvSpPr/>
            <p:nvPr/>
          </p:nvSpPr>
          <p:spPr>
            <a:xfrm>
              <a:off x="1917020" y="130495"/>
              <a:ext cx="8734134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b. Quay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mặt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48B7ED5-4E7E-461A-94E7-8073F9A3A244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B0FF55E-F6EC-45F2-BD06-A3E71B891E7F}"/>
              </a:ext>
            </a:extLst>
          </p:cNvPr>
          <p:cNvSpPr/>
          <p:nvPr/>
        </p:nvSpPr>
        <p:spPr>
          <a:xfrm>
            <a:off x="473122" y="1634113"/>
            <a:ext cx="2272962" cy="54640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7943C562-AD7C-4F0A-A636-E89A82BD73F3}"/>
              </a:ext>
            </a:extLst>
          </p:cNvPr>
          <p:cNvSpPr/>
          <p:nvPr/>
        </p:nvSpPr>
        <p:spPr>
          <a:xfrm>
            <a:off x="3170489" y="1657703"/>
            <a:ext cx="2646434" cy="49902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17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B4837E9-DF48-4300-A05D-DCF8016C3439}"/>
              </a:ext>
            </a:extLst>
          </p:cNvPr>
          <p:cNvSpPr/>
          <p:nvPr/>
        </p:nvSpPr>
        <p:spPr>
          <a:xfrm>
            <a:off x="6241328" y="1650439"/>
            <a:ext cx="2646434" cy="51355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B03FE92-6E96-4CE8-8573-F07981DD05E7}"/>
              </a:ext>
            </a:extLst>
          </p:cNvPr>
          <p:cNvSpPr/>
          <p:nvPr/>
        </p:nvSpPr>
        <p:spPr>
          <a:xfrm>
            <a:off x="9312167" y="1657704"/>
            <a:ext cx="2343312" cy="49902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24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398847-484A-467B-B8AB-224D7960B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130" y="2403482"/>
            <a:ext cx="2149026" cy="2149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BA057A-BE1E-488A-AFE7-E33F46EC2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7353" y="2285061"/>
            <a:ext cx="2282716" cy="227358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DF0B5E6E-D429-4246-8974-53E2F4DA153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297" y="2482357"/>
            <a:ext cx="2029083" cy="1967501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1E7842EB-1BA4-43B0-8133-CF0FD877FC9C}"/>
              </a:ext>
            </a:extLst>
          </p:cNvPr>
          <p:cNvGrpSpPr/>
          <p:nvPr/>
        </p:nvGrpSpPr>
        <p:grpSpPr>
          <a:xfrm rot="16200000">
            <a:off x="3839036" y="2724138"/>
            <a:ext cx="1505326" cy="1616353"/>
            <a:chOff x="-1349047" y="-172358"/>
            <a:chExt cx="5829300" cy="582930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F66F98D-5512-4FB7-9478-2308ED2D6914}"/>
                </a:ext>
              </a:extLst>
            </p:cNvPr>
            <p:cNvSpPr/>
            <p:nvPr/>
          </p:nvSpPr>
          <p:spPr>
            <a:xfrm rot="14771351">
              <a:off x="581760" y="2071274"/>
              <a:ext cx="438851" cy="1776033"/>
            </a:xfrm>
            <a:custGeom>
              <a:avLst/>
              <a:gdLst>
                <a:gd name="connsiteX0" fmla="*/ 235609 w 471218"/>
                <a:gd name="connsiteY0" fmla="*/ 0 h 1303317"/>
                <a:gd name="connsiteX1" fmla="*/ 471218 w 471218"/>
                <a:gd name="connsiteY1" fmla="*/ 235609 h 1303317"/>
                <a:gd name="connsiteX2" fmla="*/ 345381 w 471218"/>
                <a:gd name="connsiteY2" fmla="*/ 361446 h 1303317"/>
                <a:gd name="connsiteX3" fmla="*/ 432006 w 471218"/>
                <a:gd name="connsiteY3" fmla="*/ 1303317 h 1303317"/>
                <a:gd name="connsiteX4" fmla="*/ 39212 w 471218"/>
                <a:gd name="connsiteY4" fmla="*/ 1303317 h 1303317"/>
                <a:gd name="connsiteX5" fmla="*/ 125838 w 471218"/>
                <a:gd name="connsiteY5" fmla="*/ 361447 h 1303317"/>
                <a:gd name="connsiteX6" fmla="*/ 0 w 471218"/>
                <a:gd name="connsiteY6" fmla="*/ 235609 h 130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1218" h="1303317">
                  <a:moveTo>
                    <a:pt x="235609" y="0"/>
                  </a:moveTo>
                  <a:lnTo>
                    <a:pt x="471218" y="235609"/>
                  </a:lnTo>
                  <a:lnTo>
                    <a:pt x="345381" y="361446"/>
                  </a:lnTo>
                  <a:lnTo>
                    <a:pt x="432006" y="1303317"/>
                  </a:lnTo>
                  <a:lnTo>
                    <a:pt x="39212" y="1303317"/>
                  </a:lnTo>
                  <a:lnTo>
                    <a:pt x="125838" y="361447"/>
                  </a:lnTo>
                  <a:lnTo>
                    <a:pt x="0" y="23560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CA26ED1-137C-4179-B2AD-DDF399A59B08}"/>
                </a:ext>
              </a:extLst>
            </p:cNvPr>
            <p:cNvSpPr/>
            <p:nvPr/>
          </p:nvSpPr>
          <p:spPr>
            <a:xfrm>
              <a:off x="-1349047" y="-172358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F41ADA9-7A7B-478A-9A77-DD67F9C8EB93}"/>
              </a:ext>
            </a:extLst>
          </p:cNvPr>
          <p:cNvGrpSpPr/>
          <p:nvPr/>
        </p:nvGrpSpPr>
        <p:grpSpPr>
          <a:xfrm>
            <a:off x="3792678" y="2788494"/>
            <a:ext cx="1616351" cy="1505326"/>
            <a:chOff x="-640557" y="171451"/>
            <a:chExt cx="5829300" cy="5829300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B2A5C04-9F74-450A-9FAE-4F9DC80E9C9A}"/>
                </a:ext>
              </a:extLst>
            </p:cNvPr>
            <p:cNvSpPr/>
            <p:nvPr/>
          </p:nvSpPr>
          <p:spPr>
            <a:xfrm rot="5400000">
              <a:off x="2985672" y="1831807"/>
              <a:ext cx="292092" cy="2056803"/>
            </a:xfrm>
            <a:custGeom>
              <a:avLst/>
              <a:gdLst>
                <a:gd name="connsiteX0" fmla="*/ 138114 w 276228"/>
                <a:gd name="connsiteY0" fmla="*/ 0 h 1900961"/>
                <a:gd name="connsiteX1" fmla="*/ 276227 w 276228"/>
                <a:gd name="connsiteY1" fmla="*/ 167411 h 1900961"/>
                <a:gd name="connsiteX2" fmla="*/ 210352 w 276228"/>
                <a:gd name="connsiteY2" fmla="*/ 247260 h 1900961"/>
                <a:gd name="connsiteX3" fmla="*/ 276228 w 276228"/>
                <a:gd name="connsiteY3" fmla="*/ 1900961 h 1900961"/>
                <a:gd name="connsiteX4" fmla="*/ 1 w 276228"/>
                <a:gd name="connsiteY4" fmla="*/ 1900961 h 1900961"/>
                <a:gd name="connsiteX5" fmla="*/ 65877 w 276228"/>
                <a:gd name="connsiteY5" fmla="*/ 247262 h 1900961"/>
                <a:gd name="connsiteX6" fmla="*/ 0 w 276228"/>
                <a:gd name="connsiteY6" fmla="*/ 167411 h 190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8" h="1900961">
                  <a:moveTo>
                    <a:pt x="138114" y="0"/>
                  </a:moveTo>
                  <a:lnTo>
                    <a:pt x="276227" y="167411"/>
                  </a:lnTo>
                  <a:lnTo>
                    <a:pt x="210352" y="247260"/>
                  </a:lnTo>
                  <a:lnTo>
                    <a:pt x="276228" y="1900961"/>
                  </a:lnTo>
                  <a:lnTo>
                    <a:pt x="1" y="1900961"/>
                  </a:lnTo>
                  <a:lnTo>
                    <a:pt x="65877" y="247262"/>
                  </a:lnTo>
                  <a:lnTo>
                    <a:pt x="0" y="167411"/>
                  </a:lnTo>
                  <a:close/>
                </a:path>
              </a:pathLst>
            </a:cu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9007D974-8BEB-4DC6-8A7F-DBFE86931A4C}"/>
                </a:ext>
              </a:extLst>
            </p:cNvPr>
            <p:cNvSpPr/>
            <p:nvPr/>
          </p:nvSpPr>
          <p:spPr>
            <a:xfrm>
              <a:off x="-640557" y="171451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9275414-98D3-452D-9507-5E9F7C8D35E2}"/>
              </a:ext>
            </a:extLst>
          </p:cNvPr>
          <p:cNvGrpSpPr/>
          <p:nvPr/>
        </p:nvGrpSpPr>
        <p:grpSpPr>
          <a:xfrm>
            <a:off x="3767650" y="2797335"/>
            <a:ext cx="1616351" cy="1505326"/>
            <a:chOff x="-2509156" y="632153"/>
            <a:chExt cx="5829300" cy="582930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AF0048F5-1F83-4D78-A91B-750DE967C8B2}"/>
                </a:ext>
              </a:extLst>
            </p:cNvPr>
            <p:cNvGrpSpPr/>
            <p:nvPr/>
          </p:nvGrpSpPr>
          <p:grpSpPr>
            <a:xfrm>
              <a:off x="-11462" y="2941638"/>
              <a:ext cx="658175" cy="778909"/>
              <a:chOff x="7777855" y="2823834"/>
              <a:chExt cx="658175" cy="778909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080B4D2-1BFE-4457-B486-28CA90BB598A}"/>
                  </a:ext>
                </a:extLst>
              </p:cNvPr>
              <p:cNvSpPr/>
              <p:nvPr/>
            </p:nvSpPr>
            <p:spPr>
              <a:xfrm>
                <a:off x="7777855" y="2823834"/>
                <a:ext cx="658175" cy="778909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AE62E182-64F3-4241-B0F8-C8DC4E53DDFF}"/>
                  </a:ext>
                </a:extLst>
              </p:cNvPr>
              <p:cNvSpPr/>
              <p:nvPr/>
            </p:nvSpPr>
            <p:spPr>
              <a:xfrm>
                <a:off x="7851008" y="2966007"/>
                <a:ext cx="471217" cy="47121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47E9E94-46D5-404D-ACC4-DBBFE91A9A48}"/>
                </a:ext>
              </a:extLst>
            </p:cNvPr>
            <p:cNvSpPr/>
            <p:nvPr/>
          </p:nvSpPr>
          <p:spPr>
            <a:xfrm>
              <a:off x="-2509156" y="632153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6511BD2D-0F2F-44D5-B573-2FACE1397DE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76" y="2482357"/>
            <a:ext cx="2029083" cy="1967501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E10E20DC-C992-4B5B-935A-F026ED2FF7C6}"/>
              </a:ext>
            </a:extLst>
          </p:cNvPr>
          <p:cNvGrpSpPr/>
          <p:nvPr/>
        </p:nvGrpSpPr>
        <p:grpSpPr>
          <a:xfrm rot="16200000">
            <a:off x="901304" y="2746759"/>
            <a:ext cx="1505326" cy="1544542"/>
            <a:chOff x="-1349047" y="-172358"/>
            <a:chExt cx="5829300" cy="5829300"/>
          </a:xfrm>
        </p:grpSpPr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F7BAB76F-917F-40BB-815C-930A2B049057}"/>
                </a:ext>
              </a:extLst>
            </p:cNvPr>
            <p:cNvSpPr/>
            <p:nvPr/>
          </p:nvSpPr>
          <p:spPr>
            <a:xfrm rot="8489174">
              <a:off x="2150211" y="2499846"/>
              <a:ext cx="471219" cy="1654038"/>
            </a:xfrm>
            <a:custGeom>
              <a:avLst/>
              <a:gdLst>
                <a:gd name="connsiteX0" fmla="*/ 235609 w 471218"/>
                <a:gd name="connsiteY0" fmla="*/ 0 h 1303317"/>
                <a:gd name="connsiteX1" fmla="*/ 471218 w 471218"/>
                <a:gd name="connsiteY1" fmla="*/ 235609 h 1303317"/>
                <a:gd name="connsiteX2" fmla="*/ 345381 w 471218"/>
                <a:gd name="connsiteY2" fmla="*/ 361446 h 1303317"/>
                <a:gd name="connsiteX3" fmla="*/ 432006 w 471218"/>
                <a:gd name="connsiteY3" fmla="*/ 1303317 h 1303317"/>
                <a:gd name="connsiteX4" fmla="*/ 39212 w 471218"/>
                <a:gd name="connsiteY4" fmla="*/ 1303317 h 1303317"/>
                <a:gd name="connsiteX5" fmla="*/ 125838 w 471218"/>
                <a:gd name="connsiteY5" fmla="*/ 361447 h 1303317"/>
                <a:gd name="connsiteX6" fmla="*/ 0 w 471218"/>
                <a:gd name="connsiteY6" fmla="*/ 235609 h 130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1218" h="1303317">
                  <a:moveTo>
                    <a:pt x="235609" y="0"/>
                  </a:moveTo>
                  <a:lnTo>
                    <a:pt x="471218" y="235609"/>
                  </a:lnTo>
                  <a:lnTo>
                    <a:pt x="345381" y="361446"/>
                  </a:lnTo>
                  <a:lnTo>
                    <a:pt x="432006" y="1303317"/>
                  </a:lnTo>
                  <a:lnTo>
                    <a:pt x="39212" y="1303317"/>
                  </a:lnTo>
                  <a:lnTo>
                    <a:pt x="125838" y="361447"/>
                  </a:lnTo>
                  <a:lnTo>
                    <a:pt x="0" y="23560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E2B67FED-7C2E-4E64-A385-F58D0C476E02}"/>
                </a:ext>
              </a:extLst>
            </p:cNvPr>
            <p:cNvSpPr/>
            <p:nvPr/>
          </p:nvSpPr>
          <p:spPr>
            <a:xfrm>
              <a:off x="-1349047" y="-172358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5E96193-8A10-492B-9535-D1A3D29AB94B}"/>
              </a:ext>
            </a:extLst>
          </p:cNvPr>
          <p:cNvGrpSpPr/>
          <p:nvPr/>
        </p:nvGrpSpPr>
        <p:grpSpPr>
          <a:xfrm>
            <a:off x="865825" y="3094138"/>
            <a:ext cx="1711981" cy="1505326"/>
            <a:chOff x="-640557" y="171451"/>
            <a:chExt cx="5829300" cy="582930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E530410-59C0-49BF-92FA-DB531DBC3264}"/>
                </a:ext>
              </a:extLst>
            </p:cNvPr>
            <p:cNvSpPr/>
            <p:nvPr/>
          </p:nvSpPr>
          <p:spPr>
            <a:xfrm rot="10800000">
              <a:off x="1745754" y="1676355"/>
              <a:ext cx="256833" cy="2339165"/>
            </a:xfrm>
            <a:custGeom>
              <a:avLst/>
              <a:gdLst>
                <a:gd name="connsiteX0" fmla="*/ 138114 w 276228"/>
                <a:gd name="connsiteY0" fmla="*/ 0 h 1900961"/>
                <a:gd name="connsiteX1" fmla="*/ 276227 w 276228"/>
                <a:gd name="connsiteY1" fmla="*/ 167411 h 1900961"/>
                <a:gd name="connsiteX2" fmla="*/ 210352 w 276228"/>
                <a:gd name="connsiteY2" fmla="*/ 247260 h 1900961"/>
                <a:gd name="connsiteX3" fmla="*/ 276228 w 276228"/>
                <a:gd name="connsiteY3" fmla="*/ 1900961 h 1900961"/>
                <a:gd name="connsiteX4" fmla="*/ 1 w 276228"/>
                <a:gd name="connsiteY4" fmla="*/ 1900961 h 1900961"/>
                <a:gd name="connsiteX5" fmla="*/ 65877 w 276228"/>
                <a:gd name="connsiteY5" fmla="*/ 247262 h 1900961"/>
                <a:gd name="connsiteX6" fmla="*/ 0 w 276228"/>
                <a:gd name="connsiteY6" fmla="*/ 167411 h 190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8" h="1900961">
                  <a:moveTo>
                    <a:pt x="138114" y="0"/>
                  </a:moveTo>
                  <a:lnTo>
                    <a:pt x="276227" y="167411"/>
                  </a:lnTo>
                  <a:lnTo>
                    <a:pt x="210352" y="247260"/>
                  </a:lnTo>
                  <a:lnTo>
                    <a:pt x="276228" y="1900961"/>
                  </a:lnTo>
                  <a:lnTo>
                    <a:pt x="1" y="1900961"/>
                  </a:lnTo>
                  <a:lnTo>
                    <a:pt x="65877" y="247262"/>
                  </a:lnTo>
                  <a:lnTo>
                    <a:pt x="0" y="167411"/>
                  </a:lnTo>
                  <a:close/>
                </a:path>
              </a:pathLst>
            </a:cu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BC69220-DFF2-423F-BADA-1C424D855BD1}"/>
                </a:ext>
              </a:extLst>
            </p:cNvPr>
            <p:cNvSpPr/>
            <p:nvPr/>
          </p:nvSpPr>
          <p:spPr>
            <a:xfrm>
              <a:off x="-640557" y="171451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C6F2B04-9917-49B3-B006-070F8C2F2625}"/>
              </a:ext>
            </a:extLst>
          </p:cNvPr>
          <p:cNvGrpSpPr/>
          <p:nvPr/>
        </p:nvGrpSpPr>
        <p:grpSpPr>
          <a:xfrm>
            <a:off x="865825" y="2784050"/>
            <a:ext cx="1544540" cy="1505326"/>
            <a:chOff x="-2509156" y="632153"/>
            <a:chExt cx="5829300" cy="5829300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764B032-6014-4F43-945D-C0AE9A543145}"/>
                </a:ext>
              </a:extLst>
            </p:cNvPr>
            <p:cNvGrpSpPr/>
            <p:nvPr/>
          </p:nvGrpSpPr>
          <p:grpSpPr>
            <a:xfrm>
              <a:off x="-11462" y="2941638"/>
              <a:ext cx="658175" cy="778909"/>
              <a:chOff x="7777855" y="2823834"/>
              <a:chExt cx="658175" cy="778909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5BD7749A-C401-4FD4-8297-FE5F0F238AD9}"/>
                  </a:ext>
                </a:extLst>
              </p:cNvPr>
              <p:cNvSpPr/>
              <p:nvPr/>
            </p:nvSpPr>
            <p:spPr>
              <a:xfrm>
                <a:off x="7777855" y="2823834"/>
                <a:ext cx="658175" cy="778909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49825971-AB07-4B67-B764-8A89980C0C5E}"/>
                  </a:ext>
                </a:extLst>
              </p:cNvPr>
              <p:cNvSpPr/>
              <p:nvPr/>
            </p:nvSpPr>
            <p:spPr>
              <a:xfrm>
                <a:off x="7851008" y="2966007"/>
                <a:ext cx="471217" cy="47121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FF4E94B5-A3BC-4C75-82FC-EDE19AF2106C}"/>
                </a:ext>
              </a:extLst>
            </p:cNvPr>
            <p:cNvSpPr/>
            <p:nvPr/>
          </p:nvSpPr>
          <p:spPr>
            <a:xfrm>
              <a:off x="-2509156" y="632153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9472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301797" y="3623612"/>
            <a:ext cx="7286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52799" y="3564888"/>
            <a:ext cx="7286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38039" y="2699290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039135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D2AC1B-0F01-4811-969D-798744FFC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887"/>
            <a:ext cx="12192000" cy="64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006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0"/>
            <a:ext cx="24351386" cy="6447000"/>
          </a:xfrm>
          <a:prstGeom prst="rect">
            <a:avLst/>
          </a:prstGeom>
        </p:spPr>
      </p:pic>
      <p:grpSp>
        <p:nvGrpSpPr>
          <p:cNvPr id="6" name="CAU HOI"/>
          <p:cNvGrpSpPr/>
          <p:nvPr/>
        </p:nvGrpSpPr>
        <p:grpSpPr>
          <a:xfrm>
            <a:off x="5499002" y="854489"/>
            <a:ext cx="4529580" cy="3527001"/>
            <a:chOff x="6314011" y="1443922"/>
            <a:chExt cx="5368436" cy="4495628"/>
          </a:xfrm>
        </p:grpSpPr>
        <p:pic>
          <p:nvPicPr>
            <p:cNvPr id="7" name="BANG-CAU-HOI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" r="1397"/>
            <a:stretch/>
          </p:blipFill>
          <p:spPr>
            <a:xfrm>
              <a:off x="6314011" y="1443922"/>
              <a:ext cx="5368436" cy="404811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205870" y="5351097"/>
              <a:ext cx="4453906" cy="588453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Đồng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hồ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chỉ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4" name="CON KH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999" y="4381490"/>
            <a:ext cx="2102902" cy="2223324"/>
          </a:xfrm>
          <a:prstGeom prst="rect">
            <a:avLst/>
          </a:prstGeom>
        </p:spPr>
      </p:pic>
      <p:grpSp>
        <p:nvGrpSpPr>
          <p:cNvPr id="9" name="TRA-LOI"/>
          <p:cNvGrpSpPr/>
          <p:nvPr/>
        </p:nvGrpSpPr>
        <p:grpSpPr>
          <a:xfrm>
            <a:off x="1237212" y="1287014"/>
            <a:ext cx="4529579" cy="2918929"/>
            <a:chOff x="1237212" y="1287014"/>
            <a:chExt cx="4529579" cy="2918929"/>
          </a:xfrm>
        </p:grpSpPr>
        <p:pic>
          <p:nvPicPr>
            <p:cNvPr id="10" name="TRA LOI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1237212" y="1287014"/>
              <a:ext cx="4529579" cy="291892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34487" y="2340098"/>
              <a:ext cx="26354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12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30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phút</a:t>
              </a:r>
              <a:endParaRPr lang="en-US" sz="24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hay 12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rưỡi</a:t>
              </a:r>
              <a:endParaRPr lang="en-US" sz="24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KI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2" y="3773116"/>
            <a:ext cx="3269631" cy="2583125"/>
          </a:xfrm>
          <a:prstGeom prst="rect">
            <a:avLst/>
          </a:prstGeom>
        </p:spPr>
      </p:pic>
      <p:pic>
        <p:nvPicPr>
          <p:cNvPr id="12" name="Go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17" y="5724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6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0.99857 -2.96296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4.07407E-6 L -0.60274 -0.031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33" y="-1574"/>
                                    </p:animMotion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 ME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9"/>
            <a:ext cx="24351386" cy="6460647"/>
          </a:xfrm>
          <a:prstGeom prst="rect">
            <a:avLst/>
          </a:prstGeom>
        </p:spPr>
      </p:pic>
      <p:grpSp>
        <p:nvGrpSpPr>
          <p:cNvPr id="6" name="CAU HOI"/>
          <p:cNvGrpSpPr/>
          <p:nvPr/>
        </p:nvGrpSpPr>
        <p:grpSpPr>
          <a:xfrm>
            <a:off x="5051333" y="-96766"/>
            <a:ext cx="6795750" cy="5298346"/>
            <a:chOff x="5519813" y="572609"/>
            <a:chExt cx="7026442" cy="5298346"/>
          </a:xfrm>
        </p:grpSpPr>
        <p:pic>
          <p:nvPicPr>
            <p:cNvPr id="7" name="BANG-CAU-HOI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4" r="13656"/>
            <a:stretch/>
          </p:blipFill>
          <p:spPr>
            <a:xfrm>
              <a:off x="5519813" y="572609"/>
              <a:ext cx="7026442" cy="529834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082792" y="2608225"/>
              <a:ext cx="3822561" cy="46166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Đồng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hồ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chỉ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4" name="CON CHI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9532" y="3522236"/>
            <a:ext cx="2969840" cy="3084884"/>
          </a:xfrm>
          <a:prstGeom prst="rect">
            <a:avLst/>
          </a:prstGeom>
        </p:spPr>
      </p:pic>
      <p:grpSp>
        <p:nvGrpSpPr>
          <p:cNvPr id="9" name="TRA-LOI"/>
          <p:cNvGrpSpPr/>
          <p:nvPr/>
        </p:nvGrpSpPr>
        <p:grpSpPr>
          <a:xfrm>
            <a:off x="898158" y="885193"/>
            <a:ext cx="4077810" cy="3361785"/>
            <a:chOff x="1872375" y="1111467"/>
            <a:chExt cx="4077810" cy="3361785"/>
          </a:xfrm>
        </p:grpSpPr>
        <p:pic>
          <p:nvPicPr>
            <p:cNvPr id="10" name="TRA LOI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1872375" y="1111467"/>
              <a:ext cx="4077810" cy="336178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707573" y="2543281"/>
              <a:ext cx="256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7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15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phút</a:t>
              </a:r>
              <a:endParaRPr lang="en-US" sz="16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5" name="KI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2" y="3773116"/>
            <a:ext cx="3269631" cy="2583125"/>
          </a:xfrm>
          <a:prstGeom prst="rect">
            <a:avLst/>
          </a:prstGeom>
        </p:spPr>
      </p:pic>
      <p:pic>
        <p:nvPicPr>
          <p:cNvPr id="13" name="Go">
            <a:extLst>
              <a:ext uri="{FF2B5EF4-FFF2-40B4-BE49-F238E27FC236}">
                <a16:creationId xmlns:a16="http://schemas.microsoft.com/office/drawing/2014/main" id="{D4C1D42D-7355-424C-9069-BF1CBFC1F1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17" y="5724871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6F3CA-BBFC-42F3-B388-1A14BFB929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9579" y="2547840"/>
            <a:ext cx="3577722" cy="244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5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99857 -1.11111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4.07407E-6 L -0.60234 -0.0055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07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 CHI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6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" y="8230"/>
            <a:ext cx="24351386" cy="6436114"/>
          </a:xfrm>
          <a:prstGeom prst="rect">
            <a:avLst/>
          </a:prstGeom>
        </p:spPr>
      </p:pic>
      <p:grpSp>
        <p:nvGrpSpPr>
          <p:cNvPr id="8" name="CAU HOI"/>
          <p:cNvGrpSpPr/>
          <p:nvPr/>
        </p:nvGrpSpPr>
        <p:grpSpPr>
          <a:xfrm>
            <a:off x="5101389" y="0"/>
            <a:ext cx="5931046" cy="5298346"/>
            <a:chOff x="5101389" y="556137"/>
            <a:chExt cx="5931046" cy="5298346"/>
          </a:xfrm>
        </p:grpSpPr>
        <p:pic>
          <p:nvPicPr>
            <p:cNvPr id="9" name="BANG-CAU-HOI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4" r="13656"/>
            <a:stretch/>
          </p:blipFill>
          <p:spPr>
            <a:xfrm>
              <a:off x="5101389" y="556137"/>
              <a:ext cx="5931046" cy="52983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037178" y="2616955"/>
              <a:ext cx="4320209" cy="5232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Đồng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hồ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chỉ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6" name="BAC NONG DA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6401" y="3045703"/>
            <a:ext cx="3502858" cy="3638551"/>
          </a:xfrm>
          <a:prstGeom prst="rect">
            <a:avLst/>
          </a:prstGeom>
        </p:spPr>
      </p:pic>
      <p:grpSp>
        <p:nvGrpSpPr>
          <p:cNvPr id="11" name="TRA-LOI"/>
          <p:cNvGrpSpPr/>
          <p:nvPr/>
        </p:nvGrpSpPr>
        <p:grpSpPr>
          <a:xfrm>
            <a:off x="947138" y="737457"/>
            <a:ext cx="4212519" cy="3361785"/>
            <a:chOff x="1709849" y="1041893"/>
            <a:chExt cx="3850106" cy="3361785"/>
          </a:xfrm>
        </p:grpSpPr>
        <p:pic>
          <p:nvPicPr>
            <p:cNvPr id="12" name="TRA LOI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1709849" y="1041893"/>
              <a:ext cx="3850106" cy="336178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474395" y="2307286"/>
              <a:ext cx="247480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8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30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phút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hay 8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rưỡi</a:t>
              </a:r>
              <a:endParaRPr lang="en-US" sz="16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7" name="KI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2" y="3773116"/>
            <a:ext cx="3269631" cy="2583125"/>
          </a:xfrm>
          <a:prstGeom prst="rect">
            <a:avLst/>
          </a:prstGeom>
        </p:spPr>
      </p:pic>
      <p:pic>
        <p:nvPicPr>
          <p:cNvPr id="16" name="Go">
            <a:extLst>
              <a:ext uri="{FF2B5EF4-FFF2-40B4-BE49-F238E27FC236}">
                <a16:creationId xmlns:a16="http://schemas.microsoft.com/office/drawing/2014/main" id="{53B121D5-9DE0-4DCB-9B94-FD3D2CD67C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17" y="5724871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20068C-77CF-4377-9E4C-3F3DC13885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6177" y="2608874"/>
            <a:ext cx="2921469" cy="243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4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9987 -2.96296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-7.40741E-7 L -0.59584 -0.0032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82" y="-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C NONG D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7" y="8230"/>
            <a:ext cx="24351386" cy="6425228"/>
          </a:xfrm>
          <a:prstGeom prst="rect">
            <a:avLst/>
          </a:prstGeom>
        </p:spPr>
      </p:pic>
      <p:grpSp>
        <p:nvGrpSpPr>
          <p:cNvPr id="8" name="CAU HOI"/>
          <p:cNvGrpSpPr/>
          <p:nvPr/>
        </p:nvGrpSpPr>
        <p:grpSpPr>
          <a:xfrm>
            <a:off x="5530387" y="-110976"/>
            <a:ext cx="6222331" cy="5298346"/>
            <a:chOff x="5101389" y="556137"/>
            <a:chExt cx="7026442" cy="5298346"/>
          </a:xfrm>
        </p:grpSpPr>
        <p:pic>
          <p:nvPicPr>
            <p:cNvPr id="9" name="BANG-CAU-HOI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4" r="13656"/>
            <a:stretch/>
          </p:blipFill>
          <p:spPr>
            <a:xfrm>
              <a:off x="5101389" y="556137"/>
              <a:ext cx="7026442" cy="52983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286499" y="2561499"/>
              <a:ext cx="4872621" cy="5232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Đồng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hồ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chỉ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mấy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pic>
        <p:nvPicPr>
          <p:cNvPr id="6" name="BAC NONG DA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3497" y="2495888"/>
            <a:ext cx="2794771" cy="4210051"/>
          </a:xfrm>
          <a:prstGeom prst="rect">
            <a:avLst/>
          </a:prstGeom>
        </p:spPr>
      </p:pic>
      <p:grpSp>
        <p:nvGrpSpPr>
          <p:cNvPr id="12" name="TRA-LOI"/>
          <p:cNvGrpSpPr/>
          <p:nvPr/>
        </p:nvGrpSpPr>
        <p:grpSpPr>
          <a:xfrm>
            <a:off x="455765" y="1067011"/>
            <a:ext cx="5169425" cy="2942373"/>
            <a:chOff x="926574" y="1111467"/>
            <a:chExt cx="5169425" cy="2942373"/>
          </a:xfrm>
        </p:grpSpPr>
        <p:pic>
          <p:nvPicPr>
            <p:cNvPr id="13" name="TRA LOI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38" r="17546"/>
            <a:stretch/>
          </p:blipFill>
          <p:spPr>
            <a:xfrm>
              <a:off x="926574" y="1111467"/>
              <a:ext cx="5169425" cy="2942373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185127" y="2279033"/>
              <a:ext cx="2849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10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giờ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15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phút</a:t>
              </a:r>
              <a:endParaRPr lang="en-US" sz="2800" b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7" name="KI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2" y="3773116"/>
            <a:ext cx="3269631" cy="2583125"/>
          </a:xfrm>
          <a:prstGeom prst="rect">
            <a:avLst/>
          </a:prstGeom>
        </p:spPr>
      </p:pic>
      <p:pic>
        <p:nvPicPr>
          <p:cNvPr id="15" name="Go">
            <a:extLst>
              <a:ext uri="{FF2B5EF4-FFF2-40B4-BE49-F238E27FC236}">
                <a16:creationId xmlns:a16="http://schemas.microsoft.com/office/drawing/2014/main" id="{654645CB-CD80-4C40-928C-FB6AEB8CF5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417" y="5724871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7B50D6-95F4-4DF5-A41B-5AC28375A4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494" y="2536812"/>
            <a:ext cx="3432345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138 -3.33333E-6 L -0.57748 -0.010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70" y="-556"/>
                                    </p:animMotion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C NONG DAN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 L 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C4FAD0E2-7346-47BC-9E37-1F9A1AC7D84F}"/>
              </a:ext>
            </a:extLst>
          </p:cNvPr>
          <p:cNvGrpSpPr/>
          <p:nvPr/>
        </p:nvGrpSpPr>
        <p:grpSpPr>
          <a:xfrm>
            <a:off x="0" y="-21771"/>
            <a:ext cx="25241250" cy="6487885"/>
            <a:chOff x="0" y="-21771"/>
            <a:chExt cx="25241250" cy="648788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1771"/>
              <a:ext cx="25241250" cy="648788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D9CA514-5283-47BD-9CBA-C381AB8522AE}"/>
                </a:ext>
              </a:extLst>
            </p:cNvPr>
            <p:cNvGrpSpPr/>
            <p:nvPr/>
          </p:nvGrpSpPr>
          <p:grpSpPr>
            <a:xfrm>
              <a:off x="20650200" y="2250831"/>
              <a:ext cx="2362200" cy="1295400"/>
              <a:chOff x="20650200" y="2250831"/>
              <a:chExt cx="2362200" cy="1295400"/>
            </a:xfrm>
          </p:grpSpPr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id="{4D482856-0965-4244-84EC-4843F30E7260}"/>
                  </a:ext>
                </a:extLst>
              </p:cNvPr>
              <p:cNvSpPr/>
              <p:nvPr/>
            </p:nvSpPr>
            <p:spPr>
              <a:xfrm>
                <a:off x="20650200" y="2250831"/>
                <a:ext cx="2022231" cy="1295400"/>
              </a:xfrm>
              <a:custGeom>
                <a:avLst/>
                <a:gdLst>
                  <a:gd name="connsiteX0" fmla="*/ 70338 w 2022231"/>
                  <a:gd name="connsiteY0" fmla="*/ 1271954 h 1295400"/>
                  <a:gd name="connsiteX1" fmla="*/ 0 w 2022231"/>
                  <a:gd name="connsiteY1" fmla="*/ 293077 h 1295400"/>
                  <a:gd name="connsiteX2" fmla="*/ 111369 w 2022231"/>
                  <a:gd name="connsiteY2" fmla="*/ 234461 h 1295400"/>
                  <a:gd name="connsiteX3" fmla="*/ 328246 w 2022231"/>
                  <a:gd name="connsiteY3" fmla="*/ 152400 h 1295400"/>
                  <a:gd name="connsiteX4" fmla="*/ 527538 w 2022231"/>
                  <a:gd name="connsiteY4" fmla="*/ 93784 h 1295400"/>
                  <a:gd name="connsiteX5" fmla="*/ 791308 w 2022231"/>
                  <a:gd name="connsiteY5" fmla="*/ 35169 h 1295400"/>
                  <a:gd name="connsiteX6" fmla="*/ 1066800 w 2022231"/>
                  <a:gd name="connsiteY6" fmla="*/ 5861 h 1295400"/>
                  <a:gd name="connsiteX7" fmla="*/ 1389185 w 2022231"/>
                  <a:gd name="connsiteY7" fmla="*/ 0 h 1295400"/>
                  <a:gd name="connsiteX8" fmla="*/ 1658815 w 2022231"/>
                  <a:gd name="connsiteY8" fmla="*/ 17584 h 1295400"/>
                  <a:gd name="connsiteX9" fmla="*/ 1981200 w 2022231"/>
                  <a:gd name="connsiteY9" fmla="*/ 70338 h 1295400"/>
                  <a:gd name="connsiteX10" fmla="*/ 1981200 w 2022231"/>
                  <a:gd name="connsiteY10" fmla="*/ 70338 h 1295400"/>
                  <a:gd name="connsiteX11" fmla="*/ 2022231 w 2022231"/>
                  <a:gd name="connsiteY11" fmla="*/ 82061 h 1295400"/>
                  <a:gd name="connsiteX12" fmla="*/ 1846385 w 2022231"/>
                  <a:gd name="connsiteY12" fmla="*/ 1295400 h 1295400"/>
                  <a:gd name="connsiteX13" fmla="*/ 1506415 w 2022231"/>
                  <a:gd name="connsiteY13" fmla="*/ 1277815 h 1295400"/>
                  <a:gd name="connsiteX14" fmla="*/ 1518138 w 2022231"/>
                  <a:gd name="connsiteY14" fmla="*/ 1090246 h 1295400"/>
                  <a:gd name="connsiteX15" fmla="*/ 1254369 w 2022231"/>
                  <a:gd name="connsiteY15" fmla="*/ 1078523 h 1295400"/>
                  <a:gd name="connsiteX16" fmla="*/ 908538 w 2022231"/>
                  <a:gd name="connsiteY16" fmla="*/ 1096107 h 1295400"/>
                  <a:gd name="connsiteX17" fmla="*/ 451338 w 2022231"/>
                  <a:gd name="connsiteY17" fmla="*/ 1137138 h 1295400"/>
                  <a:gd name="connsiteX18" fmla="*/ 222738 w 2022231"/>
                  <a:gd name="connsiteY18" fmla="*/ 1178169 h 1295400"/>
                  <a:gd name="connsiteX19" fmla="*/ 234462 w 2022231"/>
                  <a:gd name="connsiteY19" fmla="*/ 1254369 h 1295400"/>
                  <a:gd name="connsiteX20" fmla="*/ 70338 w 2022231"/>
                  <a:gd name="connsiteY20" fmla="*/ 1271954 h 1295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022231" h="1295400">
                    <a:moveTo>
                      <a:pt x="70338" y="1271954"/>
                    </a:moveTo>
                    <a:lnTo>
                      <a:pt x="0" y="293077"/>
                    </a:lnTo>
                    <a:lnTo>
                      <a:pt x="111369" y="234461"/>
                    </a:lnTo>
                    <a:lnTo>
                      <a:pt x="328246" y="152400"/>
                    </a:lnTo>
                    <a:lnTo>
                      <a:pt x="527538" y="93784"/>
                    </a:lnTo>
                    <a:lnTo>
                      <a:pt x="791308" y="35169"/>
                    </a:lnTo>
                    <a:lnTo>
                      <a:pt x="1066800" y="5861"/>
                    </a:lnTo>
                    <a:lnTo>
                      <a:pt x="1389185" y="0"/>
                    </a:lnTo>
                    <a:lnTo>
                      <a:pt x="1658815" y="17584"/>
                    </a:lnTo>
                    <a:lnTo>
                      <a:pt x="1981200" y="70338"/>
                    </a:lnTo>
                    <a:lnTo>
                      <a:pt x="1981200" y="70338"/>
                    </a:lnTo>
                    <a:lnTo>
                      <a:pt x="2022231" y="82061"/>
                    </a:lnTo>
                    <a:lnTo>
                      <a:pt x="1846385" y="1295400"/>
                    </a:lnTo>
                    <a:lnTo>
                      <a:pt x="1506415" y="1277815"/>
                    </a:lnTo>
                    <a:lnTo>
                      <a:pt x="1518138" y="1090246"/>
                    </a:lnTo>
                    <a:lnTo>
                      <a:pt x="1254369" y="1078523"/>
                    </a:lnTo>
                    <a:lnTo>
                      <a:pt x="908538" y="1096107"/>
                    </a:lnTo>
                    <a:lnTo>
                      <a:pt x="451338" y="1137138"/>
                    </a:lnTo>
                    <a:lnTo>
                      <a:pt x="222738" y="1178169"/>
                    </a:lnTo>
                    <a:lnTo>
                      <a:pt x="234462" y="1254369"/>
                    </a:lnTo>
                    <a:lnTo>
                      <a:pt x="70338" y="1271954"/>
                    </a:lnTo>
                    <a:close/>
                  </a:path>
                </a:pathLst>
              </a:cu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5CE25AF-600F-4677-A5CD-7A9D4CF4DD36}"/>
                  </a:ext>
                </a:extLst>
              </p:cNvPr>
              <p:cNvSpPr txBox="1"/>
              <p:nvPr/>
            </p:nvSpPr>
            <p:spPr>
              <a:xfrm rot="21410670">
                <a:off x="20890524" y="2464453"/>
                <a:ext cx="1904624" cy="307777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>
                    <a:gd name="adj" fmla="val 10608580"/>
                  </a:avLst>
                </a:prstTxWarp>
                <a:spAutoFit/>
              </a:bodyPr>
              <a:lstStyle/>
              <a:p>
                <a:r>
                  <a:rPr lang="en-US" sz="1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TIỂU</a:t>
                </a:r>
                <a:r>
                  <a:rPr lang="en-US" sz="1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endPara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A5A6718-B7CF-4B02-A985-EACB6EC1E987}"/>
                  </a:ext>
                </a:extLst>
              </p:cNvPr>
              <p:cNvSpPr/>
              <p:nvPr/>
            </p:nvSpPr>
            <p:spPr>
              <a:xfrm rot="21384634">
                <a:off x="20659926" y="2794582"/>
                <a:ext cx="1872629" cy="36933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Up">
                  <a:avLst>
                    <a:gd name="adj" fmla="val 10480119"/>
                  </a:avLst>
                </a:prstTxWarp>
                <a:spAutoFit/>
              </a:bodyPr>
              <a:lstStyle/>
              <a:p>
                <a:pPr algn="ctr"/>
                <a:r>
                  <a:rPr lang="en-US" b="1" cap="none" spc="0" dirty="0">
                    <a:ln w="0"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PHAN CHU TRINH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F19AED-D654-4682-860C-39F08F94293B}"/>
                  </a:ext>
                </a:extLst>
              </p:cNvPr>
              <p:cNvSpPr txBox="1"/>
              <p:nvPr/>
            </p:nvSpPr>
            <p:spPr>
              <a:xfrm rot="21361840">
                <a:off x="20828994" y="2947146"/>
                <a:ext cx="218340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BA </a:t>
                </a:r>
                <a:r>
                  <a:rPr lang="en-US" sz="1400" b="1" dirty="0" err="1"/>
                  <a:t>ĐÌNH</a:t>
                </a:r>
                <a:r>
                  <a:rPr lang="en-US" sz="1400" b="1" dirty="0"/>
                  <a:t> – </a:t>
                </a:r>
                <a:r>
                  <a:rPr lang="en-US" sz="1400" b="1" dirty="0" err="1"/>
                  <a:t>HÀ</a:t>
                </a:r>
                <a:r>
                  <a:rPr lang="en-US" sz="1400" b="1" dirty="0"/>
                  <a:t> </a:t>
                </a:r>
                <a:r>
                  <a:rPr lang="en-US" sz="1400" b="1" dirty="0" err="1"/>
                  <a:t>NỘI</a:t>
                </a:r>
                <a:endParaRPr lang="en-US" sz="1400" b="1" dirty="0"/>
              </a:p>
            </p:txBody>
          </p:sp>
        </p:grpSp>
      </p:grpSp>
      <p:pic>
        <p:nvPicPr>
          <p:cNvPr id="9" name="CO NH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0904" y="2618341"/>
            <a:ext cx="3827035" cy="4067132"/>
          </a:xfrm>
          <a:prstGeom prst="rect">
            <a:avLst/>
          </a:prstGeom>
        </p:spPr>
      </p:pic>
      <p:pic>
        <p:nvPicPr>
          <p:cNvPr id="10" name="KI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282" y="3773116"/>
            <a:ext cx="3269631" cy="258312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614796" y="-132134"/>
            <a:ext cx="5353050" cy="5353050"/>
            <a:chOff x="4148196" y="-132134"/>
            <a:chExt cx="5353050" cy="53530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196" y="-132134"/>
              <a:ext cx="5353050" cy="53530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101590" y="2211643"/>
              <a:ext cx="30556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CHÚC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MỪNG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NHỎ</a:t>
              </a:r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270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-1.06797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 -7.40741E-7 L -0.65521 -0.0057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51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C MUNG BAN N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75432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153521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3134</TotalTime>
  <Words>303</Words>
  <Application>Microsoft Office PowerPoint</Application>
  <PresentationFormat>Widescreen</PresentationFormat>
  <Paragraphs>56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等线</vt:lpstr>
      <vt:lpstr>Microsoft YaHei</vt:lpstr>
      <vt:lpstr>Arial</vt:lpstr>
      <vt:lpstr>Calibri</vt:lpstr>
      <vt:lpstr>Calibri Light</vt:lpstr>
      <vt:lpstr>Cambria Math</vt:lpstr>
      <vt:lpstr>Times New Roman</vt:lpstr>
      <vt:lpstr>UTM Avo</vt:lpstr>
      <vt:lpstr>Office Theme</vt:lpstr>
      <vt:lpstr>Tuần 24 Bài 70: Luyện tập chung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358</cp:revision>
  <dcterms:created xsi:type="dcterms:W3CDTF">2021-07-12T03:44:38Z</dcterms:created>
  <dcterms:modified xsi:type="dcterms:W3CDTF">2022-02-08T09:07:33Z</dcterms:modified>
</cp:coreProperties>
</file>