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583" r:id="rId2"/>
    <p:sldId id="259" r:id="rId3"/>
    <p:sldId id="2007577137" r:id="rId4"/>
    <p:sldId id="281" r:id="rId5"/>
    <p:sldId id="417" r:id="rId6"/>
    <p:sldId id="256" r:id="rId7"/>
  </p:sldIdLst>
  <p:sldSz cx="12192000" cy="6858000"/>
  <p:notesSz cx="6858000" cy="9144000"/>
  <p:custDataLst>
    <p:tags r:id="rId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FF0000"/>
    <a:srgbClr val="BF520A"/>
    <a:srgbClr val="FF3399"/>
    <a:srgbClr val="660066"/>
    <a:srgbClr val="000066"/>
    <a:srgbClr val="0000CC"/>
    <a:srgbClr val="009900"/>
    <a:srgbClr val="FF6600"/>
    <a:srgbClr val="FF77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41" autoAdjust="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1DEE12-272C-4E9E-86C3-D10EABC30D3B}" type="datetimeFigureOut">
              <a:rPr lang="en-US" smtClean="0"/>
              <a:t>25/02/2024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14178D-D3F9-49A6-B5D1-996E4C1E9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180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25/02/2024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146B2CB-5A67-4AB8-9A1B-7AE29B183FB4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7822692-4B90-4792-A69F-BD90DEDA2304}"/>
              </a:ext>
            </a:extLst>
          </p:cNvPr>
          <p:cNvSpPr/>
          <p:nvPr userDrawn="1"/>
        </p:nvSpPr>
        <p:spPr>
          <a:xfrm>
            <a:off x="11085749" y="21566"/>
            <a:ext cx="1207698" cy="1431985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767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25/02/2024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999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53323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25/02/2024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546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25/02/2024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27000" y="-127000"/>
            <a:ext cx="12433300" cy="6985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27822692-4B90-4792-A69F-BD90DEDA2304}"/>
              </a:ext>
            </a:extLst>
          </p:cNvPr>
          <p:cNvSpPr/>
          <p:nvPr userDrawn="1"/>
        </p:nvSpPr>
        <p:spPr>
          <a:xfrm>
            <a:off x="10984302" y="103338"/>
            <a:ext cx="1207698" cy="1431985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54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25/02/2024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401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25/02/2024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097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6D192-60EA-48AE-9A61-F535DD566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7B5C7E7-339C-4C5D-81E4-0D145D5540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542A9F-8C34-4E20-9AF4-77C4F5C126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1BCBD7-AD87-488C-AF74-C9D88CFA22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25/02/2024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24D998-BDFD-4742-926B-FDDE31493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C24027-222E-4F59-87E7-76A5F6EA7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148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25/02/2024</a:t>
            </a:fld>
            <a:endParaRPr lang="en-US" dirty="0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Cambria Math" panose="02040503050406030204" pitchFamily="18" charset="0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7822692-4B90-4792-A69F-BD90DEDA2304}"/>
              </a:ext>
            </a:extLst>
          </p:cNvPr>
          <p:cNvSpPr/>
          <p:nvPr userDrawn="1"/>
        </p:nvSpPr>
        <p:spPr>
          <a:xfrm>
            <a:off x="11133827" y="0"/>
            <a:ext cx="1207698" cy="1431985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3879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7EED9B-E93C-464A-9491-98D9F55AF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35113E-767D-4B6C-A536-D7BEAB93EC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DF9656-87A1-4099-9730-CA7CA4F623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862825-F999-48A1-A8CC-DBC54813CE2D}" type="datetimeFigureOut">
              <a:rPr lang="en-US" smtClean="0"/>
              <a:t>25/02/2024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EFA484-0020-43C0-B906-C5A595C7EA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E28AE9-B291-483D-8954-A030AE8F63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73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55" r:id="rId6"/>
    <p:sldLayoutId id="2147483671" r:id="rId7"/>
    <p:sldLayoutId id="2147483657" r:id="rId8"/>
    <p:sldLayoutId id="2147483682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svg"/><Relationship Id="rId5" Type="http://schemas.openxmlformats.org/officeDocument/2006/relationships/image" Target="../media/image14.png"/><Relationship Id="rId4" Type="http://schemas.openxmlformats.org/officeDocument/2006/relationships/image" Target="../media/image27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AAC7166-F503-422D-BDE1-A83D50999971}"/>
              </a:ext>
            </a:extLst>
          </p:cNvPr>
          <p:cNvSpPr/>
          <p:nvPr/>
        </p:nvSpPr>
        <p:spPr>
          <a:xfrm>
            <a:off x="10068911" y="0"/>
            <a:ext cx="18485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Cambria Math" panose="02040503050406030204" pitchFamily="18" charset="0"/>
                <a:cs typeface="+mn-cs"/>
              </a:rPr>
              <a:t>TOÁN 2</a:t>
            </a:r>
          </a:p>
        </p:txBody>
      </p:sp>
      <p:sp>
        <p:nvSpPr>
          <p:cNvPr id="10" name="Google Shape;54;p1">
            <a:extLst>
              <a:ext uri="{FF2B5EF4-FFF2-40B4-BE49-F238E27FC236}">
                <a16:creationId xmlns:a16="http://schemas.microsoft.com/office/drawing/2014/main" id="{53DE932C-97F4-4C5F-AB8E-16439751F019}"/>
              </a:ext>
            </a:extLst>
          </p:cNvPr>
          <p:cNvSpPr txBox="1">
            <a:spLocks noGrp="1"/>
          </p:cNvSpPr>
          <p:nvPr>
            <p:ph type="ctrTitle" idx="4294967295"/>
          </p:nvPr>
        </p:nvSpPr>
        <p:spPr>
          <a:xfrm>
            <a:off x="181769" y="1692772"/>
            <a:ext cx="11828462" cy="2467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</a:rPr>
              <a:t> 24</a:t>
            </a:r>
            <a:endParaRPr sz="5200" b="1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pPr algn="ctr">
              <a:lnSpc>
                <a:spcPct val="150000"/>
              </a:lnSpc>
              <a:buSzPts val="990"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Bài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68: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Giờ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– </a:t>
            </a:r>
            <a:r>
              <a:rPr lang="vi-VN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P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hút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–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Tiết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2</a:t>
            </a:r>
            <a:endParaRPr sz="52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76D6D3B-F6B5-4CD3-AD73-5FB9391F33CB}"/>
              </a:ext>
            </a:extLst>
          </p:cNvPr>
          <p:cNvSpPr/>
          <p:nvPr/>
        </p:nvSpPr>
        <p:spPr>
          <a:xfrm>
            <a:off x="10926517" y="634294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3470105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BACB8C7-C387-4929-9586-99A3BEC9DF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426200"/>
          </a:xfrm>
          <a:prstGeom prst="rect">
            <a:avLst/>
          </a:prstGeom>
        </p:spPr>
      </p:pic>
      <p:sp>
        <p:nvSpPr>
          <p:cNvPr id="4" name="文本框 32">
            <a:extLst>
              <a:ext uri="{FF2B5EF4-FFF2-40B4-BE49-F238E27FC236}">
                <a16:creationId xmlns:a16="http://schemas.microsoft.com/office/drawing/2014/main" id="{ABFD3119-7FB6-4272-AF0C-B2E2E6A29582}"/>
              </a:ext>
            </a:extLst>
          </p:cNvPr>
          <p:cNvSpPr txBox="1"/>
          <p:nvPr/>
        </p:nvSpPr>
        <p:spPr>
          <a:xfrm>
            <a:off x="2865433" y="3001035"/>
            <a:ext cx="6461133" cy="1089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457200">
              <a:defRPr/>
            </a:pPr>
            <a:r>
              <a:rPr lang="en-US" altLang="zh-CN" sz="6000" b="1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Avo" panose="020406030505060202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1489997291"/>
      </p:ext>
    </p:extLst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: Single Corner Rounded 24">
            <a:extLst>
              <a:ext uri="{FF2B5EF4-FFF2-40B4-BE49-F238E27FC236}">
                <a16:creationId xmlns:a16="http://schemas.microsoft.com/office/drawing/2014/main" id="{31DFBE02-919F-4582-83F3-A1F6342EF64A}"/>
              </a:ext>
            </a:extLst>
          </p:cNvPr>
          <p:cNvSpPr/>
          <p:nvPr/>
        </p:nvSpPr>
        <p:spPr>
          <a:xfrm>
            <a:off x="0" y="0"/>
            <a:ext cx="12192000" cy="6460626"/>
          </a:xfrm>
          <a:prstGeom prst="round1Rect">
            <a:avLst>
              <a:gd name="adj" fmla="val 383"/>
            </a:avLst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9933"/>
              </a:solidFill>
              <a:latin typeface="UTM Avo" panose="02040603050506020204" pitchFamily="18" charset="0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762107E8-FB2E-4266-B165-BA2AA93BAE7E}"/>
              </a:ext>
            </a:extLst>
          </p:cNvPr>
          <p:cNvSpPr/>
          <p:nvPr/>
        </p:nvSpPr>
        <p:spPr>
          <a:xfrm>
            <a:off x="378044" y="397374"/>
            <a:ext cx="11520041" cy="5894104"/>
          </a:xfrm>
          <a:prstGeom prst="roundRect">
            <a:avLst>
              <a:gd name="adj" fmla="val 9715"/>
            </a:avLst>
          </a:prstGeom>
          <a:solidFill>
            <a:schemeClr val="bg1"/>
          </a:solidFill>
          <a:ln w="76200">
            <a:solidFill>
              <a:schemeClr val="accent2">
                <a:lumMod val="75000"/>
              </a:schemeClr>
            </a:solidFill>
          </a:ln>
          <a:scene3d>
            <a:camera prst="obliqueTopLeft"/>
            <a:lightRig rig="threePt" dir="t"/>
          </a:scene3d>
          <a:sp3d>
            <a:bevelT w="495300" h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>
                <a:latin typeface="UTM Avo" panose="02040603050506020204" pitchFamily="18" charset="0"/>
              </a:rPr>
              <a:t>z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E3B2963-7DF5-431A-BB13-3F93C8662832}"/>
              </a:ext>
            </a:extLst>
          </p:cNvPr>
          <p:cNvGrpSpPr/>
          <p:nvPr/>
        </p:nvGrpSpPr>
        <p:grpSpPr>
          <a:xfrm>
            <a:off x="1191909" y="97919"/>
            <a:ext cx="9824321" cy="978407"/>
            <a:chOff x="1625746" y="130495"/>
            <a:chExt cx="9736062" cy="884254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8F4165CF-E7DF-40BC-BDA6-9647A109D89D}"/>
                </a:ext>
              </a:extLst>
            </p:cNvPr>
            <p:cNvSpPr/>
            <p:nvPr/>
          </p:nvSpPr>
          <p:spPr>
            <a:xfrm>
              <a:off x="1917020" y="130495"/>
              <a:ext cx="9444788" cy="884254"/>
            </a:xfrm>
            <a:prstGeom prst="roundRect">
              <a:avLst>
                <a:gd name="adj" fmla="val 47434"/>
              </a:avLst>
            </a:prstGeom>
            <a:ln w="2857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    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Hãy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nói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về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thời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gian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mở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cửa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và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đóng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cửa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của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các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địa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điểm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dưới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đây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:</a:t>
              </a: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50884F5B-A5D1-43BB-A463-8D23C66ADE89}"/>
                </a:ext>
              </a:extLst>
            </p:cNvPr>
            <p:cNvSpPr/>
            <p:nvPr/>
          </p:nvSpPr>
          <p:spPr>
            <a:xfrm>
              <a:off x="1625746" y="181096"/>
              <a:ext cx="691789" cy="639766"/>
            </a:xfrm>
            <a:prstGeom prst="ellipse">
              <a:avLst/>
            </a:prstGeom>
            <a:ln/>
            <a:scene3d>
              <a:camera prst="perspectiveFront"/>
              <a:lightRig rig="threePt" dir="t"/>
            </a:scene3d>
            <a:sp3d>
              <a:bevelT w="139700" h="139700" prst="divot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4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42729C88-9A6D-41E7-937C-68C81E13A12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96" t="22800" b="7171"/>
          <a:stretch/>
        </p:blipFill>
        <p:spPr>
          <a:xfrm>
            <a:off x="765906" y="1600199"/>
            <a:ext cx="10250324" cy="395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8831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6844412-F83F-4451-B59E-B7A15DF556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9879"/>
            <a:ext cx="11907297" cy="66164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5453D94-F8CB-485B-B2FA-40FF6754D10B}"/>
              </a:ext>
            </a:extLst>
          </p:cNvPr>
          <p:cNvSpPr txBox="1"/>
          <p:nvPr/>
        </p:nvSpPr>
        <p:spPr>
          <a:xfrm>
            <a:off x="2249439" y="3487724"/>
            <a:ext cx="73911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Bài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học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hôm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nay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em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biết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thêm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được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điều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gì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D3F467-6705-4C18-9FD1-748EC63802DD}"/>
              </a:ext>
            </a:extLst>
          </p:cNvPr>
          <p:cNvSpPr txBox="1"/>
          <p:nvPr/>
        </p:nvSpPr>
        <p:spPr>
          <a:xfrm>
            <a:off x="2400441" y="3429000"/>
            <a:ext cx="73911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Để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có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thể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làm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tốt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các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bài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tập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trên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em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nhắn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bạn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điều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gì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504214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1858E5-1479-4D39-B9DC-FE8756AF24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593442" y="581096"/>
            <a:ext cx="9368472" cy="5804463"/>
          </a:xfrm>
          <a:prstGeom prst="rect">
            <a:avLst/>
          </a:prstGeom>
        </p:spPr>
      </p:pic>
      <p:sp>
        <p:nvSpPr>
          <p:cNvPr id="2" name="Google Shape;290;p7">
            <a:extLst>
              <a:ext uri="{FF2B5EF4-FFF2-40B4-BE49-F238E27FC236}">
                <a16:creationId xmlns:a16="http://schemas.microsoft.com/office/drawing/2014/main" id="{271B6753-F31C-4A20-8DE2-32985CD964D7}"/>
              </a:ext>
            </a:extLst>
          </p:cNvPr>
          <p:cNvSpPr txBox="1"/>
          <p:nvPr/>
        </p:nvSpPr>
        <p:spPr>
          <a:xfrm>
            <a:off x="3668471" y="2677723"/>
            <a:ext cx="5455657" cy="1107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DẶN DÒ</a:t>
            </a:r>
            <a:endParaRPr lang="en-US" sz="6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UTM Avo" panose="02040603050506020204" pitchFamily="18" charset="0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F5F2D25-62A7-45FE-9A0A-045C3596902C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165439">
            <a:off x="833474" y="4683561"/>
            <a:ext cx="3151436" cy="1518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6872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59483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49462836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3121</TotalTime>
  <Words>66</Words>
  <Application>Microsoft Office PowerPoint</Application>
  <PresentationFormat>Widescreen</PresentationFormat>
  <Paragraphs>11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Microsoft YaHei</vt:lpstr>
      <vt:lpstr>Arial</vt:lpstr>
      <vt:lpstr>Calibri</vt:lpstr>
      <vt:lpstr>Calibri Light</vt:lpstr>
      <vt:lpstr>Cambria Math</vt:lpstr>
      <vt:lpstr>Times New Roman</vt:lpstr>
      <vt:lpstr>UTM Avo</vt:lpstr>
      <vt:lpstr>Office Theme</vt:lpstr>
      <vt:lpstr>Tuần 24 Bài 68: Giờ – Phút – Tiết 2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Lê Phúc Lâm</dc:creator>
  <cp:lastModifiedBy>Admin</cp:lastModifiedBy>
  <cp:revision>351</cp:revision>
  <dcterms:created xsi:type="dcterms:W3CDTF">2021-07-12T03:44:38Z</dcterms:created>
  <dcterms:modified xsi:type="dcterms:W3CDTF">2024-02-25T11:23:16Z</dcterms:modified>
</cp:coreProperties>
</file>