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584" r:id="rId3"/>
    <p:sldId id="285" r:id="rId4"/>
    <p:sldId id="2007577139" r:id="rId5"/>
    <p:sldId id="586" r:id="rId6"/>
    <p:sldId id="2007577148" r:id="rId7"/>
    <p:sldId id="2007577142" r:id="rId8"/>
    <p:sldId id="279" r:id="rId9"/>
    <p:sldId id="2007577144" r:id="rId10"/>
    <p:sldId id="2007577149" r:id="rId11"/>
    <p:sldId id="2007577135" r:id="rId12"/>
    <p:sldId id="2007577137" r:id="rId13"/>
    <p:sldId id="2007577136" r:id="rId14"/>
    <p:sldId id="284" r:id="rId15"/>
    <p:sldId id="2007577146" r:id="rId16"/>
    <p:sldId id="2007577147" r:id="rId17"/>
    <p:sldId id="287" r:id="rId18"/>
    <p:sldId id="288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3554" autoAdjust="0"/>
  </p:normalViewPr>
  <p:slideViewPr>
    <p:cSldViewPr snapToGrid="0">
      <p:cViewPr>
        <p:scale>
          <a:sx n="66" d="100"/>
          <a:sy n="66" d="100"/>
        </p:scale>
        <p:origin x="2352" y="90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wmf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12" Type="http://schemas.openxmlformats.org/officeDocument/2006/relationships/image" Target="../media/image4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g"/><Relationship Id="rId11" Type="http://schemas.openxmlformats.org/officeDocument/2006/relationships/image" Target="../media/image50.png"/><Relationship Id="rId5" Type="http://schemas.openxmlformats.org/officeDocument/2006/relationships/image" Target="../media/image16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4.jpg"/><Relationship Id="rId7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55.jpeg"/><Relationship Id="rId4" Type="http://schemas.openxmlformats.org/officeDocument/2006/relationships/slide" Target="slide19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38.jpg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3849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96099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912329" cy="794826"/>
            <a:chOff x="3141580" y="112107"/>
            <a:chExt cx="2102491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674508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153140" y="4206125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76" name="TextBox5" r:id="rId2" imgW="590400" imgH="581040"/>
        </mc:Choice>
        <mc:Fallback>
          <p:control name="TextBox5" r:id="rId2" imgW="590400" imgH="58104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251E0DED-2106-4D6F-9A8B-ACCF723874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01050" y="4183428"/>
                  <a:ext cx="590411" cy="583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77" name="TextBox1" r:id="rId3" imgW="647640" imgH="581040"/>
        </mc:Choice>
        <mc:Fallback>
          <p:control name="TextBox1" r:id="rId3" imgW="647640" imgH="58104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4B1CA17E-3438-4857-A4D4-72D3404B2A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00942" y="4183427"/>
                  <a:ext cx="643126" cy="5837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930612-FFDD-460F-94F3-BBAFA41C9FC6}"/>
              </a:ext>
            </a:extLst>
          </p:cNvPr>
          <p:cNvSpPr/>
          <p:nvPr/>
        </p:nvSpPr>
        <p:spPr>
          <a:xfrm>
            <a:off x="18415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F3AA7-0081-47D7-A906-149420A68A51}"/>
              </a:ext>
            </a:extLst>
          </p:cNvPr>
          <p:cNvSpPr/>
          <p:nvPr/>
        </p:nvSpPr>
        <p:spPr>
          <a:xfrm>
            <a:off x="36625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099B9F-E236-458E-8B4F-7DB68A034EA0}"/>
              </a:ext>
            </a:extLst>
          </p:cNvPr>
          <p:cNvSpPr/>
          <p:nvPr/>
        </p:nvSpPr>
        <p:spPr>
          <a:xfrm>
            <a:off x="1981632" y="5436030"/>
            <a:ext cx="59244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18B926-79A9-4834-B8C5-4D5785C101EE}"/>
              </a:ext>
            </a:extLst>
          </p:cNvPr>
          <p:cNvSpPr/>
          <p:nvPr/>
        </p:nvSpPr>
        <p:spPr>
          <a:xfrm>
            <a:off x="6914956" y="5392018"/>
            <a:ext cx="64038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E0FB59-EF4E-4BD5-9699-365EF003FA4D}"/>
              </a:ext>
            </a:extLst>
          </p:cNvPr>
          <p:cNvGrpSpPr/>
          <p:nvPr/>
        </p:nvGrpSpPr>
        <p:grpSpPr>
          <a:xfrm>
            <a:off x="1416670" y="2699151"/>
            <a:ext cx="4610260" cy="3261935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9" action="ppaction://hlinksldjump"/>
              <a:extLst>
                <a:ext uri="{FF2B5EF4-FFF2-40B4-BE49-F238E27FC236}">
                  <a16:creationId xmlns:a16="http://schemas.microsoft.com/office/drawing/2014/main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81A25-1DC7-4C85-96C4-064EA8BF853C}"/>
              </a:ext>
            </a:extLst>
          </p:cNvPr>
          <p:cNvSpPr/>
          <p:nvPr/>
        </p:nvSpPr>
        <p:spPr>
          <a:xfrm>
            <a:off x="551543" y="1699024"/>
            <a:ext cx="11227058" cy="37168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269EA-70D1-4012-A85E-F0EF017E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6158-5D4B-4953-9D41-DCF3B066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12835-FD8D-44BB-BFEC-503E6EF14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0FFE-D82B-4379-85E8-C2B16A6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690273" y="4010738"/>
            <a:ext cx="6811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6396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636002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200906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12h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0 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3216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13934" y="408932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5104367" y="23408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624615" y="238033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8114209" y="23609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580976" y="238254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5104367" y="27445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624615" y="27840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8114209" y="27646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580976" y="278625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DFD15-B28D-4655-8142-DCD95E0C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8" y="3332069"/>
            <a:ext cx="4268532" cy="2114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93AEA-EA06-4E89-A3C4-987AE37277B6}"/>
              </a:ext>
            </a:extLst>
          </p:cNvPr>
          <p:cNvSpPr/>
          <p:nvPr/>
        </p:nvSpPr>
        <p:spPr>
          <a:xfrm>
            <a:off x="3840575" y="5171927"/>
            <a:ext cx="5713295" cy="6055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LUẬN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NHÓM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2250B64-39E9-47FD-AAC7-FAE2DC1BA336}"/>
              </a:ext>
            </a:extLst>
          </p:cNvPr>
          <p:cNvSpPr/>
          <p:nvPr/>
        </p:nvSpPr>
        <p:spPr>
          <a:xfrm>
            <a:off x="6256534" y="2255332"/>
            <a:ext cx="3913233" cy="1082012"/>
          </a:xfrm>
          <a:prstGeom prst="wedgeRoundRectCallout">
            <a:avLst>
              <a:gd name="adj1" fmla="val -27583"/>
              <a:gd name="adj2" fmla="val 7658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5" grpId="0"/>
      <p:bldP spid="5" grpId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A0FFC0-88DA-41BA-95A2-E41CD72DDC09}"/>
                </a:ext>
              </a:extLst>
            </p:cNvPr>
            <p:cNvSpPr txBox="1"/>
            <p:nvPr/>
          </p:nvSpPr>
          <p:spPr>
            <a:xfrm>
              <a:off x="4267200" y="2542965"/>
              <a:ext cx="9099677" cy="768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13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THẢO LUẬN NHÓM 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770</Words>
  <Application>Microsoft Office PowerPoint</Application>
  <PresentationFormat>Widescreen</PresentationFormat>
  <Paragraphs>161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#9Slide03 Sofia Pro Soft</vt:lpstr>
      <vt:lpstr>#9Slide03 Sofia Pro Soft Bold</vt:lpstr>
      <vt:lpstr>Arial</vt:lpstr>
      <vt:lpstr>Calibri</vt:lpstr>
      <vt:lpstr>Calibri Light</vt:lpstr>
      <vt:lpstr>Merriweather Black</vt:lpstr>
      <vt:lpstr>Times New Roman</vt:lpstr>
      <vt:lpstr>UTM Avo</vt:lpstr>
      <vt:lpstr>Wingdings</vt:lpstr>
      <vt:lpstr>Office Theme</vt:lpstr>
      <vt:lpstr>Tuần 23 Bài 67: Ngày – Giờ –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288</cp:revision>
  <dcterms:created xsi:type="dcterms:W3CDTF">2021-07-12T03:44:38Z</dcterms:created>
  <dcterms:modified xsi:type="dcterms:W3CDTF">2022-01-28T07:13:54Z</dcterms:modified>
</cp:coreProperties>
</file>