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69" r:id="rId3"/>
    <p:sldId id="311" r:id="rId4"/>
    <p:sldId id="314" r:id="rId5"/>
    <p:sldId id="307" r:id="rId6"/>
    <p:sldId id="262" r:id="rId7"/>
    <p:sldId id="312" r:id="rId8"/>
    <p:sldId id="259" r:id="rId9"/>
    <p:sldId id="268" r:id="rId10"/>
    <p:sldId id="313" r:id="rId11"/>
    <p:sldId id="287" r:id="rId12"/>
    <p:sldId id="30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DEC"/>
    <a:srgbClr val="FFFFFF"/>
    <a:srgbClr val="AFB9E6"/>
    <a:srgbClr val="5362B0"/>
    <a:srgbClr val="F8B047"/>
    <a:srgbClr val="FC4D6A"/>
    <a:srgbClr val="322F46"/>
    <a:srgbClr val="652FBD"/>
    <a:srgbClr val="3CB3B3"/>
    <a:srgbClr val="EB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28F9694-FCF7-4585-B339-F78103BD86F9}">
  <a:tblStyle styleId="{E28F9694-FCF7-4585-B339-F78103BD8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8123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6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a2505cf01b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a2505cf01b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a2505cf01b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a2505cf01b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01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a2505cf01b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a2505cf01b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80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70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c04a6c33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c04a6c33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4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720003" y="1846400"/>
            <a:ext cx="2810800" cy="1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960013" y="3429000"/>
            <a:ext cx="3570800" cy="18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2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2255800" y="3069067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2255800" y="4403051"/>
            <a:ext cx="7680400" cy="72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2255800" y="1727733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21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879145"/>
            <a:ext cx="102720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960000" y="4198345"/>
            <a:ext cx="102720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2655400" y="4122151"/>
            <a:ext cx="6881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2133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2655400" y="1972233"/>
            <a:ext cx="6881200" cy="21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8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5" r:id="rId8"/>
    <p:sldLayoutId id="2147483674" r:id="rId9"/>
    <p:sldLayoutId id="2147483675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32"/>
          <p:cNvGrpSpPr/>
          <p:nvPr/>
        </p:nvGrpSpPr>
        <p:grpSpPr>
          <a:xfrm>
            <a:off x="6099540" y="1441479"/>
            <a:ext cx="3948685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229" name="Google Shape;1229;p32"/>
          <p:cNvSpPr txBox="1">
            <a:spLocks noGrp="1"/>
          </p:cNvSpPr>
          <p:nvPr>
            <p:ph type="ctrTitle"/>
          </p:nvPr>
        </p:nvSpPr>
        <p:spPr>
          <a:xfrm>
            <a:off x="82536" y="997447"/>
            <a:ext cx="6000912" cy="20918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</a:t>
            </a:r>
            <a:endParaRPr sz="3733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" name="Google Shape;1230;p32"/>
          <p:cNvSpPr txBox="1">
            <a:spLocks noGrp="1"/>
          </p:cNvSpPr>
          <p:nvPr>
            <p:ph type="subTitle" idx="1"/>
          </p:nvPr>
        </p:nvSpPr>
        <p:spPr>
          <a:xfrm>
            <a:off x="875917" y="4982396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1" name="Google Shape;1231;p32"/>
          <p:cNvGrpSpPr/>
          <p:nvPr/>
        </p:nvGrpSpPr>
        <p:grpSpPr>
          <a:xfrm>
            <a:off x="5497550" y="4308048"/>
            <a:ext cx="1870009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36299" y="2866144"/>
            <a:ext cx="2799775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19678" y="427043"/>
            <a:ext cx="4087345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370" name="Google Shape;1229;p32">
            <a:extLst>
              <a:ext uri="{FF2B5EF4-FFF2-40B4-BE49-F238E27FC236}">
                <a16:creationId xmlns:a16="http://schemas.microsoft.com/office/drawing/2014/main" xmlns="" id="{737F993B-ED52-4CE4-AF5A-DC459E6173A8}"/>
              </a:ext>
            </a:extLst>
          </p:cNvPr>
          <p:cNvSpPr txBox="1">
            <a:spLocks/>
          </p:cNvSpPr>
          <p:nvPr/>
        </p:nvSpPr>
        <p:spPr>
          <a:xfrm>
            <a:off x="57517" y="3049183"/>
            <a:ext cx="6000912" cy="121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tan One"/>
              <a:buNone/>
              <a:defRPr sz="5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3733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/>
      <p:bldP spid="3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xmlns="" id="{5155BED0-0A39-45E7-947B-54C801C677C9}"/>
              </a:ext>
            </a:extLst>
          </p:cNvPr>
          <p:cNvSpPr/>
          <p:nvPr/>
        </p:nvSpPr>
        <p:spPr>
          <a:xfrm>
            <a:off x="4704091" y="1539198"/>
            <a:ext cx="7045220" cy="3965012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720073" algn="l"/>
              </a:tabLst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19" name="Google Shape;2319;p44"/>
          <p:cNvGrpSpPr/>
          <p:nvPr/>
        </p:nvGrpSpPr>
        <p:grpSpPr>
          <a:xfrm>
            <a:off x="9047749" y="10875"/>
            <a:ext cx="3159568" cy="1798675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D18B035-6448-4E93-92DF-AEB6C733BA35}"/>
              </a:ext>
            </a:extLst>
          </p:cNvPr>
          <p:cNvGrpSpPr/>
          <p:nvPr/>
        </p:nvGrpSpPr>
        <p:grpSpPr>
          <a:xfrm>
            <a:off x="308599" y="-59780"/>
            <a:ext cx="3939359" cy="3171165"/>
            <a:chOff x="2632547" y="1739830"/>
            <a:chExt cx="4102100" cy="319557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319557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3FD3E5C-C152-4976-B06C-B53E3D57E368}"/>
                </a:ext>
              </a:extLst>
            </p:cNvPr>
            <p:cNvSpPr txBox="1"/>
            <p:nvPr/>
          </p:nvSpPr>
          <p:spPr>
            <a:xfrm>
              <a:off x="2772176" y="3018356"/>
              <a:ext cx="3638736" cy="125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2DC2563-081B-4610-9F86-A9E66D2F4A71}"/>
              </a:ext>
            </a:extLst>
          </p:cNvPr>
          <p:cNvGrpSpPr/>
          <p:nvPr/>
        </p:nvGrpSpPr>
        <p:grpSpPr>
          <a:xfrm>
            <a:off x="308599" y="2442690"/>
            <a:ext cx="3939359" cy="3573972"/>
            <a:chOff x="7049885" y="4098871"/>
            <a:chExt cx="4102100" cy="372161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49885" y="4098871"/>
              <a:ext cx="4102100" cy="372161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F1C427B-E2C9-4600-94D1-484AF6C69EAF}"/>
                </a:ext>
              </a:extLst>
            </p:cNvPr>
            <p:cNvSpPr txBox="1"/>
            <p:nvPr/>
          </p:nvSpPr>
          <p:spPr>
            <a:xfrm>
              <a:off x="7349877" y="5564857"/>
              <a:ext cx="3318006" cy="1890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3446451" y="2048603"/>
            <a:ext cx="861415" cy="103282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3446450" y="4991232"/>
            <a:ext cx="861415" cy="10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042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8" name="Google Shape;4908;p63"/>
          <p:cNvGrpSpPr/>
          <p:nvPr/>
        </p:nvGrpSpPr>
        <p:grpSpPr>
          <a:xfrm>
            <a:off x="959933" y="3335662"/>
            <a:ext cx="5400256" cy="2814697"/>
            <a:chOff x="719950" y="2542884"/>
            <a:chExt cx="4050192" cy="2111023"/>
          </a:xfrm>
        </p:grpSpPr>
        <p:sp>
          <p:nvSpPr>
            <p:cNvPr id="4909" name="Google Shape;4909;p63"/>
            <p:cNvSpPr/>
            <p:nvPr/>
          </p:nvSpPr>
          <p:spPr>
            <a:xfrm>
              <a:off x="9419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910" name="Google Shape;4910;p63"/>
            <p:cNvSpPr/>
            <p:nvPr/>
          </p:nvSpPr>
          <p:spPr>
            <a:xfrm>
              <a:off x="33006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4911" name="Google Shape;4911;p63"/>
            <p:cNvGrpSpPr/>
            <p:nvPr/>
          </p:nvGrpSpPr>
          <p:grpSpPr>
            <a:xfrm>
              <a:off x="719950" y="2542884"/>
              <a:ext cx="4050192" cy="2060619"/>
              <a:chOff x="-1685572" y="1610345"/>
              <a:chExt cx="1004661" cy="511142"/>
            </a:xfrm>
          </p:grpSpPr>
          <p:sp>
            <p:nvSpPr>
              <p:cNvPr id="4912" name="Google Shape;4912;p63"/>
              <p:cNvSpPr/>
              <p:nvPr/>
            </p:nvSpPr>
            <p:spPr>
              <a:xfrm>
                <a:off x="-1271555" y="1956276"/>
                <a:ext cx="226226" cy="9126"/>
              </a:xfrm>
              <a:custGeom>
                <a:avLst/>
                <a:gdLst/>
                <a:ahLst/>
                <a:cxnLst/>
                <a:rect l="l" t="t" r="r" b="b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3" name="Google Shape;4913;p63"/>
              <p:cNvSpPr/>
              <p:nvPr/>
            </p:nvSpPr>
            <p:spPr>
              <a:xfrm>
                <a:off x="-1279207" y="1929621"/>
                <a:ext cx="46123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4" name="Google Shape;4914;p63"/>
              <p:cNvSpPr/>
              <p:nvPr/>
            </p:nvSpPr>
            <p:spPr>
              <a:xfrm>
                <a:off x="-1077763" y="1929621"/>
                <a:ext cx="46269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5" name="Google Shape;4915;p63"/>
              <p:cNvSpPr/>
              <p:nvPr/>
            </p:nvSpPr>
            <p:spPr>
              <a:xfrm>
                <a:off x="-1685572" y="1845351"/>
                <a:ext cx="118630" cy="235481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6" name="Google Shape;4916;p63"/>
              <p:cNvSpPr/>
              <p:nvPr/>
            </p:nvSpPr>
            <p:spPr>
              <a:xfrm>
                <a:off x="-1684398" y="1853349"/>
                <a:ext cx="116135" cy="227483"/>
              </a:xfrm>
              <a:custGeom>
                <a:avLst/>
                <a:gdLst/>
                <a:ahLst/>
                <a:cxnLst/>
                <a:rect l="l" t="t" r="r" b="b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lnTo>
                      <a:pt x="3409" y="3893"/>
                    </a:ln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7" name="Google Shape;4917;p63"/>
              <p:cNvSpPr/>
              <p:nvPr/>
            </p:nvSpPr>
            <p:spPr>
              <a:xfrm>
                <a:off x="-1685572" y="1845738"/>
                <a:ext cx="32087" cy="3138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lnTo>
                      <a:pt x="3609" y="5189"/>
                    </a:ln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8" name="Google Shape;4918;p63"/>
              <p:cNvSpPr/>
              <p:nvPr/>
            </p:nvSpPr>
            <p:spPr>
              <a:xfrm>
                <a:off x="-1637447" y="1846331"/>
                <a:ext cx="10159" cy="2943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9" name="Google Shape;4919;p63"/>
              <p:cNvSpPr/>
              <p:nvPr/>
            </p:nvSpPr>
            <p:spPr>
              <a:xfrm>
                <a:off x="-1618902" y="1855604"/>
                <a:ext cx="13107" cy="2870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0" name="Google Shape;4920;p63"/>
              <p:cNvSpPr/>
              <p:nvPr/>
            </p:nvSpPr>
            <p:spPr>
              <a:xfrm>
                <a:off x="-1605507" y="1876651"/>
                <a:ext cx="2031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1" name="Google Shape;4921;p63"/>
              <p:cNvSpPr/>
              <p:nvPr/>
            </p:nvSpPr>
            <p:spPr>
              <a:xfrm>
                <a:off x="-1595500" y="1900493"/>
                <a:ext cx="22527" cy="2031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2" name="Google Shape;4922;p63"/>
              <p:cNvSpPr/>
              <p:nvPr/>
            </p:nvSpPr>
            <p:spPr>
              <a:xfrm>
                <a:off x="-1589463" y="1932874"/>
                <a:ext cx="21640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3" name="Google Shape;4923;p63"/>
              <p:cNvSpPr/>
              <p:nvPr/>
            </p:nvSpPr>
            <p:spPr>
              <a:xfrm>
                <a:off x="-1590203" y="1959952"/>
                <a:ext cx="21793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4" name="Google Shape;4924;p63"/>
              <p:cNvSpPr/>
              <p:nvPr/>
            </p:nvSpPr>
            <p:spPr>
              <a:xfrm>
                <a:off x="-1592851" y="1987183"/>
                <a:ext cx="20759" cy="654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5" name="Google Shape;4925;p63"/>
              <p:cNvSpPr/>
              <p:nvPr/>
            </p:nvSpPr>
            <p:spPr>
              <a:xfrm>
                <a:off x="-1595794" y="2007937"/>
                <a:ext cx="19873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lnTo>
                      <a:pt x="3384" y="50"/>
                    </a:ln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6" name="Google Shape;4926;p63"/>
              <p:cNvSpPr/>
              <p:nvPr/>
            </p:nvSpPr>
            <p:spPr>
              <a:xfrm>
                <a:off x="-1598002" y="2032660"/>
                <a:ext cx="18258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7" name="Google Shape;4927;p63"/>
              <p:cNvSpPr/>
              <p:nvPr/>
            </p:nvSpPr>
            <p:spPr>
              <a:xfrm>
                <a:off x="-1596381" y="2050912"/>
                <a:ext cx="1795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8" name="Google Shape;4928;p63"/>
              <p:cNvSpPr/>
              <p:nvPr/>
            </p:nvSpPr>
            <p:spPr>
              <a:xfrm>
                <a:off x="-1409759" y="1872382"/>
                <a:ext cx="60645" cy="22415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9" name="Google Shape;4929;p63"/>
              <p:cNvSpPr/>
              <p:nvPr/>
            </p:nvSpPr>
            <p:spPr>
              <a:xfrm>
                <a:off x="-1404274" y="2077972"/>
                <a:ext cx="85627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0" name="Google Shape;4930;p63"/>
              <p:cNvSpPr/>
              <p:nvPr/>
            </p:nvSpPr>
            <p:spPr>
              <a:xfrm>
                <a:off x="-1404274" y="2082553"/>
                <a:ext cx="75033" cy="31148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lnTo>
                      <a:pt x="12776" y="4287"/>
                    </a:ln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1" name="Google Shape;4931;p63"/>
              <p:cNvSpPr/>
              <p:nvPr/>
            </p:nvSpPr>
            <p:spPr>
              <a:xfrm>
                <a:off x="-1347352" y="2088736"/>
                <a:ext cx="6037" cy="2347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2" name="Google Shape;4932;p63"/>
              <p:cNvSpPr/>
              <p:nvPr/>
            </p:nvSpPr>
            <p:spPr>
              <a:xfrm>
                <a:off x="-1335577" y="2091473"/>
                <a:ext cx="6037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3" name="Google Shape;4933;p63"/>
              <p:cNvSpPr/>
              <p:nvPr/>
            </p:nvSpPr>
            <p:spPr>
              <a:xfrm>
                <a:off x="-1632150" y="1862815"/>
                <a:ext cx="277740" cy="252782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4" name="Google Shape;4934;p63"/>
              <p:cNvSpPr/>
              <p:nvPr/>
            </p:nvSpPr>
            <p:spPr>
              <a:xfrm>
                <a:off x="-1470398" y="2028684"/>
                <a:ext cx="88317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5" name="Google Shape;4935;p63"/>
              <p:cNvSpPr/>
              <p:nvPr/>
            </p:nvSpPr>
            <p:spPr>
              <a:xfrm>
                <a:off x="-1506308" y="1905937"/>
                <a:ext cx="42247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6" name="Google Shape;4936;p63"/>
              <p:cNvSpPr/>
              <p:nvPr/>
            </p:nvSpPr>
            <p:spPr>
              <a:xfrm>
                <a:off x="-1547815" y="1956717"/>
                <a:ext cx="54761" cy="35623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7" name="Google Shape;4937;p63"/>
              <p:cNvSpPr/>
              <p:nvPr/>
            </p:nvSpPr>
            <p:spPr>
              <a:xfrm>
                <a:off x="-1577988" y="2015882"/>
                <a:ext cx="69037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8" name="Google Shape;4938;p63"/>
              <p:cNvSpPr/>
              <p:nvPr/>
            </p:nvSpPr>
            <p:spPr>
              <a:xfrm>
                <a:off x="-1443755" y="1862815"/>
                <a:ext cx="89344" cy="42834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9" name="Google Shape;4939;p63"/>
              <p:cNvSpPr/>
              <p:nvPr/>
            </p:nvSpPr>
            <p:spPr>
              <a:xfrm>
                <a:off x="-1484151" y="2073720"/>
                <a:ext cx="137246" cy="4499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0" name="Google Shape;4940;p63"/>
              <p:cNvSpPr/>
              <p:nvPr/>
            </p:nvSpPr>
            <p:spPr>
              <a:xfrm>
                <a:off x="-1484134" y="2073873"/>
                <a:ext cx="92486" cy="44866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1" name="Google Shape;4941;p63"/>
              <p:cNvSpPr/>
              <p:nvPr/>
            </p:nvSpPr>
            <p:spPr>
              <a:xfrm>
                <a:off x="-1390033" y="2093000"/>
                <a:ext cx="18105" cy="2445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2" name="Google Shape;4942;p63"/>
              <p:cNvSpPr/>
              <p:nvPr/>
            </p:nvSpPr>
            <p:spPr>
              <a:xfrm>
                <a:off x="-1377172" y="2087697"/>
                <a:ext cx="1996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3" name="Google Shape;4943;p63"/>
              <p:cNvSpPr/>
              <p:nvPr/>
            </p:nvSpPr>
            <p:spPr>
              <a:xfrm>
                <a:off x="-1541191" y="1973212"/>
                <a:ext cx="177584" cy="145262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4" name="Google Shape;4944;p63"/>
              <p:cNvSpPr/>
              <p:nvPr/>
            </p:nvSpPr>
            <p:spPr>
              <a:xfrm>
                <a:off x="-1512786" y="1973201"/>
                <a:ext cx="138650" cy="61233"/>
              </a:xfrm>
              <a:custGeom>
                <a:avLst/>
                <a:gdLst/>
                <a:ahLst/>
                <a:cxnLst/>
                <a:rect l="l" t="t" r="r" b="b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5" name="Google Shape;4945;p63"/>
              <p:cNvSpPr/>
              <p:nvPr/>
            </p:nvSpPr>
            <p:spPr>
              <a:xfrm>
                <a:off x="-1473340" y="1975702"/>
                <a:ext cx="38571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6" name="Google Shape;4946;p63"/>
              <p:cNvSpPr/>
              <p:nvPr/>
            </p:nvSpPr>
            <p:spPr>
              <a:xfrm>
                <a:off x="-1434869" y="1975556"/>
                <a:ext cx="51314" cy="51067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7" name="Google Shape;4947;p63"/>
              <p:cNvSpPr/>
              <p:nvPr/>
            </p:nvSpPr>
            <p:spPr>
              <a:xfrm>
                <a:off x="-1444078" y="1632367"/>
                <a:ext cx="83483" cy="73776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8" name="Google Shape;4948;p63"/>
              <p:cNvSpPr/>
              <p:nvPr/>
            </p:nvSpPr>
            <p:spPr>
              <a:xfrm>
                <a:off x="-1430218" y="1632396"/>
                <a:ext cx="62119" cy="2966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9" name="Google Shape;4949;p63"/>
              <p:cNvSpPr/>
              <p:nvPr/>
            </p:nvSpPr>
            <p:spPr>
              <a:xfrm>
                <a:off x="-1512786" y="1666850"/>
                <a:ext cx="233878" cy="2109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0" name="Google Shape;4950;p63"/>
              <p:cNvSpPr/>
              <p:nvPr/>
            </p:nvSpPr>
            <p:spPr>
              <a:xfrm>
                <a:off x="-1512786" y="1666815"/>
                <a:ext cx="124080" cy="150524"/>
              </a:xfrm>
              <a:custGeom>
                <a:avLst/>
                <a:gdLst/>
                <a:ahLst/>
                <a:cxnLst/>
                <a:rect l="l" t="t" r="r" b="b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1" name="Google Shape;4951;p63"/>
              <p:cNvSpPr/>
              <p:nvPr/>
            </p:nvSpPr>
            <p:spPr>
              <a:xfrm>
                <a:off x="-1482026" y="1737708"/>
                <a:ext cx="75955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2" name="Google Shape;4952;p63"/>
              <p:cNvSpPr/>
              <p:nvPr/>
            </p:nvSpPr>
            <p:spPr>
              <a:xfrm>
                <a:off x="-1490999" y="1756547"/>
                <a:ext cx="100525" cy="25269"/>
              </a:xfrm>
              <a:custGeom>
                <a:avLst/>
                <a:gdLst/>
                <a:ahLst/>
                <a:cxnLst/>
                <a:rect l="l" t="t" r="r" b="b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3" name="Google Shape;4953;p63"/>
              <p:cNvSpPr/>
              <p:nvPr/>
            </p:nvSpPr>
            <p:spPr>
              <a:xfrm>
                <a:off x="-1341573" y="1766154"/>
                <a:ext cx="17060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4" name="Google Shape;4954;p63"/>
              <p:cNvSpPr/>
              <p:nvPr/>
            </p:nvSpPr>
            <p:spPr>
              <a:xfrm>
                <a:off x="-1337785" y="1775967"/>
                <a:ext cx="6841" cy="7593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5" name="Google Shape;4955;p63"/>
              <p:cNvSpPr/>
              <p:nvPr/>
            </p:nvSpPr>
            <p:spPr>
              <a:xfrm>
                <a:off x="-1337997" y="1772244"/>
                <a:ext cx="3617" cy="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6" name="Google Shape;4956;p63"/>
              <p:cNvSpPr/>
              <p:nvPr/>
            </p:nvSpPr>
            <p:spPr>
              <a:xfrm>
                <a:off x="-1505122" y="1779511"/>
                <a:ext cx="220013" cy="94060"/>
              </a:xfrm>
              <a:custGeom>
                <a:avLst/>
                <a:gdLst/>
                <a:ahLst/>
                <a:cxnLst/>
                <a:rect l="l" t="t" r="r" b="b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7" name="Google Shape;4957;p63"/>
              <p:cNvSpPr/>
              <p:nvPr/>
            </p:nvSpPr>
            <p:spPr>
              <a:xfrm>
                <a:off x="-1457296" y="1805564"/>
                <a:ext cx="172188" cy="73823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8" name="Google Shape;4958;p63"/>
              <p:cNvSpPr/>
              <p:nvPr/>
            </p:nvSpPr>
            <p:spPr>
              <a:xfrm>
                <a:off x="-1317919" y="1724424"/>
                <a:ext cx="44901" cy="115583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9" name="Google Shape;4959;p63"/>
              <p:cNvSpPr/>
              <p:nvPr/>
            </p:nvSpPr>
            <p:spPr>
              <a:xfrm>
                <a:off x="-1317919" y="1724465"/>
                <a:ext cx="32680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0" name="Google Shape;4960;p63"/>
              <p:cNvSpPr/>
              <p:nvPr/>
            </p:nvSpPr>
            <p:spPr>
              <a:xfrm>
                <a:off x="-1393568" y="1828373"/>
                <a:ext cx="8302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1" name="Google Shape;4961;p63"/>
              <p:cNvSpPr/>
              <p:nvPr/>
            </p:nvSpPr>
            <p:spPr>
              <a:xfrm>
                <a:off x="-1384196" y="1835121"/>
                <a:ext cx="73301" cy="18610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2" name="Google Shape;4962;p63"/>
              <p:cNvSpPr/>
              <p:nvPr/>
            </p:nvSpPr>
            <p:spPr>
              <a:xfrm>
                <a:off x="-1382299" y="1803756"/>
                <a:ext cx="72138" cy="22145"/>
              </a:xfrm>
              <a:custGeom>
                <a:avLst/>
                <a:gdLst/>
                <a:ahLst/>
                <a:cxnLst/>
                <a:rect l="l" t="t" r="r" b="b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3" name="Google Shape;4963;p63"/>
              <p:cNvSpPr/>
              <p:nvPr/>
            </p:nvSpPr>
            <p:spPr>
              <a:xfrm>
                <a:off x="-1393715" y="1826705"/>
                <a:ext cx="83014" cy="3336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4" name="Google Shape;4964;p63"/>
              <p:cNvSpPr/>
              <p:nvPr/>
            </p:nvSpPr>
            <p:spPr>
              <a:xfrm>
                <a:off x="-1385082" y="1835121"/>
                <a:ext cx="73747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5" name="Google Shape;4965;p63"/>
              <p:cNvSpPr/>
              <p:nvPr/>
            </p:nvSpPr>
            <p:spPr>
              <a:xfrm>
                <a:off x="-1381547" y="1801553"/>
                <a:ext cx="71386" cy="243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6" name="Google Shape;4966;p63"/>
              <p:cNvSpPr/>
              <p:nvPr/>
            </p:nvSpPr>
            <p:spPr>
              <a:xfrm>
                <a:off x="-1305551" y="1807461"/>
                <a:ext cx="32534" cy="3254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7" name="Google Shape;4967;p63"/>
              <p:cNvSpPr/>
              <p:nvPr/>
            </p:nvSpPr>
            <p:spPr>
              <a:xfrm>
                <a:off x="-1300988" y="1810063"/>
                <a:ext cx="18252" cy="10571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8" name="Google Shape;4968;p63"/>
              <p:cNvSpPr/>
              <p:nvPr/>
            </p:nvSpPr>
            <p:spPr>
              <a:xfrm>
                <a:off x="-1297752" y="1822565"/>
                <a:ext cx="3835" cy="340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9" name="Google Shape;4969;p63"/>
              <p:cNvSpPr/>
              <p:nvPr/>
            </p:nvSpPr>
            <p:spPr>
              <a:xfrm>
                <a:off x="-1308940" y="1780688"/>
                <a:ext cx="27824" cy="17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0" name="Google Shape;4970;p63"/>
              <p:cNvSpPr/>
              <p:nvPr/>
            </p:nvSpPr>
            <p:spPr>
              <a:xfrm>
                <a:off x="-1311588" y="1765085"/>
                <a:ext cx="23701" cy="14869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1" name="Google Shape;4971;p63"/>
              <p:cNvSpPr/>
              <p:nvPr/>
            </p:nvSpPr>
            <p:spPr>
              <a:xfrm>
                <a:off x="-1313502" y="1750956"/>
                <a:ext cx="17817" cy="1207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2" name="Google Shape;4972;p63"/>
              <p:cNvSpPr/>
              <p:nvPr/>
            </p:nvSpPr>
            <p:spPr>
              <a:xfrm>
                <a:off x="-1492467" y="1647330"/>
                <a:ext cx="81833" cy="71392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3" name="Google Shape;4973;p63"/>
              <p:cNvSpPr/>
              <p:nvPr/>
            </p:nvSpPr>
            <p:spPr>
              <a:xfrm>
                <a:off x="-1460979" y="1678572"/>
                <a:ext cx="37983" cy="2617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4" name="Google Shape;4974;p63"/>
              <p:cNvSpPr/>
              <p:nvPr/>
            </p:nvSpPr>
            <p:spPr>
              <a:xfrm>
                <a:off x="-1464866" y="1677297"/>
                <a:ext cx="45107" cy="18011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5" name="Google Shape;4975;p63"/>
              <p:cNvSpPr/>
              <p:nvPr/>
            </p:nvSpPr>
            <p:spPr>
              <a:xfrm>
                <a:off x="-764811" y="1870350"/>
                <a:ext cx="63587" cy="23593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6" name="Google Shape;4976;p63"/>
              <p:cNvSpPr/>
              <p:nvPr/>
            </p:nvSpPr>
            <p:spPr>
              <a:xfrm>
                <a:off x="-764811" y="2035749"/>
                <a:ext cx="46957" cy="7054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7" name="Google Shape;4977;p63"/>
              <p:cNvSpPr/>
              <p:nvPr/>
            </p:nvSpPr>
            <p:spPr>
              <a:xfrm>
                <a:off x="-760102" y="1811155"/>
                <a:ext cx="57410" cy="6830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8" name="Google Shape;4978;p63"/>
              <p:cNvSpPr/>
              <p:nvPr/>
            </p:nvSpPr>
            <p:spPr>
              <a:xfrm>
                <a:off x="-747587" y="1811155"/>
                <a:ext cx="4121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9" name="Google Shape;4979;p63"/>
              <p:cNvSpPr/>
              <p:nvPr/>
            </p:nvSpPr>
            <p:spPr>
              <a:xfrm>
                <a:off x="-755832" y="1811155"/>
                <a:ext cx="43868" cy="68297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lnTo>
                      <a:pt x="1103" y="1128"/>
                    </a:ln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lnTo>
                      <a:pt x="2181" y="2532"/>
                    </a:ln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0" name="Google Shape;4980;p63"/>
              <p:cNvSpPr/>
              <p:nvPr/>
            </p:nvSpPr>
            <p:spPr>
              <a:xfrm>
                <a:off x="-958645" y="1864137"/>
                <a:ext cx="277734" cy="253839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1" name="Google Shape;4981;p63"/>
              <p:cNvSpPr/>
              <p:nvPr/>
            </p:nvSpPr>
            <p:spPr>
              <a:xfrm>
                <a:off x="-958645" y="1864137"/>
                <a:ext cx="116869" cy="73453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2" name="Google Shape;4982;p63"/>
              <p:cNvSpPr/>
              <p:nvPr/>
            </p:nvSpPr>
            <p:spPr>
              <a:xfrm>
                <a:off x="-958645" y="1873703"/>
                <a:ext cx="58437" cy="226960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3" name="Google Shape;4983;p63"/>
              <p:cNvSpPr/>
              <p:nvPr/>
            </p:nvSpPr>
            <p:spPr>
              <a:xfrm>
                <a:off x="-994414" y="2079293"/>
                <a:ext cx="85633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4" name="Google Shape;4984;p63"/>
              <p:cNvSpPr/>
              <p:nvPr/>
            </p:nvSpPr>
            <p:spPr>
              <a:xfrm>
                <a:off x="-980432" y="2084960"/>
                <a:ext cx="10958" cy="2924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5" name="Google Shape;4985;p63"/>
              <p:cNvSpPr/>
              <p:nvPr/>
            </p:nvSpPr>
            <p:spPr>
              <a:xfrm>
                <a:off x="-949437" y="1974522"/>
                <a:ext cx="177567" cy="143653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6" name="Google Shape;4986;p63"/>
              <p:cNvSpPr/>
              <p:nvPr/>
            </p:nvSpPr>
            <p:spPr>
              <a:xfrm>
                <a:off x="-935983" y="1974540"/>
                <a:ext cx="143213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7" name="Google Shape;4987;p63"/>
              <p:cNvSpPr/>
              <p:nvPr/>
            </p:nvSpPr>
            <p:spPr>
              <a:xfrm>
                <a:off x="-937451" y="2015442"/>
                <a:ext cx="100385" cy="102446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8" name="Google Shape;4988;p63"/>
              <p:cNvSpPr/>
              <p:nvPr/>
            </p:nvSpPr>
            <p:spPr>
              <a:xfrm>
                <a:off x="-977337" y="2075024"/>
                <a:ext cx="134527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9" name="Google Shape;4989;p63"/>
              <p:cNvSpPr/>
              <p:nvPr/>
            </p:nvSpPr>
            <p:spPr>
              <a:xfrm>
                <a:off x="-943635" y="2096764"/>
                <a:ext cx="12597" cy="2244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0" name="Google Shape;4990;p63"/>
              <p:cNvSpPr/>
              <p:nvPr/>
            </p:nvSpPr>
            <p:spPr>
              <a:xfrm>
                <a:off x="-964241" y="2091749"/>
                <a:ext cx="13789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1" name="Google Shape;4991;p63"/>
              <p:cNvSpPr/>
              <p:nvPr/>
            </p:nvSpPr>
            <p:spPr>
              <a:xfrm>
                <a:off x="-938925" y="2075036"/>
                <a:ext cx="96115" cy="42746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2" name="Google Shape;4992;p63"/>
              <p:cNvSpPr/>
              <p:nvPr/>
            </p:nvSpPr>
            <p:spPr>
              <a:xfrm>
                <a:off x="-1017076" y="1610345"/>
                <a:ext cx="258455" cy="294688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3" name="Google Shape;4993;p63"/>
              <p:cNvSpPr/>
              <p:nvPr/>
            </p:nvSpPr>
            <p:spPr>
              <a:xfrm>
                <a:off x="-1001479" y="1650431"/>
                <a:ext cx="20196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4" name="Google Shape;4994;p63"/>
              <p:cNvSpPr/>
              <p:nvPr/>
            </p:nvSpPr>
            <p:spPr>
              <a:xfrm>
                <a:off x="-1007510" y="1680310"/>
                <a:ext cx="2532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5" name="Google Shape;4995;p63"/>
              <p:cNvSpPr/>
              <p:nvPr/>
            </p:nvSpPr>
            <p:spPr>
              <a:xfrm>
                <a:off x="-1006189" y="1694145"/>
                <a:ext cx="23701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6" name="Google Shape;4996;p63"/>
              <p:cNvSpPr/>
              <p:nvPr/>
            </p:nvSpPr>
            <p:spPr>
              <a:xfrm>
                <a:off x="-983668" y="1873550"/>
                <a:ext cx="21000" cy="27243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7" name="Google Shape;4997;p63"/>
              <p:cNvSpPr/>
              <p:nvPr/>
            </p:nvSpPr>
            <p:spPr>
              <a:xfrm>
                <a:off x="-989705" y="1867184"/>
                <a:ext cx="18862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8" name="Google Shape;4998;p63"/>
              <p:cNvSpPr/>
              <p:nvPr/>
            </p:nvSpPr>
            <p:spPr>
              <a:xfrm>
                <a:off x="-971147" y="1839725"/>
                <a:ext cx="103168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9" name="Google Shape;4999;p63"/>
              <p:cNvSpPr/>
              <p:nvPr/>
            </p:nvSpPr>
            <p:spPr>
              <a:xfrm>
                <a:off x="-962474" y="1872951"/>
                <a:ext cx="48284" cy="29903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0" name="Google Shape;5000;p63"/>
              <p:cNvSpPr/>
              <p:nvPr/>
            </p:nvSpPr>
            <p:spPr>
              <a:xfrm>
                <a:off x="-968804" y="1880180"/>
                <a:ext cx="20759" cy="2488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1" name="Google Shape;5001;p63"/>
              <p:cNvSpPr/>
              <p:nvPr/>
            </p:nvSpPr>
            <p:spPr>
              <a:xfrm>
                <a:off x="-960119" y="1741560"/>
                <a:ext cx="195907" cy="16173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2" name="Google Shape;5002;p63"/>
              <p:cNvSpPr/>
              <p:nvPr/>
            </p:nvSpPr>
            <p:spPr>
              <a:xfrm>
                <a:off x="-955850" y="1762578"/>
                <a:ext cx="189136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3" name="Google Shape;5003;p63"/>
              <p:cNvSpPr/>
              <p:nvPr/>
            </p:nvSpPr>
            <p:spPr>
              <a:xfrm>
                <a:off x="-957617" y="1775538"/>
                <a:ext cx="181037" cy="38565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4" name="Google Shape;5004;p63"/>
              <p:cNvSpPr/>
              <p:nvPr/>
            </p:nvSpPr>
            <p:spPr>
              <a:xfrm>
                <a:off x="-955474" y="1791975"/>
                <a:ext cx="166386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5" name="Google Shape;5005;p63"/>
              <p:cNvSpPr/>
              <p:nvPr/>
            </p:nvSpPr>
            <p:spPr>
              <a:xfrm>
                <a:off x="-958116" y="1808600"/>
                <a:ext cx="154605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6" name="Google Shape;5006;p63"/>
              <p:cNvSpPr/>
              <p:nvPr/>
            </p:nvSpPr>
            <p:spPr>
              <a:xfrm>
                <a:off x="-951433" y="1821455"/>
                <a:ext cx="134674" cy="42540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7" name="Google Shape;5007;p63"/>
              <p:cNvSpPr/>
              <p:nvPr/>
            </p:nvSpPr>
            <p:spPr>
              <a:xfrm>
                <a:off x="-970225" y="1686194"/>
                <a:ext cx="194973" cy="65866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8" name="Google Shape;5008;p63"/>
              <p:cNvSpPr/>
              <p:nvPr/>
            </p:nvSpPr>
            <p:spPr>
              <a:xfrm>
                <a:off x="-959491" y="1653519"/>
                <a:ext cx="164665" cy="79161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9" name="Google Shape;5009;p63"/>
              <p:cNvSpPr/>
              <p:nvPr/>
            </p:nvSpPr>
            <p:spPr>
              <a:xfrm>
                <a:off x="-970272" y="1618789"/>
                <a:ext cx="135408" cy="103309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0" name="Google Shape;5010;p63"/>
              <p:cNvSpPr/>
              <p:nvPr/>
            </p:nvSpPr>
            <p:spPr>
              <a:xfrm>
                <a:off x="-978371" y="1616581"/>
                <a:ext cx="46516" cy="87154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1" name="Google Shape;5011;p63"/>
              <p:cNvSpPr/>
              <p:nvPr/>
            </p:nvSpPr>
            <p:spPr>
              <a:xfrm>
                <a:off x="-992647" y="1683546"/>
                <a:ext cx="44602" cy="20756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2" name="Google Shape;5012;p63"/>
              <p:cNvSpPr/>
              <p:nvPr/>
            </p:nvSpPr>
            <p:spPr>
              <a:xfrm>
                <a:off x="-907871" y="1669322"/>
                <a:ext cx="65966" cy="55830"/>
              </a:xfrm>
              <a:custGeom>
                <a:avLst/>
                <a:gdLst/>
                <a:ahLst/>
                <a:cxnLst/>
                <a:rect l="l" t="t" r="r" b="b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3" name="Google Shape;5013;p63"/>
              <p:cNvSpPr/>
              <p:nvPr/>
            </p:nvSpPr>
            <p:spPr>
              <a:xfrm>
                <a:off x="-890647" y="1688097"/>
                <a:ext cx="35059" cy="26326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4" name="Google Shape;5014;p63"/>
              <p:cNvSpPr/>
              <p:nvPr/>
            </p:nvSpPr>
            <p:spPr>
              <a:xfrm>
                <a:off x="-892415" y="1685859"/>
                <a:ext cx="3494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5" name="Google Shape;5015;p63"/>
              <p:cNvSpPr/>
              <p:nvPr/>
            </p:nvSpPr>
            <p:spPr>
              <a:xfrm>
                <a:off x="-1047983" y="1691791"/>
                <a:ext cx="115248" cy="191631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6" name="Google Shape;5016;p63"/>
              <p:cNvSpPr/>
              <p:nvPr/>
            </p:nvSpPr>
            <p:spPr>
              <a:xfrm>
                <a:off x="-993234" y="1691791"/>
                <a:ext cx="53581" cy="819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7" name="Google Shape;5017;p63"/>
              <p:cNvSpPr/>
              <p:nvPr/>
            </p:nvSpPr>
            <p:spPr>
              <a:xfrm>
                <a:off x="-1042539" y="1737120"/>
                <a:ext cx="35916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8" name="Google Shape;5018;p63"/>
              <p:cNvSpPr/>
              <p:nvPr/>
            </p:nvSpPr>
            <p:spPr>
              <a:xfrm>
                <a:off x="-1036356" y="1813287"/>
                <a:ext cx="45483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9" name="Google Shape;5019;p63"/>
              <p:cNvSpPr/>
              <p:nvPr/>
            </p:nvSpPr>
            <p:spPr>
              <a:xfrm>
                <a:off x="-1039451" y="1737120"/>
                <a:ext cx="32827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0" name="Google Shape;5020;p63"/>
              <p:cNvSpPr/>
              <p:nvPr/>
            </p:nvSpPr>
            <p:spPr>
              <a:xfrm>
                <a:off x="-1042539" y="1813005"/>
                <a:ext cx="24582" cy="33479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1" name="Google Shape;5021;p63"/>
              <p:cNvSpPr/>
              <p:nvPr/>
            </p:nvSpPr>
            <p:spPr>
              <a:xfrm>
                <a:off x="-1014721" y="1843090"/>
                <a:ext cx="5009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2" name="Google Shape;5022;p63"/>
              <p:cNvSpPr/>
              <p:nvPr/>
            </p:nvSpPr>
            <p:spPr>
              <a:xfrm>
                <a:off x="-1012220" y="1834704"/>
                <a:ext cx="6037" cy="471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3" name="Google Shape;5023;p63"/>
              <p:cNvSpPr/>
              <p:nvPr/>
            </p:nvSpPr>
            <p:spPr>
              <a:xfrm>
                <a:off x="-1021933" y="1843976"/>
                <a:ext cx="530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4" name="Google Shape;5024;p63"/>
              <p:cNvSpPr/>
              <p:nvPr/>
            </p:nvSpPr>
            <p:spPr>
              <a:xfrm>
                <a:off x="-1018257" y="1836319"/>
                <a:ext cx="4128" cy="32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5" name="Google Shape;5025;p63"/>
              <p:cNvSpPr/>
              <p:nvPr/>
            </p:nvSpPr>
            <p:spPr>
              <a:xfrm>
                <a:off x="-1034300" y="1815536"/>
                <a:ext cx="13548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6" name="Google Shape;5026;p63"/>
              <p:cNvSpPr/>
              <p:nvPr/>
            </p:nvSpPr>
            <p:spPr>
              <a:xfrm>
                <a:off x="-1040185" y="1815101"/>
                <a:ext cx="5303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7" name="Google Shape;5027;p63"/>
              <p:cNvSpPr/>
              <p:nvPr/>
            </p:nvSpPr>
            <p:spPr>
              <a:xfrm>
                <a:off x="-998132" y="1771821"/>
                <a:ext cx="15098" cy="15298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8" name="Google Shape;5028;p63"/>
              <p:cNvSpPr/>
              <p:nvPr/>
            </p:nvSpPr>
            <p:spPr>
              <a:xfrm>
                <a:off x="-998572" y="1769513"/>
                <a:ext cx="15227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9" name="Google Shape;5029;p63"/>
              <p:cNvSpPr/>
              <p:nvPr/>
            </p:nvSpPr>
            <p:spPr>
              <a:xfrm>
                <a:off x="-990585" y="1771797"/>
                <a:ext cx="3388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0" name="Google Shape;5030;p63"/>
              <p:cNvSpPr/>
              <p:nvPr/>
            </p:nvSpPr>
            <p:spPr>
              <a:xfrm>
                <a:off x="-992353" y="1778651"/>
                <a:ext cx="3465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grpSp>
        <p:nvGrpSpPr>
          <p:cNvPr id="5031" name="Google Shape;5031;p63"/>
          <p:cNvGrpSpPr/>
          <p:nvPr/>
        </p:nvGrpSpPr>
        <p:grpSpPr>
          <a:xfrm>
            <a:off x="8749377" y="3324598"/>
            <a:ext cx="2317396" cy="2836861"/>
            <a:chOff x="6685957" y="2450061"/>
            <a:chExt cx="1738047" cy="2127646"/>
          </a:xfrm>
        </p:grpSpPr>
        <p:sp>
          <p:nvSpPr>
            <p:cNvPr id="5032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5033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5034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5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6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7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8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9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0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1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2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3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4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5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6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7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8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9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0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1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2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3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4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5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6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7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8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9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0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1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2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3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4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5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6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7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8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9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0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1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2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3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4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5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6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7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8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9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0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1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2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3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4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5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6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7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8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9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0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1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2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3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4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5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6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7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8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9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0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1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2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3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4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5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6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7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8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9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0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1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2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3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4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5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6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7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8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9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0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1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2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grpSp>
        <p:nvGrpSpPr>
          <p:cNvPr id="5123" name="Google Shape;5123;p63"/>
          <p:cNvGrpSpPr/>
          <p:nvPr/>
        </p:nvGrpSpPr>
        <p:grpSpPr>
          <a:xfrm>
            <a:off x="6527588" y="3477869"/>
            <a:ext cx="2054397" cy="2672507"/>
            <a:chOff x="5038641" y="2573327"/>
            <a:chExt cx="1540798" cy="2004380"/>
          </a:xfrm>
        </p:grpSpPr>
        <p:sp>
          <p:nvSpPr>
            <p:cNvPr id="5124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5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6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7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8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9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0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1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2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3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4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5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6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7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8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9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0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1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2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3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4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5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6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7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8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9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0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1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2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3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4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5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6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7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8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8106" y="0"/>
            <a:ext cx="5237021" cy="1184959"/>
          </a:xfrm>
          <a:prstGeom prst="rect">
            <a:avLst/>
          </a:prstGeom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280FC1CA-279C-448A-8526-A12E70F97FD1}"/>
              </a:ext>
            </a:extLst>
          </p:cNvPr>
          <p:cNvSpPr txBox="1"/>
          <p:nvPr/>
        </p:nvSpPr>
        <p:spPr>
          <a:xfrm>
            <a:off x="0" y="1305195"/>
            <a:ext cx="12192000" cy="1655390"/>
          </a:xfrm>
          <a:prstGeom prst="rect">
            <a:avLst/>
          </a:prstGeom>
          <a:solidFill>
            <a:srgbClr val="F8B047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3855;p61"/>
          <p:cNvGrpSpPr/>
          <p:nvPr/>
        </p:nvGrpSpPr>
        <p:grpSpPr>
          <a:xfrm>
            <a:off x="5599075" y="4633646"/>
            <a:ext cx="1659459" cy="1765764"/>
            <a:chOff x="4199306" y="3475234"/>
            <a:chExt cx="1244594" cy="1324323"/>
          </a:xfrm>
        </p:grpSpPr>
        <p:sp>
          <p:nvSpPr>
            <p:cNvPr id="255" name="Google Shape;3856;p61"/>
            <p:cNvSpPr/>
            <p:nvPr/>
          </p:nvSpPr>
          <p:spPr>
            <a:xfrm>
              <a:off x="4364714" y="4701267"/>
              <a:ext cx="879109" cy="98290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3857;p61"/>
            <p:cNvSpPr/>
            <p:nvPr/>
          </p:nvSpPr>
          <p:spPr>
            <a:xfrm>
              <a:off x="4199306" y="3493613"/>
              <a:ext cx="1244594" cy="1262568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7" name="Google Shape;3858;p61"/>
            <p:cNvSpPr/>
            <p:nvPr/>
          </p:nvSpPr>
          <p:spPr>
            <a:xfrm>
              <a:off x="4344474" y="3563566"/>
              <a:ext cx="963645" cy="1153994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8" name="Google Shape;3859;p61"/>
            <p:cNvSpPr/>
            <p:nvPr/>
          </p:nvSpPr>
          <p:spPr>
            <a:xfrm>
              <a:off x="4385684" y="3599028"/>
              <a:ext cx="857419" cy="1092947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9" name="Google Shape;3860;p61"/>
            <p:cNvSpPr/>
            <p:nvPr/>
          </p:nvSpPr>
          <p:spPr>
            <a:xfrm>
              <a:off x="4296867" y="4305436"/>
              <a:ext cx="31819" cy="10201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0" name="Google Shape;3861;p61"/>
            <p:cNvSpPr/>
            <p:nvPr/>
          </p:nvSpPr>
          <p:spPr>
            <a:xfrm>
              <a:off x="4298324" y="4252000"/>
              <a:ext cx="30362" cy="10201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1" name="Google Shape;3862;p61"/>
            <p:cNvSpPr/>
            <p:nvPr/>
          </p:nvSpPr>
          <p:spPr>
            <a:xfrm>
              <a:off x="4310550" y="4167474"/>
              <a:ext cx="13116" cy="9473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2" name="Google Shape;3863;p61"/>
            <p:cNvSpPr/>
            <p:nvPr/>
          </p:nvSpPr>
          <p:spPr>
            <a:xfrm>
              <a:off x="4310550" y="4107560"/>
              <a:ext cx="18136" cy="12388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3" name="Google Shape;3864;p61"/>
            <p:cNvSpPr/>
            <p:nvPr/>
          </p:nvSpPr>
          <p:spPr>
            <a:xfrm>
              <a:off x="4329333" y="4082300"/>
              <a:ext cx="20322" cy="13035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4" name="Google Shape;3865;p61"/>
            <p:cNvSpPr/>
            <p:nvPr/>
          </p:nvSpPr>
          <p:spPr>
            <a:xfrm>
              <a:off x="4301158" y="4062059"/>
              <a:ext cx="16679" cy="13116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5" name="Google Shape;3866;p61"/>
            <p:cNvSpPr/>
            <p:nvPr/>
          </p:nvSpPr>
          <p:spPr>
            <a:xfrm>
              <a:off x="4317027" y="3987572"/>
              <a:ext cx="32629" cy="16760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6" name="Google Shape;3867;p61"/>
            <p:cNvSpPr/>
            <p:nvPr/>
          </p:nvSpPr>
          <p:spPr>
            <a:xfrm>
              <a:off x="4354594" y="3910819"/>
              <a:ext cx="16760" cy="13359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7" name="Google Shape;3868;p61"/>
            <p:cNvSpPr/>
            <p:nvPr/>
          </p:nvSpPr>
          <p:spPr>
            <a:xfrm>
              <a:off x="4357509" y="3947252"/>
              <a:ext cx="21779" cy="13035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8" name="Google Shape;3869;p61"/>
            <p:cNvSpPr/>
            <p:nvPr/>
          </p:nvSpPr>
          <p:spPr>
            <a:xfrm>
              <a:off x="4379936" y="3800627"/>
              <a:ext cx="28256" cy="19512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9" name="Google Shape;3870;p61"/>
            <p:cNvSpPr/>
            <p:nvPr/>
          </p:nvSpPr>
          <p:spPr>
            <a:xfrm>
              <a:off x="4437663" y="3770995"/>
              <a:ext cx="16679" cy="14493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0" name="Google Shape;3871;p61"/>
            <p:cNvSpPr/>
            <p:nvPr/>
          </p:nvSpPr>
          <p:spPr>
            <a:xfrm>
              <a:off x="4408111" y="3777148"/>
              <a:ext cx="23156" cy="16274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1" name="Google Shape;3872;p61"/>
            <p:cNvSpPr/>
            <p:nvPr/>
          </p:nvSpPr>
          <p:spPr>
            <a:xfrm>
              <a:off x="4392161" y="3879324"/>
              <a:ext cx="15302" cy="13116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2" name="Google Shape;3873;p61"/>
            <p:cNvSpPr/>
            <p:nvPr/>
          </p:nvSpPr>
          <p:spPr>
            <a:xfrm>
              <a:off x="4366900" y="3844671"/>
              <a:ext cx="21779" cy="15059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3" name="Google Shape;3874;p61"/>
            <p:cNvSpPr/>
            <p:nvPr/>
          </p:nvSpPr>
          <p:spPr>
            <a:xfrm>
              <a:off x="4345202" y="4041089"/>
              <a:ext cx="15302" cy="11659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4" name="Google Shape;3875;p61"/>
            <p:cNvSpPr/>
            <p:nvPr/>
          </p:nvSpPr>
          <p:spPr>
            <a:xfrm>
              <a:off x="4267963" y="4194272"/>
              <a:ext cx="24613" cy="12873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5" name="Google Shape;3876;p61"/>
            <p:cNvSpPr/>
            <p:nvPr/>
          </p:nvSpPr>
          <p:spPr>
            <a:xfrm>
              <a:off x="4277355" y="4126182"/>
              <a:ext cx="26799" cy="14897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6" name="Google Shape;3877;p61"/>
            <p:cNvSpPr/>
            <p:nvPr/>
          </p:nvSpPr>
          <p:spPr>
            <a:xfrm>
              <a:off x="4327876" y="4222367"/>
              <a:ext cx="18136" cy="11497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7" name="Google Shape;3878;p61"/>
            <p:cNvSpPr/>
            <p:nvPr/>
          </p:nvSpPr>
          <p:spPr>
            <a:xfrm>
              <a:off x="4335810" y="4148042"/>
              <a:ext cx="13116" cy="10121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8" name="Google Shape;3879;p61"/>
            <p:cNvSpPr/>
            <p:nvPr/>
          </p:nvSpPr>
          <p:spPr>
            <a:xfrm>
              <a:off x="4263591" y="4283818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9" name="Google Shape;3880;p61"/>
            <p:cNvSpPr/>
            <p:nvPr/>
          </p:nvSpPr>
          <p:spPr>
            <a:xfrm>
              <a:off x="4266506" y="4362515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0" name="Google Shape;3881;p61"/>
            <p:cNvSpPr/>
            <p:nvPr/>
          </p:nvSpPr>
          <p:spPr>
            <a:xfrm>
              <a:off x="4315651" y="4393605"/>
              <a:ext cx="11578" cy="10201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1" name="Google Shape;3882;p61"/>
            <p:cNvSpPr/>
            <p:nvPr/>
          </p:nvSpPr>
          <p:spPr>
            <a:xfrm>
              <a:off x="4325042" y="4337254"/>
              <a:ext cx="20970" cy="13035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2" name="Google Shape;3883;p61"/>
            <p:cNvSpPr/>
            <p:nvPr/>
          </p:nvSpPr>
          <p:spPr>
            <a:xfrm>
              <a:off x="4279541" y="4436192"/>
              <a:ext cx="28904" cy="11740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3" name="Google Shape;3884;p61"/>
            <p:cNvSpPr/>
            <p:nvPr/>
          </p:nvSpPr>
          <p:spPr>
            <a:xfrm>
              <a:off x="4341640" y="4431010"/>
              <a:ext cx="28256" cy="14816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4" name="Google Shape;3885;p61"/>
            <p:cNvSpPr/>
            <p:nvPr/>
          </p:nvSpPr>
          <p:spPr>
            <a:xfrm>
              <a:off x="4348846" y="4373364"/>
              <a:ext cx="14493" cy="10201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5" name="Google Shape;3886;p61"/>
            <p:cNvSpPr/>
            <p:nvPr/>
          </p:nvSpPr>
          <p:spPr>
            <a:xfrm>
              <a:off x="4327876" y="4459995"/>
              <a:ext cx="23237" cy="9473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6" name="Google Shape;3887;p61"/>
            <p:cNvSpPr/>
            <p:nvPr/>
          </p:nvSpPr>
          <p:spPr>
            <a:xfrm>
              <a:off x="4315651" y="4516346"/>
              <a:ext cx="19512" cy="14574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7" name="Google Shape;3888;p61"/>
            <p:cNvSpPr/>
            <p:nvPr/>
          </p:nvSpPr>
          <p:spPr>
            <a:xfrm>
              <a:off x="4357509" y="4491085"/>
              <a:ext cx="18865" cy="13116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8" name="Google Shape;3889;p61"/>
            <p:cNvSpPr/>
            <p:nvPr/>
          </p:nvSpPr>
          <p:spPr>
            <a:xfrm>
              <a:off x="4389327" y="4519989"/>
              <a:ext cx="15221" cy="12388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9" name="Google Shape;3890;p61"/>
            <p:cNvSpPr/>
            <p:nvPr/>
          </p:nvSpPr>
          <p:spPr>
            <a:xfrm>
              <a:off x="4386413" y="4560390"/>
              <a:ext cx="15950" cy="14574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0" name="Google Shape;3891;p61"/>
            <p:cNvSpPr/>
            <p:nvPr/>
          </p:nvSpPr>
          <p:spPr>
            <a:xfrm>
              <a:off x="4358237" y="4527195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1" name="Google Shape;3892;p61"/>
            <p:cNvSpPr/>
            <p:nvPr/>
          </p:nvSpPr>
          <p:spPr>
            <a:xfrm>
              <a:off x="4382769" y="4605892"/>
              <a:ext cx="16679" cy="16760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2" name="Google Shape;3893;p61"/>
            <p:cNvSpPr/>
            <p:nvPr/>
          </p:nvSpPr>
          <p:spPr>
            <a:xfrm>
              <a:off x="4437663" y="4607592"/>
              <a:ext cx="18865" cy="14816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3" name="Google Shape;3894;p61"/>
            <p:cNvSpPr/>
            <p:nvPr/>
          </p:nvSpPr>
          <p:spPr>
            <a:xfrm>
              <a:off x="4458632" y="4672363"/>
              <a:ext cx="16679" cy="17407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4" name="Google Shape;3895;p61"/>
            <p:cNvSpPr/>
            <p:nvPr/>
          </p:nvSpPr>
          <p:spPr>
            <a:xfrm>
              <a:off x="4468024" y="4635929"/>
              <a:ext cx="13764" cy="16274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5" name="Google Shape;3896;p61"/>
            <p:cNvSpPr/>
            <p:nvPr/>
          </p:nvSpPr>
          <p:spPr>
            <a:xfrm>
              <a:off x="4423980" y="4648560"/>
              <a:ext cx="14493" cy="11416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6" name="Google Shape;3897;p61"/>
            <p:cNvSpPr/>
            <p:nvPr/>
          </p:nvSpPr>
          <p:spPr>
            <a:xfrm>
              <a:off x="4653674" y="4730171"/>
              <a:ext cx="11578" cy="19593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7" name="Google Shape;3898;p61"/>
            <p:cNvSpPr/>
            <p:nvPr/>
          </p:nvSpPr>
          <p:spPr>
            <a:xfrm>
              <a:off x="4440577" y="3694079"/>
              <a:ext cx="26799" cy="28742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8" name="Google Shape;3899;p61"/>
            <p:cNvSpPr/>
            <p:nvPr/>
          </p:nvSpPr>
          <p:spPr>
            <a:xfrm>
              <a:off x="4538058" y="3577410"/>
              <a:ext cx="25423" cy="23965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9" name="Google Shape;3900;p61"/>
            <p:cNvSpPr/>
            <p:nvPr/>
          </p:nvSpPr>
          <p:spPr>
            <a:xfrm>
              <a:off x="4606715" y="3575953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0" name="Google Shape;3901;p61"/>
            <p:cNvSpPr/>
            <p:nvPr/>
          </p:nvSpPr>
          <p:spPr>
            <a:xfrm>
              <a:off x="4576353" y="3589717"/>
              <a:ext cx="11659" cy="11578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1" name="Google Shape;3902;p61"/>
            <p:cNvSpPr/>
            <p:nvPr/>
          </p:nvSpPr>
          <p:spPr>
            <a:xfrm>
              <a:off x="4610277" y="3530452"/>
              <a:ext cx="21051" cy="25423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2" name="Google Shape;3903;p61"/>
            <p:cNvSpPr/>
            <p:nvPr/>
          </p:nvSpPr>
          <p:spPr>
            <a:xfrm>
              <a:off x="4656507" y="3511344"/>
              <a:ext cx="15302" cy="19512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3" name="Google Shape;3904;p61"/>
            <p:cNvSpPr/>
            <p:nvPr/>
          </p:nvSpPr>
          <p:spPr>
            <a:xfrm>
              <a:off x="4657965" y="3547778"/>
              <a:ext cx="11659" cy="1457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4" name="Google Shape;3905;p61"/>
            <p:cNvSpPr/>
            <p:nvPr/>
          </p:nvSpPr>
          <p:spPr>
            <a:xfrm>
              <a:off x="4710024" y="3481307"/>
              <a:ext cx="12307" cy="26151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5" name="Google Shape;3906;p61"/>
            <p:cNvSpPr/>
            <p:nvPr/>
          </p:nvSpPr>
          <p:spPr>
            <a:xfrm>
              <a:off x="4730913" y="3533366"/>
              <a:ext cx="9473" cy="19593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6" name="Google Shape;3907;p61"/>
            <p:cNvSpPr/>
            <p:nvPr/>
          </p:nvSpPr>
          <p:spPr>
            <a:xfrm>
              <a:off x="4694075" y="3530128"/>
              <a:ext cx="11659" cy="18055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7" name="Google Shape;3908;p61"/>
            <p:cNvSpPr/>
            <p:nvPr/>
          </p:nvSpPr>
          <p:spPr>
            <a:xfrm>
              <a:off x="4755526" y="3475234"/>
              <a:ext cx="12307" cy="24451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8" name="Google Shape;3909;p61"/>
            <p:cNvSpPr/>
            <p:nvPr/>
          </p:nvSpPr>
          <p:spPr>
            <a:xfrm>
              <a:off x="4793741" y="3481307"/>
              <a:ext cx="13116" cy="18217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9" name="Google Shape;3910;p61"/>
            <p:cNvSpPr/>
            <p:nvPr/>
          </p:nvSpPr>
          <p:spPr>
            <a:xfrm>
              <a:off x="4774957" y="3519117"/>
              <a:ext cx="11659" cy="13440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0" name="Google Shape;3911;p61"/>
            <p:cNvSpPr/>
            <p:nvPr/>
          </p:nvSpPr>
          <p:spPr>
            <a:xfrm>
              <a:off x="4821916" y="3505191"/>
              <a:ext cx="12388" cy="22427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1" name="Google Shape;3912;p61"/>
            <p:cNvSpPr/>
            <p:nvPr/>
          </p:nvSpPr>
          <p:spPr>
            <a:xfrm>
              <a:off x="4843614" y="3533366"/>
              <a:ext cx="10201" cy="19593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2" name="Google Shape;3913;p61"/>
            <p:cNvSpPr/>
            <p:nvPr/>
          </p:nvSpPr>
          <p:spPr>
            <a:xfrm>
              <a:off x="4863127" y="3484869"/>
              <a:ext cx="9473" cy="26880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3" name="Google Shape;3914;p61"/>
            <p:cNvSpPr/>
            <p:nvPr/>
          </p:nvSpPr>
          <p:spPr>
            <a:xfrm>
              <a:off x="4900694" y="3492399"/>
              <a:ext cx="11578" cy="21375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4" name="Google Shape;3915;p61"/>
            <p:cNvSpPr/>
            <p:nvPr/>
          </p:nvSpPr>
          <p:spPr>
            <a:xfrm>
              <a:off x="4944738" y="3513125"/>
              <a:ext cx="11659" cy="1789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5" name="Google Shape;3916;p61"/>
            <p:cNvSpPr/>
            <p:nvPr/>
          </p:nvSpPr>
          <p:spPr>
            <a:xfrm>
              <a:off x="4907171" y="3526889"/>
              <a:ext cx="9473" cy="18136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6" name="Google Shape;3917;p61"/>
            <p:cNvSpPr/>
            <p:nvPr/>
          </p:nvSpPr>
          <p:spPr>
            <a:xfrm>
              <a:off x="4870332" y="3514583"/>
              <a:ext cx="13764" cy="19350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7" name="Google Shape;3918;p61"/>
            <p:cNvSpPr/>
            <p:nvPr/>
          </p:nvSpPr>
          <p:spPr>
            <a:xfrm>
              <a:off x="4941095" y="3557170"/>
              <a:ext cx="18136" cy="19593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8" name="Google Shape;3919;p61"/>
            <p:cNvSpPr/>
            <p:nvPr/>
          </p:nvSpPr>
          <p:spPr>
            <a:xfrm>
              <a:off x="4990240" y="3522517"/>
              <a:ext cx="18865" cy="25423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9" name="Google Shape;3920;p61"/>
            <p:cNvSpPr/>
            <p:nvPr/>
          </p:nvSpPr>
          <p:spPr>
            <a:xfrm>
              <a:off x="5017686" y="3546078"/>
              <a:ext cx="19593" cy="22751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0" name="Google Shape;3921;p61"/>
            <p:cNvSpPr/>
            <p:nvPr/>
          </p:nvSpPr>
          <p:spPr>
            <a:xfrm>
              <a:off x="5040761" y="3575953"/>
              <a:ext cx="13116" cy="17974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1" name="Google Shape;3922;p61"/>
            <p:cNvSpPr/>
            <p:nvPr/>
          </p:nvSpPr>
          <p:spPr>
            <a:xfrm>
              <a:off x="4994531" y="3563161"/>
              <a:ext cx="12388" cy="13440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2" name="Google Shape;3923;p61"/>
            <p:cNvSpPr/>
            <p:nvPr/>
          </p:nvSpPr>
          <p:spPr>
            <a:xfrm>
              <a:off x="5159939" y="3686469"/>
              <a:ext cx="16760" cy="15950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3" name="Google Shape;3924;p61"/>
            <p:cNvSpPr/>
            <p:nvPr/>
          </p:nvSpPr>
          <p:spPr>
            <a:xfrm>
              <a:off x="5170788" y="3718935"/>
              <a:ext cx="19593" cy="16517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4" name="Google Shape;3925;p61"/>
            <p:cNvSpPr/>
            <p:nvPr/>
          </p:nvSpPr>
          <p:spPr>
            <a:xfrm>
              <a:off x="5147714" y="3709624"/>
              <a:ext cx="13035" cy="1303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5" name="Google Shape;3926;p61"/>
            <p:cNvSpPr/>
            <p:nvPr/>
          </p:nvSpPr>
          <p:spPr>
            <a:xfrm>
              <a:off x="5186657" y="3752211"/>
              <a:ext cx="23237" cy="17407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6" name="Google Shape;3927;p61"/>
            <p:cNvSpPr/>
            <p:nvPr/>
          </p:nvSpPr>
          <p:spPr>
            <a:xfrm>
              <a:off x="5216290" y="3802247"/>
              <a:ext cx="19593" cy="16274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7" name="Google Shape;3928;p61"/>
            <p:cNvSpPr/>
            <p:nvPr/>
          </p:nvSpPr>
          <p:spPr>
            <a:xfrm>
              <a:off x="5216290" y="3849691"/>
              <a:ext cx="15302" cy="11497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8" name="Google Shape;3929;p61"/>
            <p:cNvSpPr/>
            <p:nvPr/>
          </p:nvSpPr>
          <p:spPr>
            <a:xfrm>
              <a:off x="5244465" y="3879891"/>
              <a:ext cx="26799" cy="12711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9" name="Google Shape;3930;p61"/>
            <p:cNvSpPr/>
            <p:nvPr/>
          </p:nvSpPr>
          <p:spPr>
            <a:xfrm>
              <a:off x="5249566" y="3924825"/>
              <a:ext cx="11578" cy="11659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0" name="Google Shape;3931;p61"/>
            <p:cNvSpPr/>
            <p:nvPr/>
          </p:nvSpPr>
          <p:spPr>
            <a:xfrm>
              <a:off x="5274098" y="3964336"/>
              <a:ext cx="25342" cy="12792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1" name="Google Shape;3932;p61"/>
            <p:cNvSpPr/>
            <p:nvPr/>
          </p:nvSpPr>
          <p:spPr>
            <a:xfrm>
              <a:off x="5261063" y="4003522"/>
              <a:ext cx="12388" cy="10201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2" name="Google Shape;3933;p61"/>
            <p:cNvSpPr/>
            <p:nvPr/>
          </p:nvSpPr>
          <p:spPr>
            <a:xfrm>
              <a:off x="5289238" y="4036474"/>
              <a:ext cx="25342" cy="1190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3" name="Google Shape;3934;p61"/>
            <p:cNvSpPr/>
            <p:nvPr/>
          </p:nvSpPr>
          <p:spPr>
            <a:xfrm>
              <a:off x="5279846" y="4077199"/>
              <a:ext cx="11659" cy="10201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4" name="Google Shape;3935;p61"/>
            <p:cNvSpPr/>
            <p:nvPr/>
          </p:nvSpPr>
          <p:spPr>
            <a:xfrm>
              <a:off x="5301545" y="4108694"/>
              <a:ext cx="21698" cy="1198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5" name="Google Shape;3936;p61"/>
            <p:cNvSpPr/>
            <p:nvPr/>
          </p:nvSpPr>
          <p:spPr>
            <a:xfrm>
              <a:off x="5282761" y="4148042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6" name="Google Shape;3937;p61"/>
            <p:cNvSpPr/>
            <p:nvPr/>
          </p:nvSpPr>
          <p:spPr>
            <a:xfrm>
              <a:off x="5308022" y="4181237"/>
              <a:ext cx="27528" cy="10201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7" name="Google Shape;3938;p61"/>
            <p:cNvSpPr/>
            <p:nvPr/>
          </p:nvSpPr>
          <p:spPr>
            <a:xfrm>
              <a:off x="5282761" y="4221881"/>
              <a:ext cx="15950" cy="11416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8" name="Google Shape;3939;p61"/>
            <p:cNvSpPr/>
            <p:nvPr/>
          </p:nvSpPr>
          <p:spPr>
            <a:xfrm>
              <a:off x="5310937" y="4247709"/>
              <a:ext cx="21698" cy="11578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9" name="Google Shape;3940;p61"/>
            <p:cNvSpPr/>
            <p:nvPr/>
          </p:nvSpPr>
          <p:spPr>
            <a:xfrm>
              <a:off x="5308022" y="4289567"/>
              <a:ext cx="19593" cy="10201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0" name="Google Shape;3941;p61"/>
            <p:cNvSpPr/>
            <p:nvPr/>
          </p:nvSpPr>
          <p:spPr>
            <a:xfrm>
              <a:off x="5277660" y="4275884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1" name="Google Shape;3942;p61"/>
            <p:cNvSpPr/>
            <p:nvPr/>
          </p:nvSpPr>
          <p:spPr>
            <a:xfrm>
              <a:off x="5304459" y="4338712"/>
              <a:ext cx="21698" cy="12873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2" name="Google Shape;3943;p61"/>
            <p:cNvSpPr/>
            <p:nvPr/>
          </p:nvSpPr>
          <p:spPr>
            <a:xfrm>
              <a:off x="5282761" y="4379355"/>
              <a:ext cx="16679" cy="1344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3" name="Google Shape;3944;p61"/>
            <p:cNvSpPr/>
            <p:nvPr/>
          </p:nvSpPr>
          <p:spPr>
            <a:xfrm>
              <a:off x="5293610" y="4423885"/>
              <a:ext cx="23884" cy="13845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4" name="Google Shape;3945;p61"/>
            <p:cNvSpPr/>
            <p:nvPr/>
          </p:nvSpPr>
          <p:spPr>
            <a:xfrm>
              <a:off x="5274827" y="4468901"/>
              <a:ext cx="23884" cy="12873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5" name="Google Shape;3946;p61"/>
            <p:cNvSpPr/>
            <p:nvPr/>
          </p:nvSpPr>
          <p:spPr>
            <a:xfrm>
              <a:off x="5250942" y="4500315"/>
              <a:ext cx="24694" cy="14897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6" name="Google Shape;3947;p61"/>
            <p:cNvSpPr/>
            <p:nvPr/>
          </p:nvSpPr>
          <p:spPr>
            <a:xfrm>
              <a:off x="5249566" y="4429715"/>
              <a:ext cx="18136" cy="14816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7" name="Google Shape;3948;p61"/>
            <p:cNvSpPr/>
            <p:nvPr/>
          </p:nvSpPr>
          <p:spPr>
            <a:xfrm>
              <a:off x="5243008" y="4546383"/>
              <a:ext cx="21779" cy="16274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8" name="Google Shape;3949;p61"/>
            <p:cNvSpPr/>
            <p:nvPr/>
          </p:nvSpPr>
          <p:spPr>
            <a:xfrm>
              <a:off x="5210542" y="4592209"/>
              <a:ext cx="13035" cy="1311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9" name="Google Shape;3950;p61"/>
            <p:cNvSpPr/>
            <p:nvPr/>
          </p:nvSpPr>
          <p:spPr>
            <a:xfrm>
              <a:off x="5189572" y="4616984"/>
              <a:ext cx="21779" cy="17893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0" name="Google Shape;3951;p61"/>
            <p:cNvSpPr/>
            <p:nvPr/>
          </p:nvSpPr>
          <p:spPr>
            <a:xfrm>
              <a:off x="5211999" y="4560390"/>
              <a:ext cx="16679" cy="14574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1" name="Google Shape;3952;p61"/>
            <p:cNvSpPr/>
            <p:nvPr/>
          </p:nvSpPr>
          <p:spPr>
            <a:xfrm>
              <a:off x="5146256" y="4632691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2" name="Google Shape;3953;p61"/>
            <p:cNvSpPr/>
            <p:nvPr/>
          </p:nvSpPr>
          <p:spPr>
            <a:xfrm>
              <a:off x="5136136" y="4662971"/>
              <a:ext cx="19593" cy="18865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3" name="Google Shape;3954;p61"/>
            <p:cNvSpPr/>
            <p:nvPr/>
          </p:nvSpPr>
          <p:spPr>
            <a:xfrm>
              <a:off x="5173703" y="4637387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4" name="Google Shape;3955;p61"/>
            <p:cNvSpPr/>
            <p:nvPr/>
          </p:nvSpPr>
          <p:spPr>
            <a:xfrm>
              <a:off x="4966355" y="4734867"/>
              <a:ext cx="17488" cy="20970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5" name="Google Shape;3956;p61"/>
            <p:cNvSpPr/>
            <p:nvPr/>
          </p:nvSpPr>
          <p:spPr>
            <a:xfrm>
              <a:off x="4927412" y="4738105"/>
              <a:ext cx="10201" cy="24046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6" name="Google Shape;3957;p61"/>
            <p:cNvSpPr/>
            <p:nvPr/>
          </p:nvSpPr>
          <p:spPr>
            <a:xfrm>
              <a:off x="4863127" y="4738105"/>
              <a:ext cx="9473" cy="21051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7" name="Google Shape;3958;p61"/>
            <p:cNvSpPr/>
            <p:nvPr/>
          </p:nvSpPr>
          <p:spPr>
            <a:xfrm>
              <a:off x="4793741" y="4741020"/>
              <a:ext cx="10201" cy="30523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8" name="Google Shape;3959;p61"/>
            <p:cNvSpPr/>
            <p:nvPr/>
          </p:nvSpPr>
          <p:spPr>
            <a:xfrm>
              <a:off x="4760546" y="4750817"/>
              <a:ext cx="11659" cy="19431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9" name="Google Shape;3960;p61"/>
            <p:cNvSpPr/>
            <p:nvPr/>
          </p:nvSpPr>
          <p:spPr>
            <a:xfrm>
              <a:off x="4721521" y="4738105"/>
              <a:ext cx="9473" cy="26070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0" name="Google Shape;3961;p61"/>
            <p:cNvSpPr/>
            <p:nvPr/>
          </p:nvSpPr>
          <p:spPr>
            <a:xfrm>
              <a:off x="4700633" y="4723694"/>
              <a:ext cx="10121" cy="19512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1" name="Google Shape;3962;p61"/>
            <p:cNvSpPr/>
            <p:nvPr/>
          </p:nvSpPr>
          <p:spPr>
            <a:xfrm>
              <a:off x="4618940" y="4733247"/>
              <a:ext cx="13116" cy="21375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2" name="Google Shape;3963;p61"/>
            <p:cNvSpPr/>
            <p:nvPr/>
          </p:nvSpPr>
          <p:spPr>
            <a:xfrm>
              <a:off x="4821187" y="4731790"/>
              <a:ext cx="12388" cy="16517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3" name="Google Shape;3964;p61"/>
            <p:cNvSpPr/>
            <p:nvPr/>
          </p:nvSpPr>
          <p:spPr>
            <a:xfrm>
              <a:off x="4889845" y="4725799"/>
              <a:ext cx="13035" cy="16031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4" name="Google Shape;3965;p61"/>
            <p:cNvSpPr/>
            <p:nvPr/>
          </p:nvSpPr>
          <p:spPr>
            <a:xfrm>
              <a:off x="4969270" y="4706529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5" name="Google Shape;3966;p61"/>
            <p:cNvSpPr/>
            <p:nvPr/>
          </p:nvSpPr>
          <p:spPr>
            <a:xfrm>
              <a:off x="4296138" y="4028864"/>
              <a:ext cx="26799" cy="1765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6" name="Google Shape;3967;p61"/>
            <p:cNvSpPr/>
            <p:nvPr/>
          </p:nvSpPr>
          <p:spPr>
            <a:xfrm>
              <a:off x="4332248" y="3940694"/>
              <a:ext cx="21698" cy="13116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7" name="Google Shape;3968;p61"/>
            <p:cNvSpPr/>
            <p:nvPr/>
          </p:nvSpPr>
          <p:spPr>
            <a:xfrm>
              <a:off x="4431914" y="3737476"/>
              <a:ext cx="26070" cy="16598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8" name="Google Shape;3969;p61"/>
            <p:cNvSpPr/>
            <p:nvPr/>
          </p:nvSpPr>
          <p:spPr>
            <a:xfrm>
              <a:off x="5070394" y="3588260"/>
              <a:ext cx="19593" cy="20970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9" name="Google Shape;3970;p61"/>
            <p:cNvSpPr/>
            <p:nvPr/>
          </p:nvSpPr>
          <p:spPr>
            <a:xfrm>
              <a:off x="5006108" y="3583888"/>
              <a:ext cx="13116" cy="17407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0" name="Google Shape;3971;p61"/>
            <p:cNvSpPr/>
            <p:nvPr/>
          </p:nvSpPr>
          <p:spPr>
            <a:xfrm>
              <a:off x="4359695" y="3978261"/>
              <a:ext cx="14493" cy="13116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1" name="Google Shape;3972;p61"/>
            <p:cNvSpPr/>
            <p:nvPr/>
          </p:nvSpPr>
          <p:spPr>
            <a:xfrm>
              <a:off x="4998903" y="4721103"/>
              <a:ext cx="15950" cy="22103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2" name="Google Shape;3973;p61"/>
            <p:cNvSpPr/>
            <p:nvPr/>
          </p:nvSpPr>
          <p:spPr>
            <a:xfrm>
              <a:off x="4504134" y="4594395"/>
              <a:ext cx="152456" cy="170106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3" name="Google Shape;3974;p61"/>
            <p:cNvSpPr/>
            <p:nvPr/>
          </p:nvSpPr>
          <p:spPr>
            <a:xfrm>
              <a:off x="4516440" y="4594395"/>
              <a:ext cx="140149" cy="101934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4" name="Google Shape;3975;p61"/>
            <p:cNvSpPr/>
            <p:nvPr/>
          </p:nvSpPr>
          <p:spPr>
            <a:xfrm>
              <a:off x="4976476" y="4595852"/>
              <a:ext cx="153265" cy="170106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5" name="Google Shape;3976;p61"/>
            <p:cNvSpPr/>
            <p:nvPr/>
          </p:nvSpPr>
          <p:spPr>
            <a:xfrm>
              <a:off x="4976476" y="4595852"/>
              <a:ext cx="140959" cy="101853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6" name="Google Shape;3977;p61"/>
            <p:cNvSpPr/>
            <p:nvPr/>
          </p:nvSpPr>
          <p:spPr>
            <a:xfrm>
              <a:off x="4490451" y="3640157"/>
              <a:ext cx="88089" cy="72382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7" name="Google Shape;3978;p61"/>
            <p:cNvSpPr/>
            <p:nvPr/>
          </p:nvSpPr>
          <p:spPr>
            <a:xfrm>
              <a:off x="5051691" y="3643801"/>
              <a:ext cx="88818" cy="72382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8" name="Google Shape;3979;p61"/>
            <p:cNvSpPr/>
            <p:nvPr/>
          </p:nvSpPr>
          <p:spPr>
            <a:xfrm>
              <a:off x="4676020" y="3807833"/>
              <a:ext cx="33357" cy="52789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9" name="Google Shape;3980;p61"/>
            <p:cNvSpPr/>
            <p:nvPr/>
          </p:nvSpPr>
          <p:spPr>
            <a:xfrm>
              <a:off x="4554007" y="3869203"/>
              <a:ext cx="130757" cy="54246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0" name="Google Shape;3981;p61"/>
            <p:cNvSpPr/>
            <p:nvPr/>
          </p:nvSpPr>
          <p:spPr>
            <a:xfrm>
              <a:off x="4960607" y="3807833"/>
              <a:ext cx="33276" cy="52789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1" name="Google Shape;3982;p61"/>
            <p:cNvSpPr/>
            <p:nvPr/>
          </p:nvSpPr>
          <p:spPr>
            <a:xfrm>
              <a:off x="4985139" y="3869203"/>
              <a:ext cx="130838" cy="54246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2" name="Google Shape;3983;p61"/>
            <p:cNvSpPr/>
            <p:nvPr/>
          </p:nvSpPr>
          <p:spPr>
            <a:xfrm>
              <a:off x="4473044" y="4158406"/>
              <a:ext cx="686981" cy="533554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3" name="Google Shape;3984;p61"/>
            <p:cNvSpPr/>
            <p:nvPr/>
          </p:nvSpPr>
          <p:spPr>
            <a:xfrm>
              <a:off x="4473044" y="4159539"/>
              <a:ext cx="662449" cy="53242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4" name="Google Shape;3985;p61"/>
            <p:cNvSpPr/>
            <p:nvPr/>
          </p:nvSpPr>
          <p:spPr>
            <a:xfrm>
              <a:off x="4517250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5" name="Google Shape;3986;p61"/>
            <p:cNvSpPr/>
            <p:nvPr/>
          </p:nvSpPr>
          <p:spPr>
            <a:xfrm>
              <a:off x="5009752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6" name="Google Shape;3987;p61"/>
            <p:cNvSpPr/>
            <p:nvPr/>
          </p:nvSpPr>
          <p:spPr>
            <a:xfrm>
              <a:off x="4651793" y="3899999"/>
              <a:ext cx="339600" cy="208075"/>
            </a:xfrm>
            <a:custGeom>
              <a:avLst/>
              <a:gdLst/>
              <a:ahLst/>
              <a:cxnLst/>
              <a:rect l="l" t="t" r="r" b="b"/>
              <a:pathLst>
                <a:path w="13584" h="8323" extrusionOk="0">
                  <a:moveTo>
                    <a:pt x="6895" y="8318"/>
                  </a:moveTo>
                  <a:cubicBezTo>
                    <a:pt x="8403" y="8376"/>
                    <a:pt x="10252" y="7932"/>
                    <a:pt x="11365" y="7243"/>
                  </a:cubicBezTo>
                  <a:cubicBezTo>
                    <a:pt x="12478" y="6555"/>
                    <a:pt x="13466" y="5191"/>
                    <a:pt x="13572" y="4187"/>
                  </a:cubicBezTo>
                  <a:cubicBezTo>
                    <a:pt x="13678" y="3183"/>
                    <a:pt x="13095" y="1917"/>
                    <a:pt x="12001" y="1219"/>
                  </a:cubicBezTo>
                  <a:cubicBezTo>
                    <a:pt x="10907" y="521"/>
                    <a:pt x="8764" y="5"/>
                    <a:pt x="7008" y="0"/>
                  </a:cubicBezTo>
                  <a:cubicBezTo>
                    <a:pt x="5252" y="-5"/>
                    <a:pt x="2627" y="495"/>
                    <a:pt x="1463" y="1188"/>
                  </a:cubicBezTo>
                  <a:cubicBezTo>
                    <a:pt x="300" y="1881"/>
                    <a:pt x="-115" y="3209"/>
                    <a:pt x="27" y="4160"/>
                  </a:cubicBezTo>
                  <a:cubicBezTo>
                    <a:pt x="169" y="5111"/>
                    <a:pt x="1170" y="6201"/>
                    <a:pt x="2315" y="6894"/>
                  </a:cubicBezTo>
                  <a:cubicBezTo>
                    <a:pt x="3460" y="7587"/>
                    <a:pt x="5387" y="8260"/>
                    <a:pt x="6895" y="8318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</p:sp>
        <p:sp>
          <p:nvSpPr>
            <p:cNvPr id="387" name="Google Shape;3988;p61"/>
            <p:cNvSpPr/>
            <p:nvPr/>
          </p:nvSpPr>
          <p:spPr>
            <a:xfrm>
              <a:off x="4786261" y="3931237"/>
              <a:ext cx="87000" cy="47193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8" name="Google Shape;3989;p61"/>
            <p:cNvSpPr/>
            <p:nvPr/>
          </p:nvSpPr>
          <p:spPr>
            <a:xfrm>
              <a:off x="4826068" y="3931237"/>
              <a:ext cx="47193" cy="31650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9" name="Google Shape;3990;p61"/>
            <p:cNvSpPr/>
            <p:nvPr/>
          </p:nvSpPr>
          <p:spPr>
            <a:xfrm rot="-1799697">
              <a:off x="4797223" y="4031442"/>
              <a:ext cx="65046" cy="48167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390" name="Google Shape;3683;p61"/>
          <p:cNvGrpSpPr/>
          <p:nvPr/>
        </p:nvGrpSpPr>
        <p:grpSpPr>
          <a:xfrm>
            <a:off x="6133287" y="2089854"/>
            <a:ext cx="3504064" cy="4184561"/>
            <a:chOff x="4599965" y="1567390"/>
            <a:chExt cx="2628048" cy="3138421"/>
          </a:xfrm>
        </p:grpSpPr>
        <p:sp>
          <p:nvSpPr>
            <p:cNvPr id="391" name="Google Shape;3684;p61"/>
            <p:cNvSpPr/>
            <p:nvPr/>
          </p:nvSpPr>
          <p:spPr>
            <a:xfrm>
              <a:off x="5507500" y="4495741"/>
              <a:ext cx="1720513" cy="210070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2" name="Google Shape;3685;p61"/>
            <p:cNvSpPr/>
            <p:nvPr/>
          </p:nvSpPr>
          <p:spPr>
            <a:xfrm>
              <a:off x="5520270" y="1637413"/>
              <a:ext cx="166585" cy="208778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3" name="Google Shape;3686;p61"/>
            <p:cNvSpPr/>
            <p:nvPr/>
          </p:nvSpPr>
          <p:spPr>
            <a:xfrm>
              <a:off x="5003154" y="1638704"/>
              <a:ext cx="184520" cy="202321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4" name="Google Shape;3687;p61"/>
            <p:cNvSpPr/>
            <p:nvPr/>
          </p:nvSpPr>
          <p:spPr>
            <a:xfrm>
              <a:off x="5003154" y="1638704"/>
              <a:ext cx="96134" cy="96139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5" name="Google Shape;3688;p61"/>
            <p:cNvSpPr/>
            <p:nvPr/>
          </p:nvSpPr>
          <p:spPr>
            <a:xfrm>
              <a:off x="5593303" y="1637413"/>
              <a:ext cx="93551" cy="94847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6" name="Google Shape;3689;p61"/>
            <p:cNvSpPr/>
            <p:nvPr/>
          </p:nvSpPr>
          <p:spPr>
            <a:xfrm>
              <a:off x="5074896" y="1734699"/>
              <a:ext cx="112778" cy="106326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7" name="Google Shape;3690;p61"/>
            <p:cNvSpPr/>
            <p:nvPr/>
          </p:nvSpPr>
          <p:spPr>
            <a:xfrm>
              <a:off x="5520270" y="1750053"/>
              <a:ext cx="102591" cy="96139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8" name="Google Shape;3691;p61"/>
            <p:cNvSpPr/>
            <p:nvPr/>
          </p:nvSpPr>
          <p:spPr>
            <a:xfrm>
              <a:off x="4912329" y="1568681"/>
              <a:ext cx="216517" cy="139760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9" name="Google Shape;3692;p61"/>
            <p:cNvSpPr/>
            <p:nvPr/>
          </p:nvSpPr>
          <p:spPr>
            <a:xfrm>
              <a:off x="5558723" y="1567390"/>
              <a:ext cx="216517" cy="133446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0" name="Google Shape;3693;p61"/>
            <p:cNvSpPr/>
            <p:nvPr/>
          </p:nvSpPr>
          <p:spPr>
            <a:xfrm>
              <a:off x="4615318" y="1695670"/>
              <a:ext cx="408498" cy="327158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1" name="Google Shape;3694;p61"/>
            <p:cNvSpPr/>
            <p:nvPr/>
          </p:nvSpPr>
          <p:spPr>
            <a:xfrm>
              <a:off x="4738283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2" name="Google Shape;3695;p61"/>
            <p:cNvSpPr/>
            <p:nvPr/>
          </p:nvSpPr>
          <p:spPr>
            <a:xfrm>
              <a:off x="4811173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3" name="Google Shape;3696;p61"/>
            <p:cNvSpPr/>
            <p:nvPr/>
          </p:nvSpPr>
          <p:spPr>
            <a:xfrm>
              <a:off x="5666192" y="1695670"/>
              <a:ext cx="409789" cy="327158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4" name="Google Shape;3697;p61"/>
            <p:cNvSpPr/>
            <p:nvPr/>
          </p:nvSpPr>
          <p:spPr>
            <a:xfrm>
              <a:off x="5691876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5" name="Google Shape;3698;p61"/>
            <p:cNvSpPr/>
            <p:nvPr/>
          </p:nvSpPr>
          <p:spPr>
            <a:xfrm>
              <a:off x="5666192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6" name="Google Shape;3699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7" name="Google Shape;3700;p61"/>
            <p:cNvSpPr/>
            <p:nvPr/>
          </p:nvSpPr>
          <p:spPr>
            <a:xfrm>
              <a:off x="5849278" y="4458720"/>
              <a:ext cx="213934" cy="118093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8" name="Google Shape;3701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9" name="Google Shape;3702;p61"/>
            <p:cNvSpPr/>
            <p:nvPr/>
          </p:nvSpPr>
          <p:spPr>
            <a:xfrm>
              <a:off x="6731272" y="4223109"/>
              <a:ext cx="229287" cy="355139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0" name="Google Shape;3703;p61"/>
            <p:cNvSpPr/>
            <p:nvPr/>
          </p:nvSpPr>
          <p:spPr>
            <a:xfrm>
              <a:off x="6749208" y="4433036"/>
              <a:ext cx="211351" cy="145212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1" name="Google Shape;3704;p61"/>
            <p:cNvSpPr/>
            <p:nvPr/>
          </p:nvSpPr>
          <p:spPr>
            <a:xfrm>
              <a:off x="6731272" y="4223109"/>
              <a:ext cx="229287" cy="348395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2" name="Google Shape;3705;p61"/>
            <p:cNvSpPr/>
            <p:nvPr/>
          </p:nvSpPr>
          <p:spPr>
            <a:xfrm>
              <a:off x="4599965" y="1720924"/>
              <a:ext cx="2542244" cy="2927060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3" name="Google Shape;3706;p61"/>
            <p:cNvSpPr/>
            <p:nvPr/>
          </p:nvSpPr>
          <p:spPr>
            <a:xfrm>
              <a:off x="5629174" y="4534196"/>
              <a:ext cx="253536" cy="113788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4" name="Google Shape;3707;p61"/>
            <p:cNvSpPr/>
            <p:nvPr/>
          </p:nvSpPr>
          <p:spPr>
            <a:xfrm>
              <a:off x="6906609" y="4470200"/>
              <a:ext cx="221539" cy="157839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5" name="Google Shape;3708;p61"/>
            <p:cNvSpPr/>
            <p:nvPr/>
          </p:nvSpPr>
          <p:spPr>
            <a:xfrm>
              <a:off x="5793032" y="2886783"/>
              <a:ext cx="79490" cy="175489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6" name="Google Shape;3709;p61"/>
            <p:cNvSpPr/>
            <p:nvPr/>
          </p:nvSpPr>
          <p:spPr>
            <a:xfrm>
              <a:off x="5572785" y="3101732"/>
              <a:ext cx="134588" cy="141051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7" name="Google Shape;3710;p61"/>
            <p:cNvSpPr/>
            <p:nvPr/>
          </p:nvSpPr>
          <p:spPr>
            <a:xfrm>
              <a:off x="6063068" y="3429464"/>
              <a:ext cx="427725" cy="32012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8" name="Google Shape;3711;p61"/>
            <p:cNvSpPr/>
            <p:nvPr/>
          </p:nvSpPr>
          <p:spPr>
            <a:xfrm>
              <a:off x="5595885" y="4041307"/>
              <a:ext cx="181937" cy="238337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9" name="Google Shape;3712;p61"/>
            <p:cNvSpPr/>
            <p:nvPr/>
          </p:nvSpPr>
          <p:spPr>
            <a:xfrm>
              <a:off x="6191056" y="4232149"/>
              <a:ext cx="201164" cy="131150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0" name="Google Shape;3713;p61"/>
            <p:cNvSpPr/>
            <p:nvPr/>
          </p:nvSpPr>
          <p:spPr>
            <a:xfrm>
              <a:off x="6614763" y="3635516"/>
              <a:ext cx="133296" cy="155113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1" name="Google Shape;3714;p61"/>
            <p:cNvSpPr/>
            <p:nvPr/>
          </p:nvSpPr>
          <p:spPr>
            <a:xfrm>
              <a:off x="6938606" y="3709844"/>
              <a:ext cx="154962" cy="203613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2" name="Google Shape;3715;p61"/>
            <p:cNvSpPr/>
            <p:nvPr/>
          </p:nvSpPr>
          <p:spPr>
            <a:xfrm>
              <a:off x="4886646" y="2117675"/>
              <a:ext cx="149940" cy="170323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3" name="Google Shape;3716;p61"/>
            <p:cNvSpPr/>
            <p:nvPr/>
          </p:nvSpPr>
          <p:spPr>
            <a:xfrm>
              <a:off x="5346224" y="2157135"/>
              <a:ext cx="134588" cy="162862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4" name="Google Shape;3717;p61"/>
            <p:cNvSpPr/>
            <p:nvPr/>
          </p:nvSpPr>
          <p:spPr>
            <a:xfrm>
              <a:off x="5881849" y="3429464"/>
              <a:ext cx="1260361" cy="1198288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5" name="Google Shape;3718;p61"/>
            <p:cNvSpPr/>
            <p:nvPr/>
          </p:nvSpPr>
          <p:spPr>
            <a:xfrm>
              <a:off x="4781541" y="2497458"/>
              <a:ext cx="772250" cy="447300"/>
            </a:xfrm>
            <a:custGeom>
              <a:avLst/>
              <a:gdLst/>
              <a:ahLst/>
              <a:cxnLst/>
              <a:rect l="l" t="t" r="r" b="b"/>
              <a:pathLst>
                <a:path w="30890" h="17892" extrusionOk="0">
                  <a:moveTo>
                    <a:pt x="13795" y="17877"/>
                  </a:moveTo>
                  <a:cubicBezTo>
                    <a:pt x="16828" y="18016"/>
                    <a:pt x="20407" y="17170"/>
                    <a:pt x="23247" y="15755"/>
                  </a:cubicBezTo>
                  <a:cubicBezTo>
                    <a:pt x="26087" y="14340"/>
                    <a:pt x="30373" y="11575"/>
                    <a:pt x="30834" y="9389"/>
                  </a:cubicBezTo>
                  <a:cubicBezTo>
                    <a:pt x="31295" y="7203"/>
                    <a:pt x="28820" y="4203"/>
                    <a:pt x="26012" y="2638"/>
                  </a:cubicBezTo>
                  <a:cubicBezTo>
                    <a:pt x="23204" y="1073"/>
                    <a:pt x="17867" y="-31"/>
                    <a:pt x="13988" y="1"/>
                  </a:cubicBezTo>
                  <a:cubicBezTo>
                    <a:pt x="10109" y="33"/>
                    <a:pt x="5051" y="1331"/>
                    <a:pt x="2736" y="2831"/>
                  </a:cubicBezTo>
                  <a:cubicBezTo>
                    <a:pt x="421" y="4331"/>
                    <a:pt x="-287" y="6988"/>
                    <a:pt x="99" y="9003"/>
                  </a:cubicBezTo>
                  <a:cubicBezTo>
                    <a:pt x="485" y="11018"/>
                    <a:pt x="2767" y="13440"/>
                    <a:pt x="5050" y="14919"/>
                  </a:cubicBezTo>
                  <a:cubicBezTo>
                    <a:pt x="7333" y="16398"/>
                    <a:pt x="10762" y="17738"/>
                    <a:pt x="13795" y="17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26" name="Google Shape;3719;p61"/>
            <p:cNvSpPr/>
            <p:nvPr/>
          </p:nvSpPr>
          <p:spPr>
            <a:xfrm>
              <a:off x="4782787" y="2502423"/>
              <a:ext cx="297425" cy="408050"/>
            </a:xfrm>
            <a:custGeom>
              <a:avLst/>
              <a:gdLst/>
              <a:ahLst/>
              <a:cxnLst/>
              <a:rect l="l" t="t" r="r" b="b"/>
              <a:pathLst>
                <a:path w="11897" h="16322" extrusionOk="0">
                  <a:moveTo>
                    <a:pt x="11884" y="212"/>
                  </a:moveTo>
                  <a:cubicBezTo>
                    <a:pt x="11665" y="735"/>
                    <a:pt x="8162" y="2546"/>
                    <a:pt x="6928" y="3704"/>
                  </a:cubicBezTo>
                  <a:cubicBezTo>
                    <a:pt x="5694" y="4862"/>
                    <a:pt x="4870" y="5852"/>
                    <a:pt x="4479" y="7161"/>
                  </a:cubicBezTo>
                  <a:cubicBezTo>
                    <a:pt x="4088" y="8470"/>
                    <a:pt x="3959" y="10039"/>
                    <a:pt x="4581" y="11560"/>
                  </a:cubicBezTo>
                  <a:cubicBezTo>
                    <a:pt x="5203" y="13081"/>
                    <a:pt x="8408" y="15978"/>
                    <a:pt x="8210" y="16289"/>
                  </a:cubicBezTo>
                  <a:cubicBezTo>
                    <a:pt x="8012" y="16600"/>
                    <a:pt x="4736" y="14612"/>
                    <a:pt x="3392" y="13427"/>
                  </a:cubicBezTo>
                  <a:cubicBezTo>
                    <a:pt x="2048" y="12242"/>
                    <a:pt x="569" y="10680"/>
                    <a:pt x="148" y="9181"/>
                  </a:cubicBezTo>
                  <a:cubicBezTo>
                    <a:pt x="-273" y="7682"/>
                    <a:pt x="282" y="5620"/>
                    <a:pt x="867" y="4435"/>
                  </a:cubicBezTo>
                  <a:cubicBezTo>
                    <a:pt x="1452" y="3250"/>
                    <a:pt x="2429" y="2717"/>
                    <a:pt x="3658" y="2073"/>
                  </a:cubicBezTo>
                  <a:cubicBezTo>
                    <a:pt x="4887" y="1429"/>
                    <a:pt x="6869" y="879"/>
                    <a:pt x="8240" y="569"/>
                  </a:cubicBezTo>
                  <a:cubicBezTo>
                    <a:pt x="9611" y="259"/>
                    <a:pt x="12103" y="-310"/>
                    <a:pt x="11884" y="212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</p:sp>
      </p:grpSp>
      <p:grpSp>
        <p:nvGrpSpPr>
          <p:cNvPr id="427" name="Google Shape;3721;p61"/>
          <p:cNvGrpSpPr/>
          <p:nvPr/>
        </p:nvGrpSpPr>
        <p:grpSpPr>
          <a:xfrm>
            <a:off x="8650620" y="3354101"/>
            <a:ext cx="2484520" cy="3045083"/>
            <a:chOff x="6487965" y="2515576"/>
            <a:chExt cx="1863390" cy="2283812"/>
          </a:xfrm>
        </p:grpSpPr>
        <p:sp>
          <p:nvSpPr>
            <p:cNvPr id="428" name="Google Shape;3722;p61"/>
            <p:cNvSpPr/>
            <p:nvPr/>
          </p:nvSpPr>
          <p:spPr>
            <a:xfrm>
              <a:off x="6591275" y="4663927"/>
              <a:ext cx="1656785" cy="135461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9" name="Google Shape;3723;p61"/>
            <p:cNvSpPr/>
            <p:nvPr/>
          </p:nvSpPr>
          <p:spPr>
            <a:xfrm>
              <a:off x="7725428" y="2665762"/>
              <a:ext cx="364227" cy="290595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0" name="Google Shape;3724;p61"/>
            <p:cNvSpPr/>
            <p:nvPr/>
          </p:nvSpPr>
          <p:spPr>
            <a:xfrm>
              <a:off x="7736444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1" name="Google Shape;3725;p61"/>
            <p:cNvSpPr/>
            <p:nvPr/>
          </p:nvSpPr>
          <p:spPr>
            <a:xfrm>
              <a:off x="7725428" y="2698249"/>
              <a:ext cx="282951" cy="25810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2" name="Google Shape;3726;p61"/>
            <p:cNvSpPr/>
            <p:nvPr/>
          </p:nvSpPr>
          <p:spPr>
            <a:xfrm>
              <a:off x="6802839" y="2665762"/>
              <a:ext cx="364115" cy="290595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3" name="Google Shape;3727;p61"/>
            <p:cNvSpPr/>
            <p:nvPr/>
          </p:nvSpPr>
          <p:spPr>
            <a:xfrm>
              <a:off x="6862981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4" name="Google Shape;3728;p61"/>
            <p:cNvSpPr/>
            <p:nvPr/>
          </p:nvSpPr>
          <p:spPr>
            <a:xfrm>
              <a:off x="6884115" y="2698249"/>
              <a:ext cx="282838" cy="25810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5" name="Google Shape;3729;p61"/>
            <p:cNvSpPr/>
            <p:nvPr/>
          </p:nvSpPr>
          <p:spPr>
            <a:xfrm>
              <a:off x="8173738" y="3892765"/>
              <a:ext cx="177617" cy="247877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6" name="Google Shape;3730;p61"/>
            <p:cNvSpPr/>
            <p:nvPr/>
          </p:nvSpPr>
          <p:spPr>
            <a:xfrm>
              <a:off x="8173738" y="3922779"/>
              <a:ext cx="172558" cy="217862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7" name="Google Shape;3731;p61"/>
            <p:cNvSpPr/>
            <p:nvPr/>
          </p:nvSpPr>
          <p:spPr>
            <a:xfrm>
              <a:off x="6756749" y="4102305"/>
              <a:ext cx="716089" cy="627955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8" name="Google Shape;3732;p61"/>
            <p:cNvSpPr/>
            <p:nvPr/>
          </p:nvSpPr>
          <p:spPr>
            <a:xfrm>
              <a:off x="6773724" y="4102305"/>
              <a:ext cx="699114" cy="568599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9" name="Google Shape;3733;p61"/>
            <p:cNvSpPr/>
            <p:nvPr/>
          </p:nvSpPr>
          <p:spPr>
            <a:xfrm>
              <a:off x="6487965" y="3328107"/>
              <a:ext cx="299925" cy="628854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0" name="Google Shape;3734;p61"/>
            <p:cNvSpPr/>
            <p:nvPr/>
          </p:nvSpPr>
          <p:spPr>
            <a:xfrm>
              <a:off x="6565194" y="3328107"/>
              <a:ext cx="222696" cy="628854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1" name="Google Shape;3735;p61"/>
            <p:cNvSpPr/>
            <p:nvPr/>
          </p:nvSpPr>
          <p:spPr>
            <a:xfrm>
              <a:off x="6506964" y="2515576"/>
              <a:ext cx="1730080" cy="2129156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2" name="Google Shape;3736;p61"/>
            <p:cNvSpPr/>
            <p:nvPr/>
          </p:nvSpPr>
          <p:spPr>
            <a:xfrm>
              <a:off x="6682443" y="3607457"/>
              <a:ext cx="983976" cy="1035462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3" name="Google Shape;3737;p61"/>
            <p:cNvSpPr/>
            <p:nvPr/>
          </p:nvSpPr>
          <p:spPr>
            <a:xfrm>
              <a:off x="7158857" y="2794588"/>
              <a:ext cx="46203" cy="78354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4" name="Google Shape;3738;p61"/>
            <p:cNvSpPr/>
            <p:nvPr/>
          </p:nvSpPr>
          <p:spPr>
            <a:xfrm>
              <a:off x="7552983" y="2794588"/>
              <a:ext cx="45191" cy="78354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5" name="Google Shape;3739;p61"/>
            <p:cNvSpPr/>
            <p:nvPr/>
          </p:nvSpPr>
          <p:spPr>
            <a:xfrm>
              <a:off x="7382450" y="3902994"/>
              <a:ext cx="497552" cy="740933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6" name="Google Shape;3740;p61"/>
            <p:cNvSpPr/>
            <p:nvPr/>
          </p:nvSpPr>
          <p:spPr>
            <a:xfrm>
              <a:off x="7416624" y="3875228"/>
              <a:ext cx="728117" cy="855035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7" name="Google Shape;3741;p61"/>
            <p:cNvSpPr/>
            <p:nvPr/>
          </p:nvSpPr>
          <p:spPr>
            <a:xfrm>
              <a:off x="7693389" y="3679627"/>
              <a:ext cx="484512" cy="532401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8" name="Google Shape;3742;p61"/>
            <p:cNvSpPr/>
            <p:nvPr/>
          </p:nvSpPr>
          <p:spPr>
            <a:xfrm>
              <a:off x="7771855" y="3645003"/>
              <a:ext cx="436061" cy="509131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449" name="Google Shape;3743;p61"/>
            <p:cNvGrpSpPr/>
            <p:nvPr/>
          </p:nvGrpSpPr>
          <p:grpSpPr>
            <a:xfrm>
              <a:off x="6770801" y="3642755"/>
              <a:ext cx="798370" cy="960244"/>
              <a:chOff x="7097148" y="3496012"/>
              <a:chExt cx="899673" cy="1082087"/>
            </a:xfrm>
          </p:grpSpPr>
          <p:sp>
            <p:nvSpPr>
              <p:cNvPr id="456" name="Google Shape;3744;p61"/>
              <p:cNvSpPr/>
              <p:nvPr/>
            </p:nvSpPr>
            <p:spPr>
              <a:xfrm>
                <a:off x="7245109" y="3659807"/>
                <a:ext cx="30657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7" name="Google Shape;3745;p61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8" name="Google Shape;3746;p61"/>
              <p:cNvSpPr/>
              <p:nvPr/>
            </p:nvSpPr>
            <p:spPr>
              <a:xfrm>
                <a:off x="7405611" y="3682736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9" name="Google Shape;3747;p61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0" name="Google Shape;3748;p61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1" name="Google Shape;3749;p61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2" name="Google Shape;3750;p61"/>
              <p:cNvSpPr/>
              <p:nvPr/>
            </p:nvSpPr>
            <p:spPr>
              <a:xfrm>
                <a:off x="7405611" y="3538069"/>
                <a:ext cx="2153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3" name="Google Shape;3751;p61"/>
              <p:cNvSpPr/>
              <p:nvPr/>
            </p:nvSpPr>
            <p:spPr>
              <a:xfrm>
                <a:off x="7555852" y="3552764"/>
                <a:ext cx="1938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4" name="Google Shape;3752;p61"/>
              <p:cNvSpPr/>
              <p:nvPr/>
            </p:nvSpPr>
            <p:spPr>
              <a:xfrm>
                <a:off x="7644020" y="3557324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5" name="Google Shape;3753;p61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6" name="Google Shape;3754;p61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7" name="Google Shape;3755;p61"/>
              <p:cNvSpPr/>
              <p:nvPr/>
            </p:nvSpPr>
            <p:spPr>
              <a:xfrm>
                <a:off x="7507334" y="3504120"/>
                <a:ext cx="14822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8" name="Google Shape;3756;p61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9" name="Google Shape;3757;p61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0" name="Google Shape;3758;p61"/>
              <p:cNvSpPr/>
              <p:nvPr/>
            </p:nvSpPr>
            <p:spPr>
              <a:xfrm>
                <a:off x="7894971" y="3682483"/>
                <a:ext cx="19255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1" name="Google Shape;3759;p61"/>
              <p:cNvSpPr/>
              <p:nvPr/>
            </p:nvSpPr>
            <p:spPr>
              <a:xfrm>
                <a:off x="7758158" y="3689450"/>
                <a:ext cx="14822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2" name="Google Shape;3760;p61"/>
              <p:cNvSpPr/>
              <p:nvPr/>
            </p:nvSpPr>
            <p:spPr>
              <a:xfrm>
                <a:off x="7674550" y="3694010"/>
                <a:ext cx="14822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3" name="Google Shape;3761;p61"/>
              <p:cNvSpPr/>
              <p:nvPr/>
            </p:nvSpPr>
            <p:spPr>
              <a:xfrm>
                <a:off x="7590942" y="3689450"/>
                <a:ext cx="14822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4" name="Google Shape;3762;p61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5" name="Google Shape;3763;p61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6" name="Google Shape;3764;p61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7" name="Google Shape;3765;p61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8" name="Google Shape;3766;p61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9" name="Google Shape;3767;p61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0" name="Google Shape;3768;p61"/>
              <p:cNvSpPr/>
              <p:nvPr/>
            </p:nvSpPr>
            <p:spPr>
              <a:xfrm>
                <a:off x="7500493" y="3773184"/>
                <a:ext cx="13681" cy="2153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1" name="Google Shape;3769;p61"/>
              <p:cNvSpPr/>
              <p:nvPr/>
            </p:nvSpPr>
            <p:spPr>
              <a:xfrm>
                <a:off x="7727628" y="3814988"/>
                <a:ext cx="1482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2" name="Google Shape;3770;p61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3" name="Google Shape;3771;p61"/>
              <p:cNvSpPr/>
              <p:nvPr/>
            </p:nvSpPr>
            <p:spPr>
              <a:xfrm>
                <a:off x="7883697" y="3804474"/>
                <a:ext cx="1925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4" name="Google Shape;3772;p61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5" name="Google Shape;3773;p61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6" name="Google Shape;3774;p61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7" name="Google Shape;3775;p61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8" name="Google Shape;3776;p61"/>
              <p:cNvSpPr/>
              <p:nvPr/>
            </p:nvSpPr>
            <p:spPr>
              <a:xfrm>
                <a:off x="7222560" y="3799914"/>
                <a:ext cx="26096" cy="524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9" name="Google Shape;3777;p61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0" name="Google Shape;3778;p61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" name="Google Shape;3779;p61"/>
              <p:cNvSpPr/>
              <p:nvPr/>
            </p:nvSpPr>
            <p:spPr>
              <a:xfrm>
                <a:off x="7202164" y="3743288"/>
                <a:ext cx="2381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" name="Google Shape;3780;p61"/>
              <p:cNvSpPr/>
              <p:nvPr/>
            </p:nvSpPr>
            <p:spPr>
              <a:xfrm>
                <a:off x="7169355" y="3948254"/>
                <a:ext cx="1368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" name="Google Shape;3781;p61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" name="Google Shape;3782;p61"/>
              <p:cNvSpPr/>
              <p:nvPr/>
            </p:nvSpPr>
            <p:spPr>
              <a:xfrm>
                <a:off x="7126411" y="3933433"/>
                <a:ext cx="14822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" name="Google Shape;3783;p61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" name="Google Shape;3784;p61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" name="Google Shape;3785;p61"/>
              <p:cNvSpPr/>
              <p:nvPr/>
            </p:nvSpPr>
            <p:spPr>
              <a:xfrm>
                <a:off x="7447415" y="3998039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" name="Google Shape;3786;p61"/>
              <p:cNvSpPr/>
              <p:nvPr/>
            </p:nvSpPr>
            <p:spPr>
              <a:xfrm>
                <a:off x="7312882" y="3921398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" name="Google Shape;3787;p61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" name="Google Shape;3788;p61"/>
              <p:cNvSpPr/>
              <p:nvPr/>
            </p:nvSpPr>
            <p:spPr>
              <a:xfrm>
                <a:off x="7454255" y="3917724"/>
                <a:ext cx="14822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" name="Google Shape;3789;p61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" name="Google Shape;3790;p61"/>
              <p:cNvSpPr/>
              <p:nvPr/>
            </p:nvSpPr>
            <p:spPr>
              <a:xfrm>
                <a:off x="7709640" y="3982204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" name="Google Shape;3791;p61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" name="Google Shape;3792;p61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" name="Google Shape;3793;p61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" name="Google Shape;3794;p61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" name="Google Shape;3795;p61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" name="Google Shape;3796;p61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" name="Google Shape;3797;p61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" name="Google Shape;3798;p61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" name="Google Shape;3799;p61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" name="Google Shape;3800;p61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3" name="Google Shape;3801;p61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4" name="Google Shape;3802;p61"/>
              <p:cNvSpPr/>
              <p:nvPr/>
            </p:nvSpPr>
            <p:spPr>
              <a:xfrm>
                <a:off x="7397757" y="4092921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5" name="Google Shape;3803;p61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6" name="Google Shape;3804;p61"/>
              <p:cNvSpPr/>
              <p:nvPr/>
            </p:nvSpPr>
            <p:spPr>
              <a:xfrm>
                <a:off x="7245109" y="4115596"/>
                <a:ext cx="14822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7" name="Google Shape;3805;p61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8" name="Google Shape;3806;p61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9" name="Google Shape;3807;p61"/>
              <p:cNvSpPr/>
              <p:nvPr/>
            </p:nvSpPr>
            <p:spPr>
              <a:xfrm>
                <a:off x="7301607" y="4260263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0" name="Google Shape;3808;p61"/>
              <p:cNvSpPr/>
              <p:nvPr/>
            </p:nvSpPr>
            <p:spPr>
              <a:xfrm>
                <a:off x="7233834" y="4202624"/>
                <a:ext cx="14822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1" name="Google Shape;3809;p61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2" name="Google Shape;3810;p61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3" name="Google Shape;3811;p61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4" name="Google Shape;3812;p61"/>
              <p:cNvSpPr/>
              <p:nvPr/>
            </p:nvSpPr>
            <p:spPr>
              <a:xfrm>
                <a:off x="7302748" y="4165254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5" name="Google Shape;3813;p61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6" name="Google Shape;3814;p61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7" name="Google Shape;3815;p61"/>
              <p:cNvSpPr/>
              <p:nvPr/>
            </p:nvSpPr>
            <p:spPr>
              <a:xfrm>
                <a:off x="7503914" y="4214152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8" name="Google Shape;3816;p61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9" name="Google Shape;3817;p61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0" name="Google Shape;3818;p61"/>
              <p:cNvSpPr/>
              <p:nvPr/>
            </p:nvSpPr>
            <p:spPr>
              <a:xfrm>
                <a:off x="7595502" y="4213898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1" name="Google Shape;3819;p61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2" name="Google Shape;3820;p61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3" name="Google Shape;3821;p61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4" name="Google Shape;3822;p61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5" name="Google Shape;3823;p61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6" name="Google Shape;3824;p61"/>
              <p:cNvSpPr/>
              <p:nvPr/>
            </p:nvSpPr>
            <p:spPr>
              <a:xfrm>
                <a:off x="7671130" y="4399989"/>
                <a:ext cx="22802" cy="4484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7" name="Google Shape;3825;p61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8" name="Google Shape;3826;p61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9" name="Google Shape;3827;p61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0" name="Google Shape;3828;p61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1" name="Google Shape;3829;p61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2" name="Google Shape;3830;p61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3" name="Google Shape;3831;p61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4" name="Google Shape;3832;p61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5" name="Google Shape;3833;p61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6" name="Google Shape;3834;p61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7" name="Google Shape;3835;p61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8" name="Google Shape;3836;p61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9" name="Google Shape;3837;p61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0" name="Google Shape;3838;p61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1" name="Google Shape;3839;p61"/>
              <p:cNvSpPr/>
              <p:nvPr/>
            </p:nvSpPr>
            <p:spPr>
              <a:xfrm>
                <a:off x="7285773" y="3746835"/>
                <a:ext cx="23943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2" name="Google Shape;3840;p61"/>
              <p:cNvSpPr/>
              <p:nvPr/>
            </p:nvSpPr>
            <p:spPr>
              <a:xfrm>
                <a:off x="7439561" y="3739235"/>
                <a:ext cx="18115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3" name="Google Shape;3841;p61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4" name="Google Shape;3842;p61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5" name="Google Shape;3843;p61"/>
              <p:cNvSpPr/>
              <p:nvPr/>
            </p:nvSpPr>
            <p:spPr>
              <a:xfrm>
                <a:off x="7119697" y="4031862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6" name="Google Shape;3844;p61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7" name="Google Shape;3845;p61"/>
              <p:cNvSpPr/>
              <p:nvPr/>
            </p:nvSpPr>
            <p:spPr>
              <a:xfrm>
                <a:off x="7469964" y="4039589"/>
                <a:ext cx="1824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8" name="Google Shape;3846;p61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9" name="Google Shape;3847;p61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60" name="Google Shape;3848;p61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450" name="Google Shape;3849;p61"/>
            <p:cNvGrpSpPr/>
            <p:nvPr/>
          </p:nvGrpSpPr>
          <p:grpSpPr>
            <a:xfrm flipH="1">
              <a:off x="7061157" y="2857029"/>
              <a:ext cx="530616" cy="698022"/>
              <a:chOff x="1156782" y="2441804"/>
              <a:chExt cx="530616" cy="698022"/>
            </a:xfrm>
          </p:grpSpPr>
          <p:sp>
            <p:nvSpPr>
              <p:cNvPr id="451" name="Google Shape;3850;p61"/>
              <p:cNvSpPr/>
              <p:nvPr/>
            </p:nvSpPr>
            <p:spPr>
              <a:xfrm flipH="1">
                <a:off x="1156782" y="2441804"/>
                <a:ext cx="530616" cy="698022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6229" extrusionOk="0">
                    <a:moveTo>
                      <a:pt x="2593" y="0"/>
                    </a:moveTo>
                    <a:cubicBezTo>
                      <a:pt x="2352" y="0"/>
                      <a:pt x="2129" y="27"/>
                      <a:pt x="1933" y="89"/>
                    </a:cubicBezTo>
                    <a:lnTo>
                      <a:pt x="1924" y="89"/>
                    </a:lnTo>
                    <a:cubicBezTo>
                      <a:pt x="880" y="420"/>
                      <a:pt x="300" y="1579"/>
                      <a:pt x="167" y="3230"/>
                    </a:cubicBezTo>
                    <a:cubicBezTo>
                      <a:pt x="1" y="5162"/>
                      <a:pt x="1025" y="6228"/>
                      <a:pt x="2636" y="6228"/>
                    </a:cubicBezTo>
                    <a:cubicBezTo>
                      <a:pt x="2669" y="6228"/>
                      <a:pt x="2702" y="6228"/>
                      <a:pt x="2736" y="6227"/>
                    </a:cubicBezTo>
                    <a:cubicBezTo>
                      <a:pt x="3298" y="6209"/>
                      <a:pt x="3726" y="5951"/>
                      <a:pt x="4029" y="5549"/>
                    </a:cubicBezTo>
                    <a:cubicBezTo>
                      <a:pt x="4556" y="4844"/>
                      <a:pt x="4734" y="3702"/>
                      <a:pt x="4707" y="2632"/>
                    </a:cubicBezTo>
                    <a:cubicBezTo>
                      <a:pt x="4654" y="946"/>
                      <a:pt x="3378" y="0"/>
                      <a:pt x="2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2" name="Google Shape;3851;p61"/>
              <p:cNvSpPr/>
              <p:nvPr/>
            </p:nvSpPr>
            <p:spPr>
              <a:xfrm flipH="1">
                <a:off x="1235786" y="2451777"/>
                <a:ext cx="451612" cy="688048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6140" extrusionOk="0">
                    <a:moveTo>
                      <a:pt x="1924" y="0"/>
                    </a:moveTo>
                    <a:lnTo>
                      <a:pt x="1924" y="0"/>
                    </a:lnTo>
                    <a:cubicBezTo>
                      <a:pt x="880" y="331"/>
                      <a:pt x="300" y="1490"/>
                      <a:pt x="167" y="3141"/>
                    </a:cubicBezTo>
                    <a:cubicBezTo>
                      <a:pt x="1" y="5073"/>
                      <a:pt x="1025" y="6139"/>
                      <a:pt x="2636" y="6139"/>
                    </a:cubicBezTo>
                    <a:cubicBezTo>
                      <a:pt x="2669" y="6139"/>
                      <a:pt x="2702" y="6139"/>
                      <a:pt x="2736" y="6138"/>
                    </a:cubicBezTo>
                    <a:cubicBezTo>
                      <a:pt x="3298" y="6120"/>
                      <a:pt x="3726" y="5862"/>
                      <a:pt x="4029" y="5460"/>
                    </a:cubicBezTo>
                    <a:lnTo>
                      <a:pt x="4029" y="5460"/>
                    </a:lnTo>
                    <a:cubicBezTo>
                      <a:pt x="3835" y="5495"/>
                      <a:pt x="3628" y="5514"/>
                      <a:pt x="3416" y="5514"/>
                    </a:cubicBezTo>
                    <a:cubicBezTo>
                      <a:pt x="2120" y="5514"/>
                      <a:pt x="650" y="4800"/>
                      <a:pt x="934" y="2668"/>
                    </a:cubicBezTo>
                    <a:cubicBezTo>
                      <a:pt x="1130" y="1187"/>
                      <a:pt x="1558" y="411"/>
                      <a:pt x="192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3" name="Google Shape;3852;p61"/>
              <p:cNvSpPr/>
              <p:nvPr/>
            </p:nvSpPr>
            <p:spPr>
              <a:xfrm flipH="1">
                <a:off x="1409707" y="2667717"/>
                <a:ext cx="22188" cy="29796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59" extrusionOk="0">
                    <a:moveTo>
                      <a:pt x="99" y="0"/>
                    </a:moveTo>
                    <a:cubicBezTo>
                      <a:pt x="37" y="0"/>
                      <a:pt x="1" y="45"/>
                      <a:pt x="1" y="98"/>
                    </a:cubicBezTo>
                    <a:lnTo>
                      <a:pt x="1" y="2561"/>
                    </a:lnTo>
                    <a:cubicBezTo>
                      <a:pt x="1" y="2614"/>
                      <a:pt x="37" y="2659"/>
                      <a:pt x="99" y="2659"/>
                    </a:cubicBezTo>
                    <a:cubicBezTo>
                      <a:pt x="153" y="2659"/>
                      <a:pt x="197" y="2614"/>
                      <a:pt x="197" y="2561"/>
                    </a:cubicBezTo>
                    <a:lnTo>
                      <a:pt x="197" y="98"/>
                    </a:lnTo>
                    <a:cubicBezTo>
                      <a:pt x="197" y="45"/>
                      <a:pt x="153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4" name="Google Shape;3853;p61"/>
              <p:cNvSpPr/>
              <p:nvPr/>
            </p:nvSpPr>
            <p:spPr>
              <a:xfrm flipH="1">
                <a:off x="1361745" y="2580086"/>
                <a:ext cx="132122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1" extrusionOk="0">
                    <a:moveTo>
                      <a:pt x="566" y="1"/>
                    </a:moveTo>
                    <a:cubicBezTo>
                      <a:pt x="519" y="1"/>
                      <a:pt x="473" y="3"/>
                      <a:pt x="429" y="6"/>
                    </a:cubicBezTo>
                    <a:cubicBezTo>
                      <a:pt x="251" y="15"/>
                      <a:pt x="99" y="51"/>
                      <a:pt x="72" y="104"/>
                    </a:cubicBezTo>
                    <a:cubicBezTo>
                      <a:pt x="1" y="274"/>
                      <a:pt x="161" y="880"/>
                      <a:pt x="652" y="880"/>
                    </a:cubicBezTo>
                    <a:cubicBezTo>
                      <a:pt x="795" y="880"/>
                      <a:pt x="920" y="782"/>
                      <a:pt x="1018" y="657"/>
                    </a:cubicBezTo>
                    <a:cubicBezTo>
                      <a:pt x="1116" y="524"/>
                      <a:pt x="1178" y="345"/>
                      <a:pt x="1178" y="211"/>
                    </a:cubicBezTo>
                    <a:cubicBezTo>
                      <a:pt x="1178" y="73"/>
                      <a:pt x="860" y="1"/>
                      <a:pt x="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5" name="Google Shape;3854;p61"/>
              <p:cNvSpPr/>
              <p:nvPr/>
            </p:nvSpPr>
            <p:spPr>
              <a:xfrm flipH="1">
                <a:off x="1361745" y="2580086"/>
                <a:ext cx="86064" cy="7373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8" extrusionOk="0">
                    <a:moveTo>
                      <a:pt x="155" y="1"/>
                    </a:moveTo>
                    <a:cubicBezTo>
                      <a:pt x="108" y="1"/>
                      <a:pt x="62" y="3"/>
                      <a:pt x="18" y="6"/>
                    </a:cubicBezTo>
                    <a:cubicBezTo>
                      <a:pt x="9" y="42"/>
                      <a:pt x="0" y="78"/>
                      <a:pt x="0" y="122"/>
                    </a:cubicBezTo>
                    <a:cubicBezTo>
                      <a:pt x="0" y="390"/>
                      <a:pt x="268" y="622"/>
                      <a:pt x="607" y="657"/>
                    </a:cubicBezTo>
                    <a:cubicBezTo>
                      <a:pt x="705" y="524"/>
                      <a:pt x="767" y="345"/>
                      <a:pt x="767" y="211"/>
                    </a:cubicBezTo>
                    <a:cubicBezTo>
                      <a:pt x="767" y="73"/>
                      <a:pt x="449" y="1"/>
                      <a:pt x="155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562" name="Rectangle 561"/>
          <p:cNvSpPr/>
          <p:nvPr/>
        </p:nvSpPr>
        <p:spPr>
          <a:xfrm>
            <a:off x="1521041" y="585830"/>
            <a:ext cx="9805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600" b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các em. </a:t>
            </a:r>
          </a:p>
          <a:p>
            <a:pPr algn="ctr"/>
            <a:r>
              <a:rPr lang="en-US" altLang="vi-VN" sz="3600" b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luôn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382409616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45"/>
          <p:cNvSpPr txBox="1">
            <a:spLocks noGrp="1"/>
          </p:cNvSpPr>
          <p:nvPr>
            <p:ph type="title"/>
          </p:nvPr>
        </p:nvSpPr>
        <p:spPr>
          <a:xfrm>
            <a:off x="960000" y="323388"/>
            <a:ext cx="10272000" cy="21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2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7200" b="1" dirty="0">
              <a:solidFill>
                <a:srgbClr val="322F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61" name="Google Shape;2361;p45"/>
          <p:cNvGrpSpPr/>
          <p:nvPr/>
        </p:nvGrpSpPr>
        <p:grpSpPr>
          <a:xfrm>
            <a:off x="4727957" y="3531000"/>
            <a:ext cx="2486891" cy="1186417"/>
            <a:chOff x="3380718" y="2648249"/>
            <a:chExt cx="1865168" cy="889813"/>
          </a:xfrm>
        </p:grpSpPr>
        <p:sp>
          <p:nvSpPr>
            <p:cNvPr id="2362" name="Google Shape;2362;p45"/>
            <p:cNvSpPr/>
            <p:nvPr/>
          </p:nvSpPr>
          <p:spPr>
            <a:xfrm rot="899977">
              <a:off x="3431122" y="2810816"/>
              <a:ext cx="1330587" cy="564680"/>
            </a:xfrm>
            <a:custGeom>
              <a:avLst/>
              <a:gdLst/>
              <a:ahLst/>
              <a:cxnLst/>
              <a:rect l="l" t="t" r="r" b="b"/>
              <a:pathLst>
                <a:path w="10929" h="4638" extrusionOk="0">
                  <a:moveTo>
                    <a:pt x="5942" y="133"/>
                  </a:moveTo>
                  <a:cubicBezTo>
                    <a:pt x="6111" y="133"/>
                    <a:pt x="6531" y="186"/>
                    <a:pt x="6691" y="695"/>
                  </a:cubicBezTo>
                  <a:cubicBezTo>
                    <a:pt x="6870" y="1239"/>
                    <a:pt x="6843" y="1836"/>
                    <a:pt x="6638" y="2327"/>
                  </a:cubicBezTo>
                  <a:cubicBezTo>
                    <a:pt x="5210" y="2006"/>
                    <a:pt x="5121" y="1346"/>
                    <a:pt x="5148" y="748"/>
                  </a:cubicBezTo>
                  <a:cubicBezTo>
                    <a:pt x="5166" y="400"/>
                    <a:pt x="5496" y="177"/>
                    <a:pt x="5826" y="141"/>
                  </a:cubicBezTo>
                  <a:cubicBezTo>
                    <a:pt x="5862" y="133"/>
                    <a:pt x="5897" y="133"/>
                    <a:pt x="5942" y="133"/>
                  </a:cubicBezTo>
                  <a:close/>
                  <a:moveTo>
                    <a:pt x="5932" y="0"/>
                  </a:moveTo>
                  <a:cubicBezTo>
                    <a:pt x="5889" y="0"/>
                    <a:pt x="5848" y="3"/>
                    <a:pt x="5808" y="8"/>
                  </a:cubicBezTo>
                  <a:cubicBezTo>
                    <a:pt x="5433" y="61"/>
                    <a:pt x="5041" y="329"/>
                    <a:pt x="5014" y="748"/>
                  </a:cubicBezTo>
                  <a:cubicBezTo>
                    <a:pt x="4969" y="1685"/>
                    <a:pt x="5424" y="2184"/>
                    <a:pt x="6584" y="2452"/>
                  </a:cubicBezTo>
                  <a:cubicBezTo>
                    <a:pt x="6495" y="2630"/>
                    <a:pt x="6379" y="2791"/>
                    <a:pt x="6236" y="2925"/>
                  </a:cubicBezTo>
                  <a:cubicBezTo>
                    <a:pt x="5984" y="3165"/>
                    <a:pt x="5582" y="3397"/>
                    <a:pt x="4970" y="3397"/>
                  </a:cubicBezTo>
                  <a:cubicBezTo>
                    <a:pt x="4650" y="3397"/>
                    <a:pt x="4272" y="3334"/>
                    <a:pt x="3828" y="3175"/>
                  </a:cubicBezTo>
                  <a:cubicBezTo>
                    <a:pt x="3503" y="3058"/>
                    <a:pt x="3183" y="3008"/>
                    <a:pt x="2875" y="3008"/>
                  </a:cubicBezTo>
                  <a:cubicBezTo>
                    <a:pt x="1435" y="3008"/>
                    <a:pt x="244" y="4093"/>
                    <a:pt x="9" y="4548"/>
                  </a:cubicBezTo>
                  <a:cubicBezTo>
                    <a:pt x="0" y="4566"/>
                    <a:pt x="0" y="4584"/>
                    <a:pt x="9" y="4593"/>
                  </a:cubicBezTo>
                  <a:cubicBezTo>
                    <a:pt x="9" y="4611"/>
                    <a:pt x="27" y="4629"/>
                    <a:pt x="36" y="4638"/>
                  </a:cubicBezTo>
                  <a:lnTo>
                    <a:pt x="72" y="4638"/>
                  </a:lnTo>
                  <a:cubicBezTo>
                    <a:pt x="90" y="4638"/>
                    <a:pt x="116" y="4629"/>
                    <a:pt x="125" y="4611"/>
                  </a:cubicBezTo>
                  <a:cubicBezTo>
                    <a:pt x="353" y="4170"/>
                    <a:pt x="1491" y="3134"/>
                    <a:pt x="2873" y="3134"/>
                  </a:cubicBezTo>
                  <a:cubicBezTo>
                    <a:pt x="3168" y="3134"/>
                    <a:pt x="3473" y="3181"/>
                    <a:pt x="3783" y="3291"/>
                  </a:cubicBezTo>
                  <a:cubicBezTo>
                    <a:pt x="4209" y="3444"/>
                    <a:pt x="4609" y="3521"/>
                    <a:pt x="4973" y="3521"/>
                  </a:cubicBezTo>
                  <a:cubicBezTo>
                    <a:pt x="5516" y="3521"/>
                    <a:pt x="5978" y="3351"/>
                    <a:pt x="6325" y="3014"/>
                  </a:cubicBezTo>
                  <a:cubicBezTo>
                    <a:pt x="6486" y="2862"/>
                    <a:pt x="6611" y="2684"/>
                    <a:pt x="6709" y="2479"/>
                  </a:cubicBezTo>
                  <a:cubicBezTo>
                    <a:pt x="6941" y="2523"/>
                    <a:pt x="7191" y="2559"/>
                    <a:pt x="7476" y="2586"/>
                  </a:cubicBezTo>
                  <a:cubicBezTo>
                    <a:pt x="7668" y="2607"/>
                    <a:pt x="7852" y="2616"/>
                    <a:pt x="8028" y="2616"/>
                  </a:cubicBezTo>
                  <a:cubicBezTo>
                    <a:pt x="8909" y="2616"/>
                    <a:pt x="9589" y="2381"/>
                    <a:pt x="10028" y="2158"/>
                  </a:cubicBezTo>
                  <a:cubicBezTo>
                    <a:pt x="10599" y="1872"/>
                    <a:pt x="10902" y="1569"/>
                    <a:pt x="10911" y="1551"/>
                  </a:cubicBezTo>
                  <a:cubicBezTo>
                    <a:pt x="10920" y="1542"/>
                    <a:pt x="10929" y="1524"/>
                    <a:pt x="10929" y="1506"/>
                  </a:cubicBezTo>
                  <a:cubicBezTo>
                    <a:pt x="10929" y="1489"/>
                    <a:pt x="10920" y="1471"/>
                    <a:pt x="10911" y="1462"/>
                  </a:cubicBezTo>
                  <a:cubicBezTo>
                    <a:pt x="10897" y="1448"/>
                    <a:pt x="10880" y="1442"/>
                    <a:pt x="10863" y="1442"/>
                  </a:cubicBezTo>
                  <a:cubicBezTo>
                    <a:pt x="10846" y="1442"/>
                    <a:pt x="10831" y="1448"/>
                    <a:pt x="10822" y="1462"/>
                  </a:cubicBezTo>
                  <a:cubicBezTo>
                    <a:pt x="10813" y="1471"/>
                    <a:pt x="10518" y="1774"/>
                    <a:pt x="9965" y="2051"/>
                  </a:cubicBezTo>
                  <a:cubicBezTo>
                    <a:pt x="9539" y="2260"/>
                    <a:pt x="8874" y="2488"/>
                    <a:pt x="8008" y="2488"/>
                  </a:cubicBezTo>
                  <a:cubicBezTo>
                    <a:pt x="7841" y="2488"/>
                    <a:pt x="7667" y="2480"/>
                    <a:pt x="7485" y="2461"/>
                  </a:cubicBezTo>
                  <a:cubicBezTo>
                    <a:pt x="7226" y="2434"/>
                    <a:pt x="6986" y="2398"/>
                    <a:pt x="6763" y="2354"/>
                  </a:cubicBezTo>
                  <a:cubicBezTo>
                    <a:pt x="6977" y="1836"/>
                    <a:pt x="6995" y="1221"/>
                    <a:pt x="6816" y="650"/>
                  </a:cubicBezTo>
                  <a:cubicBezTo>
                    <a:pt x="6666" y="167"/>
                    <a:pt x="6269" y="0"/>
                    <a:pt x="5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3" name="Google Shape;2363;p45"/>
            <p:cNvSpPr/>
            <p:nvPr/>
          </p:nvSpPr>
          <p:spPr>
            <a:xfrm rot="899977">
              <a:off x="4994005" y="2939444"/>
              <a:ext cx="246662" cy="72807"/>
            </a:xfrm>
            <a:custGeom>
              <a:avLst/>
              <a:gdLst/>
              <a:ahLst/>
              <a:cxnLst/>
              <a:rect l="l" t="t" r="r" b="b"/>
              <a:pathLst>
                <a:path w="2026" h="598" extrusionOk="0">
                  <a:moveTo>
                    <a:pt x="545" y="0"/>
                  </a:moveTo>
                  <a:lnTo>
                    <a:pt x="1" y="286"/>
                  </a:lnTo>
                  <a:lnTo>
                    <a:pt x="2026" y="598"/>
                  </a:lnTo>
                  <a:lnTo>
                    <a:pt x="2026" y="598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4" name="Google Shape;2364;p45"/>
            <p:cNvSpPr/>
            <p:nvPr/>
          </p:nvSpPr>
          <p:spPr>
            <a:xfrm rot="899977">
              <a:off x="4960048" y="2952384"/>
              <a:ext cx="278195" cy="60875"/>
            </a:xfrm>
            <a:custGeom>
              <a:avLst/>
              <a:gdLst/>
              <a:ahLst/>
              <a:cxnLst/>
              <a:rect l="l" t="t" r="r" b="b"/>
              <a:pathLst>
                <a:path w="2285" h="500" extrusionOk="0">
                  <a:moveTo>
                    <a:pt x="108" y="0"/>
                  </a:moveTo>
                  <a:lnTo>
                    <a:pt x="1" y="500"/>
                  </a:lnTo>
                  <a:lnTo>
                    <a:pt x="2285" y="45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7D1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5" name="Google Shape;2365;p45"/>
            <p:cNvSpPr/>
            <p:nvPr/>
          </p:nvSpPr>
          <p:spPr>
            <a:xfrm rot="899977">
              <a:off x="4845826" y="2992766"/>
              <a:ext cx="335782" cy="210872"/>
            </a:xfrm>
            <a:custGeom>
              <a:avLst/>
              <a:gdLst/>
              <a:ahLst/>
              <a:cxnLst/>
              <a:rect l="l" t="t" r="r" b="b"/>
              <a:pathLst>
                <a:path w="2758" h="1732" extrusionOk="0">
                  <a:moveTo>
                    <a:pt x="2757" y="1"/>
                  </a:moveTo>
                  <a:lnTo>
                    <a:pt x="1" y="1214"/>
                  </a:lnTo>
                  <a:lnTo>
                    <a:pt x="170" y="1731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6" name="Google Shape;2366;p45"/>
            <p:cNvSpPr/>
            <p:nvPr/>
          </p:nvSpPr>
          <p:spPr>
            <a:xfrm rot="899977">
              <a:off x="4825576" y="2980215"/>
              <a:ext cx="385699" cy="192366"/>
            </a:xfrm>
            <a:custGeom>
              <a:avLst/>
              <a:gdLst/>
              <a:ahLst/>
              <a:cxnLst/>
              <a:rect l="l" t="t" r="r" b="b"/>
              <a:pathLst>
                <a:path w="3168" h="1580" extrusionOk="0">
                  <a:moveTo>
                    <a:pt x="670" y="1"/>
                  </a:moveTo>
                  <a:lnTo>
                    <a:pt x="1" y="1580"/>
                  </a:lnTo>
                  <a:lnTo>
                    <a:pt x="3168" y="81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2367" name="Google Shape;2367;p45"/>
          <p:cNvGrpSpPr/>
          <p:nvPr/>
        </p:nvGrpSpPr>
        <p:grpSpPr>
          <a:xfrm>
            <a:off x="1500158" y="3878376"/>
            <a:ext cx="2644519" cy="2280923"/>
            <a:chOff x="23993" y="2908782"/>
            <a:chExt cx="1983389" cy="1710692"/>
          </a:xfrm>
        </p:grpSpPr>
        <p:sp>
          <p:nvSpPr>
            <p:cNvPr id="2368" name="Google Shape;2368;p45"/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9" name="Google Shape;2369;p45"/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0" name="Google Shape;2370;p45"/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1" name="Google Shape;2371;p45"/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2" name="Google Shape;2372;p45"/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3" name="Google Shape;2373;p45"/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4" name="Google Shape;2374;p45"/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5" name="Google Shape;2375;p45"/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6" name="Google Shape;2376;p45"/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7" name="Google Shape;2377;p45"/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8" name="Google Shape;2378;p45"/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9" name="Google Shape;2379;p45"/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0" name="Google Shape;2380;p45"/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1" name="Google Shape;2381;p45"/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2" name="Google Shape;2382;p45"/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3" name="Google Shape;2383;p45"/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4" name="Google Shape;2384;p45"/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5" name="Google Shape;2385;p45"/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6" name="Google Shape;2386;p45"/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7" name="Google Shape;2387;p45"/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8" name="Google Shape;2388;p45"/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9" name="Google Shape;2389;p45"/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0" name="Google Shape;2390;p45"/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1" name="Google Shape;2391;p45"/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2" name="Google Shape;2392;p45"/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3" name="Google Shape;2393;p45"/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4" name="Google Shape;2394;p45"/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5" name="Google Shape;2395;p45"/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6" name="Google Shape;2396;p45"/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2397" name="Google Shape;2397;p45"/>
          <p:cNvGrpSpPr/>
          <p:nvPr/>
        </p:nvGrpSpPr>
        <p:grpSpPr>
          <a:xfrm>
            <a:off x="7798125" y="3090514"/>
            <a:ext cx="2893695" cy="3226700"/>
            <a:chOff x="5226818" y="2317885"/>
            <a:chExt cx="2170271" cy="2420025"/>
          </a:xfrm>
        </p:grpSpPr>
        <p:sp>
          <p:nvSpPr>
            <p:cNvPr id="2398" name="Google Shape;2398;p45"/>
            <p:cNvSpPr/>
            <p:nvPr/>
          </p:nvSpPr>
          <p:spPr>
            <a:xfrm flipH="1">
              <a:off x="6416169" y="2317885"/>
              <a:ext cx="450831" cy="252997"/>
            </a:xfrm>
            <a:custGeom>
              <a:avLst/>
              <a:gdLst/>
              <a:ahLst/>
              <a:cxnLst/>
              <a:rect l="l" t="t" r="r" b="b"/>
              <a:pathLst>
                <a:path w="3703" h="2078" extrusionOk="0">
                  <a:moveTo>
                    <a:pt x="3569" y="1"/>
                  </a:moveTo>
                  <a:lnTo>
                    <a:pt x="125" y="45"/>
                  </a:lnTo>
                  <a:cubicBezTo>
                    <a:pt x="54" y="54"/>
                    <a:pt x="0" y="108"/>
                    <a:pt x="0" y="179"/>
                  </a:cubicBezTo>
                  <a:lnTo>
                    <a:pt x="0" y="1535"/>
                  </a:lnTo>
                  <a:cubicBezTo>
                    <a:pt x="0" y="1606"/>
                    <a:pt x="54" y="1660"/>
                    <a:pt x="125" y="1660"/>
                  </a:cubicBezTo>
                  <a:lnTo>
                    <a:pt x="1437" y="1660"/>
                  </a:lnTo>
                  <a:cubicBezTo>
                    <a:pt x="1472" y="1660"/>
                    <a:pt x="1508" y="1678"/>
                    <a:pt x="1526" y="1705"/>
                  </a:cubicBezTo>
                  <a:lnTo>
                    <a:pt x="1838" y="2052"/>
                  </a:lnTo>
                  <a:cubicBezTo>
                    <a:pt x="1851" y="2069"/>
                    <a:pt x="1870" y="2077"/>
                    <a:pt x="1889" y="2077"/>
                  </a:cubicBezTo>
                  <a:cubicBezTo>
                    <a:pt x="1920" y="2077"/>
                    <a:pt x="1952" y="2056"/>
                    <a:pt x="1963" y="2017"/>
                  </a:cubicBezTo>
                  <a:lnTo>
                    <a:pt x="2025" y="1740"/>
                  </a:lnTo>
                  <a:cubicBezTo>
                    <a:pt x="2043" y="1687"/>
                    <a:pt x="2088" y="1642"/>
                    <a:pt x="2150" y="1642"/>
                  </a:cubicBezTo>
                  <a:lnTo>
                    <a:pt x="3578" y="1642"/>
                  </a:lnTo>
                  <a:cubicBezTo>
                    <a:pt x="3640" y="1642"/>
                    <a:pt x="3703" y="1589"/>
                    <a:pt x="3703" y="1517"/>
                  </a:cubicBezTo>
                  <a:lnTo>
                    <a:pt x="3703" y="134"/>
                  </a:lnTo>
                  <a:cubicBezTo>
                    <a:pt x="3703" y="63"/>
                    <a:pt x="3640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9" name="Google Shape;2399;p45"/>
            <p:cNvSpPr/>
            <p:nvPr/>
          </p:nvSpPr>
          <p:spPr>
            <a:xfrm flipH="1">
              <a:off x="6719199" y="2401528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0" name="Google Shape;2400;p45"/>
            <p:cNvSpPr/>
            <p:nvPr/>
          </p:nvSpPr>
          <p:spPr>
            <a:xfrm flipH="1">
              <a:off x="6629106" y="2401528"/>
              <a:ext cx="28245" cy="28368"/>
            </a:xfrm>
            <a:custGeom>
              <a:avLst/>
              <a:gdLst/>
              <a:ahLst/>
              <a:cxnLst/>
              <a:rect l="l" t="t" r="r" b="b"/>
              <a:pathLst>
                <a:path w="232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8" y="232"/>
                    <a:pt x="232" y="179"/>
                    <a:pt x="232" y="117"/>
                  </a:cubicBezTo>
                  <a:cubicBezTo>
                    <a:pt x="232" y="54"/>
                    <a:pt x="178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1" name="Google Shape;2401;p45"/>
            <p:cNvSpPr/>
            <p:nvPr/>
          </p:nvSpPr>
          <p:spPr>
            <a:xfrm flipH="1">
              <a:off x="6528055" y="2401528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2" name="Google Shape;2402;p45"/>
            <p:cNvSpPr/>
            <p:nvPr/>
          </p:nvSpPr>
          <p:spPr>
            <a:xfrm flipH="1">
              <a:off x="5226818" y="4528135"/>
              <a:ext cx="2170271" cy="209775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3" name="Google Shape;2403;p45"/>
            <p:cNvSpPr/>
            <p:nvPr/>
          </p:nvSpPr>
          <p:spPr>
            <a:xfrm flipH="1">
              <a:off x="6530247" y="4140483"/>
              <a:ext cx="706014" cy="507332"/>
            </a:xfrm>
            <a:custGeom>
              <a:avLst/>
              <a:gdLst/>
              <a:ahLst/>
              <a:cxnLst/>
              <a:rect l="l" t="t" r="r" b="b"/>
              <a:pathLst>
                <a:path w="5799" h="4167" extrusionOk="0">
                  <a:moveTo>
                    <a:pt x="2364" y="0"/>
                  </a:moveTo>
                  <a:cubicBezTo>
                    <a:pt x="2364" y="0"/>
                    <a:pt x="2043" y="107"/>
                    <a:pt x="1651" y="241"/>
                  </a:cubicBezTo>
                  <a:cubicBezTo>
                    <a:pt x="1249" y="384"/>
                    <a:pt x="776" y="553"/>
                    <a:pt x="518" y="678"/>
                  </a:cubicBezTo>
                  <a:cubicBezTo>
                    <a:pt x="0" y="928"/>
                    <a:pt x="2337" y="4166"/>
                    <a:pt x="2337" y="4166"/>
                  </a:cubicBezTo>
                  <a:cubicBezTo>
                    <a:pt x="2337" y="4166"/>
                    <a:pt x="3408" y="3783"/>
                    <a:pt x="4291" y="3506"/>
                  </a:cubicBezTo>
                  <a:cubicBezTo>
                    <a:pt x="4809" y="3337"/>
                    <a:pt x="5264" y="3212"/>
                    <a:pt x="5406" y="3203"/>
                  </a:cubicBezTo>
                  <a:cubicBezTo>
                    <a:pt x="5799" y="3185"/>
                    <a:pt x="2364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4" name="Google Shape;2404;p45"/>
            <p:cNvSpPr/>
            <p:nvPr/>
          </p:nvSpPr>
          <p:spPr>
            <a:xfrm flipH="1">
              <a:off x="6883193" y="4201601"/>
              <a:ext cx="449735" cy="480669"/>
            </a:xfrm>
            <a:custGeom>
              <a:avLst/>
              <a:gdLst/>
              <a:ahLst/>
              <a:cxnLst/>
              <a:rect l="l" t="t" r="r" b="b"/>
              <a:pathLst>
                <a:path w="3694" h="3948" extrusionOk="0">
                  <a:moveTo>
                    <a:pt x="1278" y="1"/>
                  </a:moveTo>
                  <a:cubicBezTo>
                    <a:pt x="1070" y="1"/>
                    <a:pt x="877" y="47"/>
                    <a:pt x="714" y="149"/>
                  </a:cubicBezTo>
                  <a:cubicBezTo>
                    <a:pt x="696" y="167"/>
                    <a:pt x="678" y="176"/>
                    <a:pt x="660" y="185"/>
                  </a:cubicBezTo>
                  <a:cubicBezTo>
                    <a:pt x="0" y="676"/>
                    <a:pt x="134" y="1978"/>
                    <a:pt x="705" y="2888"/>
                  </a:cubicBezTo>
                  <a:cubicBezTo>
                    <a:pt x="1121" y="3561"/>
                    <a:pt x="1786" y="3948"/>
                    <a:pt x="2395" y="3948"/>
                  </a:cubicBezTo>
                  <a:cubicBezTo>
                    <a:pt x="2634" y="3948"/>
                    <a:pt x="2865" y="3888"/>
                    <a:pt x="3069" y="3762"/>
                  </a:cubicBezTo>
                  <a:cubicBezTo>
                    <a:pt x="3479" y="3495"/>
                    <a:pt x="3693" y="3013"/>
                    <a:pt x="3685" y="2469"/>
                  </a:cubicBezTo>
                  <a:cubicBezTo>
                    <a:pt x="3676" y="2076"/>
                    <a:pt x="3551" y="1648"/>
                    <a:pt x="3301" y="1256"/>
                  </a:cubicBezTo>
                  <a:cubicBezTo>
                    <a:pt x="2853" y="533"/>
                    <a:pt x="1981" y="1"/>
                    <a:pt x="1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5" name="Google Shape;2405;p45"/>
            <p:cNvSpPr/>
            <p:nvPr/>
          </p:nvSpPr>
          <p:spPr>
            <a:xfrm flipH="1">
              <a:off x="6912534" y="4359146"/>
              <a:ext cx="307534" cy="273329"/>
            </a:xfrm>
            <a:custGeom>
              <a:avLst/>
              <a:gdLst/>
              <a:ahLst/>
              <a:cxnLst/>
              <a:rect l="l" t="t" r="r" b="b"/>
              <a:pathLst>
                <a:path w="2526" h="2245" extrusionOk="0">
                  <a:moveTo>
                    <a:pt x="885" y="1"/>
                  </a:moveTo>
                  <a:cubicBezTo>
                    <a:pt x="673" y="1"/>
                    <a:pt x="484" y="64"/>
                    <a:pt x="358" y="220"/>
                  </a:cubicBezTo>
                  <a:cubicBezTo>
                    <a:pt x="1" y="648"/>
                    <a:pt x="251" y="1612"/>
                    <a:pt x="706" y="1987"/>
                  </a:cubicBezTo>
                  <a:cubicBezTo>
                    <a:pt x="915" y="2159"/>
                    <a:pt x="1169" y="2245"/>
                    <a:pt x="1415" y="2245"/>
                  </a:cubicBezTo>
                  <a:cubicBezTo>
                    <a:pt x="1703" y="2245"/>
                    <a:pt x="1981" y="2128"/>
                    <a:pt x="2169" y="1897"/>
                  </a:cubicBezTo>
                  <a:cubicBezTo>
                    <a:pt x="2526" y="1469"/>
                    <a:pt x="2436" y="818"/>
                    <a:pt x="1981" y="434"/>
                  </a:cubicBezTo>
                  <a:cubicBezTo>
                    <a:pt x="1692" y="196"/>
                    <a:pt x="1254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6" name="Google Shape;2406;p45"/>
            <p:cNvSpPr/>
            <p:nvPr/>
          </p:nvSpPr>
          <p:spPr>
            <a:xfrm flipH="1">
              <a:off x="7177578" y="4277330"/>
              <a:ext cx="66352" cy="72198"/>
            </a:xfrm>
            <a:custGeom>
              <a:avLst/>
              <a:gdLst/>
              <a:ahLst/>
              <a:cxnLst/>
              <a:rect l="l" t="t" r="r" b="b"/>
              <a:pathLst>
                <a:path w="545" h="593" extrusionOk="0">
                  <a:moveTo>
                    <a:pt x="185" y="0"/>
                  </a:moveTo>
                  <a:cubicBezTo>
                    <a:pt x="158" y="0"/>
                    <a:pt x="132" y="6"/>
                    <a:pt x="108" y="18"/>
                  </a:cubicBezTo>
                  <a:cubicBezTo>
                    <a:pt x="10" y="71"/>
                    <a:pt x="1" y="250"/>
                    <a:pt x="90" y="402"/>
                  </a:cubicBezTo>
                  <a:cubicBezTo>
                    <a:pt x="158" y="518"/>
                    <a:pt x="264" y="592"/>
                    <a:pt x="353" y="592"/>
                  </a:cubicBezTo>
                  <a:cubicBezTo>
                    <a:pt x="380" y="592"/>
                    <a:pt x="406" y="586"/>
                    <a:pt x="429" y="571"/>
                  </a:cubicBezTo>
                  <a:cubicBezTo>
                    <a:pt x="536" y="518"/>
                    <a:pt x="545" y="348"/>
                    <a:pt x="456" y="187"/>
                  </a:cubicBezTo>
                  <a:cubicBezTo>
                    <a:pt x="386" y="70"/>
                    <a:pt x="279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7" name="Google Shape;2407;p45"/>
            <p:cNvSpPr/>
            <p:nvPr/>
          </p:nvSpPr>
          <p:spPr>
            <a:xfrm flipH="1">
              <a:off x="7206919" y="4359268"/>
              <a:ext cx="82667" cy="54057"/>
            </a:xfrm>
            <a:custGeom>
              <a:avLst/>
              <a:gdLst/>
              <a:ahLst/>
              <a:cxnLst/>
              <a:rect l="l" t="t" r="r" b="b"/>
              <a:pathLst>
                <a:path w="679" h="444" extrusionOk="0">
                  <a:moveTo>
                    <a:pt x="265" y="0"/>
                  </a:moveTo>
                  <a:cubicBezTo>
                    <a:pt x="155" y="0"/>
                    <a:pt x="62" y="45"/>
                    <a:pt x="37" y="121"/>
                  </a:cubicBezTo>
                  <a:cubicBezTo>
                    <a:pt x="1" y="228"/>
                    <a:pt x="108" y="362"/>
                    <a:pt x="278" y="415"/>
                  </a:cubicBezTo>
                  <a:cubicBezTo>
                    <a:pt x="328" y="435"/>
                    <a:pt x="379" y="444"/>
                    <a:pt x="426" y="444"/>
                  </a:cubicBezTo>
                  <a:cubicBezTo>
                    <a:pt x="531" y="444"/>
                    <a:pt x="619" y="400"/>
                    <a:pt x="643" y="326"/>
                  </a:cubicBezTo>
                  <a:cubicBezTo>
                    <a:pt x="679" y="210"/>
                    <a:pt x="572" y="76"/>
                    <a:pt x="402" y="23"/>
                  </a:cubicBezTo>
                  <a:cubicBezTo>
                    <a:pt x="356" y="8"/>
                    <a:pt x="309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8" name="Google Shape;2408;p45"/>
            <p:cNvSpPr/>
            <p:nvPr/>
          </p:nvSpPr>
          <p:spPr>
            <a:xfrm flipH="1">
              <a:off x="7097225" y="4258093"/>
              <a:ext cx="60874" cy="76581"/>
            </a:xfrm>
            <a:custGeom>
              <a:avLst/>
              <a:gdLst/>
              <a:ahLst/>
              <a:cxnLst/>
              <a:rect l="l" t="t" r="r" b="b"/>
              <a:pathLst>
                <a:path w="500" h="629" extrusionOk="0">
                  <a:moveTo>
                    <a:pt x="210" y="0"/>
                  </a:moveTo>
                  <a:cubicBezTo>
                    <a:pt x="196" y="0"/>
                    <a:pt x="183" y="2"/>
                    <a:pt x="170" y="6"/>
                  </a:cubicBezTo>
                  <a:cubicBezTo>
                    <a:pt x="54" y="33"/>
                    <a:pt x="0" y="194"/>
                    <a:pt x="45" y="372"/>
                  </a:cubicBezTo>
                  <a:cubicBezTo>
                    <a:pt x="84" y="521"/>
                    <a:pt x="192" y="628"/>
                    <a:pt x="290" y="628"/>
                  </a:cubicBezTo>
                  <a:cubicBezTo>
                    <a:pt x="304" y="628"/>
                    <a:pt x="317" y="626"/>
                    <a:pt x="331" y="622"/>
                  </a:cubicBezTo>
                  <a:cubicBezTo>
                    <a:pt x="446" y="595"/>
                    <a:pt x="500" y="435"/>
                    <a:pt x="455" y="265"/>
                  </a:cubicBezTo>
                  <a:cubicBezTo>
                    <a:pt x="408" y="109"/>
                    <a:pt x="306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9" name="Google Shape;2409;p45"/>
            <p:cNvSpPr/>
            <p:nvPr/>
          </p:nvSpPr>
          <p:spPr>
            <a:xfrm flipH="1">
              <a:off x="5366949" y="4140483"/>
              <a:ext cx="705040" cy="507332"/>
            </a:xfrm>
            <a:custGeom>
              <a:avLst/>
              <a:gdLst/>
              <a:ahLst/>
              <a:cxnLst/>
              <a:rect l="l" t="t" r="r" b="b"/>
              <a:pathLst>
                <a:path w="5791" h="4167" extrusionOk="0">
                  <a:moveTo>
                    <a:pt x="3426" y="0"/>
                  </a:moveTo>
                  <a:cubicBezTo>
                    <a:pt x="3426" y="0"/>
                    <a:pt x="0" y="3185"/>
                    <a:pt x="384" y="3203"/>
                  </a:cubicBezTo>
                  <a:cubicBezTo>
                    <a:pt x="536" y="3212"/>
                    <a:pt x="991" y="3337"/>
                    <a:pt x="1499" y="3506"/>
                  </a:cubicBezTo>
                  <a:cubicBezTo>
                    <a:pt x="2391" y="3783"/>
                    <a:pt x="3453" y="4166"/>
                    <a:pt x="3453" y="4166"/>
                  </a:cubicBezTo>
                  <a:cubicBezTo>
                    <a:pt x="3453" y="4166"/>
                    <a:pt x="5790" y="928"/>
                    <a:pt x="5282" y="678"/>
                  </a:cubicBezTo>
                  <a:cubicBezTo>
                    <a:pt x="5014" y="553"/>
                    <a:pt x="4541" y="384"/>
                    <a:pt x="4140" y="241"/>
                  </a:cubicBezTo>
                  <a:cubicBezTo>
                    <a:pt x="3747" y="107"/>
                    <a:pt x="3426" y="0"/>
                    <a:pt x="3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0" name="Google Shape;2410;p45"/>
            <p:cNvSpPr/>
            <p:nvPr/>
          </p:nvSpPr>
          <p:spPr>
            <a:xfrm flipH="1">
              <a:off x="5270282" y="4201601"/>
              <a:ext cx="448761" cy="480669"/>
            </a:xfrm>
            <a:custGeom>
              <a:avLst/>
              <a:gdLst/>
              <a:ahLst/>
              <a:cxnLst/>
              <a:rect l="l" t="t" r="r" b="b"/>
              <a:pathLst>
                <a:path w="3686" h="3948" extrusionOk="0">
                  <a:moveTo>
                    <a:pt x="2413" y="1"/>
                  </a:moveTo>
                  <a:cubicBezTo>
                    <a:pt x="1708" y="1"/>
                    <a:pt x="839" y="533"/>
                    <a:pt x="384" y="1256"/>
                  </a:cubicBezTo>
                  <a:cubicBezTo>
                    <a:pt x="135" y="1648"/>
                    <a:pt x="10" y="2076"/>
                    <a:pt x="10" y="2469"/>
                  </a:cubicBezTo>
                  <a:cubicBezTo>
                    <a:pt x="1" y="3013"/>
                    <a:pt x="206" y="3495"/>
                    <a:pt x="625" y="3762"/>
                  </a:cubicBezTo>
                  <a:cubicBezTo>
                    <a:pt x="827" y="3888"/>
                    <a:pt x="1056" y="3948"/>
                    <a:pt x="1294" y="3948"/>
                  </a:cubicBezTo>
                  <a:cubicBezTo>
                    <a:pt x="1900" y="3948"/>
                    <a:pt x="2567" y="3561"/>
                    <a:pt x="2989" y="2888"/>
                  </a:cubicBezTo>
                  <a:cubicBezTo>
                    <a:pt x="3560" y="1978"/>
                    <a:pt x="3685" y="676"/>
                    <a:pt x="3034" y="185"/>
                  </a:cubicBezTo>
                  <a:cubicBezTo>
                    <a:pt x="3016" y="176"/>
                    <a:pt x="2998" y="167"/>
                    <a:pt x="2980" y="149"/>
                  </a:cubicBezTo>
                  <a:cubicBezTo>
                    <a:pt x="2816" y="47"/>
                    <a:pt x="2621" y="1"/>
                    <a:pt x="2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1" name="Google Shape;2411;p45"/>
            <p:cNvSpPr/>
            <p:nvPr/>
          </p:nvSpPr>
          <p:spPr>
            <a:xfrm flipH="1">
              <a:off x="5383264" y="4359146"/>
              <a:ext cx="306438" cy="273329"/>
            </a:xfrm>
            <a:custGeom>
              <a:avLst/>
              <a:gdLst/>
              <a:ahLst/>
              <a:cxnLst/>
              <a:rect l="l" t="t" r="r" b="b"/>
              <a:pathLst>
                <a:path w="2517" h="2245" extrusionOk="0">
                  <a:moveTo>
                    <a:pt x="1635" y="1"/>
                  </a:moveTo>
                  <a:cubicBezTo>
                    <a:pt x="1263" y="1"/>
                    <a:pt x="825" y="196"/>
                    <a:pt x="536" y="434"/>
                  </a:cubicBezTo>
                  <a:cubicBezTo>
                    <a:pt x="81" y="818"/>
                    <a:pt x="1" y="1469"/>
                    <a:pt x="349" y="1897"/>
                  </a:cubicBezTo>
                  <a:cubicBezTo>
                    <a:pt x="541" y="2128"/>
                    <a:pt x="819" y="2245"/>
                    <a:pt x="1105" y="2245"/>
                  </a:cubicBezTo>
                  <a:cubicBezTo>
                    <a:pt x="1350" y="2245"/>
                    <a:pt x="1602" y="2159"/>
                    <a:pt x="1812" y="1987"/>
                  </a:cubicBezTo>
                  <a:cubicBezTo>
                    <a:pt x="2276" y="1612"/>
                    <a:pt x="2516" y="648"/>
                    <a:pt x="2168" y="220"/>
                  </a:cubicBezTo>
                  <a:cubicBezTo>
                    <a:pt x="2039" y="64"/>
                    <a:pt x="1848" y="1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2" name="Google Shape;2412;p45"/>
            <p:cNvSpPr/>
            <p:nvPr/>
          </p:nvSpPr>
          <p:spPr>
            <a:xfrm flipH="1">
              <a:off x="5359401" y="4277330"/>
              <a:ext cx="65257" cy="72198"/>
            </a:xfrm>
            <a:custGeom>
              <a:avLst/>
              <a:gdLst/>
              <a:ahLst/>
              <a:cxnLst/>
              <a:rect l="l" t="t" r="r" b="b"/>
              <a:pathLst>
                <a:path w="536" h="593" extrusionOk="0">
                  <a:moveTo>
                    <a:pt x="356" y="0"/>
                  </a:moveTo>
                  <a:cubicBezTo>
                    <a:pt x="266" y="0"/>
                    <a:pt x="159" y="70"/>
                    <a:pt x="90" y="187"/>
                  </a:cubicBezTo>
                  <a:cubicBezTo>
                    <a:pt x="0" y="348"/>
                    <a:pt x="9" y="518"/>
                    <a:pt x="107" y="571"/>
                  </a:cubicBezTo>
                  <a:cubicBezTo>
                    <a:pt x="130" y="586"/>
                    <a:pt x="156" y="592"/>
                    <a:pt x="183" y="592"/>
                  </a:cubicBezTo>
                  <a:cubicBezTo>
                    <a:pt x="273" y="592"/>
                    <a:pt x="378" y="518"/>
                    <a:pt x="446" y="402"/>
                  </a:cubicBezTo>
                  <a:cubicBezTo>
                    <a:pt x="536" y="250"/>
                    <a:pt x="527" y="71"/>
                    <a:pt x="429" y="18"/>
                  </a:cubicBezTo>
                  <a:cubicBezTo>
                    <a:pt x="407" y="6"/>
                    <a:pt x="38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3" name="Google Shape;2413;p45"/>
            <p:cNvSpPr/>
            <p:nvPr/>
          </p:nvSpPr>
          <p:spPr>
            <a:xfrm flipH="1">
              <a:off x="5313746" y="4359268"/>
              <a:ext cx="82667" cy="54057"/>
            </a:xfrm>
            <a:custGeom>
              <a:avLst/>
              <a:gdLst/>
              <a:ahLst/>
              <a:cxnLst/>
              <a:rect l="l" t="t" r="r" b="b"/>
              <a:pathLst>
                <a:path w="679" h="444" extrusionOk="0">
                  <a:moveTo>
                    <a:pt x="418" y="0"/>
                  </a:moveTo>
                  <a:cubicBezTo>
                    <a:pt x="374" y="0"/>
                    <a:pt x="326" y="8"/>
                    <a:pt x="277" y="23"/>
                  </a:cubicBezTo>
                  <a:cubicBezTo>
                    <a:pt x="107" y="76"/>
                    <a:pt x="0" y="210"/>
                    <a:pt x="36" y="326"/>
                  </a:cubicBezTo>
                  <a:cubicBezTo>
                    <a:pt x="61" y="400"/>
                    <a:pt x="149" y="444"/>
                    <a:pt x="256" y="444"/>
                  </a:cubicBezTo>
                  <a:cubicBezTo>
                    <a:pt x="305" y="444"/>
                    <a:pt x="358" y="435"/>
                    <a:pt x="411" y="415"/>
                  </a:cubicBezTo>
                  <a:cubicBezTo>
                    <a:pt x="580" y="362"/>
                    <a:pt x="678" y="228"/>
                    <a:pt x="643" y="121"/>
                  </a:cubicBezTo>
                  <a:cubicBezTo>
                    <a:pt x="617" y="45"/>
                    <a:pt x="528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4" name="Google Shape;2414;p45"/>
            <p:cNvSpPr/>
            <p:nvPr/>
          </p:nvSpPr>
          <p:spPr>
            <a:xfrm flipH="1">
              <a:off x="5445233" y="4258093"/>
              <a:ext cx="59778" cy="76581"/>
            </a:xfrm>
            <a:custGeom>
              <a:avLst/>
              <a:gdLst/>
              <a:ahLst/>
              <a:cxnLst/>
              <a:rect l="l" t="t" r="r" b="b"/>
              <a:pathLst>
                <a:path w="491" h="629" extrusionOk="0">
                  <a:moveTo>
                    <a:pt x="288" y="0"/>
                  </a:moveTo>
                  <a:cubicBezTo>
                    <a:pt x="185" y="0"/>
                    <a:pt x="84" y="109"/>
                    <a:pt x="45" y="265"/>
                  </a:cubicBezTo>
                  <a:cubicBezTo>
                    <a:pt x="0" y="435"/>
                    <a:pt x="54" y="595"/>
                    <a:pt x="161" y="622"/>
                  </a:cubicBezTo>
                  <a:cubicBezTo>
                    <a:pt x="175" y="626"/>
                    <a:pt x="189" y="628"/>
                    <a:pt x="204" y="628"/>
                  </a:cubicBezTo>
                  <a:cubicBezTo>
                    <a:pt x="306" y="628"/>
                    <a:pt x="407" y="521"/>
                    <a:pt x="446" y="372"/>
                  </a:cubicBezTo>
                  <a:cubicBezTo>
                    <a:pt x="491" y="194"/>
                    <a:pt x="437" y="33"/>
                    <a:pt x="330" y="6"/>
                  </a:cubicBezTo>
                  <a:cubicBezTo>
                    <a:pt x="316" y="2"/>
                    <a:pt x="30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5" name="Google Shape;2415;p45"/>
            <p:cNvSpPr/>
            <p:nvPr/>
          </p:nvSpPr>
          <p:spPr>
            <a:xfrm flipH="1">
              <a:off x="6615957" y="2685936"/>
              <a:ext cx="335780" cy="271990"/>
            </a:xfrm>
            <a:custGeom>
              <a:avLst/>
              <a:gdLst/>
              <a:ahLst/>
              <a:cxnLst/>
              <a:rect l="l" t="t" r="r" b="b"/>
              <a:pathLst>
                <a:path w="2758" h="2234" extrusionOk="0">
                  <a:moveTo>
                    <a:pt x="1082" y="0"/>
                  </a:moveTo>
                  <a:cubicBezTo>
                    <a:pt x="855" y="0"/>
                    <a:pt x="643" y="75"/>
                    <a:pt x="473" y="269"/>
                  </a:cubicBezTo>
                  <a:cubicBezTo>
                    <a:pt x="0" y="823"/>
                    <a:pt x="723" y="1492"/>
                    <a:pt x="1312" y="1893"/>
                  </a:cubicBezTo>
                  <a:cubicBezTo>
                    <a:pt x="1614" y="2103"/>
                    <a:pt x="1876" y="2234"/>
                    <a:pt x="1914" y="2234"/>
                  </a:cubicBezTo>
                  <a:cubicBezTo>
                    <a:pt x="1916" y="2234"/>
                    <a:pt x="1918" y="2233"/>
                    <a:pt x="1918" y="2232"/>
                  </a:cubicBezTo>
                  <a:cubicBezTo>
                    <a:pt x="1927" y="2214"/>
                    <a:pt x="2043" y="2027"/>
                    <a:pt x="2177" y="1786"/>
                  </a:cubicBezTo>
                  <a:cubicBezTo>
                    <a:pt x="2320" y="1563"/>
                    <a:pt x="2480" y="1304"/>
                    <a:pt x="2596" y="1108"/>
                  </a:cubicBezTo>
                  <a:cubicBezTo>
                    <a:pt x="2695" y="956"/>
                    <a:pt x="2757" y="849"/>
                    <a:pt x="2757" y="849"/>
                  </a:cubicBezTo>
                  <a:cubicBezTo>
                    <a:pt x="2757" y="849"/>
                    <a:pt x="2588" y="689"/>
                    <a:pt x="2320" y="501"/>
                  </a:cubicBezTo>
                  <a:cubicBezTo>
                    <a:pt x="1987" y="268"/>
                    <a:pt x="1510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6" name="Google Shape;2416;p45"/>
            <p:cNvSpPr/>
            <p:nvPr/>
          </p:nvSpPr>
          <p:spPr>
            <a:xfrm flipH="1">
              <a:off x="6635558" y="2747541"/>
              <a:ext cx="207579" cy="155962"/>
            </a:xfrm>
            <a:custGeom>
              <a:avLst/>
              <a:gdLst/>
              <a:ahLst/>
              <a:cxnLst/>
              <a:rect l="l" t="t" r="r" b="b"/>
              <a:pathLst>
                <a:path w="1705" h="1281" extrusionOk="0">
                  <a:moveTo>
                    <a:pt x="425" y="0"/>
                  </a:moveTo>
                  <a:cubicBezTo>
                    <a:pt x="307" y="0"/>
                    <a:pt x="211" y="38"/>
                    <a:pt x="152" y="129"/>
                  </a:cubicBezTo>
                  <a:cubicBezTo>
                    <a:pt x="1" y="370"/>
                    <a:pt x="295" y="665"/>
                    <a:pt x="652" y="914"/>
                  </a:cubicBezTo>
                  <a:cubicBezTo>
                    <a:pt x="866" y="1057"/>
                    <a:pt x="1107" y="1191"/>
                    <a:pt x="1285" y="1280"/>
                  </a:cubicBezTo>
                  <a:cubicBezTo>
                    <a:pt x="1428" y="1057"/>
                    <a:pt x="1588" y="798"/>
                    <a:pt x="1704" y="602"/>
                  </a:cubicBezTo>
                  <a:cubicBezTo>
                    <a:pt x="1553" y="495"/>
                    <a:pt x="1357" y="370"/>
                    <a:pt x="1160" y="254"/>
                  </a:cubicBezTo>
                  <a:cubicBezTo>
                    <a:pt x="900" y="113"/>
                    <a:pt x="629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7" name="Google Shape;2417;p45"/>
            <p:cNvSpPr/>
            <p:nvPr/>
          </p:nvSpPr>
          <p:spPr>
            <a:xfrm flipH="1">
              <a:off x="6615957" y="2746932"/>
              <a:ext cx="176169" cy="210993"/>
            </a:xfrm>
            <a:custGeom>
              <a:avLst/>
              <a:gdLst/>
              <a:ahLst/>
              <a:cxnLst/>
              <a:rect l="l" t="t" r="r" b="b"/>
              <a:pathLst>
                <a:path w="1447" h="1733" extrusionOk="0">
                  <a:moveTo>
                    <a:pt x="1009" y="0"/>
                  </a:moveTo>
                  <a:cubicBezTo>
                    <a:pt x="929" y="72"/>
                    <a:pt x="839" y="161"/>
                    <a:pt x="741" y="259"/>
                  </a:cubicBezTo>
                  <a:cubicBezTo>
                    <a:pt x="572" y="438"/>
                    <a:pt x="393" y="661"/>
                    <a:pt x="233" y="919"/>
                  </a:cubicBezTo>
                  <a:cubicBezTo>
                    <a:pt x="144" y="1062"/>
                    <a:pt x="63" y="1223"/>
                    <a:pt x="1" y="1392"/>
                  </a:cubicBezTo>
                  <a:cubicBezTo>
                    <a:pt x="303" y="1602"/>
                    <a:pt x="565" y="1733"/>
                    <a:pt x="603" y="1733"/>
                  </a:cubicBezTo>
                  <a:cubicBezTo>
                    <a:pt x="605" y="1733"/>
                    <a:pt x="607" y="1732"/>
                    <a:pt x="607" y="1731"/>
                  </a:cubicBezTo>
                  <a:cubicBezTo>
                    <a:pt x="616" y="1713"/>
                    <a:pt x="732" y="1526"/>
                    <a:pt x="866" y="1285"/>
                  </a:cubicBezTo>
                  <a:cubicBezTo>
                    <a:pt x="1009" y="1062"/>
                    <a:pt x="1169" y="803"/>
                    <a:pt x="1285" y="607"/>
                  </a:cubicBezTo>
                  <a:cubicBezTo>
                    <a:pt x="1384" y="455"/>
                    <a:pt x="1446" y="348"/>
                    <a:pt x="1446" y="348"/>
                  </a:cubicBezTo>
                  <a:cubicBezTo>
                    <a:pt x="1446" y="348"/>
                    <a:pt x="1277" y="188"/>
                    <a:pt x="100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8" name="Google Shape;2418;p45"/>
            <p:cNvSpPr/>
            <p:nvPr/>
          </p:nvSpPr>
          <p:spPr>
            <a:xfrm flipH="1">
              <a:off x="5698224" y="2663047"/>
              <a:ext cx="333588" cy="285139"/>
            </a:xfrm>
            <a:custGeom>
              <a:avLst/>
              <a:gdLst/>
              <a:ahLst/>
              <a:cxnLst/>
              <a:rect l="l" t="t" r="r" b="b"/>
              <a:pathLst>
                <a:path w="2740" h="2342" extrusionOk="0">
                  <a:moveTo>
                    <a:pt x="1672" y="1"/>
                  </a:moveTo>
                  <a:cubicBezTo>
                    <a:pt x="1212" y="1"/>
                    <a:pt x="717" y="373"/>
                    <a:pt x="384" y="681"/>
                  </a:cubicBezTo>
                  <a:cubicBezTo>
                    <a:pt x="152" y="904"/>
                    <a:pt x="1" y="1091"/>
                    <a:pt x="1" y="1091"/>
                  </a:cubicBezTo>
                  <a:cubicBezTo>
                    <a:pt x="1" y="1091"/>
                    <a:pt x="81" y="1180"/>
                    <a:pt x="197" y="1323"/>
                  </a:cubicBezTo>
                  <a:cubicBezTo>
                    <a:pt x="340" y="1501"/>
                    <a:pt x="545" y="1733"/>
                    <a:pt x="705" y="1938"/>
                  </a:cubicBezTo>
                  <a:cubicBezTo>
                    <a:pt x="884" y="2152"/>
                    <a:pt x="1018" y="2322"/>
                    <a:pt x="1026" y="2340"/>
                  </a:cubicBezTo>
                  <a:cubicBezTo>
                    <a:pt x="1027" y="2341"/>
                    <a:pt x="1028" y="2341"/>
                    <a:pt x="1029" y="2341"/>
                  </a:cubicBezTo>
                  <a:cubicBezTo>
                    <a:pt x="1059" y="2341"/>
                    <a:pt x="1307" y="2167"/>
                    <a:pt x="1580" y="1921"/>
                  </a:cubicBezTo>
                  <a:cubicBezTo>
                    <a:pt x="2106" y="1448"/>
                    <a:pt x="2739" y="672"/>
                    <a:pt x="2186" y="199"/>
                  </a:cubicBezTo>
                  <a:cubicBezTo>
                    <a:pt x="2028" y="58"/>
                    <a:pt x="1853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9" name="Google Shape;2419;p45"/>
            <p:cNvSpPr/>
            <p:nvPr/>
          </p:nvSpPr>
          <p:spPr>
            <a:xfrm flipH="1">
              <a:off x="5806823" y="2728426"/>
              <a:ext cx="201127" cy="170694"/>
            </a:xfrm>
            <a:custGeom>
              <a:avLst/>
              <a:gdLst/>
              <a:ahLst/>
              <a:cxnLst/>
              <a:rect l="l" t="t" r="r" b="b"/>
              <a:pathLst>
                <a:path w="1652" h="1402" extrusionOk="0">
                  <a:moveTo>
                    <a:pt x="1249" y="0"/>
                  </a:moveTo>
                  <a:cubicBezTo>
                    <a:pt x="1040" y="0"/>
                    <a:pt x="761" y="166"/>
                    <a:pt x="491" y="367"/>
                  </a:cubicBezTo>
                  <a:cubicBezTo>
                    <a:pt x="313" y="500"/>
                    <a:pt x="144" y="652"/>
                    <a:pt x="1" y="786"/>
                  </a:cubicBezTo>
                  <a:cubicBezTo>
                    <a:pt x="144" y="964"/>
                    <a:pt x="349" y="1196"/>
                    <a:pt x="509" y="1401"/>
                  </a:cubicBezTo>
                  <a:cubicBezTo>
                    <a:pt x="679" y="1285"/>
                    <a:pt x="893" y="1125"/>
                    <a:pt x="1089" y="946"/>
                  </a:cubicBezTo>
                  <a:cubicBezTo>
                    <a:pt x="1410" y="652"/>
                    <a:pt x="1651" y="313"/>
                    <a:pt x="1473" y="99"/>
                  </a:cubicBezTo>
                  <a:cubicBezTo>
                    <a:pt x="1414" y="30"/>
                    <a:pt x="1338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0" name="Google Shape;2420;p45"/>
            <p:cNvSpPr/>
            <p:nvPr/>
          </p:nvSpPr>
          <p:spPr>
            <a:xfrm flipH="1">
              <a:off x="5839451" y="2745837"/>
              <a:ext cx="192361" cy="202349"/>
            </a:xfrm>
            <a:custGeom>
              <a:avLst/>
              <a:gdLst/>
              <a:ahLst/>
              <a:cxnLst/>
              <a:rect l="l" t="t" r="r" b="b"/>
              <a:pathLst>
                <a:path w="1580" h="1662" extrusionOk="0">
                  <a:moveTo>
                    <a:pt x="384" y="1"/>
                  </a:moveTo>
                  <a:cubicBezTo>
                    <a:pt x="152" y="224"/>
                    <a:pt x="1" y="411"/>
                    <a:pt x="1" y="411"/>
                  </a:cubicBezTo>
                  <a:cubicBezTo>
                    <a:pt x="1" y="411"/>
                    <a:pt x="81" y="500"/>
                    <a:pt x="197" y="643"/>
                  </a:cubicBezTo>
                  <a:cubicBezTo>
                    <a:pt x="340" y="821"/>
                    <a:pt x="545" y="1053"/>
                    <a:pt x="705" y="1258"/>
                  </a:cubicBezTo>
                  <a:cubicBezTo>
                    <a:pt x="884" y="1472"/>
                    <a:pt x="1018" y="1642"/>
                    <a:pt x="1026" y="1660"/>
                  </a:cubicBezTo>
                  <a:cubicBezTo>
                    <a:pt x="1027" y="1661"/>
                    <a:pt x="1028" y="1661"/>
                    <a:pt x="1029" y="1661"/>
                  </a:cubicBezTo>
                  <a:cubicBezTo>
                    <a:pt x="1059" y="1661"/>
                    <a:pt x="1307" y="1487"/>
                    <a:pt x="1580" y="1241"/>
                  </a:cubicBezTo>
                  <a:cubicBezTo>
                    <a:pt x="1490" y="1080"/>
                    <a:pt x="1392" y="937"/>
                    <a:pt x="1285" y="803"/>
                  </a:cubicBezTo>
                  <a:cubicBezTo>
                    <a:pt x="1089" y="563"/>
                    <a:pt x="884" y="375"/>
                    <a:pt x="687" y="224"/>
                  </a:cubicBezTo>
                  <a:cubicBezTo>
                    <a:pt x="580" y="134"/>
                    <a:pt x="473" y="63"/>
                    <a:pt x="38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1" name="Google Shape;2421;p45"/>
            <p:cNvSpPr/>
            <p:nvPr/>
          </p:nvSpPr>
          <p:spPr>
            <a:xfrm flipH="1">
              <a:off x="5591817" y="2617269"/>
              <a:ext cx="1472901" cy="1961027"/>
            </a:xfrm>
            <a:custGeom>
              <a:avLst/>
              <a:gdLst/>
              <a:ahLst/>
              <a:cxnLst/>
              <a:rect l="l" t="t" r="r" b="b"/>
              <a:pathLst>
                <a:path w="12098" h="16107" extrusionOk="0">
                  <a:moveTo>
                    <a:pt x="5576" y="1"/>
                  </a:moveTo>
                  <a:cubicBezTo>
                    <a:pt x="5248" y="1"/>
                    <a:pt x="4257" y="299"/>
                    <a:pt x="2980" y="1886"/>
                  </a:cubicBezTo>
                  <a:cubicBezTo>
                    <a:pt x="1437" y="3813"/>
                    <a:pt x="1303" y="6400"/>
                    <a:pt x="777" y="7551"/>
                  </a:cubicBezTo>
                  <a:cubicBezTo>
                    <a:pt x="254" y="8695"/>
                    <a:pt x="233" y="10165"/>
                    <a:pt x="390" y="10165"/>
                  </a:cubicBezTo>
                  <a:cubicBezTo>
                    <a:pt x="391" y="10165"/>
                    <a:pt x="392" y="10165"/>
                    <a:pt x="393" y="10165"/>
                  </a:cubicBezTo>
                  <a:cubicBezTo>
                    <a:pt x="403" y="10164"/>
                    <a:pt x="413" y="10163"/>
                    <a:pt x="422" y="10163"/>
                  </a:cubicBezTo>
                  <a:cubicBezTo>
                    <a:pt x="556" y="10163"/>
                    <a:pt x="508" y="10289"/>
                    <a:pt x="491" y="10415"/>
                  </a:cubicBezTo>
                  <a:cubicBezTo>
                    <a:pt x="482" y="10540"/>
                    <a:pt x="1" y="16071"/>
                    <a:pt x="5362" y="16106"/>
                  </a:cubicBezTo>
                  <a:cubicBezTo>
                    <a:pt x="5399" y="16106"/>
                    <a:pt x="5436" y="16107"/>
                    <a:pt x="5473" y="16107"/>
                  </a:cubicBezTo>
                  <a:cubicBezTo>
                    <a:pt x="10741" y="16107"/>
                    <a:pt x="11341" y="14211"/>
                    <a:pt x="11652" y="12422"/>
                  </a:cubicBezTo>
                  <a:cubicBezTo>
                    <a:pt x="11945" y="10717"/>
                    <a:pt x="11686" y="10222"/>
                    <a:pt x="11751" y="10222"/>
                  </a:cubicBezTo>
                  <a:cubicBezTo>
                    <a:pt x="11755" y="10222"/>
                    <a:pt x="11761" y="10224"/>
                    <a:pt x="11767" y="10227"/>
                  </a:cubicBezTo>
                  <a:cubicBezTo>
                    <a:pt x="11847" y="10276"/>
                    <a:pt x="11927" y="10376"/>
                    <a:pt x="11983" y="10376"/>
                  </a:cubicBezTo>
                  <a:cubicBezTo>
                    <a:pt x="12009" y="10376"/>
                    <a:pt x="12030" y="10355"/>
                    <a:pt x="12044" y="10299"/>
                  </a:cubicBezTo>
                  <a:cubicBezTo>
                    <a:pt x="12098" y="10111"/>
                    <a:pt x="11812" y="8586"/>
                    <a:pt x="11339" y="7266"/>
                  </a:cubicBezTo>
                  <a:cubicBezTo>
                    <a:pt x="10858" y="5954"/>
                    <a:pt x="10858" y="5214"/>
                    <a:pt x="10117" y="3206"/>
                  </a:cubicBezTo>
                  <a:cubicBezTo>
                    <a:pt x="9377" y="1199"/>
                    <a:pt x="7253" y="494"/>
                    <a:pt x="6932" y="477"/>
                  </a:cubicBezTo>
                  <a:cubicBezTo>
                    <a:pt x="6602" y="459"/>
                    <a:pt x="6977" y="325"/>
                    <a:pt x="6959" y="191"/>
                  </a:cubicBezTo>
                  <a:cubicBezTo>
                    <a:pt x="6955" y="162"/>
                    <a:pt x="6904" y="149"/>
                    <a:pt x="6823" y="149"/>
                  </a:cubicBezTo>
                  <a:cubicBezTo>
                    <a:pt x="6560" y="149"/>
                    <a:pt x="5974" y="282"/>
                    <a:pt x="5612" y="405"/>
                  </a:cubicBezTo>
                  <a:cubicBezTo>
                    <a:pt x="5612" y="405"/>
                    <a:pt x="5746" y="129"/>
                    <a:pt x="5692" y="31"/>
                  </a:cubicBezTo>
                  <a:cubicBezTo>
                    <a:pt x="5685" y="14"/>
                    <a:pt x="5645" y="1"/>
                    <a:pt x="5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2" name="Google Shape;2422;p45"/>
            <p:cNvSpPr/>
            <p:nvPr/>
          </p:nvSpPr>
          <p:spPr>
            <a:xfrm flipH="1">
              <a:off x="6510645" y="2882684"/>
              <a:ext cx="41394" cy="77190"/>
            </a:xfrm>
            <a:custGeom>
              <a:avLst/>
              <a:gdLst/>
              <a:ahLst/>
              <a:cxnLst/>
              <a:rect l="l" t="t" r="r" b="b"/>
              <a:pathLst>
                <a:path w="340" h="634" extrusionOk="0">
                  <a:moveTo>
                    <a:pt x="170" y="1"/>
                  </a:moveTo>
                  <a:cubicBezTo>
                    <a:pt x="72" y="1"/>
                    <a:pt x="0" y="134"/>
                    <a:pt x="0" y="313"/>
                  </a:cubicBezTo>
                  <a:cubicBezTo>
                    <a:pt x="0" y="491"/>
                    <a:pt x="72" y="634"/>
                    <a:pt x="170" y="634"/>
                  </a:cubicBezTo>
                  <a:cubicBezTo>
                    <a:pt x="268" y="634"/>
                    <a:pt x="339" y="491"/>
                    <a:pt x="339" y="313"/>
                  </a:cubicBezTo>
                  <a:cubicBezTo>
                    <a:pt x="339" y="134"/>
                    <a:pt x="268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3" name="Google Shape;2423;p45"/>
            <p:cNvSpPr/>
            <p:nvPr/>
          </p:nvSpPr>
          <p:spPr>
            <a:xfrm flipH="1">
              <a:off x="6561658" y="3070544"/>
              <a:ext cx="157663" cy="77311"/>
            </a:xfrm>
            <a:custGeom>
              <a:avLst/>
              <a:gdLst/>
              <a:ahLst/>
              <a:cxnLst/>
              <a:rect l="l" t="t" r="r" b="b"/>
              <a:pathLst>
                <a:path w="1295" h="635" extrusionOk="0">
                  <a:moveTo>
                    <a:pt x="652" y="1"/>
                  </a:moveTo>
                  <a:cubicBezTo>
                    <a:pt x="295" y="1"/>
                    <a:pt x="1" y="144"/>
                    <a:pt x="1" y="322"/>
                  </a:cubicBezTo>
                  <a:cubicBezTo>
                    <a:pt x="1" y="492"/>
                    <a:pt x="295" y="634"/>
                    <a:pt x="652" y="634"/>
                  </a:cubicBezTo>
                  <a:cubicBezTo>
                    <a:pt x="1000" y="634"/>
                    <a:pt x="1294" y="492"/>
                    <a:pt x="1294" y="322"/>
                  </a:cubicBezTo>
                  <a:cubicBezTo>
                    <a:pt x="1294" y="144"/>
                    <a:pt x="1000" y="1"/>
                    <a:pt x="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4" name="Google Shape;2424;p45"/>
            <p:cNvSpPr/>
            <p:nvPr/>
          </p:nvSpPr>
          <p:spPr>
            <a:xfrm flipH="1">
              <a:off x="6088182" y="2882684"/>
              <a:ext cx="42490" cy="77190"/>
            </a:xfrm>
            <a:custGeom>
              <a:avLst/>
              <a:gdLst/>
              <a:ahLst/>
              <a:cxnLst/>
              <a:rect l="l" t="t" r="r" b="b"/>
              <a:pathLst>
                <a:path w="349" h="634" extrusionOk="0">
                  <a:moveTo>
                    <a:pt x="179" y="1"/>
                  </a:moveTo>
                  <a:cubicBezTo>
                    <a:pt x="81" y="1"/>
                    <a:pt x="1" y="134"/>
                    <a:pt x="1" y="313"/>
                  </a:cubicBezTo>
                  <a:cubicBezTo>
                    <a:pt x="1" y="491"/>
                    <a:pt x="81" y="634"/>
                    <a:pt x="179" y="634"/>
                  </a:cubicBezTo>
                  <a:cubicBezTo>
                    <a:pt x="268" y="634"/>
                    <a:pt x="349" y="491"/>
                    <a:pt x="349" y="313"/>
                  </a:cubicBezTo>
                  <a:cubicBezTo>
                    <a:pt x="349" y="134"/>
                    <a:pt x="268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5" name="Google Shape;2425;p45"/>
            <p:cNvSpPr/>
            <p:nvPr/>
          </p:nvSpPr>
          <p:spPr>
            <a:xfrm flipH="1">
              <a:off x="5921996" y="3070544"/>
              <a:ext cx="156567" cy="77311"/>
            </a:xfrm>
            <a:custGeom>
              <a:avLst/>
              <a:gdLst/>
              <a:ahLst/>
              <a:cxnLst/>
              <a:rect l="l" t="t" r="r" b="b"/>
              <a:pathLst>
                <a:path w="1286" h="635" extrusionOk="0">
                  <a:moveTo>
                    <a:pt x="643" y="1"/>
                  </a:moveTo>
                  <a:cubicBezTo>
                    <a:pt x="286" y="1"/>
                    <a:pt x="1" y="144"/>
                    <a:pt x="1" y="322"/>
                  </a:cubicBezTo>
                  <a:cubicBezTo>
                    <a:pt x="1" y="492"/>
                    <a:pt x="286" y="634"/>
                    <a:pt x="643" y="634"/>
                  </a:cubicBezTo>
                  <a:cubicBezTo>
                    <a:pt x="1000" y="634"/>
                    <a:pt x="1286" y="492"/>
                    <a:pt x="1286" y="322"/>
                  </a:cubicBezTo>
                  <a:cubicBezTo>
                    <a:pt x="1286" y="144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6" name="Google Shape;2426;p45"/>
            <p:cNvSpPr/>
            <p:nvPr/>
          </p:nvSpPr>
          <p:spPr>
            <a:xfrm flipH="1">
              <a:off x="6131645" y="2854438"/>
              <a:ext cx="380217" cy="532291"/>
            </a:xfrm>
            <a:custGeom>
              <a:avLst/>
              <a:gdLst/>
              <a:ahLst/>
              <a:cxnLst/>
              <a:rect l="l" t="t" r="r" b="b"/>
              <a:pathLst>
                <a:path w="3123" h="4372" extrusionOk="0">
                  <a:moveTo>
                    <a:pt x="1562" y="1"/>
                  </a:moveTo>
                  <a:cubicBezTo>
                    <a:pt x="1499" y="1"/>
                    <a:pt x="1437" y="1"/>
                    <a:pt x="1383" y="10"/>
                  </a:cubicBezTo>
                  <a:cubicBezTo>
                    <a:pt x="607" y="134"/>
                    <a:pt x="0" y="1062"/>
                    <a:pt x="0" y="2186"/>
                  </a:cubicBezTo>
                  <a:cubicBezTo>
                    <a:pt x="0" y="3391"/>
                    <a:pt x="696" y="4372"/>
                    <a:pt x="1562" y="4372"/>
                  </a:cubicBezTo>
                  <a:cubicBezTo>
                    <a:pt x="2034" y="4372"/>
                    <a:pt x="2454" y="4086"/>
                    <a:pt x="2739" y="3623"/>
                  </a:cubicBezTo>
                  <a:cubicBezTo>
                    <a:pt x="2980" y="3239"/>
                    <a:pt x="3123" y="2739"/>
                    <a:pt x="3123" y="2186"/>
                  </a:cubicBezTo>
                  <a:cubicBezTo>
                    <a:pt x="3123" y="982"/>
                    <a:pt x="2427" y="1"/>
                    <a:pt x="1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7" name="Google Shape;2427;p45"/>
            <p:cNvSpPr/>
            <p:nvPr/>
          </p:nvSpPr>
          <p:spPr>
            <a:xfrm flipH="1">
              <a:off x="6320598" y="3023914"/>
              <a:ext cx="15340" cy="148900"/>
            </a:xfrm>
            <a:custGeom>
              <a:avLst/>
              <a:gdLst/>
              <a:ahLst/>
              <a:cxnLst/>
              <a:rect l="l" t="t" r="r" b="b"/>
              <a:pathLst>
                <a:path w="126" h="1223" extrusionOk="0">
                  <a:moveTo>
                    <a:pt x="63" y="0"/>
                  </a:moveTo>
                  <a:cubicBezTo>
                    <a:pt x="27" y="0"/>
                    <a:pt x="1" y="36"/>
                    <a:pt x="1" y="63"/>
                  </a:cubicBezTo>
                  <a:lnTo>
                    <a:pt x="1" y="1160"/>
                  </a:lnTo>
                  <a:cubicBezTo>
                    <a:pt x="1" y="1196"/>
                    <a:pt x="27" y="1222"/>
                    <a:pt x="63" y="1222"/>
                  </a:cubicBezTo>
                  <a:cubicBezTo>
                    <a:pt x="99" y="1222"/>
                    <a:pt x="126" y="1196"/>
                    <a:pt x="126" y="1160"/>
                  </a:cubicBezTo>
                  <a:lnTo>
                    <a:pt x="126" y="63"/>
                  </a:lnTo>
                  <a:cubicBezTo>
                    <a:pt x="126" y="36"/>
                    <a:pt x="99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8" name="Google Shape;2428;p45"/>
            <p:cNvSpPr/>
            <p:nvPr/>
          </p:nvSpPr>
          <p:spPr>
            <a:xfrm flipH="1">
              <a:off x="6254367" y="2947820"/>
              <a:ext cx="147801" cy="83764"/>
            </a:xfrm>
            <a:custGeom>
              <a:avLst/>
              <a:gdLst/>
              <a:ahLst/>
              <a:cxnLst/>
              <a:rect l="l" t="t" r="r" b="b"/>
              <a:pathLst>
                <a:path w="1214" h="688" extrusionOk="0">
                  <a:moveTo>
                    <a:pt x="607" y="1"/>
                  </a:moveTo>
                  <a:cubicBezTo>
                    <a:pt x="518" y="1"/>
                    <a:pt x="438" y="10"/>
                    <a:pt x="366" y="28"/>
                  </a:cubicBezTo>
                  <a:cubicBezTo>
                    <a:pt x="152" y="81"/>
                    <a:pt x="0" y="206"/>
                    <a:pt x="0" y="349"/>
                  </a:cubicBezTo>
                  <a:cubicBezTo>
                    <a:pt x="0" y="536"/>
                    <a:pt x="268" y="688"/>
                    <a:pt x="607" y="688"/>
                  </a:cubicBezTo>
                  <a:cubicBezTo>
                    <a:pt x="946" y="688"/>
                    <a:pt x="1214" y="536"/>
                    <a:pt x="1214" y="349"/>
                  </a:cubicBezTo>
                  <a:cubicBezTo>
                    <a:pt x="1214" y="340"/>
                    <a:pt x="1214" y="331"/>
                    <a:pt x="1214" y="331"/>
                  </a:cubicBezTo>
                  <a:cubicBezTo>
                    <a:pt x="1205" y="144"/>
                    <a:pt x="93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9" name="Google Shape;2429;p45"/>
            <p:cNvSpPr/>
            <p:nvPr/>
          </p:nvSpPr>
          <p:spPr>
            <a:xfrm flipH="1">
              <a:off x="6254367" y="2947820"/>
              <a:ext cx="103242" cy="49065"/>
            </a:xfrm>
            <a:custGeom>
              <a:avLst/>
              <a:gdLst/>
              <a:ahLst/>
              <a:cxnLst/>
              <a:rect l="l" t="t" r="r" b="b"/>
              <a:pathLst>
                <a:path w="848" h="403" extrusionOk="0">
                  <a:moveTo>
                    <a:pt x="241" y="1"/>
                  </a:moveTo>
                  <a:cubicBezTo>
                    <a:pt x="152" y="1"/>
                    <a:pt x="72" y="10"/>
                    <a:pt x="0" y="28"/>
                  </a:cubicBezTo>
                  <a:cubicBezTo>
                    <a:pt x="9" y="233"/>
                    <a:pt x="241" y="402"/>
                    <a:pt x="535" y="402"/>
                  </a:cubicBezTo>
                  <a:cubicBezTo>
                    <a:pt x="651" y="402"/>
                    <a:pt x="759" y="375"/>
                    <a:pt x="848" y="331"/>
                  </a:cubicBezTo>
                  <a:cubicBezTo>
                    <a:pt x="839" y="144"/>
                    <a:pt x="571" y="1"/>
                    <a:pt x="24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0" name="Google Shape;2430;p45"/>
            <p:cNvSpPr/>
            <p:nvPr/>
          </p:nvSpPr>
          <p:spPr>
            <a:xfrm flipH="1">
              <a:off x="6178275" y="2855533"/>
              <a:ext cx="333588" cy="531195"/>
            </a:xfrm>
            <a:custGeom>
              <a:avLst/>
              <a:gdLst/>
              <a:ahLst/>
              <a:cxnLst/>
              <a:rect l="l" t="t" r="r" b="b"/>
              <a:pathLst>
                <a:path w="2740" h="4363" extrusionOk="0">
                  <a:moveTo>
                    <a:pt x="1383" y="1"/>
                  </a:moveTo>
                  <a:lnTo>
                    <a:pt x="1383" y="1"/>
                  </a:lnTo>
                  <a:cubicBezTo>
                    <a:pt x="607" y="125"/>
                    <a:pt x="0" y="1053"/>
                    <a:pt x="0" y="2177"/>
                  </a:cubicBezTo>
                  <a:cubicBezTo>
                    <a:pt x="0" y="3382"/>
                    <a:pt x="696" y="4363"/>
                    <a:pt x="1562" y="4363"/>
                  </a:cubicBezTo>
                  <a:cubicBezTo>
                    <a:pt x="2034" y="4363"/>
                    <a:pt x="2454" y="4077"/>
                    <a:pt x="2739" y="3614"/>
                  </a:cubicBezTo>
                  <a:lnTo>
                    <a:pt x="2739" y="3614"/>
                  </a:lnTo>
                  <a:cubicBezTo>
                    <a:pt x="2424" y="3797"/>
                    <a:pt x="2108" y="3888"/>
                    <a:pt x="1817" y="3888"/>
                  </a:cubicBezTo>
                  <a:cubicBezTo>
                    <a:pt x="1061" y="3888"/>
                    <a:pt x="469" y="3278"/>
                    <a:pt x="482" y="2106"/>
                  </a:cubicBezTo>
                  <a:cubicBezTo>
                    <a:pt x="500" y="875"/>
                    <a:pt x="1053" y="259"/>
                    <a:pt x="138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1" name="Google Shape;2431;p45"/>
            <p:cNvSpPr/>
            <p:nvPr/>
          </p:nvSpPr>
          <p:spPr>
            <a:xfrm flipH="1">
              <a:off x="5904586" y="3459413"/>
              <a:ext cx="806090" cy="985201"/>
            </a:xfrm>
            <a:custGeom>
              <a:avLst/>
              <a:gdLst/>
              <a:ahLst/>
              <a:cxnLst/>
              <a:rect l="l" t="t" r="r" b="b"/>
              <a:pathLst>
                <a:path w="6621" h="8092" extrusionOk="0">
                  <a:moveTo>
                    <a:pt x="3177" y="1"/>
                  </a:moveTo>
                  <a:cubicBezTo>
                    <a:pt x="929" y="1"/>
                    <a:pt x="295" y="2061"/>
                    <a:pt x="295" y="2061"/>
                  </a:cubicBezTo>
                  <a:lnTo>
                    <a:pt x="63" y="4256"/>
                  </a:lnTo>
                  <a:cubicBezTo>
                    <a:pt x="63" y="4256"/>
                    <a:pt x="1" y="8092"/>
                    <a:pt x="3614" y="8092"/>
                  </a:cubicBezTo>
                  <a:cubicBezTo>
                    <a:pt x="4907" y="8092"/>
                    <a:pt x="5603" y="7378"/>
                    <a:pt x="5969" y="6450"/>
                  </a:cubicBezTo>
                  <a:cubicBezTo>
                    <a:pt x="6620" y="4773"/>
                    <a:pt x="6192" y="2391"/>
                    <a:pt x="6156" y="2159"/>
                  </a:cubicBezTo>
                  <a:cubicBezTo>
                    <a:pt x="6103" y="1794"/>
                    <a:pt x="5425" y="18"/>
                    <a:pt x="3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2" name="Google Shape;2432;p45"/>
            <p:cNvSpPr/>
            <p:nvPr/>
          </p:nvSpPr>
          <p:spPr>
            <a:xfrm flipH="1">
              <a:off x="5983844" y="3459413"/>
              <a:ext cx="726833" cy="985201"/>
            </a:xfrm>
            <a:custGeom>
              <a:avLst/>
              <a:gdLst/>
              <a:ahLst/>
              <a:cxnLst/>
              <a:rect l="l" t="t" r="r" b="b"/>
              <a:pathLst>
                <a:path w="5970" h="8092" extrusionOk="0">
                  <a:moveTo>
                    <a:pt x="3177" y="1"/>
                  </a:moveTo>
                  <a:cubicBezTo>
                    <a:pt x="929" y="1"/>
                    <a:pt x="295" y="2061"/>
                    <a:pt x="295" y="2061"/>
                  </a:cubicBezTo>
                  <a:lnTo>
                    <a:pt x="63" y="4256"/>
                  </a:lnTo>
                  <a:cubicBezTo>
                    <a:pt x="63" y="4256"/>
                    <a:pt x="1" y="8092"/>
                    <a:pt x="3614" y="8092"/>
                  </a:cubicBezTo>
                  <a:cubicBezTo>
                    <a:pt x="4907" y="8092"/>
                    <a:pt x="5603" y="7378"/>
                    <a:pt x="5969" y="6450"/>
                  </a:cubicBezTo>
                  <a:lnTo>
                    <a:pt x="5969" y="6450"/>
                  </a:lnTo>
                  <a:cubicBezTo>
                    <a:pt x="5438" y="6783"/>
                    <a:pt x="4927" y="6935"/>
                    <a:pt x="4459" y="6935"/>
                  </a:cubicBezTo>
                  <a:cubicBezTo>
                    <a:pt x="3033" y="6935"/>
                    <a:pt x="1995" y="5530"/>
                    <a:pt x="1928" y="3569"/>
                  </a:cubicBezTo>
                  <a:cubicBezTo>
                    <a:pt x="1856" y="1624"/>
                    <a:pt x="2650" y="536"/>
                    <a:pt x="320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3" name="Google Shape;2433;p45"/>
            <p:cNvSpPr/>
            <p:nvPr/>
          </p:nvSpPr>
          <p:spPr>
            <a:xfrm flipH="1">
              <a:off x="6543517" y="3748326"/>
              <a:ext cx="353920" cy="484565"/>
            </a:xfrm>
            <a:custGeom>
              <a:avLst/>
              <a:gdLst/>
              <a:ahLst/>
              <a:cxnLst/>
              <a:rect l="l" t="t" r="r" b="b"/>
              <a:pathLst>
                <a:path w="2907" h="3980" extrusionOk="0">
                  <a:moveTo>
                    <a:pt x="839" y="1"/>
                  </a:moveTo>
                  <a:cubicBezTo>
                    <a:pt x="839" y="1"/>
                    <a:pt x="0" y="741"/>
                    <a:pt x="0" y="1437"/>
                  </a:cubicBezTo>
                  <a:cubicBezTo>
                    <a:pt x="0" y="2142"/>
                    <a:pt x="884" y="3970"/>
                    <a:pt x="1919" y="3979"/>
                  </a:cubicBezTo>
                  <a:cubicBezTo>
                    <a:pt x="1925" y="3979"/>
                    <a:pt x="1931" y="3979"/>
                    <a:pt x="1938" y="3979"/>
                  </a:cubicBezTo>
                  <a:cubicBezTo>
                    <a:pt x="2907" y="3979"/>
                    <a:pt x="2739" y="3301"/>
                    <a:pt x="2739" y="3301"/>
                  </a:cubicBezTo>
                  <a:lnTo>
                    <a:pt x="839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4" name="Google Shape;2434;p45"/>
            <p:cNvSpPr/>
            <p:nvPr/>
          </p:nvSpPr>
          <p:spPr>
            <a:xfrm flipH="1">
              <a:off x="6510402" y="3646056"/>
              <a:ext cx="399819" cy="559928"/>
            </a:xfrm>
            <a:custGeom>
              <a:avLst/>
              <a:gdLst/>
              <a:ahLst/>
              <a:cxnLst/>
              <a:rect l="l" t="t" r="r" b="b"/>
              <a:pathLst>
                <a:path w="3284" h="4599" extrusionOk="0">
                  <a:moveTo>
                    <a:pt x="1962" y="0"/>
                  </a:moveTo>
                  <a:cubicBezTo>
                    <a:pt x="1597" y="0"/>
                    <a:pt x="0" y="1509"/>
                    <a:pt x="25" y="2081"/>
                  </a:cubicBezTo>
                  <a:cubicBezTo>
                    <a:pt x="52" y="2696"/>
                    <a:pt x="953" y="4543"/>
                    <a:pt x="2113" y="4596"/>
                  </a:cubicBezTo>
                  <a:cubicBezTo>
                    <a:pt x="2148" y="4598"/>
                    <a:pt x="2183" y="4599"/>
                    <a:pt x="2216" y="4599"/>
                  </a:cubicBezTo>
                  <a:cubicBezTo>
                    <a:pt x="3274" y="4599"/>
                    <a:pt x="3283" y="3784"/>
                    <a:pt x="2782" y="2652"/>
                  </a:cubicBezTo>
                  <a:cubicBezTo>
                    <a:pt x="2273" y="1474"/>
                    <a:pt x="2050" y="64"/>
                    <a:pt x="2024" y="29"/>
                  </a:cubicBezTo>
                  <a:cubicBezTo>
                    <a:pt x="2011" y="10"/>
                    <a:pt x="1990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5" name="Google Shape;2435;p45"/>
            <p:cNvSpPr/>
            <p:nvPr/>
          </p:nvSpPr>
          <p:spPr>
            <a:xfrm flipH="1">
              <a:off x="5730853" y="3748326"/>
              <a:ext cx="353920" cy="484565"/>
            </a:xfrm>
            <a:custGeom>
              <a:avLst/>
              <a:gdLst/>
              <a:ahLst/>
              <a:cxnLst/>
              <a:rect l="l" t="t" r="r" b="b"/>
              <a:pathLst>
                <a:path w="2907" h="3980" extrusionOk="0">
                  <a:moveTo>
                    <a:pt x="2068" y="1"/>
                  </a:moveTo>
                  <a:lnTo>
                    <a:pt x="168" y="3301"/>
                  </a:lnTo>
                  <a:cubicBezTo>
                    <a:pt x="168" y="3301"/>
                    <a:pt x="1" y="3979"/>
                    <a:pt x="970" y="3979"/>
                  </a:cubicBezTo>
                  <a:cubicBezTo>
                    <a:pt x="976" y="3979"/>
                    <a:pt x="982" y="3979"/>
                    <a:pt x="989" y="3979"/>
                  </a:cubicBezTo>
                  <a:cubicBezTo>
                    <a:pt x="2023" y="3970"/>
                    <a:pt x="2907" y="2142"/>
                    <a:pt x="2907" y="1437"/>
                  </a:cubicBezTo>
                  <a:cubicBezTo>
                    <a:pt x="2907" y="741"/>
                    <a:pt x="2068" y="1"/>
                    <a:pt x="206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6" name="Google Shape;2436;p45"/>
            <p:cNvSpPr/>
            <p:nvPr/>
          </p:nvSpPr>
          <p:spPr>
            <a:xfrm flipH="1">
              <a:off x="5718069" y="3646056"/>
              <a:ext cx="399819" cy="559928"/>
            </a:xfrm>
            <a:custGeom>
              <a:avLst/>
              <a:gdLst/>
              <a:ahLst/>
              <a:cxnLst/>
              <a:rect l="l" t="t" r="r" b="b"/>
              <a:pathLst>
                <a:path w="3284" h="4599" extrusionOk="0">
                  <a:moveTo>
                    <a:pt x="1322" y="0"/>
                  </a:moveTo>
                  <a:cubicBezTo>
                    <a:pt x="1294" y="0"/>
                    <a:pt x="1273" y="10"/>
                    <a:pt x="1261" y="29"/>
                  </a:cubicBezTo>
                  <a:cubicBezTo>
                    <a:pt x="1234" y="64"/>
                    <a:pt x="1011" y="1474"/>
                    <a:pt x="493" y="2652"/>
                  </a:cubicBezTo>
                  <a:cubicBezTo>
                    <a:pt x="1" y="3784"/>
                    <a:pt x="2" y="4599"/>
                    <a:pt x="1067" y="4599"/>
                  </a:cubicBezTo>
                  <a:cubicBezTo>
                    <a:pt x="1101" y="4599"/>
                    <a:pt x="1136" y="4598"/>
                    <a:pt x="1171" y="4596"/>
                  </a:cubicBezTo>
                  <a:cubicBezTo>
                    <a:pt x="2331" y="4543"/>
                    <a:pt x="3232" y="2696"/>
                    <a:pt x="3259" y="2081"/>
                  </a:cubicBezTo>
                  <a:cubicBezTo>
                    <a:pt x="3284" y="1509"/>
                    <a:pt x="1687" y="0"/>
                    <a:pt x="1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7" name="Google Shape;2437;p45"/>
            <p:cNvSpPr/>
            <p:nvPr/>
          </p:nvSpPr>
          <p:spPr>
            <a:xfrm flipH="1">
              <a:off x="6883193" y="4224003"/>
              <a:ext cx="449735" cy="458267"/>
            </a:xfrm>
            <a:custGeom>
              <a:avLst/>
              <a:gdLst/>
              <a:ahLst/>
              <a:cxnLst/>
              <a:rect l="l" t="t" r="r" b="b"/>
              <a:pathLst>
                <a:path w="3694" h="3764" extrusionOk="0">
                  <a:moveTo>
                    <a:pt x="660" y="1"/>
                  </a:moveTo>
                  <a:cubicBezTo>
                    <a:pt x="0" y="492"/>
                    <a:pt x="134" y="1794"/>
                    <a:pt x="705" y="2704"/>
                  </a:cubicBezTo>
                  <a:cubicBezTo>
                    <a:pt x="1121" y="3377"/>
                    <a:pt x="1786" y="3764"/>
                    <a:pt x="2395" y="3764"/>
                  </a:cubicBezTo>
                  <a:cubicBezTo>
                    <a:pt x="2634" y="3764"/>
                    <a:pt x="2865" y="3704"/>
                    <a:pt x="3069" y="3578"/>
                  </a:cubicBezTo>
                  <a:cubicBezTo>
                    <a:pt x="3479" y="3311"/>
                    <a:pt x="3693" y="2829"/>
                    <a:pt x="3685" y="2285"/>
                  </a:cubicBezTo>
                  <a:lnTo>
                    <a:pt x="3685" y="2285"/>
                  </a:lnTo>
                  <a:cubicBezTo>
                    <a:pt x="3551" y="2338"/>
                    <a:pt x="3435" y="2392"/>
                    <a:pt x="3319" y="2427"/>
                  </a:cubicBezTo>
                  <a:cubicBezTo>
                    <a:pt x="3095" y="2494"/>
                    <a:pt x="2889" y="2524"/>
                    <a:pt x="2700" y="2524"/>
                  </a:cubicBezTo>
                  <a:cubicBezTo>
                    <a:pt x="1973" y="2524"/>
                    <a:pt x="1496" y="2075"/>
                    <a:pt x="1178" y="1509"/>
                  </a:cubicBezTo>
                  <a:cubicBezTo>
                    <a:pt x="1080" y="1339"/>
                    <a:pt x="999" y="1152"/>
                    <a:pt x="928" y="964"/>
                  </a:cubicBezTo>
                  <a:cubicBezTo>
                    <a:pt x="865" y="813"/>
                    <a:pt x="821" y="670"/>
                    <a:pt x="785" y="527"/>
                  </a:cubicBezTo>
                  <a:cubicBezTo>
                    <a:pt x="732" y="340"/>
                    <a:pt x="687" y="162"/>
                    <a:pt x="66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8" name="Google Shape;2438;p45"/>
            <p:cNvSpPr/>
            <p:nvPr/>
          </p:nvSpPr>
          <p:spPr>
            <a:xfrm flipH="1">
              <a:off x="5270282" y="4224003"/>
              <a:ext cx="448761" cy="458267"/>
            </a:xfrm>
            <a:custGeom>
              <a:avLst/>
              <a:gdLst/>
              <a:ahLst/>
              <a:cxnLst/>
              <a:rect l="l" t="t" r="r" b="b"/>
              <a:pathLst>
                <a:path w="3686" h="3764" extrusionOk="0">
                  <a:moveTo>
                    <a:pt x="3034" y="1"/>
                  </a:moveTo>
                  <a:cubicBezTo>
                    <a:pt x="2998" y="162"/>
                    <a:pt x="2963" y="340"/>
                    <a:pt x="2909" y="527"/>
                  </a:cubicBezTo>
                  <a:cubicBezTo>
                    <a:pt x="2864" y="670"/>
                    <a:pt x="2820" y="813"/>
                    <a:pt x="2766" y="964"/>
                  </a:cubicBezTo>
                  <a:cubicBezTo>
                    <a:pt x="2695" y="1152"/>
                    <a:pt x="2606" y="1339"/>
                    <a:pt x="2508" y="1509"/>
                  </a:cubicBezTo>
                  <a:cubicBezTo>
                    <a:pt x="2189" y="2075"/>
                    <a:pt x="1713" y="2524"/>
                    <a:pt x="990" y="2524"/>
                  </a:cubicBezTo>
                  <a:cubicBezTo>
                    <a:pt x="802" y="2524"/>
                    <a:pt x="598" y="2494"/>
                    <a:pt x="375" y="2427"/>
                  </a:cubicBezTo>
                  <a:cubicBezTo>
                    <a:pt x="260" y="2392"/>
                    <a:pt x="135" y="2338"/>
                    <a:pt x="10" y="2285"/>
                  </a:cubicBezTo>
                  <a:lnTo>
                    <a:pt x="10" y="2285"/>
                  </a:lnTo>
                  <a:cubicBezTo>
                    <a:pt x="1" y="2829"/>
                    <a:pt x="206" y="3311"/>
                    <a:pt x="625" y="3578"/>
                  </a:cubicBezTo>
                  <a:cubicBezTo>
                    <a:pt x="827" y="3704"/>
                    <a:pt x="1056" y="3764"/>
                    <a:pt x="1294" y="3764"/>
                  </a:cubicBezTo>
                  <a:cubicBezTo>
                    <a:pt x="1900" y="3764"/>
                    <a:pt x="2567" y="3377"/>
                    <a:pt x="2989" y="2704"/>
                  </a:cubicBezTo>
                  <a:cubicBezTo>
                    <a:pt x="3560" y="1794"/>
                    <a:pt x="3685" y="492"/>
                    <a:pt x="303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82" name="Title 1"/>
          <p:cNvSpPr txBox="1">
            <a:spLocks/>
          </p:cNvSpPr>
          <p:nvPr/>
        </p:nvSpPr>
        <p:spPr>
          <a:xfrm>
            <a:off x="873940" y="2022539"/>
            <a:ext cx="1080016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38000"/>
          </a:srgbClr>
        </a:solidFill>
        <a:effectLst/>
      </p:bgPr>
    </p:bg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E04A1474-6553-4A75-9363-E752E306A3D2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3339" name="Google Shape;3339;p58"/>
          <p:cNvGrpSpPr/>
          <p:nvPr/>
        </p:nvGrpSpPr>
        <p:grpSpPr>
          <a:xfrm>
            <a:off x="10338747" y="3056820"/>
            <a:ext cx="1693092" cy="2959227"/>
            <a:chOff x="6517072" y="652888"/>
            <a:chExt cx="2222818" cy="3885094"/>
          </a:xfrm>
        </p:grpSpPr>
        <p:grpSp>
          <p:nvGrpSpPr>
            <p:cNvPr id="3340" name="Google Shape;3340;p58"/>
            <p:cNvGrpSpPr/>
            <p:nvPr/>
          </p:nvGrpSpPr>
          <p:grpSpPr>
            <a:xfrm>
              <a:off x="6517072" y="2206551"/>
              <a:ext cx="1899277" cy="2331431"/>
              <a:chOff x="6517072" y="2206551"/>
              <a:chExt cx="1899277" cy="2331431"/>
            </a:xfrm>
          </p:grpSpPr>
          <p:sp>
            <p:nvSpPr>
              <p:cNvPr id="3341" name="Google Shape;3341;p58"/>
              <p:cNvSpPr/>
              <p:nvPr/>
            </p:nvSpPr>
            <p:spPr>
              <a:xfrm flipH="1">
                <a:off x="6780070" y="4440678"/>
                <a:ext cx="1574471" cy="97304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858" extrusionOk="0">
                    <a:moveTo>
                      <a:pt x="6942" y="1"/>
                    </a:moveTo>
                    <a:cubicBezTo>
                      <a:pt x="688" y="1"/>
                      <a:pt x="1" y="197"/>
                      <a:pt x="1" y="429"/>
                    </a:cubicBezTo>
                    <a:cubicBezTo>
                      <a:pt x="1" y="661"/>
                      <a:pt x="3106" y="857"/>
                      <a:pt x="6942" y="857"/>
                    </a:cubicBezTo>
                    <a:cubicBezTo>
                      <a:pt x="10769" y="857"/>
                      <a:pt x="13882" y="661"/>
                      <a:pt x="13882" y="429"/>
                    </a:cubicBezTo>
                    <a:cubicBezTo>
                      <a:pt x="13882" y="197"/>
                      <a:pt x="13142" y="1"/>
                      <a:pt x="6942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2" name="Google Shape;3342;p58"/>
              <p:cNvSpPr/>
              <p:nvPr/>
            </p:nvSpPr>
            <p:spPr>
              <a:xfrm flipH="1">
                <a:off x="7919273" y="2339351"/>
                <a:ext cx="346127" cy="294633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598" extrusionOk="0">
                    <a:moveTo>
                      <a:pt x="1445" y="0"/>
                    </a:moveTo>
                    <a:cubicBezTo>
                      <a:pt x="1141" y="0"/>
                      <a:pt x="838" y="105"/>
                      <a:pt x="580" y="394"/>
                    </a:cubicBezTo>
                    <a:cubicBezTo>
                      <a:pt x="0" y="1027"/>
                      <a:pt x="562" y="1714"/>
                      <a:pt x="1079" y="2151"/>
                    </a:cubicBezTo>
                    <a:cubicBezTo>
                      <a:pt x="1401" y="2419"/>
                      <a:pt x="1704" y="2597"/>
                      <a:pt x="1704" y="2597"/>
                    </a:cubicBezTo>
                    <a:lnTo>
                      <a:pt x="2025" y="2160"/>
                    </a:lnTo>
                    <a:lnTo>
                      <a:pt x="2676" y="1241"/>
                    </a:lnTo>
                    <a:lnTo>
                      <a:pt x="3051" y="724"/>
                    </a:lnTo>
                    <a:cubicBezTo>
                      <a:pt x="3051" y="724"/>
                      <a:pt x="2846" y="545"/>
                      <a:pt x="2543" y="358"/>
                    </a:cubicBezTo>
                    <a:cubicBezTo>
                      <a:pt x="2244" y="181"/>
                      <a:pt x="1844" y="0"/>
                      <a:pt x="1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3" name="Google Shape;3343;p58"/>
              <p:cNvSpPr/>
              <p:nvPr/>
            </p:nvSpPr>
            <p:spPr>
              <a:xfrm flipH="1">
                <a:off x="7961802" y="2417829"/>
                <a:ext cx="185312" cy="166482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468" extrusionOk="0">
                    <a:moveTo>
                      <a:pt x="614" y="1"/>
                    </a:moveTo>
                    <a:cubicBezTo>
                      <a:pt x="463" y="1"/>
                      <a:pt x="322" y="57"/>
                      <a:pt x="206" y="201"/>
                    </a:cubicBezTo>
                    <a:cubicBezTo>
                      <a:pt x="1" y="451"/>
                      <a:pt x="108" y="719"/>
                      <a:pt x="322" y="959"/>
                    </a:cubicBezTo>
                    <a:cubicBezTo>
                      <a:pt x="509" y="1165"/>
                      <a:pt x="777" y="1343"/>
                      <a:pt x="982" y="1468"/>
                    </a:cubicBezTo>
                    <a:lnTo>
                      <a:pt x="1633" y="549"/>
                    </a:lnTo>
                    <a:cubicBezTo>
                      <a:pt x="1482" y="415"/>
                      <a:pt x="1259" y="219"/>
                      <a:pt x="1009" y="103"/>
                    </a:cubicBezTo>
                    <a:cubicBezTo>
                      <a:pt x="877" y="41"/>
                      <a:pt x="742" y="1"/>
                      <a:pt x="614" y="1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4" name="Google Shape;3344;p58"/>
              <p:cNvSpPr/>
              <p:nvPr/>
            </p:nvSpPr>
            <p:spPr>
              <a:xfrm flipH="1">
                <a:off x="7919273" y="2379837"/>
                <a:ext cx="223758" cy="25414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241" extrusionOk="0">
                    <a:moveTo>
                      <a:pt x="1464" y="1"/>
                    </a:moveTo>
                    <a:cubicBezTo>
                      <a:pt x="1285" y="144"/>
                      <a:pt x="1125" y="295"/>
                      <a:pt x="973" y="438"/>
                    </a:cubicBezTo>
                    <a:cubicBezTo>
                      <a:pt x="678" y="732"/>
                      <a:pt x="455" y="1027"/>
                      <a:pt x="286" y="1294"/>
                    </a:cubicBezTo>
                    <a:cubicBezTo>
                      <a:pt x="161" y="1482"/>
                      <a:pt x="72" y="1651"/>
                      <a:pt x="0" y="1794"/>
                    </a:cubicBezTo>
                    <a:cubicBezTo>
                      <a:pt x="322" y="2062"/>
                      <a:pt x="625" y="2240"/>
                      <a:pt x="625" y="2240"/>
                    </a:cubicBezTo>
                    <a:lnTo>
                      <a:pt x="946" y="1803"/>
                    </a:lnTo>
                    <a:lnTo>
                      <a:pt x="1597" y="884"/>
                    </a:lnTo>
                    <a:lnTo>
                      <a:pt x="1972" y="367"/>
                    </a:lnTo>
                    <a:cubicBezTo>
                      <a:pt x="1972" y="367"/>
                      <a:pt x="1767" y="188"/>
                      <a:pt x="14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5" name="Google Shape;3345;p58"/>
              <p:cNvSpPr/>
              <p:nvPr/>
            </p:nvSpPr>
            <p:spPr>
              <a:xfrm flipH="1">
                <a:off x="6860024" y="2339578"/>
                <a:ext cx="339096" cy="301437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658" extrusionOk="0">
                    <a:moveTo>
                      <a:pt x="1581" y="0"/>
                    </a:moveTo>
                    <a:cubicBezTo>
                      <a:pt x="1233" y="0"/>
                      <a:pt x="888" y="124"/>
                      <a:pt x="607" y="267"/>
                    </a:cubicBezTo>
                    <a:cubicBezTo>
                      <a:pt x="251" y="445"/>
                      <a:pt x="1" y="650"/>
                      <a:pt x="1" y="650"/>
                    </a:cubicBezTo>
                    <a:lnTo>
                      <a:pt x="393" y="1168"/>
                    </a:lnTo>
                    <a:lnTo>
                      <a:pt x="1054" y="2024"/>
                    </a:lnTo>
                    <a:lnTo>
                      <a:pt x="1544" y="2657"/>
                    </a:lnTo>
                    <a:cubicBezTo>
                      <a:pt x="1544" y="2657"/>
                      <a:pt x="1821" y="2426"/>
                      <a:pt x="2106" y="2095"/>
                    </a:cubicBezTo>
                    <a:cubicBezTo>
                      <a:pt x="2543" y="1578"/>
                      <a:pt x="2989" y="820"/>
                      <a:pt x="2401" y="302"/>
                    </a:cubicBezTo>
                    <a:cubicBezTo>
                      <a:pt x="2148" y="82"/>
                      <a:pt x="1864" y="0"/>
                      <a:pt x="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6" name="Google Shape;3346;p58"/>
              <p:cNvSpPr/>
              <p:nvPr/>
            </p:nvSpPr>
            <p:spPr>
              <a:xfrm flipH="1">
                <a:off x="6948030" y="2402519"/>
                <a:ext cx="206520" cy="166709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470" extrusionOk="0">
                    <a:moveTo>
                      <a:pt x="1042" y="0"/>
                    </a:moveTo>
                    <a:cubicBezTo>
                      <a:pt x="906" y="0"/>
                      <a:pt x="771" y="40"/>
                      <a:pt x="643" y="104"/>
                    </a:cubicBezTo>
                    <a:cubicBezTo>
                      <a:pt x="393" y="229"/>
                      <a:pt x="170" y="434"/>
                      <a:pt x="0" y="613"/>
                    </a:cubicBezTo>
                    <a:lnTo>
                      <a:pt x="661" y="1469"/>
                    </a:lnTo>
                    <a:cubicBezTo>
                      <a:pt x="875" y="1362"/>
                      <a:pt x="1160" y="1184"/>
                      <a:pt x="1374" y="996"/>
                    </a:cubicBezTo>
                    <a:cubicBezTo>
                      <a:pt x="1669" y="729"/>
                      <a:pt x="1820" y="425"/>
                      <a:pt x="1481" y="158"/>
                    </a:cubicBezTo>
                    <a:cubicBezTo>
                      <a:pt x="1338" y="47"/>
                      <a:pt x="1189" y="0"/>
                      <a:pt x="1042" y="0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7" name="Google Shape;3347;p58"/>
              <p:cNvSpPr/>
              <p:nvPr/>
            </p:nvSpPr>
            <p:spPr>
              <a:xfrm flipH="1">
                <a:off x="6960165" y="2369744"/>
                <a:ext cx="238955" cy="271271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392" extrusionOk="0">
                    <a:moveTo>
                      <a:pt x="607" y="1"/>
                    </a:moveTo>
                    <a:cubicBezTo>
                      <a:pt x="251" y="179"/>
                      <a:pt x="1" y="384"/>
                      <a:pt x="1" y="384"/>
                    </a:cubicBezTo>
                    <a:lnTo>
                      <a:pt x="393" y="902"/>
                    </a:lnTo>
                    <a:lnTo>
                      <a:pt x="1054" y="1758"/>
                    </a:lnTo>
                    <a:lnTo>
                      <a:pt x="1544" y="2391"/>
                    </a:lnTo>
                    <a:cubicBezTo>
                      <a:pt x="1544" y="2391"/>
                      <a:pt x="1821" y="2160"/>
                      <a:pt x="2106" y="1829"/>
                    </a:cubicBezTo>
                    <a:cubicBezTo>
                      <a:pt x="1999" y="1633"/>
                      <a:pt x="1883" y="1446"/>
                      <a:pt x="1767" y="1285"/>
                    </a:cubicBezTo>
                    <a:cubicBezTo>
                      <a:pt x="1526" y="928"/>
                      <a:pt x="1268" y="634"/>
                      <a:pt x="1036" y="393"/>
                    </a:cubicBezTo>
                    <a:cubicBezTo>
                      <a:pt x="884" y="233"/>
                      <a:pt x="732" y="108"/>
                      <a:pt x="60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8" name="Google Shape;3348;p58"/>
              <p:cNvSpPr/>
              <p:nvPr/>
            </p:nvSpPr>
            <p:spPr>
              <a:xfrm flipH="1">
                <a:off x="6553817" y="3189794"/>
                <a:ext cx="330590" cy="30359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77" extrusionOk="0">
                    <a:moveTo>
                      <a:pt x="1889" y="1"/>
                    </a:moveTo>
                    <a:cubicBezTo>
                      <a:pt x="1270" y="1"/>
                      <a:pt x="560" y="110"/>
                      <a:pt x="509" y="121"/>
                    </a:cubicBezTo>
                    <a:cubicBezTo>
                      <a:pt x="509" y="121"/>
                      <a:pt x="0" y="2565"/>
                      <a:pt x="660" y="2672"/>
                    </a:cubicBezTo>
                    <a:cubicBezTo>
                      <a:pt x="677" y="2675"/>
                      <a:pt x="695" y="2676"/>
                      <a:pt x="713" y="2676"/>
                    </a:cubicBezTo>
                    <a:cubicBezTo>
                      <a:pt x="1402" y="2676"/>
                      <a:pt x="2915" y="750"/>
                      <a:pt x="2810" y="272"/>
                    </a:cubicBezTo>
                    <a:cubicBezTo>
                      <a:pt x="2765" y="62"/>
                      <a:pt x="2353" y="1"/>
                      <a:pt x="18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9" name="Google Shape;3349;p58"/>
              <p:cNvSpPr/>
              <p:nvPr/>
            </p:nvSpPr>
            <p:spPr>
              <a:xfrm flipH="1">
                <a:off x="6517072" y="3177659"/>
                <a:ext cx="239862" cy="28907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549" extrusionOk="0">
                    <a:moveTo>
                      <a:pt x="878" y="0"/>
                    </a:moveTo>
                    <a:cubicBezTo>
                      <a:pt x="466" y="0"/>
                      <a:pt x="90" y="58"/>
                      <a:pt x="90" y="58"/>
                    </a:cubicBezTo>
                    <a:cubicBezTo>
                      <a:pt x="0" y="138"/>
                      <a:pt x="45" y="700"/>
                      <a:pt x="143" y="1271"/>
                    </a:cubicBezTo>
                    <a:cubicBezTo>
                      <a:pt x="247" y="1906"/>
                      <a:pt x="419" y="2548"/>
                      <a:pt x="544" y="2548"/>
                    </a:cubicBezTo>
                    <a:cubicBezTo>
                      <a:pt x="547" y="2548"/>
                      <a:pt x="550" y="2548"/>
                      <a:pt x="553" y="2547"/>
                    </a:cubicBezTo>
                    <a:cubicBezTo>
                      <a:pt x="794" y="2485"/>
                      <a:pt x="2115" y="906"/>
                      <a:pt x="1918" y="352"/>
                    </a:cubicBezTo>
                    <a:cubicBezTo>
                      <a:pt x="1909" y="344"/>
                      <a:pt x="1909" y="326"/>
                      <a:pt x="1900" y="317"/>
                    </a:cubicBezTo>
                    <a:cubicBezTo>
                      <a:pt x="1773" y="62"/>
                      <a:pt x="1306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0" name="Google Shape;3350;p58"/>
              <p:cNvSpPr/>
              <p:nvPr/>
            </p:nvSpPr>
            <p:spPr>
              <a:xfrm flipH="1">
                <a:off x="6517072" y="3213496"/>
                <a:ext cx="223645" cy="253239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233" extrusionOk="0">
                    <a:moveTo>
                      <a:pt x="1757" y="1"/>
                    </a:moveTo>
                    <a:cubicBezTo>
                      <a:pt x="1088" y="590"/>
                      <a:pt x="375" y="848"/>
                      <a:pt x="0" y="955"/>
                    </a:cubicBezTo>
                    <a:cubicBezTo>
                      <a:pt x="104" y="1590"/>
                      <a:pt x="276" y="2232"/>
                      <a:pt x="401" y="2232"/>
                    </a:cubicBezTo>
                    <a:cubicBezTo>
                      <a:pt x="404" y="2232"/>
                      <a:pt x="407" y="2232"/>
                      <a:pt x="410" y="2231"/>
                    </a:cubicBezTo>
                    <a:cubicBezTo>
                      <a:pt x="651" y="2169"/>
                      <a:pt x="1972" y="590"/>
                      <a:pt x="1775" y="36"/>
                    </a:cubicBezTo>
                    <a:cubicBezTo>
                      <a:pt x="1766" y="28"/>
                      <a:pt x="1766" y="10"/>
                      <a:pt x="175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1" name="Google Shape;3351;p58"/>
              <p:cNvSpPr/>
              <p:nvPr/>
            </p:nvSpPr>
            <p:spPr>
              <a:xfrm flipH="1">
                <a:off x="6777121" y="3673363"/>
                <a:ext cx="796252" cy="795100"/>
              </a:xfrm>
              <a:custGeom>
                <a:avLst/>
                <a:gdLst/>
                <a:ahLst/>
                <a:cxnLst/>
                <a:rect l="l" t="t" r="r" b="b"/>
                <a:pathLst>
                  <a:path w="7021" h="7011" extrusionOk="0">
                    <a:moveTo>
                      <a:pt x="3547" y="1"/>
                    </a:moveTo>
                    <a:cubicBezTo>
                      <a:pt x="2177" y="1"/>
                      <a:pt x="1341" y="437"/>
                      <a:pt x="830" y="1013"/>
                    </a:cubicBezTo>
                    <a:cubicBezTo>
                      <a:pt x="0" y="1950"/>
                      <a:pt x="27" y="3243"/>
                      <a:pt x="45" y="3627"/>
                    </a:cubicBezTo>
                    <a:cubicBezTo>
                      <a:pt x="71" y="4287"/>
                      <a:pt x="571" y="6490"/>
                      <a:pt x="821" y="6749"/>
                    </a:cubicBezTo>
                    <a:cubicBezTo>
                      <a:pt x="856" y="6776"/>
                      <a:pt x="964" y="6803"/>
                      <a:pt x="1133" y="6829"/>
                    </a:cubicBezTo>
                    <a:cubicBezTo>
                      <a:pt x="1867" y="6940"/>
                      <a:pt x="3692" y="7011"/>
                      <a:pt x="5089" y="7011"/>
                    </a:cubicBezTo>
                    <a:cubicBezTo>
                      <a:pt x="6052" y="7011"/>
                      <a:pt x="6811" y="6977"/>
                      <a:pt x="6869" y="6901"/>
                    </a:cubicBezTo>
                    <a:cubicBezTo>
                      <a:pt x="7021" y="6678"/>
                      <a:pt x="5594" y="6464"/>
                      <a:pt x="5594" y="6464"/>
                    </a:cubicBezTo>
                    <a:cubicBezTo>
                      <a:pt x="5594" y="6464"/>
                      <a:pt x="5968" y="5750"/>
                      <a:pt x="6459" y="3475"/>
                    </a:cubicBezTo>
                    <a:cubicBezTo>
                      <a:pt x="6503" y="3288"/>
                      <a:pt x="6521" y="3109"/>
                      <a:pt x="6521" y="2940"/>
                    </a:cubicBezTo>
                    <a:cubicBezTo>
                      <a:pt x="6539" y="1013"/>
                      <a:pt x="4282" y="41"/>
                      <a:pt x="4282" y="41"/>
                    </a:cubicBezTo>
                    <a:cubicBezTo>
                      <a:pt x="4175" y="32"/>
                      <a:pt x="4068" y="23"/>
                      <a:pt x="3970" y="14"/>
                    </a:cubicBezTo>
                    <a:cubicBezTo>
                      <a:pt x="3824" y="5"/>
                      <a:pt x="3683" y="1"/>
                      <a:pt x="3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2" name="Google Shape;3352;p58"/>
              <p:cNvSpPr/>
              <p:nvPr/>
            </p:nvSpPr>
            <p:spPr>
              <a:xfrm flipH="1">
                <a:off x="6831671" y="3674837"/>
                <a:ext cx="741701" cy="773099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817" extrusionOk="0">
                    <a:moveTo>
                      <a:pt x="3970" y="1"/>
                    </a:moveTo>
                    <a:lnTo>
                      <a:pt x="830" y="1000"/>
                    </a:lnTo>
                    <a:cubicBezTo>
                      <a:pt x="0" y="1937"/>
                      <a:pt x="27" y="3230"/>
                      <a:pt x="45" y="3614"/>
                    </a:cubicBezTo>
                    <a:cubicBezTo>
                      <a:pt x="71" y="4274"/>
                      <a:pt x="571" y="6477"/>
                      <a:pt x="821" y="6727"/>
                    </a:cubicBezTo>
                    <a:cubicBezTo>
                      <a:pt x="856" y="6763"/>
                      <a:pt x="964" y="6790"/>
                      <a:pt x="1133" y="6816"/>
                    </a:cubicBezTo>
                    <a:cubicBezTo>
                      <a:pt x="4701" y="6397"/>
                      <a:pt x="6031" y="4283"/>
                      <a:pt x="6521" y="2927"/>
                    </a:cubicBezTo>
                    <a:cubicBezTo>
                      <a:pt x="6539" y="1000"/>
                      <a:pt x="4282" y="28"/>
                      <a:pt x="4282" y="28"/>
                    </a:cubicBezTo>
                    <a:cubicBezTo>
                      <a:pt x="4175" y="19"/>
                      <a:pt x="4068" y="10"/>
                      <a:pt x="397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3" name="Google Shape;3353;p58"/>
              <p:cNvSpPr/>
              <p:nvPr/>
            </p:nvSpPr>
            <p:spPr>
              <a:xfrm flipH="1">
                <a:off x="6752851" y="2206551"/>
                <a:ext cx="1663498" cy="2168465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19121" extrusionOk="0">
                    <a:moveTo>
                      <a:pt x="8237" y="1"/>
                    </a:moveTo>
                    <a:cubicBezTo>
                      <a:pt x="7335" y="1"/>
                      <a:pt x="6072" y="281"/>
                      <a:pt x="4668" y="1288"/>
                    </a:cubicBezTo>
                    <a:cubicBezTo>
                      <a:pt x="4025" y="1752"/>
                      <a:pt x="3472" y="2332"/>
                      <a:pt x="2990" y="2974"/>
                    </a:cubicBezTo>
                    <a:cubicBezTo>
                      <a:pt x="2919" y="3072"/>
                      <a:pt x="2839" y="3179"/>
                      <a:pt x="2767" y="3277"/>
                    </a:cubicBezTo>
                    <a:cubicBezTo>
                      <a:pt x="1920" y="4508"/>
                      <a:pt x="1340" y="5900"/>
                      <a:pt x="930" y="7069"/>
                    </a:cubicBezTo>
                    <a:cubicBezTo>
                      <a:pt x="894" y="7194"/>
                      <a:pt x="849" y="7319"/>
                      <a:pt x="805" y="7435"/>
                    </a:cubicBezTo>
                    <a:cubicBezTo>
                      <a:pt x="635" y="7970"/>
                      <a:pt x="501" y="8434"/>
                      <a:pt x="403" y="8799"/>
                    </a:cubicBezTo>
                    <a:cubicBezTo>
                      <a:pt x="0" y="10237"/>
                      <a:pt x="213" y="10812"/>
                      <a:pt x="439" y="10812"/>
                    </a:cubicBezTo>
                    <a:cubicBezTo>
                      <a:pt x="479" y="10812"/>
                      <a:pt x="518" y="10795"/>
                      <a:pt x="555" y="10762"/>
                    </a:cubicBezTo>
                    <a:cubicBezTo>
                      <a:pt x="569" y="10750"/>
                      <a:pt x="581" y="10744"/>
                      <a:pt x="592" y="10744"/>
                    </a:cubicBezTo>
                    <a:cubicBezTo>
                      <a:pt x="760" y="10744"/>
                      <a:pt x="407" y="12345"/>
                      <a:pt x="466" y="13724"/>
                    </a:cubicBezTo>
                    <a:cubicBezTo>
                      <a:pt x="528" y="15187"/>
                      <a:pt x="1179" y="17712"/>
                      <a:pt x="3204" y="18398"/>
                    </a:cubicBezTo>
                    <a:cubicBezTo>
                      <a:pt x="3713" y="18568"/>
                      <a:pt x="4427" y="18773"/>
                      <a:pt x="5256" y="18925"/>
                    </a:cubicBezTo>
                    <a:cubicBezTo>
                      <a:pt x="5919" y="19042"/>
                      <a:pt x="6647" y="19121"/>
                      <a:pt x="7404" y="19121"/>
                    </a:cubicBezTo>
                    <a:cubicBezTo>
                      <a:pt x="7687" y="19121"/>
                      <a:pt x="7974" y="19110"/>
                      <a:pt x="8263" y="19085"/>
                    </a:cubicBezTo>
                    <a:cubicBezTo>
                      <a:pt x="8298" y="19076"/>
                      <a:pt x="8334" y="19076"/>
                      <a:pt x="8370" y="19068"/>
                    </a:cubicBezTo>
                    <a:cubicBezTo>
                      <a:pt x="8477" y="19059"/>
                      <a:pt x="8584" y="19050"/>
                      <a:pt x="8691" y="19032"/>
                    </a:cubicBezTo>
                    <a:cubicBezTo>
                      <a:pt x="8718" y="19032"/>
                      <a:pt x="8744" y="19023"/>
                      <a:pt x="8780" y="19023"/>
                    </a:cubicBezTo>
                    <a:cubicBezTo>
                      <a:pt x="8807" y="19014"/>
                      <a:pt x="8843" y="19014"/>
                      <a:pt x="8878" y="19005"/>
                    </a:cubicBezTo>
                    <a:cubicBezTo>
                      <a:pt x="9012" y="18978"/>
                      <a:pt x="9155" y="18961"/>
                      <a:pt x="9289" y="18925"/>
                    </a:cubicBezTo>
                    <a:cubicBezTo>
                      <a:pt x="9324" y="18916"/>
                      <a:pt x="9360" y="18907"/>
                      <a:pt x="9396" y="18898"/>
                    </a:cubicBezTo>
                    <a:cubicBezTo>
                      <a:pt x="9574" y="18862"/>
                      <a:pt x="9744" y="18809"/>
                      <a:pt x="9922" y="18755"/>
                    </a:cubicBezTo>
                    <a:cubicBezTo>
                      <a:pt x="9949" y="18746"/>
                      <a:pt x="9984" y="18737"/>
                      <a:pt x="10020" y="18720"/>
                    </a:cubicBezTo>
                    <a:cubicBezTo>
                      <a:pt x="10056" y="18711"/>
                      <a:pt x="10092" y="18702"/>
                      <a:pt x="10127" y="18684"/>
                    </a:cubicBezTo>
                    <a:cubicBezTo>
                      <a:pt x="10216" y="18657"/>
                      <a:pt x="10315" y="18622"/>
                      <a:pt x="10404" y="18577"/>
                    </a:cubicBezTo>
                    <a:cubicBezTo>
                      <a:pt x="10439" y="18568"/>
                      <a:pt x="10466" y="18559"/>
                      <a:pt x="10493" y="18541"/>
                    </a:cubicBezTo>
                    <a:cubicBezTo>
                      <a:pt x="10538" y="18523"/>
                      <a:pt x="10582" y="18506"/>
                      <a:pt x="10636" y="18488"/>
                    </a:cubicBezTo>
                    <a:cubicBezTo>
                      <a:pt x="10698" y="18452"/>
                      <a:pt x="10761" y="18425"/>
                      <a:pt x="10823" y="18398"/>
                    </a:cubicBezTo>
                    <a:cubicBezTo>
                      <a:pt x="10877" y="18363"/>
                      <a:pt x="10939" y="18336"/>
                      <a:pt x="10993" y="18309"/>
                    </a:cubicBezTo>
                    <a:cubicBezTo>
                      <a:pt x="11037" y="18283"/>
                      <a:pt x="11091" y="18256"/>
                      <a:pt x="11135" y="18229"/>
                    </a:cubicBezTo>
                    <a:cubicBezTo>
                      <a:pt x="11180" y="18202"/>
                      <a:pt x="11216" y="18184"/>
                      <a:pt x="11260" y="18158"/>
                    </a:cubicBezTo>
                    <a:cubicBezTo>
                      <a:pt x="11278" y="18140"/>
                      <a:pt x="11305" y="18131"/>
                      <a:pt x="11323" y="18113"/>
                    </a:cubicBezTo>
                    <a:cubicBezTo>
                      <a:pt x="11385" y="18077"/>
                      <a:pt x="11448" y="18033"/>
                      <a:pt x="11510" y="17997"/>
                    </a:cubicBezTo>
                    <a:cubicBezTo>
                      <a:pt x="11662" y="17890"/>
                      <a:pt x="11813" y="17783"/>
                      <a:pt x="11965" y="17658"/>
                    </a:cubicBezTo>
                    <a:cubicBezTo>
                      <a:pt x="12001" y="17622"/>
                      <a:pt x="12045" y="17596"/>
                      <a:pt x="12090" y="17560"/>
                    </a:cubicBezTo>
                    <a:cubicBezTo>
                      <a:pt x="12090" y="17551"/>
                      <a:pt x="12090" y="17551"/>
                      <a:pt x="12099" y="17551"/>
                    </a:cubicBezTo>
                    <a:cubicBezTo>
                      <a:pt x="12134" y="17515"/>
                      <a:pt x="12170" y="17480"/>
                      <a:pt x="12206" y="17453"/>
                    </a:cubicBezTo>
                    <a:cubicBezTo>
                      <a:pt x="12322" y="17337"/>
                      <a:pt x="12438" y="17221"/>
                      <a:pt x="12554" y="17105"/>
                    </a:cubicBezTo>
                    <a:cubicBezTo>
                      <a:pt x="12572" y="17078"/>
                      <a:pt x="12589" y="17060"/>
                      <a:pt x="12607" y="17042"/>
                    </a:cubicBezTo>
                    <a:cubicBezTo>
                      <a:pt x="12652" y="16998"/>
                      <a:pt x="12688" y="16953"/>
                      <a:pt x="12732" y="16900"/>
                    </a:cubicBezTo>
                    <a:cubicBezTo>
                      <a:pt x="12759" y="16864"/>
                      <a:pt x="12795" y="16819"/>
                      <a:pt x="12830" y="16784"/>
                    </a:cubicBezTo>
                    <a:cubicBezTo>
                      <a:pt x="12857" y="16748"/>
                      <a:pt x="12884" y="16712"/>
                      <a:pt x="12911" y="16677"/>
                    </a:cubicBezTo>
                    <a:cubicBezTo>
                      <a:pt x="12928" y="16659"/>
                      <a:pt x="12937" y="16641"/>
                      <a:pt x="12955" y="16614"/>
                    </a:cubicBezTo>
                    <a:cubicBezTo>
                      <a:pt x="12964" y="16605"/>
                      <a:pt x="12973" y="16605"/>
                      <a:pt x="12973" y="16596"/>
                    </a:cubicBezTo>
                    <a:cubicBezTo>
                      <a:pt x="12991" y="16570"/>
                      <a:pt x="13009" y="16543"/>
                      <a:pt x="13027" y="16516"/>
                    </a:cubicBezTo>
                    <a:cubicBezTo>
                      <a:pt x="13035" y="16516"/>
                      <a:pt x="13035" y="16507"/>
                      <a:pt x="13035" y="16507"/>
                    </a:cubicBezTo>
                    <a:cubicBezTo>
                      <a:pt x="13080" y="16454"/>
                      <a:pt x="13116" y="16391"/>
                      <a:pt x="13160" y="16338"/>
                    </a:cubicBezTo>
                    <a:cubicBezTo>
                      <a:pt x="13196" y="16275"/>
                      <a:pt x="13232" y="16222"/>
                      <a:pt x="13267" y="16159"/>
                    </a:cubicBezTo>
                    <a:cubicBezTo>
                      <a:pt x="13856" y="15223"/>
                      <a:pt x="14204" y="14161"/>
                      <a:pt x="14374" y="13046"/>
                    </a:cubicBezTo>
                    <a:cubicBezTo>
                      <a:pt x="14668" y="11181"/>
                      <a:pt x="14472" y="9165"/>
                      <a:pt x="14061" y="7408"/>
                    </a:cubicBezTo>
                    <a:cubicBezTo>
                      <a:pt x="14044" y="7336"/>
                      <a:pt x="14026" y="7265"/>
                      <a:pt x="14017" y="7194"/>
                    </a:cubicBezTo>
                    <a:cubicBezTo>
                      <a:pt x="14008" y="7176"/>
                      <a:pt x="13999" y="7158"/>
                      <a:pt x="13999" y="7131"/>
                    </a:cubicBezTo>
                    <a:cubicBezTo>
                      <a:pt x="13990" y="7096"/>
                      <a:pt x="13981" y="7051"/>
                      <a:pt x="13963" y="7015"/>
                    </a:cubicBezTo>
                    <a:cubicBezTo>
                      <a:pt x="13624" y="5659"/>
                      <a:pt x="13169" y="4491"/>
                      <a:pt x="12741" y="3679"/>
                    </a:cubicBezTo>
                    <a:cubicBezTo>
                      <a:pt x="12688" y="3581"/>
                      <a:pt x="12634" y="3483"/>
                      <a:pt x="12589" y="3393"/>
                    </a:cubicBezTo>
                    <a:cubicBezTo>
                      <a:pt x="12572" y="3367"/>
                      <a:pt x="12554" y="3340"/>
                      <a:pt x="12536" y="3313"/>
                    </a:cubicBezTo>
                    <a:cubicBezTo>
                      <a:pt x="12518" y="3286"/>
                      <a:pt x="12500" y="3260"/>
                      <a:pt x="12482" y="3233"/>
                    </a:cubicBezTo>
                    <a:cubicBezTo>
                      <a:pt x="12456" y="3188"/>
                      <a:pt x="12429" y="3144"/>
                      <a:pt x="12402" y="3099"/>
                    </a:cubicBezTo>
                    <a:cubicBezTo>
                      <a:pt x="11028" y="1074"/>
                      <a:pt x="9128" y="762"/>
                      <a:pt x="9128" y="762"/>
                    </a:cubicBezTo>
                    <a:cubicBezTo>
                      <a:pt x="9128" y="762"/>
                      <a:pt x="9779" y="637"/>
                      <a:pt x="9628" y="351"/>
                    </a:cubicBezTo>
                    <a:cubicBezTo>
                      <a:pt x="9552" y="221"/>
                      <a:pt x="9037" y="1"/>
                      <a:pt x="8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4" name="Google Shape;3354;p58"/>
              <p:cNvSpPr/>
              <p:nvPr/>
            </p:nvSpPr>
            <p:spPr>
              <a:xfrm flipH="1">
                <a:off x="6786194" y="3109274"/>
                <a:ext cx="1138296" cy="1265855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11162" extrusionOk="0">
                    <a:moveTo>
                      <a:pt x="5427" y="0"/>
                    </a:moveTo>
                    <a:cubicBezTo>
                      <a:pt x="5403" y="0"/>
                      <a:pt x="5378" y="1"/>
                      <a:pt x="5353" y="1"/>
                    </a:cubicBezTo>
                    <a:cubicBezTo>
                      <a:pt x="1588" y="54"/>
                      <a:pt x="188" y="2276"/>
                      <a:pt x="18" y="5532"/>
                    </a:cubicBezTo>
                    <a:cubicBezTo>
                      <a:pt x="0" y="6005"/>
                      <a:pt x="0" y="6504"/>
                      <a:pt x="18" y="7013"/>
                    </a:cubicBezTo>
                    <a:cubicBezTo>
                      <a:pt x="90" y="8503"/>
                      <a:pt x="393" y="9885"/>
                      <a:pt x="919" y="10965"/>
                    </a:cubicBezTo>
                    <a:cubicBezTo>
                      <a:pt x="1568" y="11083"/>
                      <a:pt x="2290" y="11162"/>
                      <a:pt x="3037" y="11162"/>
                    </a:cubicBezTo>
                    <a:cubicBezTo>
                      <a:pt x="3533" y="11162"/>
                      <a:pt x="4039" y="11127"/>
                      <a:pt x="4541" y="11045"/>
                    </a:cubicBezTo>
                    <a:cubicBezTo>
                      <a:pt x="6201" y="10769"/>
                      <a:pt x="7824" y="9975"/>
                      <a:pt x="8930" y="8199"/>
                    </a:cubicBezTo>
                    <a:cubicBezTo>
                      <a:pt x="9519" y="7263"/>
                      <a:pt x="9867" y="6201"/>
                      <a:pt x="10037" y="5086"/>
                    </a:cubicBezTo>
                    <a:cubicBezTo>
                      <a:pt x="9744" y="3519"/>
                      <a:pt x="8714" y="0"/>
                      <a:pt x="5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5" name="Google Shape;3355;p58"/>
              <p:cNvSpPr/>
              <p:nvPr/>
            </p:nvSpPr>
            <p:spPr>
              <a:xfrm flipH="1">
                <a:off x="7318313" y="3668827"/>
                <a:ext cx="606176" cy="706302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6228" extrusionOk="0">
                    <a:moveTo>
                      <a:pt x="2400" y="0"/>
                    </a:moveTo>
                    <a:cubicBezTo>
                      <a:pt x="1437" y="107"/>
                      <a:pt x="661" y="321"/>
                      <a:pt x="18" y="598"/>
                    </a:cubicBezTo>
                    <a:cubicBezTo>
                      <a:pt x="0" y="1071"/>
                      <a:pt x="0" y="1570"/>
                      <a:pt x="18" y="2079"/>
                    </a:cubicBezTo>
                    <a:cubicBezTo>
                      <a:pt x="90" y="3569"/>
                      <a:pt x="393" y="4951"/>
                      <a:pt x="919" y="6031"/>
                    </a:cubicBezTo>
                    <a:cubicBezTo>
                      <a:pt x="1568" y="6149"/>
                      <a:pt x="2290" y="6228"/>
                      <a:pt x="3037" y="6228"/>
                    </a:cubicBezTo>
                    <a:cubicBezTo>
                      <a:pt x="3533" y="6228"/>
                      <a:pt x="4039" y="6193"/>
                      <a:pt x="4541" y="6111"/>
                    </a:cubicBezTo>
                    <a:cubicBezTo>
                      <a:pt x="5344" y="1722"/>
                      <a:pt x="2400" y="0"/>
                      <a:pt x="240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6" name="Google Shape;3356;p58"/>
              <p:cNvSpPr/>
              <p:nvPr/>
            </p:nvSpPr>
            <p:spPr>
              <a:xfrm flipH="1">
                <a:off x="7366966" y="3311707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0"/>
                    </a:moveTo>
                    <a:cubicBezTo>
                      <a:pt x="0" y="0"/>
                      <a:pt x="0" y="116"/>
                      <a:pt x="81" y="116"/>
                    </a:cubicBezTo>
                    <a:cubicBezTo>
                      <a:pt x="161" y="116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7" name="Google Shape;3357;p58"/>
              <p:cNvSpPr/>
              <p:nvPr/>
            </p:nvSpPr>
            <p:spPr>
              <a:xfrm flipH="1">
                <a:off x="7259680" y="3321800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36"/>
                      <a:pt x="1" y="54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23"/>
                      <a:pt x="18" y="232"/>
                    </a:cubicBezTo>
                    <a:cubicBezTo>
                      <a:pt x="27" y="241"/>
                      <a:pt x="45" y="250"/>
                      <a:pt x="54" y="250"/>
                    </a:cubicBezTo>
                    <a:cubicBezTo>
                      <a:pt x="72" y="250"/>
                      <a:pt x="90" y="241"/>
                      <a:pt x="99" y="232"/>
                    </a:cubicBezTo>
                    <a:cubicBezTo>
                      <a:pt x="117" y="223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08" y="36"/>
                      <a:pt x="99" y="18"/>
                    </a:cubicBezTo>
                    <a:cubicBezTo>
                      <a:pt x="90" y="9"/>
                      <a:pt x="72" y="9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8" name="Google Shape;3358;p58"/>
              <p:cNvSpPr/>
              <p:nvPr/>
            </p:nvSpPr>
            <p:spPr>
              <a:xfrm flipH="1">
                <a:off x="7275898" y="3219166"/>
                <a:ext cx="17238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13"/>
                      <a:pt x="36" y="31"/>
                      <a:pt x="27" y="49"/>
                    </a:cubicBezTo>
                    <a:cubicBezTo>
                      <a:pt x="18" y="94"/>
                      <a:pt x="18" y="147"/>
                      <a:pt x="9" y="192"/>
                    </a:cubicBezTo>
                    <a:cubicBezTo>
                      <a:pt x="0" y="209"/>
                      <a:pt x="0" y="227"/>
                      <a:pt x="9" y="245"/>
                    </a:cubicBezTo>
                    <a:cubicBezTo>
                      <a:pt x="18" y="254"/>
                      <a:pt x="36" y="263"/>
                      <a:pt x="45" y="272"/>
                    </a:cubicBezTo>
                    <a:cubicBezTo>
                      <a:pt x="63" y="272"/>
                      <a:pt x="80" y="272"/>
                      <a:pt x="98" y="263"/>
                    </a:cubicBezTo>
                    <a:cubicBezTo>
                      <a:pt x="107" y="254"/>
                      <a:pt x="125" y="236"/>
                      <a:pt x="125" y="227"/>
                    </a:cubicBezTo>
                    <a:cubicBezTo>
                      <a:pt x="134" y="174"/>
                      <a:pt x="143" y="129"/>
                      <a:pt x="152" y="76"/>
                    </a:cubicBezTo>
                    <a:cubicBezTo>
                      <a:pt x="152" y="67"/>
                      <a:pt x="152" y="49"/>
                      <a:pt x="143" y="31"/>
                    </a:cubicBezTo>
                    <a:cubicBezTo>
                      <a:pt x="134" y="22"/>
                      <a:pt x="125" y="13"/>
                      <a:pt x="107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9" name="Google Shape;3359;p58"/>
              <p:cNvSpPr/>
              <p:nvPr/>
            </p:nvSpPr>
            <p:spPr>
              <a:xfrm flipH="1">
                <a:off x="7382050" y="3254209"/>
                <a:ext cx="19393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2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8"/>
                    </a:cubicBezTo>
                    <a:cubicBezTo>
                      <a:pt x="81" y="8"/>
                      <a:pt x="63" y="16"/>
                      <a:pt x="54" y="34"/>
                    </a:cubicBezTo>
                    <a:cubicBezTo>
                      <a:pt x="45" y="61"/>
                      <a:pt x="27" y="97"/>
                      <a:pt x="10" y="132"/>
                    </a:cubicBezTo>
                    <a:cubicBezTo>
                      <a:pt x="1" y="141"/>
                      <a:pt x="1" y="150"/>
                      <a:pt x="1" y="159"/>
                    </a:cubicBezTo>
                    <a:cubicBezTo>
                      <a:pt x="1" y="168"/>
                      <a:pt x="1" y="177"/>
                      <a:pt x="1" y="177"/>
                    </a:cubicBezTo>
                    <a:cubicBezTo>
                      <a:pt x="10" y="195"/>
                      <a:pt x="18" y="204"/>
                      <a:pt x="27" y="213"/>
                    </a:cubicBezTo>
                    <a:cubicBezTo>
                      <a:pt x="45" y="222"/>
                      <a:pt x="63" y="222"/>
                      <a:pt x="81" y="222"/>
                    </a:cubicBezTo>
                    <a:cubicBezTo>
                      <a:pt x="90" y="213"/>
                      <a:pt x="108" y="204"/>
                      <a:pt x="117" y="195"/>
                    </a:cubicBezTo>
                    <a:cubicBezTo>
                      <a:pt x="134" y="159"/>
                      <a:pt x="143" y="124"/>
                      <a:pt x="161" y="97"/>
                    </a:cubicBezTo>
                    <a:cubicBezTo>
                      <a:pt x="170" y="88"/>
                      <a:pt x="170" y="79"/>
                      <a:pt x="170" y="61"/>
                    </a:cubicBezTo>
                    <a:lnTo>
                      <a:pt x="170" y="43"/>
                    </a:lnTo>
                    <a:cubicBezTo>
                      <a:pt x="170" y="34"/>
                      <a:pt x="152" y="16"/>
                      <a:pt x="143" y="8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0" name="Google Shape;3360;p58"/>
              <p:cNvSpPr/>
              <p:nvPr/>
            </p:nvSpPr>
            <p:spPr>
              <a:xfrm flipH="1">
                <a:off x="7532885" y="3547367"/>
                <a:ext cx="17238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10"/>
                    </a:cubicBezTo>
                    <a:cubicBezTo>
                      <a:pt x="45" y="19"/>
                      <a:pt x="36" y="27"/>
                      <a:pt x="36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9" y="179"/>
                      <a:pt x="18" y="188"/>
                    </a:cubicBezTo>
                    <a:cubicBezTo>
                      <a:pt x="18" y="206"/>
                      <a:pt x="36" y="215"/>
                      <a:pt x="54" y="224"/>
                    </a:cubicBezTo>
                    <a:cubicBezTo>
                      <a:pt x="63" y="224"/>
                      <a:pt x="81" y="224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1" name="Google Shape;3361;p58"/>
              <p:cNvSpPr/>
              <p:nvPr/>
            </p:nvSpPr>
            <p:spPr>
              <a:xfrm flipH="1">
                <a:off x="7512585" y="3626526"/>
                <a:ext cx="20414" cy="3073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1" extrusionOk="0">
                    <a:moveTo>
                      <a:pt x="109" y="1"/>
                    </a:moveTo>
                    <a:cubicBezTo>
                      <a:pt x="101" y="1"/>
                      <a:pt x="95" y="3"/>
                      <a:pt x="90" y="7"/>
                    </a:cubicBezTo>
                    <a:cubicBezTo>
                      <a:pt x="72" y="16"/>
                      <a:pt x="63" y="34"/>
                      <a:pt x="63" y="43"/>
                    </a:cubicBezTo>
                    <a:cubicBezTo>
                      <a:pt x="45" y="97"/>
                      <a:pt x="28" y="141"/>
                      <a:pt x="10" y="195"/>
                    </a:cubicBezTo>
                    <a:cubicBezTo>
                      <a:pt x="1" y="213"/>
                      <a:pt x="10" y="230"/>
                      <a:pt x="19" y="239"/>
                    </a:cubicBezTo>
                    <a:cubicBezTo>
                      <a:pt x="28" y="257"/>
                      <a:pt x="37" y="266"/>
                      <a:pt x="54" y="266"/>
                    </a:cubicBezTo>
                    <a:cubicBezTo>
                      <a:pt x="60" y="269"/>
                      <a:pt x="66" y="270"/>
                      <a:pt x="72" y="270"/>
                    </a:cubicBezTo>
                    <a:cubicBezTo>
                      <a:pt x="83" y="270"/>
                      <a:pt x="93" y="266"/>
                      <a:pt x="99" y="266"/>
                    </a:cubicBezTo>
                    <a:cubicBezTo>
                      <a:pt x="117" y="257"/>
                      <a:pt x="126" y="239"/>
                      <a:pt x="126" y="230"/>
                    </a:cubicBezTo>
                    <a:cubicBezTo>
                      <a:pt x="144" y="177"/>
                      <a:pt x="161" y="132"/>
                      <a:pt x="179" y="79"/>
                    </a:cubicBezTo>
                    <a:cubicBezTo>
                      <a:pt x="179" y="61"/>
                      <a:pt x="179" y="43"/>
                      <a:pt x="170" y="34"/>
                    </a:cubicBezTo>
                    <a:cubicBezTo>
                      <a:pt x="161" y="16"/>
                      <a:pt x="153" y="7"/>
                      <a:pt x="135" y="7"/>
                    </a:cubicBezTo>
                    <a:cubicBezTo>
                      <a:pt x="126" y="3"/>
                      <a:pt x="117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2" name="Google Shape;3362;p58"/>
              <p:cNvSpPr/>
              <p:nvPr/>
            </p:nvSpPr>
            <p:spPr>
              <a:xfrm flipH="1">
                <a:off x="7423558" y="3665765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lnTo>
                      <a:pt x="10" y="143"/>
                    </a:lnTo>
                    <a:cubicBezTo>
                      <a:pt x="1" y="161"/>
                      <a:pt x="10" y="170"/>
                      <a:pt x="10" y="188"/>
                    </a:cubicBezTo>
                    <a:cubicBezTo>
                      <a:pt x="19" y="206"/>
                      <a:pt x="36" y="215"/>
                      <a:pt x="54" y="215"/>
                    </a:cubicBezTo>
                    <a:cubicBezTo>
                      <a:pt x="57" y="218"/>
                      <a:pt x="61" y="219"/>
                      <a:pt x="66" y="219"/>
                    </a:cubicBezTo>
                    <a:cubicBezTo>
                      <a:pt x="75" y="219"/>
                      <a:pt x="87" y="215"/>
                      <a:pt x="99" y="215"/>
                    </a:cubicBezTo>
                    <a:cubicBezTo>
                      <a:pt x="108" y="206"/>
                      <a:pt x="126" y="188"/>
                      <a:pt x="126" y="170"/>
                    </a:cubicBezTo>
                    <a:cubicBezTo>
                      <a:pt x="135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3" name="Google Shape;3363;p58"/>
              <p:cNvSpPr/>
              <p:nvPr/>
            </p:nvSpPr>
            <p:spPr>
              <a:xfrm flipH="1">
                <a:off x="7199006" y="4114745"/>
                <a:ext cx="17238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71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0" y="47"/>
                      <a:pt x="9" y="83"/>
                    </a:cubicBezTo>
                    <a:cubicBezTo>
                      <a:pt x="18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18" y="199"/>
                      <a:pt x="18" y="216"/>
                      <a:pt x="9" y="243"/>
                    </a:cubicBezTo>
                    <a:cubicBezTo>
                      <a:pt x="0" y="261"/>
                      <a:pt x="9" y="279"/>
                      <a:pt x="9" y="288"/>
                    </a:cubicBezTo>
                    <a:cubicBezTo>
                      <a:pt x="18" y="306"/>
                      <a:pt x="36" y="315"/>
                      <a:pt x="54" y="315"/>
                    </a:cubicBezTo>
                    <a:cubicBezTo>
                      <a:pt x="58" y="319"/>
                      <a:pt x="65" y="321"/>
                      <a:pt x="73" y="321"/>
                    </a:cubicBezTo>
                    <a:cubicBezTo>
                      <a:pt x="80" y="321"/>
                      <a:pt x="89" y="319"/>
                      <a:pt x="98" y="315"/>
                    </a:cubicBezTo>
                    <a:cubicBezTo>
                      <a:pt x="116" y="306"/>
                      <a:pt x="116" y="288"/>
                      <a:pt x="125" y="279"/>
                    </a:cubicBezTo>
                    <a:cubicBezTo>
                      <a:pt x="152" y="208"/>
                      <a:pt x="152" y="118"/>
                      <a:pt x="134" y="47"/>
                    </a:cubicBezTo>
                    <a:cubicBezTo>
                      <a:pt x="119" y="17"/>
                      <a:pt x="98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4" name="Google Shape;3364;p58"/>
              <p:cNvSpPr/>
              <p:nvPr/>
            </p:nvSpPr>
            <p:spPr>
              <a:xfrm flipH="1">
                <a:off x="7250608" y="4194584"/>
                <a:ext cx="17238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6" extrusionOk="0">
                    <a:moveTo>
                      <a:pt x="69" y="1"/>
                    </a:moveTo>
                    <a:cubicBezTo>
                      <a:pt x="63" y="1"/>
                      <a:pt x="58" y="2"/>
                      <a:pt x="54" y="3"/>
                    </a:cubicBezTo>
                    <a:cubicBezTo>
                      <a:pt x="18" y="3"/>
                      <a:pt x="0" y="48"/>
                      <a:pt x="9" y="75"/>
                    </a:cubicBezTo>
                    <a:cubicBezTo>
                      <a:pt x="18" y="92"/>
                      <a:pt x="18" y="110"/>
                      <a:pt x="18" y="128"/>
                    </a:cubicBezTo>
                    <a:cubicBezTo>
                      <a:pt x="18" y="141"/>
                      <a:pt x="18" y="156"/>
                      <a:pt x="18" y="173"/>
                    </a:cubicBezTo>
                    <a:cubicBezTo>
                      <a:pt x="18" y="190"/>
                      <a:pt x="9" y="217"/>
                      <a:pt x="0" y="235"/>
                    </a:cubicBezTo>
                    <a:cubicBezTo>
                      <a:pt x="0" y="253"/>
                      <a:pt x="0" y="271"/>
                      <a:pt x="9" y="289"/>
                    </a:cubicBezTo>
                    <a:cubicBezTo>
                      <a:pt x="18" y="298"/>
                      <a:pt x="27" y="306"/>
                      <a:pt x="45" y="315"/>
                    </a:cubicBezTo>
                    <a:cubicBezTo>
                      <a:pt x="63" y="315"/>
                      <a:pt x="80" y="315"/>
                      <a:pt x="89" y="306"/>
                    </a:cubicBezTo>
                    <a:cubicBezTo>
                      <a:pt x="107" y="298"/>
                      <a:pt x="116" y="289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5" name="Google Shape;3365;p58"/>
              <p:cNvSpPr/>
              <p:nvPr/>
            </p:nvSpPr>
            <p:spPr>
              <a:xfrm flipH="1">
                <a:off x="7357780" y="4210801"/>
                <a:ext cx="17352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21" y="181"/>
                    </a:moveTo>
                    <a:cubicBezTo>
                      <a:pt x="20" y="184"/>
                      <a:pt x="18" y="187"/>
                      <a:pt x="18" y="190"/>
                    </a:cubicBezTo>
                    <a:cubicBezTo>
                      <a:pt x="19" y="187"/>
                      <a:pt x="20" y="184"/>
                      <a:pt x="21" y="181"/>
                    </a:cubicBezTo>
                    <a:close/>
                    <a:moveTo>
                      <a:pt x="72" y="1"/>
                    </a:moveTo>
                    <a:cubicBezTo>
                      <a:pt x="66" y="1"/>
                      <a:pt x="60" y="1"/>
                      <a:pt x="54" y="3"/>
                    </a:cubicBezTo>
                    <a:cubicBezTo>
                      <a:pt x="18" y="3"/>
                      <a:pt x="1" y="47"/>
                      <a:pt x="9" y="74"/>
                    </a:cubicBezTo>
                    <a:cubicBezTo>
                      <a:pt x="18" y="92"/>
                      <a:pt x="18" y="110"/>
                      <a:pt x="27" y="128"/>
                    </a:cubicBezTo>
                    <a:cubicBezTo>
                      <a:pt x="27" y="128"/>
                      <a:pt x="18" y="119"/>
                      <a:pt x="18" y="119"/>
                    </a:cubicBezTo>
                    <a:lnTo>
                      <a:pt x="18" y="119"/>
                    </a:lnTo>
                    <a:cubicBezTo>
                      <a:pt x="26" y="135"/>
                      <a:pt x="27" y="157"/>
                      <a:pt x="21" y="181"/>
                    </a:cubicBezTo>
                    <a:lnTo>
                      <a:pt x="21" y="181"/>
                    </a:lnTo>
                    <a:cubicBezTo>
                      <a:pt x="24" y="176"/>
                      <a:pt x="27" y="172"/>
                      <a:pt x="27" y="172"/>
                    </a:cubicBezTo>
                    <a:lnTo>
                      <a:pt x="27" y="172"/>
                    </a:lnTo>
                    <a:cubicBezTo>
                      <a:pt x="18" y="190"/>
                      <a:pt x="18" y="217"/>
                      <a:pt x="9" y="235"/>
                    </a:cubicBezTo>
                    <a:cubicBezTo>
                      <a:pt x="1" y="253"/>
                      <a:pt x="1" y="271"/>
                      <a:pt x="9" y="288"/>
                    </a:cubicBezTo>
                    <a:cubicBezTo>
                      <a:pt x="18" y="297"/>
                      <a:pt x="36" y="306"/>
                      <a:pt x="45" y="315"/>
                    </a:cubicBezTo>
                    <a:cubicBezTo>
                      <a:pt x="63" y="315"/>
                      <a:pt x="81" y="315"/>
                      <a:pt x="99" y="306"/>
                    </a:cubicBezTo>
                    <a:cubicBezTo>
                      <a:pt x="108" y="297"/>
                      <a:pt x="117" y="288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6" name="Google Shape;3366;p58"/>
              <p:cNvSpPr/>
              <p:nvPr/>
            </p:nvSpPr>
            <p:spPr>
              <a:xfrm flipH="1">
                <a:off x="7512585" y="4280660"/>
                <a:ext cx="18372" cy="3617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1" y="47"/>
                      <a:pt x="19" y="83"/>
                    </a:cubicBezTo>
                    <a:cubicBezTo>
                      <a:pt x="19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27" y="199"/>
                      <a:pt x="19" y="217"/>
                      <a:pt x="10" y="243"/>
                    </a:cubicBezTo>
                    <a:cubicBezTo>
                      <a:pt x="1" y="252"/>
                      <a:pt x="10" y="279"/>
                      <a:pt x="19" y="288"/>
                    </a:cubicBezTo>
                    <a:cubicBezTo>
                      <a:pt x="27" y="306"/>
                      <a:pt x="36" y="315"/>
                      <a:pt x="54" y="315"/>
                    </a:cubicBezTo>
                    <a:cubicBezTo>
                      <a:pt x="60" y="318"/>
                      <a:pt x="66" y="319"/>
                      <a:pt x="72" y="319"/>
                    </a:cubicBezTo>
                    <a:cubicBezTo>
                      <a:pt x="83" y="319"/>
                      <a:pt x="93" y="315"/>
                      <a:pt x="99" y="315"/>
                    </a:cubicBezTo>
                    <a:cubicBezTo>
                      <a:pt x="117" y="306"/>
                      <a:pt x="126" y="288"/>
                      <a:pt x="126" y="270"/>
                    </a:cubicBezTo>
                    <a:cubicBezTo>
                      <a:pt x="161" y="208"/>
                      <a:pt x="161" y="118"/>
                      <a:pt x="135" y="47"/>
                    </a:cubicBezTo>
                    <a:cubicBezTo>
                      <a:pt x="127" y="17"/>
                      <a:pt x="10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7" name="Google Shape;3367;p58"/>
              <p:cNvSpPr/>
              <p:nvPr/>
            </p:nvSpPr>
            <p:spPr>
              <a:xfrm flipH="1">
                <a:off x="6960165" y="3626072"/>
                <a:ext cx="18372" cy="3572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5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3"/>
                    </a:cubicBezTo>
                    <a:cubicBezTo>
                      <a:pt x="27" y="3"/>
                      <a:pt x="1" y="47"/>
                      <a:pt x="10" y="74"/>
                    </a:cubicBezTo>
                    <a:cubicBezTo>
                      <a:pt x="18" y="92"/>
                      <a:pt x="27" y="110"/>
                      <a:pt x="27" y="127"/>
                    </a:cubicBezTo>
                    <a:cubicBezTo>
                      <a:pt x="27" y="144"/>
                      <a:pt x="27" y="159"/>
                      <a:pt x="27" y="172"/>
                    </a:cubicBezTo>
                    <a:cubicBezTo>
                      <a:pt x="27" y="190"/>
                      <a:pt x="18" y="217"/>
                      <a:pt x="10" y="234"/>
                    </a:cubicBezTo>
                    <a:cubicBezTo>
                      <a:pt x="1" y="252"/>
                      <a:pt x="10" y="270"/>
                      <a:pt x="18" y="288"/>
                    </a:cubicBezTo>
                    <a:cubicBezTo>
                      <a:pt x="18" y="297"/>
                      <a:pt x="36" y="306"/>
                      <a:pt x="54" y="315"/>
                    </a:cubicBezTo>
                    <a:cubicBezTo>
                      <a:pt x="63" y="315"/>
                      <a:pt x="90" y="315"/>
                      <a:pt x="99" y="306"/>
                    </a:cubicBezTo>
                    <a:cubicBezTo>
                      <a:pt x="117" y="297"/>
                      <a:pt x="117" y="288"/>
                      <a:pt x="126" y="270"/>
                    </a:cubicBezTo>
                    <a:cubicBezTo>
                      <a:pt x="152" y="199"/>
                      <a:pt x="161" y="110"/>
                      <a:pt x="134" y="38"/>
                    </a:cubicBezTo>
                    <a:cubicBezTo>
                      <a:pt x="120" y="16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8" name="Google Shape;3368;p58"/>
              <p:cNvSpPr/>
              <p:nvPr/>
            </p:nvSpPr>
            <p:spPr>
              <a:xfrm flipH="1">
                <a:off x="7297106" y="4145025"/>
                <a:ext cx="20300" cy="360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8" extrusionOk="0">
                    <a:moveTo>
                      <a:pt x="116" y="1"/>
                    </a:moveTo>
                    <a:cubicBezTo>
                      <a:pt x="87" y="1"/>
                      <a:pt x="61" y="18"/>
                      <a:pt x="54" y="48"/>
                    </a:cubicBezTo>
                    <a:cubicBezTo>
                      <a:pt x="36" y="110"/>
                      <a:pt x="18" y="173"/>
                      <a:pt x="9" y="244"/>
                    </a:cubicBezTo>
                    <a:cubicBezTo>
                      <a:pt x="0" y="271"/>
                      <a:pt x="18" y="306"/>
                      <a:pt x="45" y="315"/>
                    </a:cubicBezTo>
                    <a:cubicBezTo>
                      <a:pt x="51" y="317"/>
                      <a:pt x="57" y="318"/>
                      <a:pt x="63" y="318"/>
                    </a:cubicBezTo>
                    <a:cubicBezTo>
                      <a:pt x="92" y="318"/>
                      <a:pt x="118" y="300"/>
                      <a:pt x="125" y="271"/>
                    </a:cubicBezTo>
                    <a:cubicBezTo>
                      <a:pt x="143" y="208"/>
                      <a:pt x="152" y="146"/>
                      <a:pt x="170" y="74"/>
                    </a:cubicBezTo>
                    <a:cubicBezTo>
                      <a:pt x="178" y="48"/>
                      <a:pt x="161" y="12"/>
                      <a:pt x="134" y="3"/>
                    </a:cubicBezTo>
                    <a:cubicBezTo>
                      <a:pt x="128" y="1"/>
                      <a:pt x="122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9" name="Google Shape;3369;p58"/>
              <p:cNvSpPr/>
              <p:nvPr/>
            </p:nvSpPr>
            <p:spPr>
              <a:xfrm flipH="1">
                <a:off x="7091720" y="4090703"/>
                <a:ext cx="17352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8" y="45"/>
                      <a:pt x="28" y="63"/>
                    </a:cubicBezTo>
                    <a:cubicBezTo>
                      <a:pt x="19" y="134"/>
                      <a:pt x="10" y="205"/>
                      <a:pt x="1" y="286"/>
                    </a:cubicBezTo>
                    <a:cubicBezTo>
                      <a:pt x="1" y="295"/>
                      <a:pt x="10" y="313"/>
                      <a:pt x="19" y="321"/>
                    </a:cubicBezTo>
                    <a:cubicBezTo>
                      <a:pt x="28" y="339"/>
                      <a:pt x="45" y="339"/>
                      <a:pt x="63" y="339"/>
                    </a:cubicBezTo>
                    <a:cubicBezTo>
                      <a:pt x="81" y="339"/>
                      <a:pt x="99" y="339"/>
                      <a:pt x="108" y="321"/>
                    </a:cubicBezTo>
                    <a:cubicBezTo>
                      <a:pt x="117" y="313"/>
                      <a:pt x="126" y="295"/>
                      <a:pt x="126" y="286"/>
                    </a:cubicBezTo>
                    <a:cubicBezTo>
                      <a:pt x="135" y="205"/>
                      <a:pt x="144" y="134"/>
                      <a:pt x="152" y="63"/>
                    </a:cubicBezTo>
                    <a:cubicBezTo>
                      <a:pt x="152" y="45"/>
                      <a:pt x="144" y="27"/>
                      <a:pt x="135" y="18"/>
                    </a:cubicBezTo>
                    <a:cubicBezTo>
                      <a:pt x="117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0" name="Google Shape;3370;p58"/>
              <p:cNvSpPr/>
              <p:nvPr/>
            </p:nvSpPr>
            <p:spPr>
              <a:xfrm flipH="1">
                <a:off x="6847889" y="3756831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4"/>
                      <a:pt x="45" y="223"/>
                      <a:pt x="54" y="223"/>
                    </a:cubicBezTo>
                    <a:cubicBezTo>
                      <a:pt x="72" y="223"/>
                      <a:pt x="90" y="214"/>
                      <a:pt x="99" y="206"/>
                    </a:cubicBezTo>
                    <a:cubicBezTo>
                      <a:pt x="116" y="188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1" name="Google Shape;3371;p58"/>
              <p:cNvSpPr/>
              <p:nvPr/>
            </p:nvSpPr>
            <p:spPr>
              <a:xfrm flipH="1">
                <a:off x="6857982" y="3607133"/>
                <a:ext cx="1429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27" y="9"/>
                      <a:pt x="27" y="18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8"/>
                    </a:cubicBezTo>
                    <a:cubicBezTo>
                      <a:pt x="27" y="187"/>
                      <a:pt x="45" y="196"/>
                      <a:pt x="63" y="196"/>
                    </a:cubicBezTo>
                    <a:lnTo>
                      <a:pt x="90" y="196"/>
                    </a:lnTo>
                    <a:cubicBezTo>
                      <a:pt x="90" y="187"/>
                      <a:pt x="98" y="187"/>
                      <a:pt x="107" y="178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2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2" name="Google Shape;3372;p58"/>
              <p:cNvSpPr/>
              <p:nvPr/>
            </p:nvSpPr>
            <p:spPr>
              <a:xfrm flipH="1">
                <a:off x="6844827" y="3665765"/>
                <a:ext cx="14290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4" extrusionOk="0">
                    <a:moveTo>
                      <a:pt x="36" y="0"/>
                    </a:moveTo>
                    <a:cubicBezTo>
                      <a:pt x="27" y="9"/>
                      <a:pt x="18" y="9"/>
                      <a:pt x="18" y="18"/>
                    </a:cubicBezTo>
                    <a:cubicBezTo>
                      <a:pt x="9" y="18"/>
                      <a:pt x="9" y="27"/>
                      <a:pt x="0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81"/>
                    </a:lnTo>
                    <a:cubicBezTo>
                      <a:pt x="0" y="99"/>
                      <a:pt x="0" y="108"/>
                      <a:pt x="9" y="116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36" y="143"/>
                      <a:pt x="45" y="143"/>
                    </a:cubicBezTo>
                    <a:lnTo>
                      <a:pt x="81" y="143"/>
                    </a:lnTo>
                    <a:cubicBezTo>
                      <a:pt x="90" y="134"/>
                      <a:pt x="98" y="134"/>
                      <a:pt x="98" y="125"/>
                    </a:cubicBezTo>
                    <a:cubicBezTo>
                      <a:pt x="107" y="125"/>
                      <a:pt x="116" y="116"/>
                      <a:pt x="116" y="108"/>
                    </a:cubicBezTo>
                    <a:cubicBezTo>
                      <a:pt x="116" y="99"/>
                      <a:pt x="125" y="90"/>
                      <a:pt x="116" y="8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116" y="27"/>
                    </a:cubicBezTo>
                    <a:lnTo>
                      <a:pt x="98" y="18"/>
                    </a:lnTo>
                    <a:cubicBezTo>
                      <a:pt x="98" y="9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3" name="Google Shape;3373;p58"/>
              <p:cNvSpPr/>
              <p:nvPr/>
            </p:nvSpPr>
            <p:spPr>
              <a:xfrm flipH="1">
                <a:off x="6899490" y="3815463"/>
                <a:ext cx="17352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81" y="1"/>
                    </a:moveTo>
                    <a:cubicBezTo>
                      <a:pt x="72" y="1"/>
                      <a:pt x="63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8" y="72"/>
                      <a:pt x="19" y="90"/>
                      <a:pt x="10" y="117"/>
                    </a:cubicBezTo>
                    <a:cubicBezTo>
                      <a:pt x="1" y="135"/>
                      <a:pt x="10" y="152"/>
                      <a:pt x="19" y="161"/>
                    </a:cubicBezTo>
                    <a:cubicBezTo>
                      <a:pt x="19" y="179"/>
                      <a:pt x="36" y="188"/>
                      <a:pt x="54" y="197"/>
                    </a:cubicBezTo>
                    <a:lnTo>
                      <a:pt x="72" y="197"/>
                    </a:lnTo>
                    <a:cubicBezTo>
                      <a:pt x="81" y="197"/>
                      <a:pt x="90" y="188"/>
                      <a:pt x="99" y="188"/>
                    </a:cubicBezTo>
                    <a:cubicBezTo>
                      <a:pt x="117" y="179"/>
                      <a:pt x="126" y="161"/>
                      <a:pt x="126" y="152"/>
                    </a:cubicBezTo>
                    <a:cubicBezTo>
                      <a:pt x="135" y="126"/>
                      <a:pt x="144" y="99"/>
                      <a:pt x="152" y="81"/>
                    </a:cubicBezTo>
                    <a:cubicBezTo>
                      <a:pt x="152" y="63"/>
                      <a:pt x="152" y="45"/>
                      <a:pt x="144" y="28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4" name="Google Shape;3374;p58"/>
              <p:cNvSpPr/>
              <p:nvPr/>
            </p:nvSpPr>
            <p:spPr>
              <a:xfrm flipH="1">
                <a:off x="6920698" y="3945201"/>
                <a:ext cx="1837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8"/>
                    </a:cubicBezTo>
                    <a:cubicBezTo>
                      <a:pt x="36" y="8"/>
                      <a:pt x="18" y="16"/>
                      <a:pt x="9" y="34"/>
                    </a:cubicBezTo>
                    <a:cubicBezTo>
                      <a:pt x="9" y="43"/>
                      <a:pt x="1" y="70"/>
                      <a:pt x="9" y="79"/>
                    </a:cubicBezTo>
                    <a:cubicBezTo>
                      <a:pt x="18" y="106"/>
                      <a:pt x="27" y="141"/>
                      <a:pt x="27" y="168"/>
                    </a:cubicBezTo>
                    <a:cubicBezTo>
                      <a:pt x="27" y="159"/>
                      <a:pt x="27" y="159"/>
                      <a:pt x="27" y="150"/>
                    </a:cubicBezTo>
                    <a:cubicBezTo>
                      <a:pt x="36" y="186"/>
                      <a:pt x="36" y="213"/>
                      <a:pt x="27" y="248"/>
                    </a:cubicBezTo>
                    <a:lnTo>
                      <a:pt x="27" y="248"/>
                    </a:lnTo>
                    <a:cubicBezTo>
                      <a:pt x="27" y="245"/>
                      <a:pt x="27" y="242"/>
                      <a:pt x="27" y="240"/>
                    </a:cubicBezTo>
                    <a:cubicBezTo>
                      <a:pt x="27" y="245"/>
                      <a:pt x="27" y="248"/>
                      <a:pt x="27" y="248"/>
                    </a:cubicBezTo>
                    <a:cubicBezTo>
                      <a:pt x="27" y="248"/>
                      <a:pt x="27" y="248"/>
                      <a:pt x="27" y="248"/>
                    </a:cubicBezTo>
                    <a:lnTo>
                      <a:pt x="27" y="248"/>
                    </a:lnTo>
                    <a:cubicBezTo>
                      <a:pt x="28" y="263"/>
                      <a:pt x="29" y="278"/>
                      <a:pt x="36" y="293"/>
                    </a:cubicBezTo>
                    <a:cubicBezTo>
                      <a:pt x="45" y="302"/>
                      <a:pt x="54" y="311"/>
                      <a:pt x="72" y="320"/>
                    </a:cubicBezTo>
                    <a:cubicBezTo>
                      <a:pt x="90" y="320"/>
                      <a:pt x="108" y="320"/>
                      <a:pt x="117" y="311"/>
                    </a:cubicBezTo>
                    <a:cubicBezTo>
                      <a:pt x="134" y="302"/>
                      <a:pt x="143" y="293"/>
                      <a:pt x="143" y="275"/>
                    </a:cubicBezTo>
                    <a:cubicBezTo>
                      <a:pt x="161" y="204"/>
                      <a:pt x="152" y="124"/>
                      <a:pt x="125" y="43"/>
                    </a:cubicBezTo>
                    <a:cubicBezTo>
                      <a:pt x="117" y="34"/>
                      <a:pt x="108" y="16"/>
                      <a:pt x="99" y="8"/>
                    </a:cubicBezTo>
                    <a:cubicBezTo>
                      <a:pt x="90" y="3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5" name="Google Shape;3375;p58"/>
              <p:cNvSpPr/>
              <p:nvPr/>
            </p:nvSpPr>
            <p:spPr>
              <a:xfrm flipH="1">
                <a:off x="6988517" y="4037061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28" y="45"/>
                    </a:cubicBezTo>
                    <a:cubicBezTo>
                      <a:pt x="19" y="81"/>
                      <a:pt x="10" y="108"/>
                      <a:pt x="1" y="143"/>
                    </a:cubicBezTo>
                    <a:cubicBezTo>
                      <a:pt x="1" y="161"/>
                      <a:pt x="1" y="170"/>
                      <a:pt x="10" y="188"/>
                    </a:cubicBezTo>
                    <a:cubicBezTo>
                      <a:pt x="19" y="206"/>
                      <a:pt x="28" y="215"/>
                      <a:pt x="45" y="215"/>
                    </a:cubicBezTo>
                    <a:cubicBezTo>
                      <a:pt x="51" y="218"/>
                      <a:pt x="57" y="219"/>
                      <a:pt x="63" y="219"/>
                    </a:cubicBezTo>
                    <a:cubicBezTo>
                      <a:pt x="74" y="219"/>
                      <a:pt x="84" y="215"/>
                      <a:pt x="90" y="215"/>
                    </a:cubicBezTo>
                    <a:cubicBezTo>
                      <a:pt x="108" y="206"/>
                      <a:pt x="117" y="188"/>
                      <a:pt x="126" y="179"/>
                    </a:cubicBezTo>
                    <a:cubicBezTo>
                      <a:pt x="126" y="143"/>
                      <a:pt x="135" y="108"/>
                      <a:pt x="143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6" name="Google Shape;3376;p58"/>
              <p:cNvSpPr/>
              <p:nvPr/>
            </p:nvSpPr>
            <p:spPr>
              <a:xfrm flipH="1">
                <a:off x="7032067" y="3954047"/>
                <a:ext cx="17238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98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27" y="28"/>
                      <a:pt x="27" y="46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27" y="260"/>
                      <a:pt x="45" y="269"/>
                    </a:cubicBezTo>
                    <a:cubicBezTo>
                      <a:pt x="63" y="269"/>
                      <a:pt x="80" y="269"/>
                      <a:pt x="89" y="260"/>
                    </a:cubicBezTo>
                    <a:cubicBezTo>
                      <a:pt x="107" y="251"/>
                      <a:pt x="116" y="242"/>
                      <a:pt x="116" y="224"/>
                    </a:cubicBezTo>
                    <a:lnTo>
                      <a:pt x="143" y="81"/>
                    </a:lnTo>
                    <a:cubicBezTo>
                      <a:pt x="152" y="63"/>
                      <a:pt x="143" y="46"/>
                      <a:pt x="143" y="28"/>
                    </a:cubicBezTo>
                    <a:cubicBezTo>
                      <a:pt x="134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7" name="Google Shape;3377;p58"/>
              <p:cNvSpPr/>
              <p:nvPr/>
            </p:nvSpPr>
            <p:spPr>
              <a:xfrm flipH="1">
                <a:off x="7141280" y="4064619"/>
                <a:ext cx="19393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9" extrusionOk="0">
                    <a:moveTo>
                      <a:pt x="54" y="1"/>
                    </a:moveTo>
                    <a:cubicBezTo>
                      <a:pt x="45" y="1"/>
                      <a:pt x="37" y="3"/>
                      <a:pt x="28" y="7"/>
                    </a:cubicBezTo>
                    <a:cubicBezTo>
                      <a:pt x="28" y="16"/>
                      <a:pt x="19" y="16"/>
                      <a:pt x="10" y="25"/>
                    </a:cubicBezTo>
                    <a:cubicBezTo>
                      <a:pt x="10" y="34"/>
                      <a:pt x="1" y="43"/>
                      <a:pt x="1" y="43"/>
                    </a:cubicBezTo>
                    <a:cubicBezTo>
                      <a:pt x="1" y="52"/>
                      <a:pt x="1" y="61"/>
                      <a:pt x="1" y="70"/>
                    </a:cubicBezTo>
                    <a:cubicBezTo>
                      <a:pt x="1" y="79"/>
                      <a:pt x="1" y="88"/>
                      <a:pt x="10" y="96"/>
                    </a:cubicBezTo>
                    <a:cubicBezTo>
                      <a:pt x="28" y="114"/>
                      <a:pt x="45" y="141"/>
                      <a:pt x="54" y="168"/>
                    </a:cubicBezTo>
                    <a:cubicBezTo>
                      <a:pt x="63" y="177"/>
                      <a:pt x="72" y="186"/>
                      <a:pt x="81" y="186"/>
                    </a:cubicBezTo>
                    <a:cubicBezTo>
                      <a:pt x="81" y="195"/>
                      <a:pt x="90" y="195"/>
                      <a:pt x="99" y="195"/>
                    </a:cubicBezTo>
                    <a:cubicBezTo>
                      <a:pt x="102" y="197"/>
                      <a:pt x="105" y="198"/>
                      <a:pt x="109" y="198"/>
                    </a:cubicBezTo>
                    <a:cubicBezTo>
                      <a:pt x="118" y="198"/>
                      <a:pt x="131" y="192"/>
                      <a:pt x="144" y="186"/>
                    </a:cubicBezTo>
                    <a:cubicBezTo>
                      <a:pt x="152" y="186"/>
                      <a:pt x="152" y="177"/>
                      <a:pt x="161" y="177"/>
                    </a:cubicBezTo>
                    <a:cubicBezTo>
                      <a:pt x="161" y="168"/>
                      <a:pt x="170" y="159"/>
                      <a:pt x="170" y="150"/>
                    </a:cubicBezTo>
                    <a:cubicBezTo>
                      <a:pt x="170" y="141"/>
                      <a:pt x="170" y="132"/>
                      <a:pt x="170" y="132"/>
                    </a:cubicBezTo>
                    <a:cubicBezTo>
                      <a:pt x="170" y="123"/>
                      <a:pt x="170" y="114"/>
                      <a:pt x="161" y="105"/>
                    </a:cubicBezTo>
                    <a:cubicBezTo>
                      <a:pt x="144" y="79"/>
                      <a:pt x="135" y="61"/>
                      <a:pt x="117" y="34"/>
                    </a:cubicBezTo>
                    <a:cubicBezTo>
                      <a:pt x="108" y="25"/>
                      <a:pt x="99" y="16"/>
                      <a:pt x="90" y="7"/>
                    </a:cubicBezTo>
                    <a:lnTo>
                      <a:pt x="81" y="7"/>
                    </a:lnTo>
                    <a:cubicBezTo>
                      <a:pt x="72" y="3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8" name="Google Shape;3378;p58"/>
              <p:cNvSpPr/>
              <p:nvPr/>
            </p:nvSpPr>
            <p:spPr>
              <a:xfrm flipH="1">
                <a:off x="7343604" y="4095693"/>
                <a:ext cx="16331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4" extrusionOk="0">
                    <a:moveTo>
                      <a:pt x="27" y="1"/>
                    </a:moveTo>
                    <a:cubicBezTo>
                      <a:pt x="27" y="10"/>
                      <a:pt x="18" y="10"/>
                      <a:pt x="18" y="19"/>
                    </a:cubicBezTo>
                    <a:cubicBezTo>
                      <a:pt x="9" y="19"/>
                      <a:pt x="9" y="28"/>
                      <a:pt x="0" y="37"/>
                    </a:cubicBezTo>
                    <a:cubicBezTo>
                      <a:pt x="0" y="45"/>
                      <a:pt x="0" y="45"/>
                      <a:pt x="0" y="54"/>
                    </a:cubicBezTo>
                    <a:cubicBezTo>
                      <a:pt x="0" y="63"/>
                      <a:pt x="0" y="72"/>
                      <a:pt x="0" y="81"/>
                    </a:cubicBezTo>
                    <a:cubicBezTo>
                      <a:pt x="9" y="90"/>
                      <a:pt x="9" y="99"/>
                      <a:pt x="18" y="99"/>
                    </a:cubicBezTo>
                    <a:cubicBezTo>
                      <a:pt x="27" y="108"/>
                      <a:pt x="36" y="117"/>
                      <a:pt x="36" y="126"/>
                    </a:cubicBezTo>
                    <a:cubicBezTo>
                      <a:pt x="45" y="135"/>
                      <a:pt x="54" y="135"/>
                      <a:pt x="72" y="144"/>
                    </a:cubicBezTo>
                    <a:lnTo>
                      <a:pt x="81" y="144"/>
                    </a:lnTo>
                    <a:cubicBezTo>
                      <a:pt x="99" y="144"/>
                      <a:pt x="107" y="144"/>
                      <a:pt x="116" y="135"/>
                    </a:cubicBezTo>
                    <a:cubicBezTo>
                      <a:pt x="116" y="135"/>
                      <a:pt x="125" y="126"/>
                      <a:pt x="125" y="126"/>
                    </a:cubicBezTo>
                    <a:cubicBezTo>
                      <a:pt x="134" y="117"/>
                      <a:pt x="134" y="117"/>
                      <a:pt x="143" y="108"/>
                    </a:cubicBezTo>
                    <a:cubicBezTo>
                      <a:pt x="143" y="99"/>
                      <a:pt x="143" y="90"/>
                      <a:pt x="143" y="81"/>
                    </a:cubicBezTo>
                    <a:cubicBezTo>
                      <a:pt x="143" y="72"/>
                      <a:pt x="143" y="63"/>
                      <a:pt x="143" y="54"/>
                    </a:cubicBezTo>
                    <a:cubicBezTo>
                      <a:pt x="134" y="54"/>
                      <a:pt x="134" y="45"/>
                      <a:pt x="125" y="37"/>
                    </a:cubicBezTo>
                    <a:lnTo>
                      <a:pt x="99" y="19"/>
                    </a:lnTo>
                    <a:cubicBezTo>
                      <a:pt x="99" y="10"/>
                      <a:pt x="9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9" name="Google Shape;3379;p58"/>
              <p:cNvSpPr/>
              <p:nvPr/>
            </p:nvSpPr>
            <p:spPr>
              <a:xfrm flipH="1">
                <a:off x="7469149" y="4141283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0"/>
                      <a:pt x="18" y="18"/>
                      <a:pt x="9" y="27"/>
                    </a:cubicBezTo>
                    <a:cubicBezTo>
                      <a:pt x="0" y="45"/>
                      <a:pt x="0" y="63"/>
                      <a:pt x="9" y="72"/>
                    </a:cubicBezTo>
                    <a:cubicBezTo>
                      <a:pt x="18" y="125"/>
                      <a:pt x="18" y="170"/>
                      <a:pt x="27" y="223"/>
                    </a:cubicBez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32"/>
                    </a:cubicBezTo>
                    <a:cubicBezTo>
                      <a:pt x="152" y="223"/>
                      <a:pt x="152" y="206"/>
                      <a:pt x="152" y="188"/>
                    </a:cubicBezTo>
                    <a:cubicBezTo>
                      <a:pt x="143" y="143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0" name="Google Shape;3380;p58"/>
              <p:cNvSpPr/>
              <p:nvPr/>
            </p:nvSpPr>
            <p:spPr>
              <a:xfrm flipH="1">
                <a:off x="7398268" y="4140262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36" y="313"/>
                      <a:pt x="63" y="322"/>
                    </a:cubicBezTo>
                    <a:cubicBezTo>
                      <a:pt x="99" y="32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1" name="Google Shape;3381;p58"/>
              <p:cNvSpPr/>
              <p:nvPr/>
            </p:nvSpPr>
            <p:spPr>
              <a:xfrm flipH="1">
                <a:off x="7316385" y="4252308"/>
                <a:ext cx="21321" cy="3697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6" extrusionOk="0">
                    <a:moveTo>
                      <a:pt x="123" y="1"/>
                    </a:moveTo>
                    <a:cubicBezTo>
                      <a:pt x="97" y="1"/>
                      <a:pt x="63" y="24"/>
                      <a:pt x="63" y="47"/>
                    </a:cubicBezTo>
                    <a:cubicBezTo>
                      <a:pt x="45" y="110"/>
                      <a:pt x="27" y="181"/>
                      <a:pt x="10" y="244"/>
                    </a:cubicBezTo>
                    <a:cubicBezTo>
                      <a:pt x="1" y="279"/>
                      <a:pt x="18" y="306"/>
                      <a:pt x="54" y="324"/>
                    </a:cubicBezTo>
                    <a:cubicBezTo>
                      <a:pt x="58" y="325"/>
                      <a:pt x="61" y="326"/>
                      <a:pt x="65" y="326"/>
                    </a:cubicBezTo>
                    <a:cubicBezTo>
                      <a:pt x="90" y="326"/>
                      <a:pt x="118" y="302"/>
                      <a:pt x="126" y="279"/>
                    </a:cubicBezTo>
                    <a:cubicBezTo>
                      <a:pt x="143" y="208"/>
                      <a:pt x="161" y="145"/>
                      <a:pt x="179" y="83"/>
                    </a:cubicBezTo>
                    <a:cubicBezTo>
                      <a:pt x="188" y="47"/>
                      <a:pt x="170" y="20"/>
                      <a:pt x="134" y="3"/>
                    </a:cubicBezTo>
                    <a:cubicBezTo>
                      <a:pt x="131" y="1"/>
                      <a:pt x="127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2" name="Google Shape;3382;p58"/>
              <p:cNvSpPr/>
              <p:nvPr/>
            </p:nvSpPr>
            <p:spPr>
              <a:xfrm flipH="1">
                <a:off x="7200027" y="4209100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2"/>
                      <a:pt x="0" y="80"/>
                    </a:cubicBezTo>
                    <a:cubicBezTo>
                      <a:pt x="9" y="125"/>
                      <a:pt x="18" y="178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16" y="268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89"/>
                      <a:pt x="125" y="45"/>
                    </a:cubicBezTo>
                    <a:cubicBezTo>
                      <a:pt x="116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3" name="Google Shape;3383;p58"/>
              <p:cNvSpPr/>
              <p:nvPr/>
            </p:nvSpPr>
            <p:spPr>
              <a:xfrm flipH="1">
                <a:off x="7424579" y="423336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36" y="321"/>
                      <a:pt x="63" y="321"/>
                    </a:cubicBezTo>
                    <a:cubicBezTo>
                      <a:pt x="99" y="321"/>
                      <a:pt x="125" y="295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4" name="Google Shape;3384;p58"/>
              <p:cNvSpPr/>
              <p:nvPr/>
            </p:nvSpPr>
            <p:spPr>
              <a:xfrm flipH="1">
                <a:off x="7327500" y="3242868"/>
                <a:ext cx="1928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4" extrusionOk="0">
                    <a:moveTo>
                      <a:pt x="98" y="0"/>
                    </a:moveTo>
                    <a:cubicBezTo>
                      <a:pt x="81" y="9"/>
                      <a:pt x="63" y="18"/>
                      <a:pt x="63" y="36"/>
                    </a:cubicBezTo>
                    <a:cubicBezTo>
                      <a:pt x="45" y="63"/>
                      <a:pt x="27" y="99"/>
                      <a:pt x="9" y="125"/>
                    </a:cubicBezTo>
                    <a:cubicBezTo>
                      <a:pt x="9" y="143"/>
                      <a:pt x="0" y="152"/>
                      <a:pt x="0" y="161"/>
                    </a:cubicBezTo>
                    <a:cubicBezTo>
                      <a:pt x="0" y="170"/>
                      <a:pt x="0" y="170"/>
                      <a:pt x="9" y="179"/>
                    </a:cubicBezTo>
                    <a:cubicBezTo>
                      <a:pt x="9" y="197"/>
                      <a:pt x="18" y="206"/>
                      <a:pt x="36" y="215"/>
                    </a:cubicBezTo>
                    <a:cubicBezTo>
                      <a:pt x="45" y="224"/>
                      <a:pt x="63" y="224"/>
                      <a:pt x="81" y="224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34" y="161"/>
                      <a:pt x="152" y="125"/>
                      <a:pt x="170" y="90"/>
                    </a:cubicBezTo>
                    <a:cubicBezTo>
                      <a:pt x="170" y="81"/>
                      <a:pt x="170" y="72"/>
                      <a:pt x="170" y="63"/>
                    </a:cubicBezTo>
                    <a:lnTo>
                      <a:pt x="170" y="45"/>
                    </a:lnTo>
                    <a:cubicBezTo>
                      <a:pt x="170" y="27"/>
                      <a:pt x="161" y="18"/>
                      <a:pt x="143" y="9"/>
                    </a:cubicBezTo>
                    <a:cubicBezTo>
                      <a:pt x="134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5" name="Google Shape;3385;p58"/>
              <p:cNvSpPr/>
              <p:nvPr/>
            </p:nvSpPr>
            <p:spPr>
              <a:xfrm flipH="1">
                <a:off x="7598663" y="3756831"/>
                <a:ext cx="1417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6" name="Google Shape;3386;p58"/>
              <p:cNvSpPr/>
              <p:nvPr/>
            </p:nvSpPr>
            <p:spPr>
              <a:xfrm flipH="1">
                <a:off x="7595601" y="3595906"/>
                <a:ext cx="14290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45" y="1"/>
                      <a:pt x="37" y="10"/>
                    </a:cubicBezTo>
                    <a:cubicBezTo>
                      <a:pt x="28" y="10"/>
                      <a:pt x="28" y="19"/>
                      <a:pt x="19" y="19"/>
                    </a:cubicBezTo>
                    <a:cubicBezTo>
                      <a:pt x="10" y="28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97"/>
                      <a:pt x="45" y="197"/>
                      <a:pt x="63" y="197"/>
                    </a:cubicBezTo>
                    <a:lnTo>
                      <a:pt x="90" y="197"/>
                    </a:lnTo>
                    <a:cubicBezTo>
                      <a:pt x="90" y="188"/>
                      <a:pt x="99" y="188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7" name="Google Shape;3387;p58"/>
              <p:cNvSpPr/>
              <p:nvPr/>
            </p:nvSpPr>
            <p:spPr>
              <a:xfrm flipH="1">
                <a:off x="7534813" y="3756831"/>
                <a:ext cx="19393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2" extrusionOk="0">
                    <a:moveTo>
                      <a:pt x="125" y="0"/>
                    </a:moveTo>
                    <a:cubicBezTo>
                      <a:pt x="108" y="0"/>
                      <a:pt x="90" y="0"/>
                      <a:pt x="81" y="9"/>
                    </a:cubicBezTo>
                    <a:cubicBezTo>
                      <a:pt x="63" y="18"/>
                      <a:pt x="54" y="36"/>
                      <a:pt x="54" y="45"/>
                    </a:cubicBezTo>
                    <a:cubicBezTo>
                      <a:pt x="36" y="98"/>
                      <a:pt x="18" y="143"/>
                      <a:pt x="1" y="197"/>
                    </a:cubicBezTo>
                    <a:cubicBezTo>
                      <a:pt x="1" y="206"/>
                      <a:pt x="1" y="223"/>
                      <a:pt x="9" y="241"/>
                    </a:cubicBezTo>
                    <a:cubicBezTo>
                      <a:pt x="18" y="259"/>
                      <a:pt x="27" y="268"/>
                      <a:pt x="45" y="268"/>
                    </a:cubicBezTo>
                    <a:cubicBezTo>
                      <a:pt x="50" y="271"/>
                      <a:pt x="56" y="272"/>
                      <a:pt x="61" y="272"/>
                    </a:cubicBezTo>
                    <a:cubicBezTo>
                      <a:pt x="73" y="272"/>
                      <a:pt x="83" y="265"/>
                      <a:pt x="90" y="259"/>
                    </a:cubicBezTo>
                    <a:cubicBezTo>
                      <a:pt x="108" y="250"/>
                      <a:pt x="117" y="241"/>
                      <a:pt x="117" y="223"/>
                    </a:cubicBezTo>
                    <a:cubicBezTo>
                      <a:pt x="134" y="179"/>
                      <a:pt x="152" y="125"/>
                      <a:pt x="170" y="81"/>
                    </a:cubicBezTo>
                    <a:cubicBezTo>
                      <a:pt x="170" y="63"/>
                      <a:pt x="170" y="45"/>
                      <a:pt x="161" y="36"/>
                    </a:cubicBezTo>
                    <a:cubicBezTo>
                      <a:pt x="152" y="18"/>
                      <a:pt x="143" y="9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8" name="Google Shape;3388;p58"/>
              <p:cNvSpPr/>
              <p:nvPr/>
            </p:nvSpPr>
            <p:spPr>
              <a:xfrm flipH="1">
                <a:off x="7485253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89" y="268"/>
                      <a:pt x="98" y="250"/>
                    </a:cubicBezTo>
                    <a:cubicBezTo>
                      <a:pt x="116" y="241"/>
                      <a:pt x="116" y="223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9" name="Google Shape;3389;p58"/>
              <p:cNvSpPr/>
              <p:nvPr/>
            </p:nvSpPr>
            <p:spPr>
              <a:xfrm flipH="1">
                <a:off x="7471077" y="3812514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36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0" name="Google Shape;3390;p58"/>
              <p:cNvSpPr/>
              <p:nvPr/>
            </p:nvSpPr>
            <p:spPr>
              <a:xfrm flipH="1">
                <a:off x="7432631" y="4073465"/>
                <a:ext cx="18372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1" name="Google Shape;3391;p58"/>
              <p:cNvSpPr/>
              <p:nvPr/>
            </p:nvSpPr>
            <p:spPr>
              <a:xfrm flipH="1">
                <a:off x="7504533" y="3917643"/>
                <a:ext cx="13269" cy="4468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54" y="393"/>
                    </a:cubicBezTo>
                    <a:cubicBezTo>
                      <a:pt x="90" y="393"/>
                      <a:pt x="117" y="367"/>
                      <a:pt x="117" y="331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2" name="Google Shape;3392;p58"/>
              <p:cNvSpPr/>
              <p:nvPr/>
            </p:nvSpPr>
            <p:spPr>
              <a:xfrm flipH="1">
                <a:off x="7429682" y="3959377"/>
                <a:ext cx="17238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36" y="7"/>
                      <a:pt x="18" y="16"/>
                      <a:pt x="9" y="34"/>
                    </a:cubicBezTo>
                    <a:cubicBezTo>
                      <a:pt x="0" y="43"/>
                      <a:pt x="0" y="61"/>
                      <a:pt x="0" y="79"/>
                    </a:cubicBezTo>
                    <a:cubicBezTo>
                      <a:pt x="9" y="123"/>
                      <a:pt x="18" y="177"/>
                      <a:pt x="27" y="222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3" y="271"/>
                      <a:pt x="72" y="273"/>
                      <a:pt x="80" y="273"/>
                    </a:cubicBezTo>
                    <a:cubicBezTo>
                      <a:pt x="89" y="273"/>
                      <a:pt x="98" y="271"/>
                      <a:pt x="107" y="266"/>
                    </a:cubicBezTo>
                    <a:cubicBezTo>
                      <a:pt x="116" y="266"/>
                      <a:pt x="134" y="257"/>
                      <a:pt x="143" y="239"/>
                    </a:cubicBezTo>
                    <a:cubicBezTo>
                      <a:pt x="152" y="222"/>
                      <a:pt x="152" y="213"/>
                      <a:pt x="143" y="195"/>
                    </a:cubicBezTo>
                    <a:cubicBezTo>
                      <a:pt x="143" y="141"/>
                      <a:pt x="134" y="97"/>
                      <a:pt x="125" y="43"/>
                    </a:cubicBezTo>
                    <a:cubicBezTo>
                      <a:pt x="116" y="34"/>
                      <a:pt x="107" y="16"/>
                      <a:pt x="98" y="7"/>
                    </a:cubicBezTo>
                    <a:cubicBezTo>
                      <a:pt x="89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3" name="Google Shape;3393;p58"/>
              <p:cNvSpPr/>
              <p:nvPr/>
            </p:nvSpPr>
            <p:spPr>
              <a:xfrm flipH="1">
                <a:off x="7362884" y="3995554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0" y="188"/>
                      <a:pt x="19" y="206"/>
                    </a:cubicBezTo>
                    <a:cubicBezTo>
                      <a:pt x="36" y="215"/>
                      <a:pt x="45" y="215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7" y="188"/>
                      <a:pt x="126" y="170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4" name="Google Shape;3394;p58"/>
              <p:cNvSpPr/>
              <p:nvPr/>
            </p:nvSpPr>
            <p:spPr>
              <a:xfrm flipH="1">
                <a:off x="7254577" y="4070403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42"/>
                      <a:pt x="45" y="242"/>
                      <a:pt x="63" y="242"/>
                    </a:cubicBezTo>
                    <a:cubicBezTo>
                      <a:pt x="81" y="242"/>
                      <a:pt x="98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5" name="Google Shape;3395;p58"/>
              <p:cNvSpPr/>
              <p:nvPr/>
            </p:nvSpPr>
            <p:spPr>
              <a:xfrm flipH="1">
                <a:off x="7235411" y="3976388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8" y="384"/>
                      <a:pt x="63" y="393"/>
                    </a:cubicBezTo>
                    <a:cubicBezTo>
                      <a:pt x="99" y="393"/>
                      <a:pt x="126" y="357"/>
                      <a:pt x="126" y="330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6" name="Google Shape;3396;p58"/>
              <p:cNvSpPr/>
              <p:nvPr/>
            </p:nvSpPr>
            <p:spPr>
              <a:xfrm flipH="1">
                <a:off x="7310261" y="3987275"/>
                <a:ext cx="14290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2" extrusionOk="0">
                    <a:moveTo>
                      <a:pt x="52" y="1"/>
                    </a:moveTo>
                    <a:cubicBezTo>
                      <a:pt x="22" y="1"/>
                      <a:pt x="1" y="33"/>
                      <a:pt x="1" y="65"/>
                    </a:cubicBezTo>
                    <a:lnTo>
                      <a:pt x="1" y="279"/>
                    </a:lnTo>
                    <a:cubicBezTo>
                      <a:pt x="1" y="315"/>
                      <a:pt x="27" y="341"/>
                      <a:pt x="63" y="341"/>
                    </a:cubicBezTo>
                    <a:cubicBezTo>
                      <a:pt x="99" y="341"/>
                      <a:pt x="126" y="315"/>
                      <a:pt x="126" y="279"/>
                    </a:cubicBezTo>
                    <a:lnTo>
                      <a:pt x="126" y="65"/>
                    </a:lnTo>
                    <a:cubicBezTo>
                      <a:pt x="126" y="29"/>
                      <a:pt x="99" y="2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7" name="Google Shape;3397;p58"/>
              <p:cNvSpPr/>
              <p:nvPr/>
            </p:nvSpPr>
            <p:spPr>
              <a:xfrm flipH="1">
                <a:off x="7373998" y="3912653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5"/>
                    </a:lnTo>
                    <a:cubicBezTo>
                      <a:pt x="1" y="241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0"/>
                    </a:cubicBezTo>
                    <a:cubicBezTo>
                      <a:pt x="117" y="241"/>
                      <a:pt x="125" y="223"/>
                      <a:pt x="125" y="205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8" name="Google Shape;3398;p58"/>
              <p:cNvSpPr/>
              <p:nvPr/>
            </p:nvSpPr>
            <p:spPr>
              <a:xfrm flipH="1">
                <a:off x="7445786" y="3887363"/>
                <a:ext cx="14290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9" name="Google Shape;3399;p58"/>
              <p:cNvSpPr/>
              <p:nvPr/>
            </p:nvSpPr>
            <p:spPr>
              <a:xfrm flipH="1">
                <a:off x="7407340" y="3771007"/>
                <a:ext cx="14290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8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75"/>
                    </a:lnTo>
                    <a:cubicBezTo>
                      <a:pt x="0" y="411"/>
                      <a:pt x="36" y="437"/>
                      <a:pt x="63" y="437"/>
                    </a:cubicBezTo>
                    <a:cubicBezTo>
                      <a:pt x="98" y="437"/>
                      <a:pt x="125" y="411"/>
                      <a:pt x="125" y="375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0" name="Google Shape;3400;p58"/>
              <p:cNvSpPr/>
              <p:nvPr/>
            </p:nvSpPr>
            <p:spPr>
              <a:xfrm flipH="1">
                <a:off x="7357780" y="3707272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5"/>
                    </a:cubicBezTo>
                    <a:cubicBezTo>
                      <a:pt x="27" y="214"/>
                      <a:pt x="45" y="214"/>
                      <a:pt x="63" y="223"/>
                    </a:cubicBezTo>
                    <a:cubicBezTo>
                      <a:pt x="72" y="223"/>
                      <a:pt x="89" y="214"/>
                      <a:pt x="98" y="205"/>
                    </a:cubicBezTo>
                    <a:cubicBezTo>
                      <a:pt x="116" y="188"/>
                      <a:pt x="116" y="170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1" name="Google Shape;3401;p58"/>
              <p:cNvSpPr/>
              <p:nvPr/>
            </p:nvSpPr>
            <p:spPr>
              <a:xfrm flipH="1">
                <a:off x="7453952" y="3748666"/>
                <a:ext cx="17238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37"/>
                      <a:pt x="18" y="55"/>
                    </a:cubicBezTo>
                    <a:cubicBezTo>
                      <a:pt x="9" y="63"/>
                      <a:pt x="9" y="81"/>
                      <a:pt x="0" y="90"/>
                    </a:cubicBezTo>
                    <a:cubicBezTo>
                      <a:pt x="0" y="117"/>
                      <a:pt x="0" y="144"/>
                      <a:pt x="0" y="179"/>
                    </a:cubicBezTo>
                    <a:cubicBezTo>
                      <a:pt x="9" y="188"/>
                      <a:pt x="18" y="206"/>
                      <a:pt x="36" y="215"/>
                    </a:cubicBezTo>
                    <a:cubicBezTo>
                      <a:pt x="40" y="220"/>
                      <a:pt x="47" y="222"/>
                      <a:pt x="55" y="222"/>
                    </a:cubicBezTo>
                    <a:cubicBezTo>
                      <a:pt x="63" y="222"/>
                      <a:pt x="71" y="220"/>
                      <a:pt x="80" y="215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25" y="179"/>
                      <a:pt x="125" y="162"/>
                      <a:pt x="125" y="144"/>
                    </a:cubicBezTo>
                    <a:cubicBezTo>
                      <a:pt x="125" y="135"/>
                      <a:pt x="125" y="126"/>
                      <a:pt x="125" y="117"/>
                    </a:cubicBezTo>
                    <a:cubicBezTo>
                      <a:pt x="125" y="119"/>
                      <a:pt x="124" y="121"/>
                      <a:pt x="124" y="122"/>
                    </a:cubicBezTo>
                    <a:lnTo>
                      <a:pt x="124" y="122"/>
                    </a:lnTo>
                    <a:cubicBezTo>
                      <a:pt x="125" y="117"/>
                      <a:pt x="125" y="113"/>
                      <a:pt x="125" y="108"/>
                    </a:cubicBezTo>
                    <a:cubicBezTo>
                      <a:pt x="125" y="108"/>
                      <a:pt x="125" y="117"/>
                      <a:pt x="125" y="117"/>
                    </a:cubicBezTo>
                    <a:cubicBezTo>
                      <a:pt x="125" y="112"/>
                      <a:pt x="125" y="110"/>
                      <a:pt x="126" y="108"/>
                    </a:cubicBezTo>
                    <a:lnTo>
                      <a:pt x="134" y="108"/>
                    </a:lnTo>
                    <a:cubicBezTo>
                      <a:pt x="143" y="90"/>
                      <a:pt x="143" y="81"/>
                      <a:pt x="152" y="63"/>
                    </a:cubicBezTo>
                    <a:cubicBezTo>
                      <a:pt x="152" y="46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2" name="Google Shape;3402;p58"/>
              <p:cNvSpPr/>
              <p:nvPr/>
            </p:nvSpPr>
            <p:spPr>
              <a:xfrm flipH="1">
                <a:off x="7312303" y="3672116"/>
                <a:ext cx="1825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68" extrusionOk="0">
                    <a:moveTo>
                      <a:pt x="99" y="0"/>
                    </a:moveTo>
                    <a:cubicBezTo>
                      <a:pt x="92" y="0"/>
                      <a:pt x="85" y="2"/>
                      <a:pt x="80" y="7"/>
                    </a:cubicBezTo>
                    <a:cubicBezTo>
                      <a:pt x="63" y="7"/>
                      <a:pt x="45" y="16"/>
                      <a:pt x="36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5" y="252"/>
                      <a:pt x="45" y="268"/>
                      <a:pt x="71" y="268"/>
                    </a:cubicBezTo>
                    <a:cubicBezTo>
                      <a:pt x="77" y="268"/>
                      <a:pt x="83" y="267"/>
                      <a:pt x="89" y="266"/>
                    </a:cubicBezTo>
                    <a:cubicBezTo>
                      <a:pt x="107" y="266"/>
                      <a:pt x="116" y="257"/>
                      <a:pt x="125" y="239"/>
                    </a:cubicBezTo>
                    <a:cubicBezTo>
                      <a:pt x="134" y="230"/>
                      <a:pt x="134" y="212"/>
                      <a:pt x="134" y="194"/>
                    </a:cubicBezTo>
                    <a:cubicBezTo>
                      <a:pt x="134" y="185"/>
                      <a:pt x="125" y="176"/>
                      <a:pt x="125" y="167"/>
                    </a:cubicBezTo>
                    <a:cubicBezTo>
                      <a:pt x="125" y="162"/>
                      <a:pt x="125" y="156"/>
                      <a:pt x="125" y="150"/>
                    </a:cubicBezTo>
                    <a:cubicBezTo>
                      <a:pt x="134" y="132"/>
                      <a:pt x="134" y="114"/>
                      <a:pt x="143" y="105"/>
                    </a:cubicBezTo>
                    <a:lnTo>
                      <a:pt x="143" y="105"/>
                    </a:lnTo>
                    <a:cubicBezTo>
                      <a:pt x="142" y="105"/>
                      <a:pt x="134" y="114"/>
                      <a:pt x="134" y="114"/>
                    </a:cubicBezTo>
                    <a:cubicBezTo>
                      <a:pt x="134" y="105"/>
                      <a:pt x="143" y="105"/>
                      <a:pt x="143" y="96"/>
                    </a:cubicBezTo>
                    <a:cubicBezTo>
                      <a:pt x="161" y="60"/>
                      <a:pt x="152" y="25"/>
                      <a:pt x="125" y="7"/>
                    </a:cubicBezTo>
                    <a:cubicBezTo>
                      <a:pt x="116" y="2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3" name="Google Shape;3403;p58"/>
              <p:cNvSpPr/>
              <p:nvPr/>
            </p:nvSpPr>
            <p:spPr>
              <a:xfrm flipH="1">
                <a:off x="7279867" y="3640475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27" y="232"/>
                    </a:cubicBezTo>
                    <a:cubicBezTo>
                      <a:pt x="36" y="241"/>
                      <a:pt x="54" y="241"/>
                      <a:pt x="63" y="250"/>
                    </a:cubicBezTo>
                    <a:cubicBezTo>
                      <a:pt x="81" y="250"/>
                      <a:pt x="98" y="241"/>
                      <a:pt x="107" y="232"/>
                    </a:cubicBezTo>
                    <a:cubicBezTo>
                      <a:pt x="116" y="215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4" name="Google Shape;3404;p58"/>
              <p:cNvSpPr/>
              <p:nvPr/>
            </p:nvSpPr>
            <p:spPr>
              <a:xfrm flipH="1">
                <a:off x="7313323" y="3313635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8" y="1"/>
                      <a:pt x="19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206"/>
                    </a:lnTo>
                    <a:cubicBezTo>
                      <a:pt x="1" y="242"/>
                      <a:pt x="28" y="269"/>
                      <a:pt x="63" y="269"/>
                    </a:cubicBezTo>
                    <a:cubicBezTo>
                      <a:pt x="81" y="269"/>
                      <a:pt x="99" y="260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54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5" name="Google Shape;3405;p58"/>
              <p:cNvSpPr/>
              <p:nvPr/>
            </p:nvSpPr>
            <p:spPr>
              <a:xfrm flipH="1">
                <a:off x="6896428" y="3687993"/>
                <a:ext cx="17352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2" extrusionOk="0">
                    <a:moveTo>
                      <a:pt x="72" y="1"/>
                    </a:moveTo>
                    <a:cubicBezTo>
                      <a:pt x="54" y="1"/>
                      <a:pt x="36" y="19"/>
                      <a:pt x="27" y="27"/>
                    </a:cubicBezTo>
                    <a:cubicBezTo>
                      <a:pt x="27" y="45"/>
                      <a:pt x="18" y="63"/>
                      <a:pt x="27" y="72"/>
                    </a:cubicBezTo>
                    <a:cubicBezTo>
                      <a:pt x="27" y="81"/>
                      <a:pt x="27" y="90"/>
                      <a:pt x="27" y="99"/>
                    </a:cubicBezTo>
                    <a:cubicBezTo>
                      <a:pt x="27" y="117"/>
                      <a:pt x="27" y="126"/>
                      <a:pt x="18" y="135"/>
                    </a:cubicBezTo>
                    <a:cubicBezTo>
                      <a:pt x="18" y="135"/>
                      <a:pt x="27" y="126"/>
                      <a:pt x="27" y="126"/>
                    </a:cubicBezTo>
                    <a:lnTo>
                      <a:pt x="27" y="126"/>
                    </a:lnTo>
                    <a:cubicBezTo>
                      <a:pt x="18" y="135"/>
                      <a:pt x="18" y="143"/>
                      <a:pt x="9" y="152"/>
                    </a:cubicBezTo>
                    <a:cubicBezTo>
                      <a:pt x="1" y="161"/>
                      <a:pt x="1" y="179"/>
                      <a:pt x="1" y="197"/>
                    </a:cubicBezTo>
                    <a:cubicBezTo>
                      <a:pt x="9" y="215"/>
                      <a:pt x="18" y="224"/>
                      <a:pt x="27" y="233"/>
                    </a:cubicBezTo>
                    <a:cubicBezTo>
                      <a:pt x="45" y="242"/>
                      <a:pt x="63" y="242"/>
                      <a:pt x="81" y="242"/>
                    </a:cubicBezTo>
                    <a:cubicBezTo>
                      <a:pt x="99" y="233"/>
                      <a:pt x="108" y="224"/>
                      <a:pt x="117" y="215"/>
                    </a:cubicBezTo>
                    <a:cubicBezTo>
                      <a:pt x="125" y="197"/>
                      <a:pt x="134" y="188"/>
                      <a:pt x="134" y="170"/>
                    </a:cubicBezTo>
                    <a:cubicBezTo>
                      <a:pt x="143" y="161"/>
                      <a:pt x="143" y="152"/>
                      <a:pt x="143" y="135"/>
                    </a:cubicBezTo>
                    <a:cubicBezTo>
                      <a:pt x="152" y="108"/>
                      <a:pt x="152" y="72"/>
                      <a:pt x="143" y="45"/>
                    </a:cubicBezTo>
                    <a:cubicBezTo>
                      <a:pt x="134" y="27"/>
                      <a:pt x="125" y="19"/>
                      <a:pt x="117" y="10"/>
                    </a:cubicBezTo>
                    <a:cubicBezTo>
                      <a:pt x="99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6" name="Google Shape;3406;p58"/>
              <p:cNvSpPr/>
              <p:nvPr/>
            </p:nvSpPr>
            <p:spPr>
              <a:xfrm flipH="1">
                <a:off x="6927843" y="3764883"/>
                <a:ext cx="1326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6" extrusionOk="0">
                    <a:moveTo>
                      <a:pt x="54" y="1"/>
                    </a:moveTo>
                    <a:cubicBezTo>
                      <a:pt x="27" y="1"/>
                      <a:pt x="1" y="36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54" y="295"/>
                    </a:cubicBezTo>
                    <a:cubicBezTo>
                      <a:pt x="90" y="295"/>
                      <a:pt x="117" y="268"/>
                      <a:pt x="117" y="233"/>
                    </a:cubicBezTo>
                    <a:lnTo>
                      <a:pt x="117" y="63"/>
                    </a:lnTo>
                    <a:cubicBezTo>
                      <a:pt x="117" y="27"/>
                      <a:pt x="90" y="10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7" name="Google Shape;3407;p58"/>
              <p:cNvSpPr/>
              <p:nvPr/>
            </p:nvSpPr>
            <p:spPr>
              <a:xfrm flipH="1">
                <a:off x="6963227" y="387624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59"/>
                    </a:lnTo>
                    <a:cubicBezTo>
                      <a:pt x="1" y="294"/>
                      <a:pt x="27" y="321"/>
                      <a:pt x="63" y="321"/>
                    </a:cubicBezTo>
                    <a:cubicBezTo>
                      <a:pt x="90" y="321"/>
                      <a:pt x="125" y="285"/>
                      <a:pt x="125" y="259"/>
                    </a:cubicBezTo>
                    <a:lnTo>
                      <a:pt x="125" y="62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8" name="Google Shape;3408;p58"/>
              <p:cNvSpPr/>
              <p:nvPr/>
            </p:nvSpPr>
            <p:spPr>
              <a:xfrm flipH="1">
                <a:off x="7010746" y="3879198"/>
                <a:ext cx="14290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59"/>
                      <a:pt x="125" y="233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9" name="Google Shape;3409;p58"/>
              <p:cNvSpPr/>
              <p:nvPr/>
            </p:nvSpPr>
            <p:spPr>
              <a:xfrm flipH="1">
                <a:off x="6894387" y="387919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36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36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0" name="Google Shape;3410;p58"/>
              <p:cNvSpPr/>
              <p:nvPr/>
            </p:nvSpPr>
            <p:spPr>
              <a:xfrm flipH="1">
                <a:off x="7133228" y="3956428"/>
                <a:ext cx="19280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6" extrusionOk="0">
                    <a:moveTo>
                      <a:pt x="98" y="0"/>
                    </a:moveTo>
                    <a:cubicBezTo>
                      <a:pt x="89" y="0"/>
                      <a:pt x="80" y="2"/>
                      <a:pt x="72" y="7"/>
                    </a:cubicBezTo>
                    <a:cubicBezTo>
                      <a:pt x="63" y="16"/>
                      <a:pt x="54" y="33"/>
                      <a:pt x="45" y="42"/>
                    </a:cubicBezTo>
                    <a:lnTo>
                      <a:pt x="9" y="265"/>
                    </a:lnTo>
                    <a:cubicBezTo>
                      <a:pt x="0" y="301"/>
                      <a:pt x="18" y="328"/>
                      <a:pt x="54" y="346"/>
                    </a:cubicBezTo>
                    <a:cubicBezTo>
                      <a:pt x="72" y="346"/>
                      <a:pt x="89" y="346"/>
                      <a:pt x="98" y="337"/>
                    </a:cubicBezTo>
                    <a:cubicBezTo>
                      <a:pt x="116" y="328"/>
                      <a:pt x="125" y="319"/>
                      <a:pt x="125" y="301"/>
                    </a:cubicBezTo>
                    <a:cubicBezTo>
                      <a:pt x="143" y="230"/>
                      <a:pt x="152" y="149"/>
                      <a:pt x="170" y="78"/>
                    </a:cubicBezTo>
                    <a:cubicBezTo>
                      <a:pt x="170" y="42"/>
                      <a:pt x="161" y="16"/>
                      <a:pt x="125" y="7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1" name="Google Shape;3411;p58"/>
              <p:cNvSpPr/>
              <p:nvPr/>
            </p:nvSpPr>
            <p:spPr>
              <a:xfrm flipH="1">
                <a:off x="7131187" y="4183357"/>
                <a:ext cx="19280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4" extrusionOk="0">
                    <a:moveTo>
                      <a:pt x="107" y="0"/>
                    </a:moveTo>
                    <a:cubicBezTo>
                      <a:pt x="95" y="0"/>
                      <a:pt x="83" y="4"/>
                      <a:pt x="71" y="4"/>
                    </a:cubicBezTo>
                    <a:cubicBezTo>
                      <a:pt x="62" y="13"/>
                      <a:pt x="45" y="31"/>
                      <a:pt x="45" y="49"/>
                    </a:cubicBezTo>
                    <a:cubicBezTo>
                      <a:pt x="36" y="120"/>
                      <a:pt x="18" y="191"/>
                      <a:pt x="9" y="263"/>
                    </a:cubicBezTo>
                    <a:cubicBezTo>
                      <a:pt x="0" y="298"/>
                      <a:pt x="18" y="334"/>
                      <a:pt x="54" y="343"/>
                    </a:cubicBezTo>
                    <a:cubicBezTo>
                      <a:pt x="62" y="343"/>
                      <a:pt x="89" y="343"/>
                      <a:pt x="98" y="334"/>
                    </a:cubicBezTo>
                    <a:cubicBezTo>
                      <a:pt x="107" y="325"/>
                      <a:pt x="125" y="316"/>
                      <a:pt x="125" y="298"/>
                    </a:cubicBezTo>
                    <a:lnTo>
                      <a:pt x="161" y="75"/>
                    </a:lnTo>
                    <a:cubicBezTo>
                      <a:pt x="170" y="40"/>
                      <a:pt x="152" y="13"/>
                      <a:pt x="125" y="4"/>
                    </a:cubicBez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2" name="Google Shape;3412;p58"/>
              <p:cNvSpPr/>
              <p:nvPr/>
            </p:nvSpPr>
            <p:spPr>
              <a:xfrm flipH="1">
                <a:off x="7362884" y="3619495"/>
                <a:ext cx="1928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98" y="0"/>
                    </a:moveTo>
                    <a:cubicBezTo>
                      <a:pt x="89" y="0"/>
                      <a:pt x="80" y="3"/>
                      <a:pt x="71" y="7"/>
                    </a:cubicBezTo>
                    <a:cubicBezTo>
                      <a:pt x="63" y="16"/>
                      <a:pt x="45" y="34"/>
                      <a:pt x="45" y="43"/>
                    </a:cubicBezTo>
                    <a:cubicBezTo>
                      <a:pt x="36" y="123"/>
                      <a:pt x="18" y="194"/>
                      <a:pt x="9" y="266"/>
                    </a:cubicBezTo>
                    <a:cubicBezTo>
                      <a:pt x="0" y="301"/>
                      <a:pt x="18" y="328"/>
                      <a:pt x="54" y="346"/>
                    </a:cubicBezTo>
                    <a:cubicBezTo>
                      <a:pt x="63" y="346"/>
                      <a:pt x="89" y="346"/>
                      <a:pt x="98" y="337"/>
                    </a:cubicBezTo>
                    <a:cubicBezTo>
                      <a:pt x="107" y="328"/>
                      <a:pt x="125" y="310"/>
                      <a:pt x="125" y="301"/>
                    </a:cubicBezTo>
                    <a:lnTo>
                      <a:pt x="161" y="78"/>
                    </a:lnTo>
                    <a:cubicBezTo>
                      <a:pt x="170" y="43"/>
                      <a:pt x="152" y="16"/>
                      <a:pt x="125" y="7"/>
                    </a:cubicBezTo>
                    <a:cubicBezTo>
                      <a:pt x="116" y="3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3" name="Google Shape;3413;p58"/>
              <p:cNvSpPr/>
              <p:nvPr/>
            </p:nvSpPr>
            <p:spPr>
              <a:xfrm flipH="1">
                <a:off x="7487294" y="3217578"/>
                <a:ext cx="19393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47" extrusionOk="0">
                    <a:moveTo>
                      <a:pt x="117" y="0"/>
                    </a:moveTo>
                    <a:cubicBezTo>
                      <a:pt x="108" y="0"/>
                      <a:pt x="81" y="0"/>
                      <a:pt x="72" y="9"/>
                    </a:cubicBezTo>
                    <a:cubicBezTo>
                      <a:pt x="63" y="18"/>
                      <a:pt x="45" y="36"/>
                      <a:pt x="45" y="45"/>
                    </a:cubicBezTo>
                    <a:lnTo>
                      <a:pt x="10" y="268"/>
                    </a:lnTo>
                    <a:cubicBezTo>
                      <a:pt x="1" y="304"/>
                      <a:pt x="19" y="331"/>
                      <a:pt x="45" y="339"/>
                    </a:cubicBezTo>
                    <a:cubicBezTo>
                      <a:pt x="54" y="344"/>
                      <a:pt x="63" y="346"/>
                      <a:pt x="72" y="346"/>
                    </a:cubicBezTo>
                    <a:cubicBezTo>
                      <a:pt x="81" y="346"/>
                      <a:pt x="90" y="344"/>
                      <a:pt x="99" y="339"/>
                    </a:cubicBezTo>
                    <a:cubicBezTo>
                      <a:pt x="108" y="331"/>
                      <a:pt x="126" y="313"/>
                      <a:pt x="126" y="304"/>
                    </a:cubicBezTo>
                    <a:lnTo>
                      <a:pt x="161" y="81"/>
                    </a:lnTo>
                    <a:cubicBezTo>
                      <a:pt x="170" y="45"/>
                      <a:pt x="152" y="18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4" name="Google Shape;3414;p58"/>
              <p:cNvSpPr/>
              <p:nvPr/>
            </p:nvSpPr>
            <p:spPr>
              <a:xfrm flipH="1">
                <a:off x="6925801" y="3556440"/>
                <a:ext cx="18372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117" y="1"/>
                    </a:moveTo>
                    <a:cubicBezTo>
                      <a:pt x="99" y="1"/>
                      <a:pt x="81" y="1"/>
                      <a:pt x="72" y="10"/>
                    </a:cubicBezTo>
                    <a:cubicBezTo>
                      <a:pt x="54" y="19"/>
                      <a:pt x="46" y="28"/>
                      <a:pt x="46" y="46"/>
                    </a:cubicBezTo>
                    <a:lnTo>
                      <a:pt x="1" y="269"/>
                    </a:lnTo>
                    <a:cubicBezTo>
                      <a:pt x="1" y="304"/>
                      <a:pt x="10" y="331"/>
                      <a:pt x="46" y="340"/>
                    </a:cubicBezTo>
                    <a:cubicBezTo>
                      <a:pt x="51" y="343"/>
                      <a:pt x="56" y="344"/>
                      <a:pt x="61" y="344"/>
                    </a:cubicBezTo>
                    <a:cubicBezTo>
                      <a:pt x="73" y="344"/>
                      <a:pt x="84" y="337"/>
                      <a:pt x="90" y="331"/>
                    </a:cubicBezTo>
                    <a:cubicBezTo>
                      <a:pt x="108" y="331"/>
                      <a:pt x="117" y="313"/>
                      <a:pt x="126" y="295"/>
                    </a:cubicBezTo>
                    <a:cubicBezTo>
                      <a:pt x="135" y="224"/>
                      <a:pt x="144" y="153"/>
                      <a:pt x="162" y="72"/>
                    </a:cubicBezTo>
                    <a:cubicBezTo>
                      <a:pt x="162" y="46"/>
                      <a:pt x="153" y="10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5" name="Google Shape;3415;p58"/>
              <p:cNvSpPr/>
              <p:nvPr/>
            </p:nvSpPr>
            <p:spPr>
              <a:xfrm flipH="1">
                <a:off x="6980465" y="3951098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54" y="0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37" y="241"/>
                      <a:pt x="54" y="241"/>
                      <a:pt x="63" y="241"/>
                    </a:cubicBezTo>
                    <a:cubicBezTo>
                      <a:pt x="68" y="243"/>
                      <a:pt x="73" y="245"/>
                      <a:pt x="77" y="245"/>
                    </a:cubicBezTo>
                    <a:cubicBezTo>
                      <a:pt x="90" y="245"/>
                      <a:pt x="101" y="236"/>
                      <a:pt x="108" y="223"/>
                    </a:cubicBezTo>
                    <a:cubicBezTo>
                      <a:pt x="117" y="214"/>
                      <a:pt x="126" y="19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6" name="Google Shape;3416;p58"/>
              <p:cNvSpPr/>
              <p:nvPr/>
            </p:nvSpPr>
            <p:spPr>
              <a:xfrm flipH="1">
                <a:off x="7066430" y="4022885"/>
                <a:ext cx="13269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1" y="36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41"/>
                      <a:pt x="27" y="268"/>
                      <a:pt x="54" y="268"/>
                    </a:cubicBezTo>
                    <a:cubicBezTo>
                      <a:pt x="59" y="271"/>
                      <a:pt x="64" y="272"/>
                      <a:pt x="68" y="272"/>
                    </a:cubicBezTo>
                    <a:cubicBezTo>
                      <a:pt x="81" y="272"/>
                      <a:pt x="92" y="263"/>
                      <a:pt x="99" y="250"/>
                    </a:cubicBezTo>
                    <a:cubicBezTo>
                      <a:pt x="108" y="241"/>
                      <a:pt x="116" y="224"/>
                      <a:pt x="116" y="215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7" name="Google Shape;3417;p58"/>
              <p:cNvSpPr/>
              <p:nvPr/>
            </p:nvSpPr>
            <p:spPr>
              <a:xfrm flipH="1">
                <a:off x="7093762" y="3879198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8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2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8" name="Google Shape;3418;p58"/>
              <p:cNvSpPr/>
              <p:nvPr/>
            </p:nvSpPr>
            <p:spPr>
              <a:xfrm flipH="1">
                <a:off x="7199006" y="3923767"/>
                <a:ext cx="14290" cy="192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0" extrusionOk="0">
                    <a:moveTo>
                      <a:pt x="37" y="0"/>
                    </a:moveTo>
                    <a:cubicBezTo>
                      <a:pt x="28" y="0"/>
                      <a:pt x="28" y="9"/>
                      <a:pt x="19" y="18"/>
                    </a:cubicBezTo>
                    <a:cubicBezTo>
                      <a:pt x="10" y="18"/>
                      <a:pt x="10" y="27"/>
                      <a:pt x="10" y="36"/>
                    </a:cubicBezTo>
                    <a:cubicBezTo>
                      <a:pt x="1" y="45"/>
                      <a:pt x="1" y="54"/>
                      <a:pt x="1" y="54"/>
                    </a:cubicBezTo>
                    <a:lnTo>
                      <a:pt x="1" y="107"/>
                    </a:lnTo>
                    <a:cubicBezTo>
                      <a:pt x="1" y="116"/>
                      <a:pt x="1" y="125"/>
                      <a:pt x="10" y="134"/>
                    </a:cubicBezTo>
                    <a:cubicBezTo>
                      <a:pt x="10" y="143"/>
                      <a:pt x="19" y="143"/>
                      <a:pt x="19" y="152"/>
                    </a:cubicBezTo>
                    <a:cubicBezTo>
                      <a:pt x="28" y="161"/>
                      <a:pt x="37" y="161"/>
                      <a:pt x="46" y="170"/>
                    </a:cubicBezTo>
                    <a:lnTo>
                      <a:pt x="63" y="170"/>
                    </a:lnTo>
                    <a:cubicBezTo>
                      <a:pt x="72" y="170"/>
                      <a:pt x="81" y="170"/>
                      <a:pt x="81" y="161"/>
                    </a:cubicBezTo>
                    <a:cubicBezTo>
                      <a:pt x="90" y="161"/>
                      <a:pt x="99" y="152"/>
                      <a:pt x="108" y="152"/>
                    </a:cubicBezTo>
                    <a:cubicBezTo>
                      <a:pt x="108" y="143"/>
                      <a:pt x="117" y="134"/>
                      <a:pt x="117" y="134"/>
                    </a:cubicBezTo>
                    <a:cubicBezTo>
                      <a:pt x="126" y="125"/>
                      <a:pt x="126" y="116"/>
                      <a:pt x="126" y="107"/>
                    </a:cubicBezTo>
                    <a:lnTo>
                      <a:pt x="126" y="54"/>
                    </a:lnTo>
                    <a:cubicBezTo>
                      <a:pt x="126" y="45"/>
                      <a:pt x="117" y="36"/>
                      <a:pt x="117" y="27"/>
                    </a:cubicBezTo>
                    <a:lnTo>
                      <a:pt x="108" y="18"/>
                    </a:ln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9" name="Google Shape;3419;p58"/>
              <p:cNvSpPr/>
              <p:nvPr/>
            </p:nvSpPr>
            <p:spPr>
              <a:xfrm flipH="1">
                <a:off x="7296085" y="3898477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67" y="340"/>
                      <a:pt x="70" y="341"/>
                      <a:pt x="74" y="341"/>
                    </a:cubicBezTo>
                    <a:cubicBezTo>
                      <a:pt x="104" y="341"/>
                      <a:pt x="125" y="309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0" name="Google Shape;3420;p58"/>
              <p:cNvSpPr/>
              <p:nvPr/>
            </p:nvSpPr>
            <p:spPr>
              <a:xfrm flipH="1">
                <a:off x="7346666" y="3834742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90" y="259"/>
                      <a:pt x="99" y="250"/>
                    </a:cubicBezTo>
                    <a:cubicBezTo>
                      <a:pt x="116" y="241"/>
                      <a:pt x="116" y="223"/>
                      <a:pt x="116" y="205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1" name="Google Shape;3421;p58"/>
              <p:cNvSpPr/>
              <p:nvPr/>
            </p:nvSpPr>
            <p:spPr>
              <a:xfrm flipH="1">
                <a:off x="7293023" y="3796297"/>
                <a:ext cx="17352" cy="221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81" y="0"/>
                    </a:moveTo>
                    <a:cubicBezTo>
                      <a:pt x="72" y="0"/>
                      <a:pt x="63" y="0"/>
                      <a:pt x="54" y="9"/>
                    </a:cubicBezTo>
                    <a:cubicBezTo>
                      <a:pt x="54" y="9"/>
                      <a:pt x="45" y="18"/>
                      <a:pt x="36" y="18"/>
                    </a:cubicBezTo>
                    <a:cubicBezTo>
                      <a:pt x="36" y="27"/>
                      <a:pt x="27" y="36"/>
                      <a:pt x="27" y="45"/>
                    </a:cubicBezTo>
                    <a:lnTo>
                      <a:pt x="1" y="116"/>
                    </a:lnTo>
                    <a:cubicBezTo>
                      <a:pt x="1" y="134"/>
                      <a:pt x="1" y="152"/>
                      <a:pt x="9" y="161"/>
                    </a:cubicBezTo>
                    <a:cubicBezTo>
                      <a:pt x="18" y="179"/>
                      <a:pt x="36" y="188"/>
                      <a:pt x="45" y="188"/>
                    </a:cubicBezTo>
                    <a:cubicBezTo>
                      <a:pt x="50" y="192"/>
                      <a:pt x="54" y="194"/>
                      <a:pt x="58" y="194"/>
                    </a:cubicBezTo>
                    <a:cubicBezTo>
                      <a:pt x="63" y="194"/>
                      <a:pt x="67" y="192"/>
                      <a:pt x="72" y="188"/>
                    </a:cubicBezTo>
                    <a:lnTo>
                      <a:pt x="99" y="188"/>
                    </a:lnTo>
                    <a:cubicBezTo>
                      <a:pt x="99" y="179"/>
                      <a:pt x="108" y="179"/>
                      <a:pt x="108" y="170"/>
                    </a:cubicBezTo>
                    <a:cubicBezTo>
                      <a:pt x="116" y="161"/>
                      <a:pt x="116" y="152"/>
                      <a:pt x="125" y="152"/>
                    </a:cubicBezTo>
                    <a:cubicBezTo>
                      <a:pt x="134" y="125"/>
                      <a:pt x="143" y="98"/>
                      <a:pt x="143" y="72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9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2" name="Google Shape;3422;p58"/>
              <p:cNvSpPr/>
              <p:nvPr/>
            </p:nvSpPr>
            <p:spPr>
              <a:xfrm flipH="1">
                <a:off x="7338614" y="3785183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0" y="0"/>
                    </a:moveTo>
                    <a:cubicBezTo>
                      <a:pt x="0" y="0"/>
                      <a:pt x="0" y="116"/>
                      <a:pt x="80" y="116"/>
                    </a:cubicBezTo>
                    <a:cubicBezTo>
                      <a:pt x="161" y="116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3" name="Google Shape;3423;p58"/>
              <p:cNvSpPr/>
              <p:nvPr/>
            </p:nvSpPr>
            <p:spPr>
              <a:xfrm flipH="1">
                <a:off x="7271815" y="3712262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3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72" y="251"/>
                      <a:pt x="90" y="242"/>
                      <a:pt x="99" y="233"/>
                    </a:cubicBezTo>
                    <a:cubicBezTo>
                      <a:pt x="117" y="224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37"/>
                      <a:pt x="99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4" name="Google Shape;3424;p58"/>
              <p:cNvSpPr/>
              <p:nvPr/>
            </p:nvSpPr>
            <p:spPr>
              <a:xfrm flipH="1">
                <a:off x="7205017" y="3699107"/>
                <a:ext cx="14290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53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36" y="215"/>
                      <a:pt x="54" y="215"/>
                      <a:pt x="63" y="215"/>
                    </a:cubicBezTo>
                    <a:cubicBezTo>
                      <a:pt x="81" y="215"/>
                      <a:pt x="99" y="215"/>
                      <a:pt x="107" y="197"/>
                    </a:cubicBezTo>
                    <a:cubicBezTo>
                      <a:pt x="116" y="188"/>
                      <a:pt x="125" y="170"/>
                      <a:pt x="125" y="153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5" name="Google Shape;3425;p58"/>
              <p:cNvSpPr/>
              <p:nvPr/>
            </p:nvSpPr>
            <p:spPr>
              <a:xfrm flipH="1">
                <a:off x="6994641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1"/>
                      <a:pt x="28" y="268"/>
                      <a:pt x="63" y="268"/>
                    </a:cubicBezTo>
                    <a:cubicBezTo>
                      <a:pt x="72" y="268"/>
                      <a:pt x="90" y="268"/>
                      <a:pt x="99" y="250"/>
                    </a:cubicBezTo>
                    <a:cubicBezTo>
                      <a:pt x="117" y="241"/>
                      <a:pt x="117" y="223"/>
                      <a:pt x="117" y="206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6" name="Google Shape;3426;p58"/>
              <p:cNvSpPr/>
              <p:nvPr/>
            </p:nvSpPr>
            <p:spPr>
              <a:xfrm flipH="1">
                <a:off x="7018911" y="3775997"/>
                <a:ext cx="14290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45" y="1"/>
                      <a:pt x="28" y="10"/>
                      <a:pt x="19" y="19"/>
                    </a:cubicBezTo>
                    <a:cubicBezTo>
                      <a:pt x="10" y="37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51"/>
                      <a:pt x="28" y="268"/>
                      <a:pt x="63" y="277"/>
                    </a:cubicBezTo>
                    <a:cubicBezTo>
                      <a:pt x="81" y="277"/>
                      <a:pt x="99" y="268"/>
                      <a:pt x="108" y="260"/>
                    </a:cubicBezTo>
                    <a:cubicBezTo>
                      <a:pt x="117" y="242"/>
                      <a:pt x="126" y="224"/>
                      <a:pt x="126" y="215"/>
                    </a:cubicBezTo>
                    <a:lnTo>
                      <a:pt x="126" y="63"/>
                    </a:lnTo>
                    <a:cubicBezTo>
                      <a:pt x="126" y="28"/>
                      <a:pt x="99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7" name="Google Shape;3427;p58"/>
              <p:cNvSpPr/>
              <p:nvPr/>
            </p:nvSpPr>
            <p:spPr>
              <a:xfrm flipH="1">
                <a:off x="6972300" y="3806390"/>
                <a:ext cx="13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2" extrusionOk="0">
                    <a:moveTo>
                      <a:pt x="63" y="0"/>
                    </a:moveTo>
                    <a:cubicBezTo>
                      <a:pt x="27" y="0"/>
                      <a:pt x="0" y="36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27" y="322"/>
                      <a:pt x="63" y="322"/>
                    </a:cubicBezTo>
                    <a:cubicBezTo>
                      <a:pt x="89" y="322"/>
                      <a:pt x="116" y="295"/>
                      <a:pt x="116" y="259"/>
                    </a:cubicBezTo>
                    <a:lnTo>
                      <a:pt x="116" y="63"/>
                    </a:lnTo>
                    <a:cubicBezTo>
                      <a:pt x="116" y="36"/>
                      <a:pt x="8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8" name="Google Shape;3428;p58"/>
              <p:cNvSpPr/>
              <p:nvPr/>
            </p:nvSpPr>
            <p:spPr>
              <a:xfrm flipH="1">
                <a:off x="7123135" y="3781100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29" y="145"/>
                    </a:moveTo>
                    <a:lnTo>
                      <a:pt x="29" y="145"/>
                    </a:lnTo>
                    <a:cubicBezTo>
                      <a:pt x="28" y="147"/>
                      <a:pt x="27" y="150"/>
                      <a:pt x="27" y="152"/>
                    </a:cubicBezTo>
                    <a:cubicBezTo>
                      <a:pt x="28" y="150"/>
                      <a:pt x="28" y="147"/>
                      <a:pt x="29" y="145"/>
                    </a:cubicBezTo>
                    <a:close/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54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23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9" y="297"/>
                      <a:pt x="64" y="299"/>
                      <a:pt x="69" y="299"/>
                    </a:cubicBezTo>
                    <a:cubicBezTo>
                      <a:pt x="81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9" name="Google Shape;3429;p58"/>
              <p:cNvSpPr/>
              <p:nvPr/>
            </p:nvSpPr>
            <p:spPr>
              <a:xfrm flipH="1">
                <a:off x="7047264" y="3842794"/>
                <a:ext cx="13156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71" y="224"/>
                      <a:pt x="89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0" name="Google Shape;3430;p58"/>
              <p:cNvSpPr/>
              <p:nvPr/>
            </p:nvSpPr>
            <p:spPr>
              <a:xfrm flipH="1">
                <a:off x="7149446" y="3837804"/>
                <a:ext cx="14176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1" name="Google Shape;3431;p58"/>
              <p:cNvSpPr/>
              <p:nvPr/>
            </p:nvSpPr>
            <p:spPr>
              <a:xfrm flipH="1">
                <a:off x="7157498" y="3704210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1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9" y="393"/>
                      <a:pt x="126" y="366"/>
                      <a:pt x="126" y="331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2" name="Google Shape;3432;p58"/>
              <p:cNvSpPr/>
              <p:nvPr/>
            </p:nvSpPr>
            <p:spPr>
              <a:xfrm flipH="1">
                <a:off x="7221234" y="3826577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63" y="340"/>
                    </a:cubicBezTo>
                    <a:cubicBezTo>
                      <a:pt x="99" y="340"/>
                      <a:pt x="126" y="313"/>
                      <a:pt x="126" y="277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3" name="Google Shape;3433;p58"/>
              <p:cNvSpPr/>
              <p:nvPr/>
            </p:nvSpPr>
            <p:spPr>
              <a:xfrm flipH="1">
                <a:off x="7532885" y="4177573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2" y="0"/>
                    </a:moveTo>
                    <a:cubicBezTo>
                      <a:pt x="22" y="0"/>
                      <a:pt x="1" y="31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8" y="340"/>
                      <a:pt x="63" y="340"/>
                    </a:cubicBezTo>
                    <a:cubicBezTo>
                      <a:pt x="99" y="340"/>
                      <a:pt x="126" y="314"/>
                      <a:pt x="126" y="278"/>
                    </a:cubicBezTo>
                    <a:lnTo>
                      <a:pt x="126" y="55"/>
                    </a:lnTo>
                    <a:cubicBezTo>
                      <a:pt x="126" y="28"/>
                      <a:pt x="99" y="1"/>
                      <a:pt x="63" y="1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4" name="Google Shape;3434;p58"/>
              <p:cNvSpPr/>
              <p:nvPr/>
            </p:nvSpPr>
            <p:spPr>
              <a:xfrm flipH="1">
                <a:off x="7379101" y="4295063"/>
                <a:ext cx="14290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8" y="0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9" y="348"/>
                      <a:pt x="126" y="321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5" name="Google Shape;3435;p58"/>
              <p:cNvSpPr/>
              <p:nvPr/>
            </p:nvSpPr>
            <p:spPr>
              <a:xfrm flipH="1">
                <a:off x="7053274" y="407856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99" y="339"/>
                      <a:pt x="125" y="312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6" name="Google Shape;3436;p58"/>
              <p:cNvSpPr/>
              <p:nvPr/>
            </p:nvSpPr>
            <p:spPr>
              <a:xfrm flipH="1">
                <a:off x="6938957" y="4016874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86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67" y="340"/>
                      <a:pt x="71" y="340"/>
                      <a:pt x="74" y="340"/>
                    </a:cubicBezTo>
                    <a:cubicBezTo>
                      <a:pt x="104" y="340"/>
                      <a:pt x="126" y="309"/>
                      <a:pt x="126" y="286"/>
                    </a:cubicBezTo>
                    <a:lnTo>
                      <a:pt x="126" y="62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7" name="Google Shape;3437;p58"/>
              <p:cNvSpPr/>
              <p:nvPr/>
            </p:nvSpPr>
            <p:spPr>
              <a:xfrm flipH="1">
                <a:off x="7013808" y="4107827"/>
                <a:ext cx="13269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7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8" name="Google Shape;3438;p58"/>
              <p:cNvSpPr/>
              <p:nvPr/>
            </p:nvSpPr>
            <p:spPr>
              <a:xfrm flipH="1">
                <a:off x="7073461" y="4161356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1" y="0"/>
                    </a:moveTo>
                    <a:cubicBezTo>
                      <a:pt x="21" y="0"/>
                      <a:pt x="0" y="31"/>
                      <a:pt x="0" y="55"/>
                    </a:cubicBezTo>
                    <a:lnTo>
                      <a:pt x="0" y="278"/>
                    </a:lnTo>
                    <a:cubicBezTo>
                      <a:pt x="0" y="314"/>
                      <a:pt x="27" y="341"/>
                      <a:pt x="63" y="341"/>
                    </a:cubicBezTo>
                    <a:cubicBezTo>
                      <a:pt x="98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29"/>
                      <a:pt x="98" y="2"/>
                      <a:pt x="63" y="2"/>
                    </a:cubicBezTo>
                    <a:cubicBezTo>
                      <a:pt x="59" y="1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9" name="Google Shape;3439;p58"/>
              <p:cNvSpPr/>
              <p:nvPr/>
            </p:nvSpPr>
            <p:spPr>
              <a:xfrm flipH="1">
                <a:off x="7392257" y="4030937"/>
                <a:ext cx="14176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49" extrusionOk="0">
                    <a:moveTo>
                      <a:pt x="62" y="1"/>
                    </a:moveTo>
                    <a:cubicBezTo>
                      <a:pt x="27" y="1"/>
                      <a:pt x="0" y="3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62" y="349"/>
                    </a:cubicBezTo>
                    <a:cubicBezTo>
                      <a:pt x="89" y="349"/>
                      <a:pt x="125" y="322"/>
                      <a:pt x="125" y="286"/>
                    </a:cubicBezTo>
                    <a:lnTo>
                      <a:pt x="125" y="63"/>
                    </a:lnTo>
                    <a:cubicBezTo>
                      <a:pt x="125" y="28"/>
                      <a:pt x="89" y="10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0" name="Google Shape;3440;p58"/>
              <p:cNvSpPr/>
              <p:nvPr/>
            </p:nvSpPr>
            <p:spPr>
              <a:xfrm flipH="1">
                <a:off x="7205017" y="3756831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1" name="Google Shape;3441;p58"/>
              <p:cNvSpPr/>
              <p:nvPr/>
            </p:nvSpPr>
            <p:spPr>
              <a:xfrm flipH="1">
                <a:off x="7238473" y="3673817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2" name="Google Shape;3442;p58"/>
              <p:cNvSpPr/>
              <p:nvPr/>
            </p:nvSpPr>
            <p:spPr>
              <a:xfrm flipH="1">
                <a:off x="7163509" y="3651589"/>
                <a:ext cx="13269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0" y="215"/>
                      <a:pt x="18" y="224"/>
                    </a:cubicBezTo>
                    <a:cubicBezTo>
                      <a:pt x="27" y="241"/>
                      <a:pt x="45" y="241"/>
                      <a:pt x="54" y="241"/>
                    </a:cubicBezTo>
                    <a:cubicBezTo>
                      <a:pt x="58" y="244"/>
                      <a:pt x="63" y="245"/>
                      <a:pt x="68" y="245"/>
                    </a:cubicBezTo>
                    <a:cubicBezTo>
                      <a:pt x="80" y="245"/>
                      <a:pt x="92" y="237"/>
                      <a:pt x="98" y="224"/>
                    </a:cubicBezTo>
                    <a:cubicBezTo>
                      <a:pt x="116" y="215"/>
                      <a:pt x="116" y="197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3" name="Google Shape;3443;p58"/>
              <p:cNvSpPr/>
              <p:nvPr/>
            </p:nvSpPr>
            <p:spPr>
              <a:xfrm flipH="1">
                <a:off x="7056336" y="3644558"/>
                <a:ext cx="14290" cy="283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7"/>
                    </a:lnTo>
                    <a:cubicBezTo>
                      <a:pt x="1" y="205"/>
                      <a:pt x="10" y="214"/>
                      <a:pt x="19" y="232"/>
                    </a:cubicBezTo>
                    <a:cubicBezTo>
                      <a:pt x="28" y="241"/>
                      <a:pt x="45" y="250"/>
                      <a:pt x="63" y="250"/>
                    </a:cubicBezTo>
                    <a:cubicBezTo>
                      <a:pt x="81" y="250"/>
                      <a:pt x="90" y="241"/>
                      <a:pt x="108" y="232"/>
                    </a:cubicBezTo>
                    <a:cubicBezTo>
                      <a:pt x="117" y="223"/>
                      <a:pt x="126" y="205"/>
                      <a:pt x="126" y="187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4" name="Google Shape;3444;p58"/>
              <p:cNvSpPr/>
              <p:nvPr/>
            </p:nvSpPr>
            <p:spPr>
              <a:xfrm flipH="1">
                <a:off x="7104876" y="3701375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9" y="1"/>
                    </a:moveTo>
                    <a:cubicBezTo>
                      <a:pt x="50" y="1"/>
                      <a:pt x="41" y="3"/>
                      <a:pt x="37" y="8"/>
                    </a:cubicBezTo>
                    <a:cubicBezTo>
                      <a:pt x="19" y="17"/>
                      <a:pt x="10" y="34"/>
                      <a:pt x="10" y="43"/>
                    </a:cubicBezTo>
                    <a:cubicBezTo>
                      <a:pt x="1" y="79"/>
                      <a:pt x="1" y="106"/>
                      <a:pt x="10" y="133"/>
                    </a:cubicBezTo>
                    <a:cubicBezTo>
                      <a:pt x="10" y="159"/>
                      <a:pt x="28" y="186"/>
                      <a:pt x="45" y="204"/>
                    </a:cubicBezTo>
                    <a:cubicBezTo>
                      <a:pt x="54" y="213"/>
                      <a:pt x="72" y="222"/>
                      <a:pt x="90" y="222"/>
                    </a:cubicBezTo>
                    <a:cubicBezTo>
                      <a:pt x="108" y="222"/>
                      <a:pt x="117" y="213"/>
                      <a:pt x="135" y="204"/>
                    </a:cubicBezTo>
                    <a:cubicBezTo>
                      <a:pt x="144" y="195"/>
                      <a:pt x="152" y="177"/>
                      <a:pt x="152" y="159"/>
                    </a:cubicBezTo>
                    <a:cubicBezTo>
                      <a:pt x="152" y="141"/>
                      <a:pt x="144" y="133"/>
                      <a:pt x="135" y="115"/>
                    </a:cubicBezTo>
                    <a:lnTo>
                      <a:pt x="132" y="115"/>
                    </a:lnTo>
                    <a:cubicBezTo>
                      <a:pt x="130" y="110"/>
                      <a:pt x="126" y="106"/>
                      <a:pt x="126" y="106"/>
                    </a:cubicBezTo>
                    <a:cubicBezTo>
                      <a:pt x="126" y="97"/>
                      <a:pt x="126" y="88"/>
                      <a:pt x="126" y="79"/>
                    </a:cubicBezTo>
                    <a:cubicBezTo>
                      <a:pt x="135" y="61"/>
                      <a:pt x="126" y="43"/>
                      <a:pt x="117" y="34"/>
                    </a:cubicBezTo>
                    <a:cubicBezTo>
                      <a:pt x="108" y="17"/>
                      <a:pt x="99" y="8"/>
                      <a:pt x="81" y="8"/>
                    </a:cubicBezTo>
                    <a:cubicBezTo>
                      <a:pt x="77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5" name="Google Shape;3445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6" name="Google Shape;3446;p58"/>
              <p:cNvSpPr/>
              <p:nvPr/>
            </p:nvSpPr>
            <p:spPr>
              <a:xfrm flipH="1">
                <a:off x="7411423" y="3480911"/>
                <a:ext cx="19393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68" extrusionOk="0">
                    <a:moveTo>
                      <a:pt x="107" y="0"/>
                    </a:moveTo>
                    <a:cubicBezTo>
                      <a:pt x="99" y="0"/>
                      <a:pt x="90" y="2"/>
                      <a:pt x="81" y="7"/>
                    </a:cubicBezTo>
                    <a:cubicBezTo>
                      <a:pt x="63" y="7"/>
                      <a:pt x="54" y="16"/>
                      <a:pt x="46" y="34"/>
                    </a:cubicBezTo>
                    <a:cubicBezTo>
                      <a:pt x="10" y="87"/>
                      <a:pt x="1" y="158"/>
                      <a:pt x="19" y="230"/>
                    </a:cubicBezTo>
                    <a:cubicBezTo>
                      <a:pt x="26" y="252"/>
                      <a:pt x="52" y="268"/>
                      <a:pt x="75" y="268"/>
                    </a:cubicBezTo>
                    <a:cubicBezTo>
                      <a:pt x="80" y="268"/>
                      <a:pt x="85" y="267"/>
                      <a:pt x="90" y="266"/>
                    </a:cubicBezTo>
                    <a:cubicBezTo>
                      <a:pt x="108" y="266"/>
                      <a:pt x="126" y="257"/>
                      <a:pt x="135" y="239"/>
                    </a:cubicBezTo>
                    <a:cubicBezTo>
                      <a:pt x="135" y="230"/>
                      <a:pt x="144" y="212"/>
                      <a:pt x="135" y="194"/>
                    </a:cubicBezTo>
                    <a:cubicBezTo>
                      <a:pt x="135" y="191"/>
                      <a:pt x="135" y="188"/>
                      <a:pt x="135" y="185"/>
                    </a:cubicBezTo>
                    <a:cubicBezTo>
                      <a:pt x="135" y="173"/>
                      <a:pt x="135" y="161"/>
                      <a:pt x="135" y="150"/>
                    </a:cubicBezTo>
                    <a:cubicBezTo>
                      <a:pt x="135" y="132"/>
                      <a:pt x="135" y="114"/>
                      <a:pt x="144" y="96"/>
                    </a:cubicBezTo>
                    <a:cubicBezTo>
                      <a:pt x="144" y="105"/>
                      <a:pt x="144" y="114"/>
                      <a:pt x="144" y="114"/>
                    </a:cubicBezTo>
                    <a:cubicBezTo>
                      <a:pt x="144" y="105"/>
                      <a:pt x="144" y="96"/>
                      <a:pt x="153" y="96"/>
                    </a:cubicBezTo>
                    <a:cubicBezTo>
                      <a:pt x="170" y="60"/>
                      <a:pt x="153" y="25"/>
                      <a:pt x="126" y="7"/>
                    </a:cubicBezTo>
                    <a:cubicBezTo>
                      <a:pt x="121" y="2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7" name="Google Shape;3447;p58"/>
              <p:cNvSpPr/>
              <p:nvPr/>
            </p:nvSpPr>
            <p:spPr>
              <a:xfrm flipH="1">
                <a:off x="7379101" y="344927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8" name="Google Shape;3448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9" name="Google Shape;3449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0" name="Google Shape;3450;p58"/>
              <p:cNvSpPr/>
              <p:nvPr/>
            </p:nvSpPr>
            <p:spPr>
              <a:xfrm flipH="1">
                <a:off x="7370936" y="3521057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1" name="Google Shape;3451;p58"/>
              <p:cNvSpPr/>
              <p:nvPr/>
            </p:nvSpPr>
            <p:spPr>
              <a:xfrm flipH="1">
                <a:off x="7304137" y="3506881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28"/>
                    </a:cubicBezTo>
                    <a:cubicBezTo>
                      <a:pt x="9" y="37"/>
                      <a:pt x="0" y="54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80" y="224"/>
                      <a:pt x="89" y="215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7"/>
                      <a:pt x="107" y="28"/>
                    </a:cubicBezTo>
                    <a:cubicBezTo>
                      <a:pt x="89" y="10"/>
                      <a:pt x="80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2" name="Google Shape;3452;p58"/>
              <p:cNvSpPr/>
              <p:nvPr/>
            </p:nvSpPr>
            <p:spPr>
              <a:xfrm flipH="1">
                <a:off x="7223276" y="3589895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0"/>
                      <a:pt x="27" y="134"/>
                    </a:cubicBezTo>
                    <a:cubicBezTo>
                      <a:pt x="27" y="161"/>
                      <a:pt x="18" y="188"/>
                      <a:pt x="9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0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3" name="Google Shape;3453;p58"/>
              <p:cNvSpPr/>
              <p:nvPr/>
            </p:nvSpPr>
            <p:spPr>
              <a:xfrm flipH="1">
                <a:off x="7257639" y="3513005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66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0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4" name="Google Shape;3454;p58"/>
              <p:cNvSpPr/>
              <p:nvPr/>
            </p:nvSpPr>
            <p:spPr>
              <a:xfrm flipH="1">
                <a:off x="7304137" y="3565626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67" y="244"/>
                      <a:pt x="72" y="245"/>
                      <a:pt x="75" y="245"/>
                    </a:cubicBezTo>
                    <a:cubicBezTo>
                      <a:pt x="86" y="245"/>
                      <a:pt x="94" y="236"/>
                      <a:pt x="107" y="223"/>
                    </a:cubicBezTo>
                    <a:cubicBezTo>
                      <a:pt x="116" y="214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89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5" name="Google Shape;3455;p58"/>
              <p:cNvSpPr/>
              <p:nvPr/>
            </p:nvSpPr>
            <p:spPr>
              <a:xfrm flipH="1">
                <a:off x="7338614" y="348261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6" name="Google Shape;3456;p58"/>
              <p:cNvSpPr/>
              <p:nvPr/>
            </p:nvSpPr>
            <p:spPr>
              <a:xfrm flipH="1">
                <a:off x="7262743" y="3460384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7" name="Google Shape;3457;p58"/>
              <p:cNvSpPr/>
              <p:nvPr/>
            </p:nvSpPr>
            <p:spPr>
              <a:xfrm flipH="1">
                <a:off x="7205017" y="3510170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8"/>
                    </a:cubicBezTo>
                    <a:cubicBezTo>
                      <a:pt x="27" y="16"/>
                      <a:pt x="18" y="34"/>
                      <a:pt x="10" y="43"/>
                    </a:cubicBezTo>
                    <a:cubicBezTo>
                      <a:pt x="1" y="70"/>
                      <a:pt x="1" y="106"/>
                      <a:pt x="10" y="132"/>
                    </a:cubicBezTo>
                    <a:cubicBezTo>
                      <a:pt x="18" y="159"/>
                      <a:pt x="27" y="186"/>
                      <a:pt x="54" y="204"/>
                    </a:cubicBezTo>
                    <a:cubicBezTo>
                      <a:pt x="63" y="213"/>
                      <a:pt x="81" y="222"/>
                      <a:pt x="90" y="222"/>
                    </a:cubicBezTo>
                    <a:cubicBezTo>
                      <a:pt x="108" y="222"/>
                      <a:pt x="126" y="213"/>
                      <a:pt x="134" y="204"/>
                    </a:cubicBezTo>
                    <a:cubicBezTo>
                      <a:pt x="152" y="195"/>
                      <a:pt x="152" y="177"/>
                      <a:pt x="152" y="159"/>
                    </a:cubicBezTo>
                    <a:cubicBezTo>
                      <a:pt x="152" y="141"/>
                      <a:pt x="143" y="132"/>
                      <a:pt x="134" y="115"/>
                    </a:cubicBezTo>
                    <a:lnTo>
                      <a:pt x="134" y="115"/>
                    </a:lnTo>
                    <a:lnTo>
                      <a:pt x="143" y="124"/>
                    </a:lnTo>
                    <a:cubicBezTo>
                      <a:pt x="139" y="119"/>
                      <a:pt x="137" y="114"/>
                      <a:pt x="134" y="110"/>
                    </a:cubicBezTo>
                    <a:lnTo>
                      <a:pt x="134" y="110"/>
                    </a:lnTo>
                    <a:cubicBezTo>
                      <a:pt x="134" y="111"/>
                      <a:pt x="134" y="113"/>
                      <a:pt x="134" y="115"/>
                    </a:cubicBezTo>
                    <a:cubicBezTo>
                      <a:pt x="134" y="112"/>
                      <a:pt x="133" y="109"/>
                      <a:pt x="132" y="106"/>
                    </a:cubicBezTo>
                    <a:lnTo>
                      <a:pt x="132" y="106"/>
                    </a:lnTo>
                    <a:cubicBezTo>
                      <a:pt x="133" y="107"/>
                      <a:pt x="134" y="109"/>
                      <a:pt x="134" y="110"/>
                    </a:cubicBezTo>
                    <a:lnTo>
                      <a:pt x="134" y="110"/>
                    </a:lnTo>
                    <a:cubicBezTo>
                      <a:pt x="134" y="107"/>
                      <a:pt x="133" y="105"/>
                      <a:pt x="130" y="101"/>
                    </a:cubicBezTo>
                    <a:lnTo>
                      <a:pt x="130" y="101"/>
                    </a:lnTo>
                    <a:cubicBezTo>
                      <a:pt x="131" y="103"/>
                      <a:pt x="132" y="104"/>
                      <a:pt x="132" y="106"/>
                    </a:cubicBezTo>
                    <a:cubicBezTo>
                      <a:pt x="130" y="103"/>
                      <a:pt x="129" y="100"/>
                      <a:pt x="126" y="97"/>
                    </a:cubicBezTo>
                    <a:lnTo>
                      <a:pt x="126" y="97"/>
                    </a:lnTo>
                    <a:cubicBezTo>
                      <a:pt x="127" y="99"/>
                      <a:pt x="129" y="100"/>
                      <a:pt x="130" y="101"/>
                    </a:cubicBezTo>
                    <a:lnTo>
                      <a:pt x="130" y="101"/>
                    </a:lnTo>
                    <a:cubicBezTo>
                      <a:pt x="128" y="97"/>
                      <a:pt x="126" y="92"/>
                      <a:pt x="126" y="88"/>
                    </a:cubicBezTo>
                    <a:cubicBezTo>
                      <a:pt x="126" y="85"/>
                      <a:pt x="126" y="82"/>
                      <a:pt x="126" y="79"/>
                    </a:cubicBezTo>
                    <a:cubicBezTo>
                      <a:pt x="134" y="61"/>
                      <a:pt x="134" y="43"/>
                      <a:pt x="126" y="34"/>
                    </a:cubicBezTo>
                    <a:cubicBezTo>
                      <a:pt x="117" y="16"/>
                      <a:pt x="99" y="8"/>
                      <a:pt x="90" y="8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8" name="Google Shape;3458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9" name="Google Shape;3459;p58"/>
              <p:cNvSpPr/>
              <p:nvPr/>
            </p:nvSpPr>
            <p:spPr>
              <a:xfrm flipH="1">
                <a:off x="7111000" y="3375668"/>
                <a:ext cx="1928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69" extrusionOk="0">
                    <a:moveTo>
                      <a:pt x="146" y="105"/>
                    </a:moveTo>
                    <a:cubicBezTo>
                      <a:pt x="143" y="110"/>
                      <a:pt x="143" y="114"/>
                      <a:pt x="143" y="114"/>
                    </a:cubicBezTo>
                    <a:lnTo>
                      <a:pt x="143" y="114"/>
                    </a:lnTo>
                    <a:cubicBezTo>
                      <a:pt x="143" y="111"/>
                      <a:pt x="144" y="108"/>
                      <a:pt x="146" y="105"/>
                    </a:cubicBezTo>
                    <a:close/>
                    <a:moveTo>
                      <a:pt x="108" y="0"/>
                    </a:moveTo>
                    <a:cubicBezTo>
                      <a:pt x="99" y="0"/>
                      <a:pt x="90" y="3"/>
                      <a:pt x="81" y="7"/>
                    </a:cubicBezTo>
                    <a:cubicBezTo>
                      <a:pt x="72" y="7"/>
                      <a:pt x="54" y="16"/>
                      <a:pt x="45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6" y="252"/>
                      <a:pt x="51" y="268"/>
                      <a:pt x="80" y="268"/>
                    </a:cubicBezTo>
                    <a:cubicBezTo>
                      <a:pt x="86" y="268"/>
                      <a:pt x="92" y="267"/>
                      <a:pt x="99" y="266"/>
                    </a:cubicBezTo>
                    <a:cubicBezTo>
                      <a:pt x="108" y="266"/>
                      <a:pt x="125" y="257"/>
                      <a:pt x="134" y="239"/>
                    </a:cubicBezTo>
                    <a:cubicBezTo>
                      <a:pt x="143" y="230"/>
                      <a:pt x="143" y="212"/>
                      <a:pt x="143" y="194"/>
                    </a:cubicBezTo>
                    <a:cubicBezTo>
                      <a:pt x="134" y="185"/>
                      <a:pt x="134" y="177"/>
                      <a:pt x="134" y="168"/>
                    </a:cubicBezTo>
                    <a:cubicBezTo>
                      <a:pt x="134" y="162"/>
                      <a:pt x="134" y="156"/>
                      <a:pt x="134" y="150"/>
                    </a:cubicBezTo>
                    <a:cubicBezTo>
                      <a:pt x="134" y="132"/>
                      <a:pt x="143" y="114"/>
                      <a:pt x="152" y="96"/>
                    </a:cubicBezTo>
                    <a:cubicBezTo>
                      <a:pt x="170" y="61"/>
                      <a:pt x="161" y="25"/>
                      <a:pt x="134" y="7"/>
                    </a:cubicBezTo>
                    <a:cubicBezTo>
                      <a:pt x="125" y="3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0" name="Google Shape;3460;p58"/>
              <p:cNvSpPr/>
              <p:nvPr/>
            </p:nvSpPr>
            <p:spPr>
              <a:xfrm flipH="1">
                <a:off x="7215110" y="3260106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7"/>
                    </a:lnTo>
                    <a:cubicBezTo>
                      <a:pt x="0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0" y="241"/>
                      <a:pt x="98" y="241"/>
                      <a:pt x="107" y="223"/>
                    </a:cubicBezTo>
                    <a:cubicBezTo>
                      <a:pt x="116" y="214"/>
                      <a:pt x="125" y="196"/>
                      <a:pt x="125" y="187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1" name="Google Shape;3461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2" name="Google Shape;3462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3" name="Google Shape;3463;p58"/>
              <p:cNvSpPr/>
              <p:nvPr/>
            </p:nvSpPr>
            <p:spPr>
              <a:xfrm flipH="1">
                <a:off x="7214203" y="3392566"/>
                <a:ext cx="1315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15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1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4" name="Google Shape;3464;p58"/>
              <p:cNvSpPr/>
              <p:nvPr/>
            </p:nvSpPr>
            <p:spPr>
              <a:xfrm flipH="1">
                <a:off x="7306179" y="3403680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62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36" y="215"/>
                      <a:pt x="45" y="224"/>
                      <a:pt x="63" y="224"/>
                    </a:cubicBezTo>
                    <a:cubicBezTo>
                      <a:pt x="81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2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5" name="Google Shape;3465;p58"/>
              <p:cNvSpPr/>
              <p:nvPr/>
            </p:nvSpPr>
            <p:spPr>
              <a:xfrm flipH="1">
                <a:off x="7075503" y="3458343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27" y="126"/>
                      <a:pt x="27" y="152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0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7" y="298"/>
                      <a:pt x="60" y="299"/>
                      <a:pt x="64" y="299"/>
                    </a:cubicBezTo>
                    <a:cubicBezTo>
                      <a:pt x="74" y="299"/>
                      <a:pt x="86" y="292"/>
                      <a:pt x="99" y="286"/>
                    </a:cubicBezTo>
                    <a:cubicBezTo>
                      <a:pt x="108" y="277"/>
                      <a:pt x="117" y="268"/>
                      <a:pt x="126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6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6" name="Google Shape;3466;p58"/>
              <p:cNvSpPr/>
              <p:nvPr/>
            </p:nvSpPr>
            <p:spPr>
              <a:xfrm flipH="1">
                <a:off x="6876241" y="3496788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10"/>
                      <a:pt x="54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36" y="126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3"/>
                      <a:pt x="9" y="250"/>
                      <a:pt x="18" y="268"/>
                    </a:cubicBezTo>
                    <a:cubicBezTo>
                      <a:pt x="27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5" y="299"/>
                    </a:cubicBezTo>
                    <a:cubicBezTo>
                      <a:pt x="77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7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7" name="Google Shape;3467;p58"/>
              <p:cNvSpPr/>
              <p:nvPr/>
            </p:nvSpPr>
            <p:spPr>
              <a:xfrm flipH="1">
                <a:off x="7012787" y="3589895"/>
                <a:ext cx="1837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5" extrusionOk="0"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90"/>
                      <a:pt x="36" y="116"/>
                      <a:pt x="27" y="143"/>
                    </a:cubicBezTo>
                    <a:lnTo>
                      <a:pt x="36" y="125"/>
                    </a:lnTo>
                    <a:lnTo>
                      <a:pt x="36" y="125"/>
                    </a:lnTo>
                    <a:cubicBezTo>
                      <a:pt x="27" y="161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90" y="295"/>
                      <a:pt x="99" y="286"/>
                    </a:cubicBezTo>
                    <a:cubicBezTo>
                      <a:pt x="117" y="277"/>
                      <a:pt x="126" y="268"/>
                      <a:pt x="126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5" y="18"/>
                    </a:cubicBezTo>
                    <a:cubicBezTo>
                      <a:pt x="126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8" name="Google Shape;3468;p58"/>
              <p:cNvSpPr/>
              <p:nvPr/>
            </p:nvSpPr>
            <p:spPr>
              <a:xfrm flipH="1">
                <a:off x="7034108" y="3517088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6"/>
                      <a:pt x="27" y="110"/>
                      <a:pt x="27" y="134"/>
                    </a:cubicBezTo>
                    <a:cubicBezTo>
                      <a:pt x="18" y="161"/>
                      <a:pt x="18" y="187"/>
                      <a:pt x="0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7"/>
                      <a:pt x="152" y="125"/>
                      <a:pt x="152" y="63"/>
                    </a:cubicBezTo>
                    <a:cubicBezTo>
                      <a:pt x="143" y="45"/>
                      <a:pt x="143" y="27"/>
                      <a:pt x="134" y="18"/>
                    </a:cubicBezTo>
                    <a:cubicBezTo>
                      <a:pt x="116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9" name="Google Shape;3469;p58"/>
              <p:cNvSpPr/>
              <p:nvPr/>
            </p:nvSpPr>
            <p:spPr>
              <a:xfrm flipH="1">
                <a:off x="7132208" y="3506881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28" y="138"/>
                    </a:moveTo>
                    <a:cubicBezTo>
                      <a:pt x="27" y="141"/>
                      <a:pt x="27" y="144"/>
                      <a:pt x="27" y="144"/>
                    </a:cubicBezTo>
                    <a:cubicBezTo>
                      <a:pt x="27" y="142"/>
                      <a:pt x="28" y="140"/>
                      <a:pt x="28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35" y="88"/>
                      <a:pt x="36" y="113"/>
                      <a:pt x="28" y="138"/>
                    </a:cubicBezTo>
                    <a:lnTo>
                      <a:pt x="28" y="138"/>
                    </a:lnTo>
                    <a:cubicBezTo>
                      <a:pt x="30" y="136"/>
                      <a:pt x="32" y="135"/>
                      <a:pt x="36" y="135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1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8"/>
                      <a:pt x="134" y="19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0" name="Google Shape;3470;p58"/>
              <p:cNvSpPr/>
              <p:nvPr/>
            </p:nvSpPr>
            <p:spPr>
              <a:xfrm flipH="1">
                <a:off x="6978424" y="3485674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29" y="145"/>
                    </a:moveTo>
                    <a:cubicBezTo>
                      <a:pt x="28" y="147"/>
                      <a:pt x="27" y="150"/>
                      <a:pt x="27" y="152"/>
                    </a:cubicBezTo>
                    <a:cubicBezTo>
                      <a:pt x="27" y="150"/>
                      <a:pt x="28" y="147"/>
                      <a:pt x="29" y="145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71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1" name="Google Shape;3471;p58"/>
              <p:cNvSpPr/>
              <p:nvPr/>
            </p:nvSpPr>
            <p:spPr>
              <a:xfrm flipH="1">
                <a:off x="7020952" y="3408783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5"/>
                    </a:cubicBezTo>
                    <a:cubicBezTo>
                      <a:pt x="18" y="161"/>
                      <a:pt x="9" y="188"/>
                      <a:pt x="0" y="215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27" y="286"/>
                      <a:pt x="45" y="286"/>
                    </a:cubicBezTo>
                    <a:cubicBezTo>
                      <a:pt x="54" y="290"/>
                      <a:pt x="63" y="293"/>
                      <a:pt x="71" y="293"/>
                    </a:cubicBezTo>
                    <a:cubicBezTo>
                      <a:pt x="78" y="293"/>
                      <a:pt x="85" y="290"/>
                      <a:pt x="89" y="286"/>
                    </a:cubicBezTo>
                    <a:cubicBezTo>
                      <a:pt x="107" y="277"/>
                      <a:pt x="116" y="259"/>
                      <a:pt x="116" y="250"/>
                    </a:cubicBezTo>
                    <a:cubicBezTo>
                      <a:pt x="143" y="188"/>
                      <a:pt x="152" y="125"/>
                      <a:pt x="143" y="63"/>
                    </a:cubicBezTo>
                    <a:cubicBezTo>
                      <a:pt x="143" y="45"/>
                      <a:pt x="143" y="27"/>
                      <a:pt x="125" y="18"/>
                    </a:cubicBezTo>
                    <a:cubicBezTo>
                      <a:pt x="116" y="1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2" name="Google Shape;3472;p58"/>
              <p:cNvSpPr/>
              <p:nvPr/>
            </p:nvSpPr>
            <p:spPr>
              <a:xfrm flipH="1">
                <a:off x="7059398" y="3335976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3"/>
                      <a:pt x="27" y="104"/>
                      <a:pt x="27" y="125"/>
                    </a:cubicBezTo>
                    <a:cubicBezTo>
                      <a:pt x="27" y="161"/>
                      <a:pt x="18" y="188"/>
                      <a:pt x="0" y="214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89" y="290"/>
                      <a:pt x="98" y="286"/>
                    </a:cubicBezTo>
                    <a:cubicBezTo>
                      <a:pt x="107" y="277"/>
                      <a:pt x="116" y="259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16" y="0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3" name="Google Shape;3473;p58"/>
              <p:cNvSpPr/>
              <p:nvPr/>
            </p:nvSpPr>
            <p:spPr>
              <a:xfrm flipH="1">
                <a:off x="7123135" y="3267137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1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4" name="Google Shape;3474;p58"/>
              <p:cNvSpPr/>
              <p:nvPr/>
            </p:nvSpPr>
            <p:spPr>
              <a:xfrm flipH="1">
                <a:off x="7171674" y="3188206"/>
                <a:ext cx="17238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6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59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2" y="295"/>
                      <a:pt x="80" y="295"/>
                      <a:pt x="89" y="286"/>
                    </a:cubicBezTo>
                    <a:cubicBezTo>
                      <a:pt x="107" y="277"/>
                      <a:pt x="116" y="268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5" name="Google Shape;3475;p58"/>
              <p:cNvSpPr/>
              <p:nvPr/>
            </p:nvSpPr>
            <p:spPr>
              <a:xfrm flipH="1">
                <a:off x="7239494" y="3139327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75" y="0"/>
                    </a:moveTo>
                    <a:cubicBezTo>
                      <a:pt x="63" y="0"/>
                      <a:pt x="51" y="8"/>
                      <a:pt x="45" y="21"/>
                    </a:cubicBezTo>
                    <a:cubicBezTo>
                      <a:pt x="36" y="30"/>
                      <a:pt x="27" y="48"/>
                      <a:pt x="27" y="57"/>
                    </a:cubicBezTo>
                    <a:cubicBezTo>
                      <a:pt x="27" y="85"/>
                      <a:pt x="27" y="107"/>
                      <a:pt x="27" y="128"/>
                    </a:cubicBezTo>
                    <a:cubicBezTo>
                      <a:pt x="18" y="155"/>
                      <a:pt x="18" y="191"/>
                      <a:pt x="0" y="218"/>
                    </a:cubicBezTo>
                    <a:cubicBezTo>
                      <a:pt x="0" y="227"/>
                      <a:pt x="0" y="253"/>
                      <a:pt x="9" y="262"/>
                    </a:cubicBezTo>
                    <a:cubicBezTo>
                      <a:pt x="18" y="280"/>
                      <a:pt x="27" y="289"/>
                      <a:pt x="45" y="289"/>
                    </a:cubicBezTo>
                    <a:cubicBezTo>
                      <a:pt x="51" y="292"/>
                      <a:pt x="57" y="293"/>
                      <a:pt x="62" y="293"/>
                    </a:cubicBezTo>
                    <a:cubicBezTo>
                      <a:pt x="74" y="293"/>
                      <a:pt x="84" y="289"/>
                      <a:pt x="90" y="289"/>
                    </a:cubicBezTo>
                    <a:cubicBezTo>
                      <a:pt x="107" y="280"/>
                      <a:pt x="116" y="262"/>
                      <a:pt x="125" y="244"/>
                    </a:cubicBezTo>
                    <a:cubicBezTo>
                      <a:pt x="143" y="191"/>
                      <a:pt x="152" y="120"/>
                      <a:pt x="152" y="57"/>
                    </a:cubicBezTo>
                    <a:cubicBezTo>
                      <a:pt x="143" y="48"/>
                      <a:pt x="143" y="30"/>
                      <a:pt x="134" y="21"/>
                    </a:cubicBezTo>
                    <a:cubicBezTo>
                      <a:pt x="116" y="4"/>
                      <a:pt x="98" y="4"/>
                      <a:pt x="90" y="4"/>
                    </a:cubicBezTo>
                    <a:cubicBezTo>
                      <a:pt x="85" y="1"/>
                      <a:pt x="80" y="0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6" name="Google Shape;3476;p58"/>
              <p:cNvSpPr/>
              <p:nvPr/>
            </p:nvSpPr>
            <p:spPr>
              <a:xfrm flipH="1">
                <a:off x="7331469" y="3151802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81" y="1"/>
                      <a:pt x="63" y="10"/>
                      <a:pt x="54" y="18"/>
                    </a:cubicBezTo>
                    <a:cubicBezTo>
                      <a:pt x="36" y="27"/>
                      <a:pt x="27" y="54"/>
                      <a:pt x="27" y="63"/>
                    </a:cubicBezTo>
                    <a:cubicBezTo>
                      <a:pt x="36" y="90"/>
                      <a:pt x="36" y="117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7" y="298"/>
                      <a:pt x="61" y="299"/>
                      <a:pt x="66" y="299"/>
                    </a:cubicBezTo>
                    <a:cubicBezTo>
                      <a:pt x="77" y="299"/>
                      <a:pt x="92" y="292"/>
                      <a:pt x="99" y="286"/>
                    </a:cubicBezTo>
                    <a:cubicBezTo>
                      <a:pt x="117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7" name="Google Shape;3477;p58"/>
              <p:cNvSpPr/>
              <p:nvPr/>
            </p:nvSpPr>
            <p:spPr>
              <a:xfrm flipH="1">
                <a:off x="7401330" y="3163937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89" y="1"/>
                    </a:moveTo>
                    <a:cubicBezTo>
                      <a:pt x="80" y="1"/>
                      <a:pt x="62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36" y="117"/>
                      <a:pt x="27" y="143"/>
                    </a:cubicBezTo>
                    <a:cubicBezTo>
                      <a:pt x="27" y="143"/>
                      <a:pt x="27" y="134"/>
                      <a:pt x="27" y="126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0"/>
                      <a:pt x="18" y="259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8" name="Google Shape;3478;p58"/>
              <p:cNvSpPr/>
              <p:nvPr/>
            </p:nvSpPr>
            <p:spPr>
              <a:xfrm flipH="1">
                <a:off x="7566228" y="3209526"/>
                <a:ext cx="1735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19" y="161"/>
                      <a:pt x="10" y="187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8" y="277"/>
                      <a:pt x="117" y="259"/>
                      <a:pt x="117" y="250"/>
                    </a:cubicBezTo>
                    <a:cubicBezTo>
                      <a:pt x="144" y="187"/>
                      <a:pt x="152" y="125"/>
                      <a:pt x="144" y="63"/>
                    </a:cubicBezTo>
                    <a:cubicBezTo>
                      <a:pt x="144" y="45"/>
                      <a:pt x="144" y="27"/>
                      <a:pt x="126" y="18"/>
                    </a:cubicBezTo>
                    <a:cubicBezTo>
                      <a:pt x="117" y="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9" name="Google Shape;3479;p58"/>
              <p:cNvSpPr/>
              <p:nvPr/>
            </p:nvSpPr>
            <p:spPr>
              <a:xfrm flipH="1">
                <a:off x="7439776" y="3144771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98" y="0"/>
                    </a:moveTo>
                    <a:cubicBezTo>
                      <a:pt x="80" y="0"/>
                      <a:pt x="62" y="9"/>
                      <a:pt x="54" y="18"/>
                    </a:cubicBezTo>
                    <a:cubicBezTo>
                      <a:pt x="45" y="27"/>
                      <a:pt x="27" y="45"/>
                      <a:pt x="36" y="63"/>
                    </a:cubicBezTo>
                    <a:cubicBezTo>
                      <a:pt x="36" y="89"/>
                      <a:pt x="36" y="116"/>
                      <a:pt x="27" y="143"/>
                    </a:cubicBezTo>
                    <a:cubicBezTo>
                      <a:pt x="30" y="140"/>
                      <a:pt x="31" y="138"/>
                      <a:pt x="33" y="137"/>
                    </a:cubicBezTo>
                    <a:lnTo>
                      <a:pt x="33" y="137"/>
                    </a:lnTo>
                    <a:cubicBezTo>
                      <a:pt x="25" y="167"/>
                      <a:pt x="17" y="190"/>
                      <a:pt x="9" y="214"/>
                    </a:cubicBezTo>
                    <a:cubicBezTo>
                      <a:pt x="0" y="232"/>
                      <a:pt x="9" y="250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0"/>
                      <a:pt x="71" y="292"/>
                      <a:pt x="79" y="292"/>
                    </a:cubicBezTo>
                    <a:cubicBezTo>
                      <a:pt x="87" y="292"/>
                      <a:pt x="94" y="290"/>
                      <a:pt x="98" y="286"/>
                    </a:cubicBezTo>
                    <a:cubicBezTo>
                      <a:pt x="116" y="277"/>
                      <a:pt x="125" y="259"/>
                      <a:pt x="125" y="250"/>
                    </a:cubicBezTo>
                    <a:cubicBezTo>
                      <a:pt x="152" y="187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4" y="18"/>
                    </a:cubicBezTo>
                    <a:cubicBezTo>
                      <a:pt x="125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0" name="Google Shape;3480;p58"/>
              <p:cNvSpPr/>
              <p:nvPr/>
            </p:nvSpPr>
            <p:spPr>
              <a:xfrm flipH="1">
                <a:off x="7506574" y="3166999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27" y="116"/>
                      <a:pt x="27" y="143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9" y="268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1" name="Google Shape;3481;p58"/>
              <p:cNvSpPr/>
              <p:nvPr/>
            </p:nvSpPr>
            <p:spPr>
              <a:xfrm flipH="1">
                <a:off x="7053274" y="3214516"/>
                <a:ext cx="17352" cy="3300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1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9"/>
                    </a:cubicBezTo>
                    <a:cubicBezTo>
                      <a:pt x="36" y="27"/>
                      <a:pt x="28" y="45"/>
                      <a:pt x="28" y="54"/>
                    </a:cubicBezTo>
                    <a:cubicBezTo>
                      <a:pt x="28" y="90"/>
                      <a:pt x="28" y="117"/>
                      <a:pt x="19" y="143"/>
                    </a:cubicBezTo>
                    <a:lnTo>
                      <a:pt x="28" y="126"/>
                    </a:lnTo>
                    <a:lnTo>
                      <a:pt x="28" y="126"/>
                    </a:lnTo>
                    <a:cubicBezTo>
                      <a:pt x="19" y="152"/>
                      <a:pt x="10" y="188"/>
                      <a:pt x="1" y="215"/>
                    </a:cubicBezTo>
                    <a:cubicBezTo>
                      <a:pt x="1" y="233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86"/>
                    </a:cubicBezTo>
                    <a:cubicBezTo>
                      <a:pt x="51" y="289"/>
                      <a:pt x="57" y="290"/>
                      <a:pt x="63" y="290"/>
                    </a:cubicBezTo>
                    <a:cubicBezTo>
                      <a:pt x="74" y="290"/>
                      <a:pt x="84" y="286"/>
                      <a:pt x="90" y="286"/>
                    </a:cubicBezTo>
                    <a:cubicBezTo>
                      <a:pt x="108" y="277"/>
                      <a:pt x="117" y="259"/>
                      <a:pt x="117" y="242"/>
                    </a:cubicBezTo>
                    <a:cubicBezTo>
                      <a:pt x="144" y="188"/>
                      <a:pt x="152" y="126"/>
                      <a:pt x="144" y="54"/>
                    </a:cubicBezTo>
                    <a:cubicBezTo>
                      <a:pt x="144" y="45"/>
                      <a:pt x="144" y="27"/>
                      <a:pt x="126" y="19"/>
                    </a:cubicBezTo>
                    <a:cubicBezTo>
                      <a:pt x="117" y="1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2" name="Google Shape;3482;p58"/>
              <p:cNvSpPr/>
              <p:nvPr/>
            </p:nvSpPr>
            <p:spPr>
              <a:xfrm flipH="1">
                <a:off x="7106917" y="3181742"/>
                <a:ext cx="1735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4" extrusionOk="0">
                    <a:moveTo>
                      <a:pt x="76" y="1"/>
                    </a:moveTo>
                    <a:cubicBezTo>
                      <a:pt x="63" y="1"/>
                      <a:pt x="52" y="9"/>
                      <a:pt x="46" y="22"/>
                    </a:cubicBezTo>
                    <a:cubicBezTo>
                      <a:pt x="37" y="31"/>
                      <a:pt x="28" y="49"/>
                      <a:pt x="28" y="58"/>
                    </a:cubicBezTo>
                    <a:cubicBezTo>
                      <a:pt x="28" y="86"/>
                      <a:pt x="28" y="108"/>
                      <a:pt x="28" y="129"/>
                    </a:cubicBezTo>
                    <a:cubicBezTo>
                      <a:pt x="19" y="156"/>
                      <a:pt x="19" y="192"/>
                      <a:pt x="1" y="218"/>
                    </a:cubicBezTo>
                    <a:cubicBezTo>
                      <a:pt x="1" y="227"/>
                      <a:pt x="1" y="254"/>
                      <a:pt x="10" y="263"/>
                    </a:cubicBezTo>
                    <a:cubicBezTo>
                      <a:pt x="19" y="281"/>
                      <a:pt x="28" y="290"/>
                      <a:pt x="46" y="290"/>
                    </a:cubicBezTo>
                    <a:cubicBezTo>
                      <a:pt x="52" y="293"/>
                      <a:pt x="57" y="294"/>
                      <a:pt x="63" y="294"/>
                    </a:cubicBezTo>
                    <a:cubicBezTo>
                      <a:pt x="74" y="294"/>
                      <a:pt x="84" y="290"/>
                      <a:pt x="90" y="290"/>
                    </a:cubicBezTo>
                    <a:cubicBezTo>
                      <a:pt x="108" y="281"/>
                      <a:pt x="117" y="263"/>
                      <a:pt x="126" y="245"/>
                    </a:cubicBezTo>
                    <a:cubicBezTo>
                      <a:pt x="144" y="192"/>
                      <a:pt x="153" y="120"/>
                      <a:pt x="153" y="58"/>
                    </a:cubicBezTo>
                    <a:cubicBezTo>
                      <a:pt x="144" y="49"/>
                      <a:pt x="144" y="31"/>
                      <a:pt x="135" y="22"/>
                    </a:cubicBezTo>
                    <a:cubicBezTo>
                      <a:pt x="117" y="4"/>
                      <a:pt x="99" y="4"/>
                      <a:pt x="90" y="4"/>
                    </a:cubicBezTo>
                    <a:cubicBezTo>
                      <a:pt x="85" y="2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3" name="Google Shape;3483;p58"/>
              <p:cNvSpPr/>
              <p:nvPr/>
            </p:nvSpPr>
            <p:spPr>
              <a:xfrm flipH="1">
                <a:off x="7004735" y="3293448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30" y="136"/>
                    </a:moveTo>
                    <a:cubicBezTo>
                      <a:pt x="27" y="139"/>
                      <a:pt x="27" y="146"/>
                      <a:pt x="27" y="152"/>
                    </a:cubicBezTo>
                    <a:cubicBezTo>
                      <a:pt x="28" y="147"/>
                      <a:pt x="29" y="141"/>
                      <a:pt x="30" y="136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3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4" y="86"/>
                      <a:pt x="36" y="108"/>
                      <a:pt x="30" y="136"/>
                    </a:cubicBezTo>
                    <a:lnTo>
                      <a:pt x="30" y="136"/>
                    </a:lnTo>
                    <a:cubicBezTo>
                      <a:pt x="32" y="135"/>
                      <a:pt x="33" y="134"/>
                      <a:pt x="36" y="134"/>
                    </a:cubicBezTo>
                    <a:cubicBezTo>
                      <a:pt x="27" y="161"/>
                      <a:pt x="18" y="188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4" name="Google Shape;3484;p58"/>
              <p:cNvSpPr/>
              <p:nvPr/>
            </p:nvSpPr>
            <p:spPr>
              <a:xfrm flipH="1">
                <a:off x="6977403" y="3400732"/>
                <a:ext cx="17352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28" y="161"/>
                      <a:pt x="19" y="188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37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90" y="290"/>
                      <a:pt x="99" y="286"/>
                    </a:cubicBezTo>
                    <a:cubicBezTo>
                      <a:pt x="108" y="277"/>
                      <a:pt x="117" y="259"/>
                      <a:pt x="126" y="250"/>
                    </a:cubicBezTo>
                    <a:cubicBezTo>
                      <a:pt x="144" y="188"/>
                      <a:pt x="153" y="125"/>
                      <a:pt x="153" y="63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17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5" name="Google Shape;3485;p58"/>
              <p:cNvSpPr/>
              <p:nvPr/>
            </p:nvSpPr>
            <p:spPr>
              <a:xfrm flipH="1">
                <a:off x="6954154" y="3331893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9"/>
                      <a:pt x="45" y="27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9"/>
                      <a:pt x="36" y="125"/>
                      <a:pt x="27" y="152"/>
                    </a:cubicBezTo>
                    <a:cubicBezTo>
                      <a:pt x="27" y="143"/>
                      <a:pt x="27" y="143"/>
                      <a:pt x="27" y="134"/>
                    </a:cubicBez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4" y="299"/>
                    </a:cubicBezTo>
                    <a:cubicBezTo>
                      <a:pt x="73" y="299"/>
                      <a:pt x="86" y="292"/>
                      <a:pt x="98" y="286"/>
                    </a:cubicBezTo>
                    <a:cubicBezTo>
                      <a:pt x="116" y="286"/>
                      <a:pt x="116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27"/>
                    </a:cubicBezTo>
                    <a:cubicBezTo>
                      <a:pt x="125" y="9"/>
                      <a:pt x="107" y="9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6" name="Google Shape;3486;p58"/>
              <p:cNvSpPr/>
              <p:nvPr/>
            </p:nvSpPr>
            <p:spPr>
              <a:xfrm flipH="1">
                <a:off x="6913667" y="3438156"/>
                <a:ext cx="18372" cy="3288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0" extrusionOk="0">
                    <a:moveTo>
                      <a:pt x="90" y="0"/>
                    </a:moveTo>
                    <a:cubicBezTo>
                      <a:pt x="81" y="0"/>
                      <a:pt x="63" y="0"/>
                      <a:pt x="46" y="18"/>
                    </a:cubicBezTo>
                    <a:cubicBezTo>
                      <a:pt x="37" y="27"/>
                      <a:pt x="28" y="45"/>
                      <a:pt x="28" y="54"/>
                    </a:cubicBezTo>
                    <a:cubicBezTo>
                      <a:pt x="37" y="89"/>
                      <a:pt x="37" y="116"/>
                      <a:pt x="28" y="143"/>
                    </a:cubicBezTo>
                    <a:cubicBezTo>
                      <a:pt x="28" y="134"/>
                      <a:pt x="28" y="134"/>
                      <a:pt x="28" y="125"/>
                    </a:cubicBezTo>
                    <a:cubicBezTo>
                      <a:pt x="28" y="152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19" y="277"/>
                      <a:pt x="37" y="286"/>
                      <a:pt x="55" y="286"/>
                    </a:cubicBezTo>
                    <a:cubicBezTo>
                      <a:pt x="57" y="289"/>
                      <a:pt x="62" y="290"/>
                      <a:pt x="68" y="290"/>
                    </a:cubicBezTo>
                    <a:cubicBezTo>
                      <a:pt x="79" y="290"/>
                      <a:pt x="93" y="286"/>
                      <a:pt x="99" y="286"/>
                    </a:cubicBezTo>
                    <a:cubicBezTo>
                      <a:pt x="117" y="277"/>
                      <a:pt x="117" y="259"/>
                      <a:pt x="126" y="241"/>
                    </a:cubicBezTo>
                    <a:cubicBezTo>
                      <a:pt x="153" y="188"/>
                      <a:pt x="162" y="116"/>
                      <a:pt x="153" y="54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26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7" name="Google Shape;3487;p58"/>
              <p:cNvSpPr/>
              <p:nvPr/>
            </p:nvSpPr>
            <p:spPr>
              <a:xfrm flipH="1">
                <a:off x="6999631" y="3352080"/>
                <a:ext cx="1837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4" extrusionOk="0">
                    <a:moveTo>
                      <a:pt x="31" y="131"/>
                    </a:moveTo>
                    <a:cubicBezTo>
                      <a:pt x="27" y="135"/>
                      <a:pt x="27" y="137"/>
                      <a:pt x="27" y="144"/>
                    </a:cubicBezTo>
                    <a:cubicBezTo>
                      <a:pt x="29" y="140"/>
                      <a:pt x="30" y="136"/>
                      <a:pt x="31" y="131"/>
                    </a:cubicBezTo>
                    <a:close/>
                    <a:moveTo>
                      <a:pt x="90" y="1"/>
                    </a:moveTo>
                    <a:cubicBezTo>
                      <a:pt x="81" y="1"/>
                      <a:pt x="63" y="10"/>
                      <a:pt x="54" y="19"/>
                    </a:cubicBezTo>
                    <a:cubicBezTo>
                      <a:pt x="36" y="28"/>
                      <a:pt x="27" y="46"/>
                      <a:pt x="36" y="63"/>
                    </a:cubicBezTo>
                    <a:cubicBezTo>
                      <a:pt x="36" y="86"/>
                      <a:pt x="36" y="109"/>
                      <a:pt x="31" y="131"/>
                    </a:cubicBezTo>
                    <a:lnTo>
                      <a:pt x="31" y="131"/>
                    </a:lnTo>
                    <a:cubicBezTo>
                      <a:pt x="32" y="130"/>
                      <a:pt x="34" y="128"/>
                      <a:pt x="36" y="126"/>
                    </a:cubicBezTo>
                    <a:lnTo>
                      <a:pt x="36" y="126"/>
                    </a:lnTo>
                    <a:cubicBezTo>
                      <a:pt x="27" y="162"/>
                      <a:pt x="19" y="188"/>
                      <a:pt x="10" y="215"/>
                    </a:cubicBezTo>
                    <a:cubicBezTo>
                      <a:pt x="1" y="233"/>
                      <a:pt x="10" y="251"/>
                      <a:pt x="19" y="260"/>
                    </a:cubicBezTo>
                    <a:cubicBezTo>
                      <a:pt x="27" y="278"/>
                      <a:pt x="36" y="286"/>
                      <a:pt x="54" y="286"/>
                    </a:cubicBezTo>
                    <a:cubicBezTo>
                      <a:pt x="59" y="291"/>
                      <a:pt x="68" y="293"/>
                      <a:pt x="77" y="293"/>
                    </a:cubicBezTo>
                    <a:cubicBezTo>
                      <a:pt x="85" y="293"/>
                      <a:pt x="94" y="291"/>
                      <a:pt x="99" y="286"/>
                    </a:cubicBezTo>
                    <a:cubicBezTo>
                      <a:pt x="117" y="278"/>
                      <a:pt x="126" y="260"/>
                      <a:pt x="126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6"/>
                      <a:pt x="152" y="28"/>
                      <a:pt x="135" y="19"/>
                    </a:cubicBezTo>
                    <a:cubicBezTo>
                      <a:pt x="126" y="1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8" name="Google Shape;3488;p58"/>
              <p:cNvSpPr/>
              <p:nvPr/>
            </p:nvSpPr>
            <p:spPr>
              <a:xfrm flipH="1">
                <a:off x="6849930" y="3815463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29" y="138"/>
                    </a:moveTo>
                    <a:cubicBezTo>
                      <a:pt x="28" y="139"/>
                      <a:pt x="27" y="141"/>
                      <a:pt x="27" y="144"/>
                    </a:cubicBezTo>
                    <a:cubicBezTo>
                      <a:pt x="27" y="142"/>
                      <a:pt x="28" y="140"/>
                      <a:pt x="29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54" y="19"/>
                    </a:cubicBezTo>
                    <a:cubicBezTo>
                      <a:pt x="36" y="28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38"/>
                    </a:cubicBezTo>
                    <a:lnTo>
                      <a:pt x="29" y="138"/>
                    </a:lnTo>
                    <a:cubicBezTo>
                      <a:pt x="30" y="135"/>
                      <a:pt x="33" y="133"/>
                      <a:pt x="34" y="131"/>
                    </a:cubicBezTo>
                    <a:lnTo>
                      <a:pt x="34" y="131"/>
                    </a:lnTo>
                    <a:cubicBezTo>
                      <a:pt x="26" y="164"/>
                      <a:pt x="17" y="189"/>
                      <a:pt x="9" y="215"/>
                    </a:cubicBezTo>
                    <a:cubicBezTo>
                      <a:pt x="0" y="233"/>
                      <a:pt x="9" y="251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1"/>
                      <a:pt x="71" y="293"/>
                      <a:pt x="79" y="293"/>
                    </a:cubicBezTo>
                    <a:cubicBezTo>
                      <a:pt x="87" y="293"/>
                      <a:pt x="94" y="291"/>
                      <a:pt x="98" y="286"/>
                    </a:cubicBezTo>
                    <a:cubicBezTo>
                      <a:pt x="116" y="277"/>
                      <a:pt x="125" y="259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52" y="28"/>
                      <a:pt x="134" y="19"/>
                    </a:cubicBezTo>
                    <a:cubicBezTo>
                      <a:pt x="125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9" name="Google Shape;3489;p58"/>
              <p:cNvSpPr/>
              <p:nvPr/>
            </p:nvSpPr>
            <p:spPr>
              <a:xfrm flipH="1">
                <a:off x="6802411" y="3686972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60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1"/>
                      <a:pt x="63" y="293"/>
                      <a:pt x="70" y="293"/>
                    </a:cubicBezTo>
                    <a:cubicBezTo>
                      <a:pt x="78" y="293"/>
                      <a:pt x="85" y="291"/>
                      <a:pt x="89" y="286"/>
                    </a:cubicBezTo>
                    <a:cubicBezTo>
                      <a:pt x="107" y="277"/>
                      <a:pt x="116" y="260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0" name="Google Shape;3490;p58"/>
              <p:cNvSpPr/>
              <p:nvPr/>
            </p:nvSpPr>
            <p:spPr>
              <a:xfrm flipH="1">
                <a:off x="7079585" y="3566647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0" y="393"/>
                      <a:pt x="117" y="357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1" name="Google Shape;3491;p58"/>
              <p:cNvSpPr/>
              <p:nvPr/>
            </p:nvSpPr>
            <p:spPr>
              <a:xfrm flipH="1">
                <a:off x="7177685" y="332679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6"/>
                      <a:pt x="0" y="54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72" y="242"/>
                      <a:pt x="89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54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89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2" name="Google Shape;3492;p58"/>
              <p:cNvSpPr/>
              <p:nvPr/>
            </p:nvSpPr>
            <p:spPr>
              <a:xfrm flipH="1">
                <a:off x="7329541" y="338145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3" name="Google Shape;3493;p58"/>
              <p:cNvSpPr/>
              <p:nvPr/>
            </p:nvSpPr>
            <p:spPr>
              <a:xfrm flipH="1">
                <a:off x="7160560" y="3434073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15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4" name="Google Shape;3494;p58"/>
              <p:cNvSpPr/>
              <p:nvPr/>
            </p:nvSpPr>
            <p:spPr>
              <a:xfrm flipH="1">
                <a:off x="7151374" y="3580369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65" y="0"/>
                    </a:moveTo>
                    <a:cubicBezTo>
                      <a:pt x="53" y="0"/>
                      <a:pt x="42" y="7"/>
                      <a:pt x="36" y="13"/>
                    </a:cubicBezTo>
                    <a:cubicBezTo>
                      <a:pt x="18" y="13"/>
                      <a:pt x="9" y="31"/>
                      <a:pt x="9" y="49"/>
                    </a:cubicBezTo>
                    <a:cubicBezTo>
                      <a:pt x="0" y="75"/>
                      <a:pt x="0" y="102"/>
                      <a:pt x="0" y="129"/>
                    </a:cubicBezTo>
                    <a:cubicBezTo>
                      <a:pt x="9" y="156"/>
                      <a:pt x="27" y="183"/>
                      <a:pt x="45" y="200"/>
                    </a:cubicBezTo>
                    <a:cubicBezTo>
                      <a:pt x="54" y="218"/>
                      <a:pt x="72" y="218"/>
                      <a:pt x="90" y="218"/>
                    </a:cubicBezTo>
                    <a:cubicBezTo>
                      <a:pt x="108" y="218"/>
                      <a:pt x="116" y="209"/>
                      <a:pt x="134" y="200"/>
                    </a:cubicBezTo>
                    <a:cubicBezTo>
                      <a:pt x="143" y="191"/>
                      <a:pt x="152" y="174"/>
                      <a:pt x="152" y="156"/>
                    </a:cubicBezTo>
                    <a:cubicBezTo>
                      <a:pt x="152" y="147"/>
                      <a:pt x="143" y="129"/>
                      <a:pt x="134" y="120"/>
                    </a:cubicBezTo>
                    <a:cubicBezTo>
                      <a:pt x="134" y="120"/>
                      <a:pt x="125" y="111"/>
                      <a:pt x="125" y="102"/>
                    </a:cubicBezTo>
                    <a:cubicBezTo>
                      <a:pt x="125" y="102"/>
                      <a:pt x="125" y="111"/>
                      <a:pt x="125" y="111"/>
                    </a:cubicBezTo>
                    <a:cubicBezTo>
                      <a:pt x="125" y="102"/>
                      <a:pt x="125" y="94"/>
                      <a:pt x="117" y="85"/>
                    </a:cubicBezTo>
                    <a:lnTo>
                      <a:pt x="117" y="85"/>
                    </a:lnTo>
                    <a:cubicBezTo>
                      <a:pt x="125" y="94"/>
                      <a:pt x="125" y="102"/>
                      <a:pt x="125" y="102"/>
                    </a:cubicBezTo>
                    <a:cubicBezTo>
                      <a:pt x="125" y="93"/>
                      <a:pt x="125" y="84"/>
                      <a:pt x="125" y="75"/>
                    </a:cubicBezTo>
                    <a:cubicBezTo>
                      <a:pt x="125" y="58"/>
                      <a:pt x="125" y="49"/>
                      <a:pt x="116" y="31"/>
                    </a:cubicBezTo>
                    <a:cubicBezTo>
                      <a:pt x="108" y="13"/>
                      <a:pt x="99" y="4"/>
                      <a:pt x="81" y="4"/>
                    </a:cubicBezTo>
                    <a:cubicBezTo>
                      <a:pt x="76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5" name="Google Shape;3495;p58"/>
              <p:cNvSpPr/>
              <p:nvPr/>
            </p:nvSpPr>
            <p:spPr>
              <a:xfrm flipH="1">
                <a:off x="7560217" y="3687993"/>
                <a:ext cx="13156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9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2"/>
                      <a:pt x="27" y="268"/>
                      <a:pt x="62" y="268"/>
                    </a:cubicBezTo>
                    <a:cubicBezTo>
                      <a:pt x="71" y="268"/>
                      <a:pt x="89" y="259"/>
                      <a:pt x="98" y="251"/>
                    </a:cubicBezTo>
                    <a:cubicBezTo>
                      <a:pt x="116" y="242"/>
                      <a:pt x="116" y="224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6" name="Google Shape;3496;p58"/>
              <p:cNvSpPr/>
              <p:nvPr/>
            </p:nvSpPr>
            <p:spPr>
              <a:xfrm flipH="1">
                <a:off x="7214203" y="2511390"/>
                <a:ext cx="473600" cy="143574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266" extrusionOk="0">
                    <a:moveTo>
                      <a:pt x="2035" y="1"/>
                    </a:moveTo>
                    <a:cubicBezTo>
                      <a:pt x="688" y="1"/>
                      <a:pt x="1" y="1205"/>
                      <a:pt x="1" y="1205"/>
                    </a:cubicBezTo>
                    <a:cubicBezTo>
                      <a:pt x="1" y="1205"/>
                      <a:pt x="2334" y="1265"/>
                      <a:pt x="3509" y="1265"/>
                    </a:cubicBezTo>
                    <a:cubicBezTo>
                      <a:pt x="3900" y="1265"/>
                      <a:pt x="4163" y="1258"/>
                      <a:pt x="4167" y="1241"/>
                    </a:cubicBezTo>
                    <a:cubicBezTo>
                      <a:pt x="4176" y="1169"/>
                      <a:pt x="3373" y="1"/>
                      <a:pt x="20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7" name="Google Shape;3497;p58"/>
              <p:cNvSpPr/>
              <p:nvPr/>
            </p:nvSpPr>
            <p:spPr>
              <a:xfrm flipH="1">
                <a:off x="768054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60" y="758"/>
                    </a:cubicBezTo>
                    <a:cubicBezTo>
                      <a:pt x="402" y="758"/>
                      <a:pt x="509" y="589"/>
                      <a:pt x="509" y="384"/>
                    </a:cubicBezTo>
                    <a:cubicBezTo>
                      <a:pt x="509" y="170"/>
                      <a:pt x="40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8" name="Google Shape;3498;p58"/>
              <p:cNvSpPr/>
              <p:nvPr/>
            </p:nvSpPr>
            <p:spPr>
              <a:xfrm flipH="1">
                <a:off x="7699825" y="2479069"/>
                <a:ext cx="21321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3" extrusionOk="0">
                    <a:moveTo>
                      <a:pt x="90" y="0"/>
                    </a:moveTo>
                    <a:cubicBezTo>
                      <a:pt x="36" y="0"/>
                      <a:pt x="1" y="72"/>
                      <a:pt x="1" y="161"/>
                    </a:cubicBezTo>
                    <a:cubicBezTo>
                      <a:pt x="1" y="250"/>
                      <a:pt x="36" y="312"/>
                      <a:pt x="90" y="312"/>
                    </a:cubicBezTo>
                    <a:cubicBezTo>
                      <a:pt x="143" y="312"/>
                      <a:pt x="188" y="250"/>
                      <a:pt x="188" y="161"/>
                    </a:cubicBezTo>
                    <a:cubicBezTo>
                      <a:pt x="188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9" name="Google Shape;3499;p58"/>
              <p:cNvSpPr/>
              <p:nvPr/>
            </p:nvSpPr>
            <p:spPr>
              <a:xfrm flipH="1">
                <a:off x="720297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5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50" y="758"/>
                    </a:cubicBezTo>
                    <a:cubicBezTo>
                      <a:pt x="393" y="758"/>
                      <a:pt x="509" y="589"/>
                      <a:pt x="509" y="384"/>
                    </a:cubicBezTo>
                    <a:cubicBezTo>
                      <a:pt x="509" y="170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00" name="Google Shape;3500;p58"/>
              <p:cNvSpPr/>
              <p:nvPr/>
            </p:nvSpPr>
            <p:spPr>
              <a:xfrm flipH="1">
                <a:off x="7223276" y="2479069"/>
                <a:ext cx="20300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3" extrusionOk="0">
                    <a:moveTo>
                      <a:pt x="90" y="0"/>
                    </a:moveTo>
                    <a:cubicBezTo>
                      <a:pt x="36" y="0"/>
                      <a:pt x="0" y="72"/>
                      <a:pt x="0" y="161"/>
                    </a:cubicBezTo>
                    <a:cubicBezTo>
                      <a:pt x="0" y="250"/>
                      <a:pt x="36" y="312"/>
                      <a:pt x="90" y="312"/>
                    </a:cubicBezTo>
                    <a:cubicBezTo>
                      <a:pt x="143" y="312"/>
                      <a:pt x="179" y="250"/>
                      <a:pt x="179" y="161"/>
                    </a:cubicBezTo>
                    <a:cubicBezTo>
                      <a:pt x="179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3501" name="Google Shape;3501;p58"/>
              <p:cNvGrpSpPr/>
              <p:nvPr/>
            </p:nvGrpSpPr>
            <p:grpSpPr>
              <a:xfrm flipH="1">
                <a:off x="6821578" y="2528968"/>
                <a:ext cx="1526839" cy="566697"/>
                <a:chOff x="4075500" y="1696600"/>
                <a:chExt cx="336575" cy="124925"/>
              </a:xfrm>
            </p:grpSpPr>
            <p:sp>
              <p:nvSpPr>
                <p:cNvPr id="3502" name="Google Shape;3502;p58"/>
                <p:cNvSpPr/>
                <p:nvPr/>
              </p:nvSpPr>
              <p:spPr>
                <a:xfrm>
                  <a:off x="4080625" y="1699875"/>
                  <a:ext cx="331450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3" name="Google Shape;3503;p5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4" name="Google Shape;3504;p58"/>
                <p:cNvSpPr/>
                <p:nvPr/>
              </p:nvSpPr>
              <p:spPr>
                <a:xfrm>
                  <a:off x="4129250" y="1696600"/>
                  <a:ext cx="7675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5" name="Google Shape;3505;p58"/>
                <p:cNvSpPr/>
                <p:nvPr/>
              </p:nvSpPr>
              <p:spPr>
                <a:xfrm>
                  <a:off x="4075500" y="1799550"/>
                  <a:ext cx="1287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6" name="Google Shape;3506;p58"/>
                <p:cNvSpPr/>
                <p:nvPr/>
              </p:nvSpPr>
              <p:spPr>
                <a:xfrm>
                  <a:off x="4325725" y="1706325"/>
                  <a:ext cx="495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7" name="Google Shape;3507;p58"/>
                <p:cNvSpPr/>
                <p:nvPr/>
              </p:nvSpPr>
              <p:spPr>
                <a:xfrm>
                  <a:off x="4327750" y="1800900"/>
                  <a:ext cx="832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8" name="Google Shape;3508;p5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9" name="Google Shape;3509;p5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0" name="Google Shape;3510;p5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1" name="Google Shape;3511;p5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  <p:sp>
            <p:nvSpPr>
              <p:cNvPr id="3512" name="Google Shape;3512;p58"/>
              <p:cNvSpPr/>
              <p:nvPr/>
            </p:nvSpPr>
            <p:spPr>
              <a:xfrm flipH="1">
                <a:off x="7473118" y="3673477"/>
                <a:ext cx="801582" cy="794987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010" extrusionOk="0">
                    <a:moveTo>
                      <a:pt x="3589" y="1"/>
                    </a:moveTo>
                    <a:cubicBezTo>
                      <a:pt x="0" y="1"/>
                      <a:pt x="57" y="3014"/>
                      <a:pt x="82" y="3626"/>
                    </a:cubicBezTo>
                    <a:cubicBezTo>
                      <a:pt x="118" y="4277"/>
                      <a:pt x="617" y="6498"/>
                      <a:pt x="867" y="6739"/>
                    </a:cubicBezTo>
                    <a:cubicBezTo>
                      <a:pt x="1028" y="6900"/>
                      <a:pt x="3425" y="7009"/>
                      <a:pt x="5154" y="7009"/>
                    </a:cubicBezTo>
                    <a:cubicBezTo>
                      <a:pt x="6108" y="7009"/>
                      <a:pt x="6858" y="6976"/>
                      <a:pt x="6916" y="6900"/>
                    </a:cubicBezTo>
                    <a:cubicBezTo>
                      <a:pt x="7067" y="6677"/>
                      <a:pt x="5631" y="6463"/>
                      <a:pt x="5631" y="6463"/>
                    </a:cubicBezTo>
                    <a:cubicBezTo>
                      <a:pt x="5631" y="6463"/>
                      <a:pt x="6006" y="5749"/>
                      <a:pt x="6505" y="3474"/>
                    </a:cubicBezTo>
                    <a:cubicBezTo>
                      <a:pt x="7005" y="1199"/>
                      <a:pt x="4328" y="40"/>
                      <a:pt x="4328" y="40"/>
                    </a:cubicBezTo>
                    <a:cubicBezTo>
                      <a:pt x="4066" y="13"/>
                      <a:pt x="3820" y="1"/>
                      <a:pt x="3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3" name="Google Shape;3513;p58"/>
              <p:cNvSpPr/>
              <p:nvPr/>
            </p:nvSpPr>
            <p:spPr>
              <a:xfrm flipH="1">
                <a:off x="7611705" y="3127419"/>
                <a:ext cx="519191" cy="860536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588" extrusionOk="0">
                    <a:moveTo>
                      <a:pt x="2550" y="505"/>
                    </a:moveTo>
                    <a:cubicBezTo>
                      <a:pt x="3299" y="505"/>
                      <a:pt x="3257" y="1701"/>
                      <a:pt x="3337" y="3204"/>
                    </a:cubicBezTo>
                    <a:cubicBezTo>
                      <a:pt x="3337" y="3204"/>
                      <a:pt x="3435" y="3588"/>
                      <a:pt x="3337" y="3632"/>
                    </a:cubicBezTo>
                    <a:cubicBezTo>
                      <a:pt x="3280" y="3663"/>
                      <a:pt x="2675" y="3715"/>
                      <a:pt x="2127" y="3715"/>
                    </a:cubicBezTo>
                    <a:cubicBezTo>
                      <a:pt x="1730" y="3715"/>
                      <a:pt x="1363" y="3688"/>
                      <a:pt x="1258" y="3606"/>
                    </a:cubicBezTo>
                    <a:cubicBezTo>
                      <a:pt x="1018" y="3400"/>
                      <a:pt x="1098" y="903"/>
                      <a:pt x="2258" y="555"/>
                    </a:cubicBezTo>
                    <a:cubicBezTo>
                      <a:pt x="2367" y="521"/>
                      <a:pt x="2464" y="505"/>
                      <a:pt x="2550" y="505"/>
                    </a:cubicBezTo>
                    <a:close/>
                    <a:moveTo>
                      <a:pt x="2551" y="1"/>
                    </a:moveTo>
                    <a:cubicBezTo>
                      <a:pt x="2537" y="1"/>
                      <a:pt x="2522" y="1"/>
                      <a:pt x="2507" y="1"/>
                    </a:cubicBezTo>
                    <a:cubicBezTo>
                      <a:pt x="1214" y="37"/>
                      <a:pt x="768" y="929"/>
                      <a:pt x="384" y="2838"/>
                    </a:cubicBezTo>
                    <a:cubicBezTo>
                      <a:pt x="1" y="4747"/>
                      <a:pt x="63" y="6906"/>
                      <a:pt x="81" y="7085"/>
                    </a:cubicBezTo>
                    <a:cubicBezTo>
                      <a:pt x="99" y="7272"/>
                      <a:pt x="18" y="7504"/>
                      <a:pt x="750" y="7566"/>
                    </a:cubicBezTo>
                    <a:cubicBezTo>
                      <a:pt x="923" y="7581"/>
                      <a:pt x="1149" y="7587"/>
                      <a:pt x="1402" y="7587"/>
                    </a:cubicBezTo>
                    <a:cubicBezTo>
                      <a:pt x="2220" y="7587"/>
                      <a:pt x="3317" y="7527"/>
                      <a:pt x="3801" y="7513"/>
                    </a:cubicBezTo>
                    <a:cubicBezTo>
                      <a:pt x="4434" y="7504"/>
                      <a:pt x="4479" y="7370"/>
                      <a:pt x="4532" y="6674"/>
                    </a:cubicBezTo>
                    <a:cubicBezTo>
                      <a:pt x="4577" y="5970"/>
                      <a:pt x="4309" y="2589"/>
                      <a:pt x="4113" y="1509"/>
                    </a:cubicBezTo>
                    <a:cubicBezTo>
                      <a:pt x="4113" y="1509"/>
                      <a:pt x="3808" y="1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4" name="Google Shape;3514;p58"/>
              <p:cNvSpPr/>
              <p:nvPr/>
            </p:nvSpPr>
            <p:spPr>
              <a:xfrm flipH="1">
                <a:off x="7368894" y="3179133"/>
                <a:ext cx="631467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cubicBezTo>
                      <a:pt x="4693" y="2418"/>
                      <a:pt x="5023" y="2240"/>
                      <a:pt x="5121" y="2150"/>
                    </a:cubicBezTo>
                    <a:cubicBezTo>
                      <a:pt x="5415" y="1883"/>
                      <a:pt x="5567" y="1223"/>
                      <a:pt x="4220" y="1053"/>
                    </a:cubicBezTo>
                    <a:cubicBezTo>
                      <a:pt x="3381" y="955"/>
                      <a:pt x="2418" y="447"/>
                      <a:pt x="1758" y="116"/>
                    </a:cubicBezTo>
                    <a:cubicBezTo>
                      <a:pt x="1731" y="99"/>
                      <a:pt x="1713" y="81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5" name="Google Shape;3515;p58"/>
              <p:cNvSpPr/>
              <p:nvPr/>
            </p:nvSpPr>
            <p:spPr>
              <a:xfrm flipH="1">
                <a:off x="7519730" y="3179133"/>
                <a:ext cx="480632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lnTo>
                      <a:pt x="4238" y="2195"/>
                    </a:lnTo>
                    <a:lnTo>
                      <a:pt x="4238" y="2195"/>
                    </a:lnTo>
                    <a:cubicBezTo>
                      <a:pt x="4238" y="2195"/>
                      <a:pt x="3181" y="2388"/>
                      <a:pt x="2230" y="2388"/>
                    </a:cubicBezTo>
                    <a:cubicBezTo>
                      <a:pt x="1495" y="2388"/>
                      <a:pt x="824" y="2273"/>
                      <a:pt x="750" y="1865"/>
                    </a:cubicBezTo>
                    <a:cubicBezTo>
                      <a:pt x="607" y="1053"/>
                      <a:pt x="1454" y="259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6" name="Google Shape;3516;p58"/>
              <p:cNvSpPr/>
              <p:nvPr/>
            </p:nvSpPr>
            <p:spPr>
              <a:xfrm flipH="1">
                <a:off x="7361863" y="3272241"/>
                <a:ext cx="300650" cy="25993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92" extrusionOk="0">
                    <a:moveTo>
                      <a:pt x="400" y="0"/>
                    </a:moveTo>
                    <a:cubicBezTo>
                      <a:pt x="258" y="0"/>
                      <a:pt x="152" y="664"/>
                      <a:pt x="90" y="1267"/>
                    </a:cubicBezTo>
                    <a:cubicBezTo>
                      <a:pt x="28" y="1775"/>
                      <a:pt x="1" y="2239"/>
                      <a:pt x="19" y="2257"/>
                    </a:cubicBezTo>
                    <a:cubicBezTo>
                      <a:pt x="35" y="2281"/>
                      <a:pt x="78" y="2291"/>
                      <a:pt x="142" y="2291"/>
                    </a:cubicBezTo>
                    <a:cubicBezTo>
                      <a:pt x="662" y="2291"/>
                      <a:pt x="2562" y="1559"/>
                      <a:pt x="2642" y="883"/>
                    </a:cubicBezTo>
                    <a:cubicBezTo>
                      <a:pt x="2651" y="803"/>
                      <a:pt x="2633" y="723"/>
                      <a:pt x="2597" y="660"/>
                    </a:cubicBezTo>
                    <a:cubicBezTo>
                      <a:pt x="2303" y="98"/>
                      <a:pt x="625" y="18"/>
                      <a:pt x="402" y="0"/>
                    </a:cubicBezTo>
                    <a:cubicBezTo>
                      <a:pt x="401" y="0"/>
                      <a:pt x="40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7" name="Google Shape;3517;p58"/>
              <p:cNvSpPr/>
              <p:nvPr/>
            </p:nvSpPr>
            <p:spPr>
              <a:xfrm flipH="1">
                <a:off x="7361863" y="3347090"/>
                <a:ext cx="300650" cy="18508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632" extrusionOk="0">
                    <a:moveTo>
                      <a:pt x="2597" y="0"/>
                    </a:moveTo>
                    <a:cubicBezTo>
                      <a:pt x="1678" y="384"/>
                      <a:pt x="652" y="545"/>
                      <a:pt x="90" y="607"/>
                    </a:cubicBezTo>
                    <a:cubicBezTo>
                      <a:pt x="28" y="1115"/>
                      <a:pt x="1" y="1579"/>
                      <a:pt x="19" y="1597"/>
                    </a:cubicBezTo>
                    <a:cubicBezTo>
                      <a:pt x="35" y="1621"/>
                      <a:pt x="78" y="1631"/>
                      <a:pt x="142" y="1631"/>
                    </a:cubicBezTo>
                    <a:cubicBezTo>
                      <a:pt x="662" y="1631"/>
                      <a:pt x="2562" y="899"/>
                      <a:pt x="2642" y="223"/>
                    </a:cubicBezTo>
                    <a:cubicBezTo>
                      <a:pt x="2651" y="143"/>
                      <a:pt x="2633" y="63"/>
                      <a:pt x="2597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18" name="Google Shape;3518;p58"/>
            <p:cNvGrpSpPr/>
            <p:nvPr/>
          </p:nvGrpSpPr>
          <p:grpSpPr>
            <a:xfrm>
              <a:off x="6889331" y="652888"/>
              <a:ext cx="312534" cy="297768"/>
              <a:chOff x="6129210" y="2819761"/>
              <a:chExt cx="295066" cy="281125"/>
            </a:xfrm>
          </p:grpSpPr>
          <p:sp>
            <p:nvSpPr>
              <p:cNvPr id="3519" name="Google Shape;3519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0" name="Google Shape;3520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1" name="Google Shape;3521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2" name="Google Shape;3522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3" name="Google Shape;3523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4" name="Google Shape;3524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5" name="Google Shape;3525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6" name="Google Shape;3526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7" name="Google Shape;3527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8" name="Google Shape;3528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9" name="Google Shape;3529;p58"/>
              <p:cNvSpPr/>
              <p:nvPr/>
            </p:nvSpPr>
            <p:spPr>
              <a:xfrm>
                <a:off x="6195435" y="2874689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dirty="0"/>
              </a:p>
            </p:txBody>
          </p:sp>
          <p:sp>
            <p:nvSpPr>
              <p:cNvPr id="3530" name="Google Shape;3530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31" name="Google Shape;3531;p58"/>
            <p:cNvGrpSpPr/>
            <p:nvPr/>
          </p:nvGrpSpPr>
          <p:grpSpPr>
            <a:xfrm>
              <a:off x="7908881" y="1384789"/>
              <a:ext cx="312534" cy="297767"/>
              <a:chOff x="6129210" y="2819761"/>
              <a:chExt cx="295066" cy="281124"/>
            </a:xfrm>
          </p:grpSpPr>
          <p:sp>
            <p:nvSpPr>
              <p:cNvPr id="3532" name="Google Shape;3532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3" name="Google Shape;3533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4" name="Google Shape;3534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5" name="Google Shape;3535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6" name="Google Shape;3536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7" name="Google Shape;3537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8" name="Google Shape;3538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9" name="Google Shape;3539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0" name="Google Shape;3540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1" name="Google Shape;3541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2" name="Google Shape;3542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3" name="Google Shape;3543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44" name="Google Shape;3544;p58"/>
            <p:cNvGrpSpPr/>
            <p:nvPr/>
          </p:nvGrpSpPr>
          <p:grpSpPr>
            <a:xfrm>
              <a:off x="8427356" y="2806164"/>
              <a:ext cx="312534" cy="297767"/>
              <a:chOff x="6129210" y="2819761"/>
              <a:chExt cx="295066" cy="281124"/>
            </a:xfrm>
          </p:grpSpPr>
          <p:sp>
            <p:nvSpPr>
              <p:cNvPr id="3545" name="Google Shape;3545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6" name="Google Shape;3546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7" name="Google Shape;3547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8" name="Google Shape;3548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9" name="Google Shape;3549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0" name="Google Shape;3550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1" name="Google Shape;3551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2" name="Google Shape;3552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229" name="Title 1"/>
          <p:cNvSpPr txBox="1">
            <a:spLocks/>
          </p:cNvSpPr>
          <p:nvPr/>
        </p:nvSpPr>
        <p:spPr>
          <a:xfrm>
            <a:off x="0" y="-17790"/>
            <a:ext cx="12192000" cy="155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B41492-6437-4C83-BFC0-DEA3729437E2}"/>
              </a:ext>
            </a:extLst>
          </p:cNvPr>
          <p:cNvGrpSpPr/>
          <p:nvPr/>
        </p:nvGrpSpPr>
        <p:grpSpPr>
          <a:xfrm>
            <a:off x="3395926" y="1255989"/>
            <a:ext cx="5988615" cy="4616377"/>
            <a:chOff x="925153" y="1402385"/>
            <a:chExt cx="3792504" cy="2996547"/>
          </a:xfrm>
        </p:grpSpPr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E36F0975-29CA-4223-8C79-5E32CE41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153" y="1402385"/>
              <a:ext cx="3792504" cy="2996547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3BC54D16-6127-42C8-BA8A-D3B35C9CB25A}"/>
                </a:ext>
              </a:extLst>
            </p:cNvPr>
            <p:cNvSpPr/>
            <p:nvPr/>
          </p:nvSpPr>
          <p:spPr>
            <a:xfrm>
              <a:off x="2144389" y="2527482"/>
              <a:ext cx="1440383" cy="7547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225" name="Google Shape;2367;p45">
            <a:extLst>
              <a:ext uri="{FF2B5EF4-FFF2-40B4-BE49-F238E27FC236}">
                <a16:creationId xmlns:a16="http://schemas.microsoft.com/office/drawing/2014/main" xmlns="" id="{26317857-1CB0-431C-8220-DE2CBB990F8D}"/>
              </a:ext>
            </a:extLst>
          </p:cNvPr>
          <p:cNvGrpSpPr/>
          <p:nvPr/>
        </p:nvGrpSpPr>
        <p:grpSpPr>
          <a:xfrm>
            <a:off x="119459" y="3683267"/>
            <a:ext cx="3141871" cy="2709893"/>
            <a:chOff x="23993" y="2908782"/>
            <a:chExt cx="1983389" cy="1710692"/>
          </a:xfrm>
        </p:grpSpPr>
        <p:sp>
          <p:nvSpPr>
            <p:cNvPr id="226" name="Google Shape;2368;p45">
              <a:extLst>
                <a:ext uri="{FF2B5EF4-FFF2-40B4-BE49-F238E27FC236}">
                  <a16:creationId xmlns:a16="http://schemas.microsoft.com/office/drawing/2014/main" xmlns="" id="{85AEE35B-33E5-4E23-86A4-3E18E712CFDF}"/>
                </a:ext>
              </a:extLst>
            </p:cNvPr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7" name="Google Shape;2369;p45">
              <a:extLst>
                <a:ext uri="{FF2B5EF4-FFF2-40B4-BE49-F238E27FC236}">
                  <a16:creationId xmlns:a16="http://schemas.microsoft.com/office/drawing/2014/main" xmlns="" id="{383EB5CC-63FC-40F4-812E-D6EAA408D06C}"/>
                </a:ext>
              </a:extLst>
            </p:cNvPr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8" name="Google Shape;2370;p45">
              <a:extLst>
                <a:ext uri="{FF2B5EF4-FFF2-40B4-BE49-F238E27FC236}">
                  <a16:creationId xmlns:a16="http://schemas.microsoft.com/office/drawing/2014/main" xmlns="" id="{709917D3-07CB-4875-8DF5-1683782666E4}"/>
                </a:ext>
              </a:extLst>
            </p:cNvPr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1" name="Google Shape;2371;p45">
              <a:extLst>
                <a:ext uri="{FF2B5EF4-FFF2-40B4-BE49-F238E27FC236}">
                  <a16:creationId xmlns:a16="http://schemas.microsoft.com/office/drawing/2014/main" xmlns="" id="{0E91C0E5-94F1-45B7-87F8-E384F02B3EC2}"/>
                </a:ext>
              </a:extLst>
            </p:cNvPr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" name="Google Shape;2372;p45">
              <a:extLst>
                <a:ext uri="{FF2B5EF4-FFF2-40B4-BE49-F238E27FC236}">
                  <a16:creationId xmlns:a16="http://schemas.microsoft.com/office/drawing/2014/main" xmlns="" id="{A41B5B17-E876-4007-9EBA-7BBF66850391}"/>
                </a:ext>
              </a:extLst>
            </p:cNvPr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" name="Google Shape;2373;p45">
              <a:extLst>
                <a:ext uri="{FF2B5EF4-FFF2-40B4-BE49-F238E27FC236}">
                  <a16:creationId xmlns:a16="http://schemas.microsoft.com/office/drawing/2014/main" xmlns="" id="{B4F6035F-BC5A-4787-AFFC-DC451D39B4A5}"/>
                </a:ext>
              </a:extLst>
            </p:cNvPr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" name="Google Shape;2374;p45">
              <a:extLst>
                <a:ext uri="{FF2B5EF4-FFF2-40B4-BE49-F238E27FC236}">
                  <a16:creationId xmlns:a16="http://schemas.microsoft.com/office/drawing/2014/main" xmlns="" id="{8C324C4C-D11D-4594-B120-6D0FC588D571}"/>
                </a:ext>
              </a:extLst>
            </p:cNvPr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" name="Google Shape;2375;p45">
              <a:extLst>
                <a:ext uri="{FF2B5EF4-FFF2-40B4-BE49-F238E27FC236}">
                  <a16:creationId xmlns:a16="http://schemas.microsoft.com/office/drawing/2014/main" xmlns="" id="{EC3746C9-4FDB-4F67-A4CC-1EF3640BFD69}"/>
                </a:ext>
              </a:extLst>
            </p:cNvPr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" name="Google Shape;2376;p45">
              <a:extLst>
                <a:ext uri="{FF2B5EF4-FFF2-40B4-BE49-F238E27FC236}">
                  <a16:creationId xmlns:a16="http://schemas.microsoft.com/office/drawing/2014/main" xmlns="" id="{CC396618-E208-4A33-9FDF-AB3EBE0FF48E}"/>
                </a:ext>
              </a:extLst>
            </p:cNvPr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" name="Google Shape;2377;p45">
              <a:extLst>
                <a:ext uri="{FF2B5EF4-FFF2-40B4-BE49-F238E27FC236}">
                  <a16:creationId xmlns:a16="http://schemas.microsoft.com/office/drawing/2014/main" xmlns="" id="{A7DF901C-128E-40D6-87EC-7E53DD2E3F45}"/>
                </a:ext>
              </a:extLst>
            </p:cNvPr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" name="Google Shape;2378;p45">
              <a:extLst>
                <a:ext uri="{FF2B5EF4-FFF2-40B4-BE49-F238E27FC236}">
                  <a16:creationId xmlns:a16="http://schemas.microsoft.com/office/drawing/2014/main" xmlns="" id="{7DEC61FA-2F74-4A0A-A7F8-F7116D7A03E0}"/>
                </a:ext>
              </a:extLst>
            </p:cNvPr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" name="Google Shape;2379;p45">
              <a:extLst>
                <a:ext uri="{FF2B5EF4-FFF2-40B4-BE49-F238E27FC236}">
                  <a16:creationId xmlns:a16="http://schemas.microsoft.com/office/drawing/2014/main" xmlns="" id="{A3666651-A5B9-4D5D-A53E-80C9E3C00B77}"/>
                </a:ext>
              </a:extLst>
            </p:cNvPr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" name="Google Shape;2380;p45">
              <a:extLst>
                <a:ext uri="{FF2B5EF4-FFF2-40B4-BE49-F238E27FC236}">
                  <a16:creationId xmlns:a16="http://schemas.microsoft.com/office/drawing/2014/main" xmlns="" id="{691F0C7E-C8EE-448E-BC34-772D0F7AA945}"/>
                </a:ext>
              </a:extLst>
            </p:cNvPr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" name="Google Shape;2381;p45">
              <a:extLst>
                <a:ext uri="{FF2B5EF4-FFF2-40B4-BE49-F238E27FC236}">
                  <a16:creationId xmlns:a16="http://schemas.microsoft.com/office/drawing/2014/main" xmlns="" id="{1122170D-AA16-4A19-9884-1B2F178CF274}"/>
                </a:ext>
              </a:extLst>
            </p:cNvPr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" name="Google Shape;2382;p45">
              <a:extLst>
                <a:ext uri="{FF2B5EF4-FFF2-40B4-BE49-F238E27FC236}">
                  <a16:creationId xmlns:a16="http://schemas.microsoft.com/office/drawing/2014/main" xmlns="" id="{90D5F3D4-A45A-47EF-907C-9BA98813673E}"/>
                </a:ext>
              </a:extLst>
            </p:cNvPr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" name="Google Shape;2383;p45">
              <a:extLst>
                <a:ext uri="{FF2B5EF4-FFF2-40B4-BE49-F238E27FC236}">
                  <a16:creationId xmlns:a16="http://schemas.microsoft.com/office/drawing/2014/main" xmlns="" id="{0CF4A066-32C5-40AA-B406-5937968A984B}"/>
                </a:ext>
              </a:extLst>
            </p:cNvPr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4" name="Google Shape;2384;p45">
              <a:extLst>
                <a:ext uri="{FF2B5EF4-FFF2-40B4-BE49-F238E27FC236}">
                  <a16:creationId xmlns:a16="http://schemas.microsoft.com/office/drawing/2014/main" xmlns="" id="{9F19A44A-2FBE-47EB-AC2E-2C9FF28716F2}"/>
                </a:ext>
              </a:extLst>
            </p:cNvPr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5" name="Google Shape;2385;p45">
              <a:extLst>
                <a:ext uri="{FF2B5EF4-FFF2-40B4-BE49-F238E27FC236}">
                  <a16:creationId xmlns:a16="http://schemas.microsoft.com/office/drawing/2014/main" xmlns="" id="{1BEA8CDE-7B8B-4605-BF30-E24065592885}"/>
                </a:ext>
              </a:extLst>
            </p:cNvPr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6" name="Google Shape;2386;p45">
              <a:extLst>
                <a:ext uri="{FF2B5EF4-FFF2-40B4-BE49-F238E27FC236}">
                  <a16:creationId xmlns:a16="http://schemas.microsoft.com/office/drawing/2014/main" xmlns="" id="{D51E404A-2A41-4867-8C9D-B894C504D6C4}"/>
                </a:ext>
              </a:extLst>
            </p:cNvPr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7" name="Google Shape;2387;p45">
              <a:extLst>
                <a:ext uri="{FF2B5EF4-FFF2-40B4-BE49-F238E27FC236}">
                  <a16:creationId xmlns:a16="http://schemas.microsoft.com/office/drawing/2014/main" xmlns="" id="{ADB142C6-9B73-4728-B4A9-372E1121FAFA}"/>
                </a:ext>
              </a:extLst>
            </p:cNvPr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8" name="Google Shape;2388;p45">
              <a:extLst>
                <a:ext uri="{FF2B5EF4-FFF2-40B4-BE49-F238E27FC236}">
                  <a16:creationId xmlns:a16="http://schemas.microsoft.com/office/drawing/2014/main" xmlns="" id="{49B97B00-0789-4F76-8655-578BF0AD445F}"/>
                </a:ext>
              </a:extLst>
            </p:cNvPr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9" name="Google Shape;2389;p45">
              <a:extLst>
                <a:ext uri="{FF2B5EF4-FFF2-40B4-BE49-F238E27FC236}">
                  <a16:creationId xmlns:a16="http://schemas.microsoft.com/office/drawing/2014/main" xmlns="" id="{05DA14A8-6256-49A3-8B80-3D893476FAB5}"/>
                </a:ext>
              </a:extLst>
            </p:cNvPr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0" name="Google Shape;2390;p45">
              <a:extLst>
                <a:ext uri="{FF2B5EF4-FFF2-40B4-BE49-F238E27FC236}">
                  <a16:creationId xmlns:a16="http://schemas.microsoft.com/office/drawing/2014/main" xmlns="" id="{EAB7587F-E568-4598-ABFE-845DE0DB03C5}"/>
                </a:ext>
              </a:extLst>
            </p:cNvPr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1" name="Google Shape;2391;p45">
              <a:extLst>
                <a:ext uri="{FF2B5EF4-FFF2-40B4-BE49-F238E27FC236}">
                  <a16:creationId xmlns:a16="http://schemas.microsoft.com/office/drawing/2014/main" xmlns="" id="{BFE917EF-8097-4368-B47A-276C4102F3D6}"/>
                </a:ext>
              </a:extLst>
            </p:cNvPr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2" name="Google Shape;2392;p45">
              <a:extLst>
                <a:ext uri="{FF2B5EF4-FFF2-40B4-BE49-F238E27FC236}">
                  <a16:creationId xmlns:a16="http://schemas.microsoft.com/office/drawing/2014/main" xmlns="" id="{7C4A043E-9D0F-4C5B-86C1-CDB4E2CB528C}"/>
                </a:ext>
              </a:extLst>
            </p:cNvPr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3" name="Google Shape;2393;p45">
              <a:extLst>
                <a:ext uri="{FF2B5EF4-FFF2-40B4-BE49-F238E27FC236}">
                  <a16:creationId xmlns:a16="http://schemas.microsoft.com/office/drawing/2014/main" xmlns="" id="{B423D91E-F320-435E-B4E9-8C5F92473D3E}"/>
                </a:ext>
              </a:extLst>
            </p:cNvPr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4" name="Google Shape;2394;p45">
              <a:extLst>
                <a:ext uri="{FF2B5EF4-FFF2-40B4-BE49-F238E27FC236}">
                  <a16:creationId xmlns:a16="http://schemas.microsoft.com/office/drawing/2014/main" xmlns="" id="{FE5CAADD-253D-4100-9019-BBF8CF5BFE6F}"/>
                </a:ext>
              </a:extLst>
            </p:cNvPr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5" name="Google Shape;2395;p45">
              <a:extLst>
                <a:ext uri="{FF2B5EF4-FFF2-40B4-BE49-F238E27FC236}">
                  <a16:creationId xmlns:a16="http://schemas.microsoft.com/office/drawing/2014/main" xmlns="" id="{D242E14F-C356-4D93-B0BE-F5562EB81914}"/>
                </a:ext>
              </a:extLst>
            </p:cNvPr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2396;p45">
              <a:extLst>
                <a:ext uri="{FF2B5EF4-FFF2-40B4-BE49-F238E27FC236}">
                  <a16:creationId xmlns:a16="http://schemas.microsoft.com/office/drawing/2014/main" xmlns="" id="{8126AF62-9FFB-45D6-A298-FAACABA2CE98}"/>
                </a:ext>
              </a:extLst>
            </p:cNvPr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039004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38000"/>
          </a:srgbClr>
        </a:solidFill>
        <a:effectLst/>
      </p:bgPr>
    </p:bg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BD4CDD-0E08-4D72-98D2-F75524F85514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3339" name="Google Shape;3339;p58"/>
          <p:cNvGrpSpPr/>
          <p:nvPr/>
        </p:nvGrpSpPr>
        <p:grpSpPr>
          <a:xfrm>
            <a:off x="10338747" y="3056820"/>
            <a:ext cx="1693092" cy="2959227"/>
            <a:chOff x="6517072" y="652888"/>
            <a:chExt cx="2222818" cy="3885094"/>
          </a:xfrm>
        </p:grpSpPr>
        <p:grpSp>
          <p:nvGrpSpPr>
            <p:cNvPr id="3340" name="Google Shape;3340;p58"/>
            <p:cNvGrpSpPr/>
            <p:nvPr/>
          </p:nvGrpSpPr>
          <p:grpSpPr>
            <a:xfrm>
              <a:off x="6517072" y="2206551"/>
              <a:ext cx="1899277" cy="2331431"/>
              <a:chOff x="6517072" y="2206551"/>
              <a:chExt cx="1899277" cy="2331431"/>
            </a:xfrm>
          </p:grpSpPr>
          <p:sp>
            <p:nvSpPr>
              <p:cNvPr id="3341" name="Google Shape;3341;p58"/>
              <p:cNvSpPr/>
              <p:nvPr/>
            </p:nvSpPr>
            <p:spPr>
              <a:xfrm flipH="1">
                <a:off x="6780070" y="4440678"/>
                <a:ext cx="1574471" cy="97304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858" extrusionOk="0">
                    <a:moveTo>
                      <a:pt x="6942" y="1"/>
                    </a:moveTo>
                    <a:cubicBezTo>
                      <a:pt x="688" y="1"/>
                      <a:pt x="1" y="197"/>
                      <a:pt x="1" y="429"/>
                    </a:cubicBezTo>
                    <a:cubicBezTo>
                      <a:pt x="1" y="661"/>
                      <a:pt x="3106" y="857"/>
                      <a:pt x="6942" y="857"/>
                    </a:cubicBezTo>
                    <a:cubicBezTo>
                      <a:pt x="10769" y="857"/>
                      <a:pt x="13882" y="661"/>
                      <a:pt x="13882" y="429"/>
                    </a:cubicBezTo>
                    <a:cubicBezTo>
                      <a:pt x="13882" y="197"/>
                      <a:pt x="13142" y="1"/>
                      <a:pt x="6942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2" name="Google Shape;3342;p58"/>
              <p:cNvSpPr/>
              <p:nvPr/>
            </p:nvSpPr>
            <p:spPr>
              <a:xfrm flipH="1">
                <a:off x="7919273" y="2339351"/>
                <a:ext cx="346127" cy="294633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598" extrusionOk="0">
                    <a:moveTo>
                      <a:pt x="1445" y="0"/>
                    </a:moveTo>
                    <a:cubicBezTo>
                      <a:pt x="1141" y="0"/>
                      <a:pt x="838" y="105"/>
                      <a:pt x="580" y="394"/>
                    </a:cubicBezTo>
                    <a:cubicBezTo>
                      <a:pt x="0" y="1027"/>
                      <a:pt x="562" y="1714"/>
                      <a:pt x="1079" y="2151"/>
                    </a:cubicBezTo>
                    <a:cubicBezTo>
                      <a:pt x="1401" y="2419"/>
                      <a:pt x="1704" y="2597"/>
                      <a:pt x="1704" y="2597"/>
                    </a:cubicBezTo>
                    <a:lnTo>
                      <a:pt x="2025" y="2160"/>
                    </a:lnTo>
                    <a:lnTo>
                      <a:pt x="2676" y="1241"/>
                    </a:lnTo>
                    <a:lnTo>
                      <a:pt x="3051" y="724"/>
                    </a:lnTo>
                    <a:cubicBezTo>
                      <a:pt x="3051" y="724"/>
                      <a:pt x="2846" y="545"/>
                      <a:pt x="2543" y="358"/>
                    </a:cubicBezTo>
                    <a:cubicBezTo>
                      <a:pt x="2244" y="181"/>
                      <a:pt x="1844" y="0"/>
                      <a:pt x="1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3" name="Google Shape;3343;p58"/>
              <p:cNvSpPr/>
              <p:nvPr/>
            </p:nvSpPr>
            <p:spPr>
              <a:xfrm flipH="1">
                <a:off x="7961802" y="2417829"/>
                <a:ext cx="185312" cy="166482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468" extrusionOk="0">
                    <a:moveTo>
                      <a:pt x="614" y="1"/>
                    </a:moveTo>
                    <a:cubicBezTo>
                      <a:pt x="463" y="1"/>
                      <a:pt x="322" y="57"/>
                      <a:pt x="206" y="201"/>
                    </a:cubicBezTo>
                    <a:cubicBezTo>
                      <a:pt x="1" y="451"/>
                      <a:pt x="108" y="719"/>
                      <a:pt x="322" y="959"/>
                    </a:cubicBezTo>
                    <a:cubicBezTo>
                      <a:pt x="509" y="1165"/>
                      <a:pt x="777" y="1343"/>
                      <a:pt x="982" y="1468"/>
                    </a:cubicBezTo>
                    <a:lnTo>
                      <a:pt x="1633" y="549"/>
                    </a:lnTo>
                    <a:cubicBezTo>
                      <a:pt x="1482" y="415"/>
                      <a:pt x="1259" y="219"/>
                      <a:pt x="1009" y="103"/>
                    </a:cubicBezTo>
                    <a:cubicBezTo>
                      <a:pt x="877" y="41"/>
                      <a:pt x="742" y="1"/>
                      <a:pt x="614" y="1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4" name="Google Shape;3344;p58"/>
              <p:cNvSpPr/>
              <p:nvPr/>
            </p:nvSpPr>
            <p:spPr>
              <a:xfrm flipH="1">
                <a:off x="7919273" y="2379837"/>
                <a:ext cx="223758" cy="25414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241" extrusionOk="0">
                    <a:moveTo>
                      <a:pt x="1464" y="1"/>
                    </a:moveTo>
                    <a:cubicBezTo>
                      <a:pt x="1285" y="144"/>
                      <a:pt x="1125" y="295"/>
                      <a:pt x="973" y="438"/>
                    </a:cubicBezTo>
                    <a:cubicBezTo>
                      <a:pt x="678" y="732"/>
                      <a:pt x="455" y="1027"/>
                      <a:pt x="286" y="1294"/>
                    </a:cubicBezTo>
                    <a:cubicBezTo>
                      <a:pt x="161" y="1482"/>
                      <a:pt x="72" y="1651"/>
                      <a:pt x="0" y="1794"/>
                    </a:cubicBezTo>
                    <a:cubicBezTo>
                      <a:pt x="322" y="2062"/>
                      <a:pt x="625" y="2240"/>
                      <a:pt x="625" y="2240"/>
                    </a:cubicBezTo>
                    <a:lnTo>
                      <a:pt x="946" y="1803"/>
                    </a:lnTo>
                    <a:lnTo>
                      <a:pt x="1597" y="884"/>
                    </a:lnTo>
                    <a:lnTo>
                      <a:pt x="1972" y="367"/>
                    </a:lnTo>
                    <a:cubicBezTo>
                      <a:pt x="1972" y="367"/>
                      <a:pt x="1767" y="188"/>
                      <a:pt x="14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5" name="Google Shape;3345;p58"/>
              <p:cNvSpPr/>
              <p:nvPr/>
            </p:nvSpPr>
            <p:spPr>
              <a:xfrm flipH="1">
                <a:off x="6860024" y="2339578"/>
                <a:ext cx="339096" cy="301437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658" extrusionOk="0">
                    <a:moveTo>
                      <a:pt x="1581" y="0"/>
                    </a:moveTo>
                    <a:cubicBezTo>
                      <a:pt x="1233" y="0"/>
                      <a:pt x="888" y="124"/>
                      <a:pt x="607" y="267"/>
                    </a:cubicBezTo>
                    <a:cubicBezTo>
                      <a:pt x="251" y="445"/>
                      <a:pt x="1" y="650"/>
                      <a:pt x="1" y="650"/>
                    </a:cubicBezTo>
                    <a:lnTo>
                      <a:pt x="393" y="1168"/>
                    </a:lnTo>
                    <a:lnTo>
                      <a:pt x="1054" y="2024"/>
                    </a:lnTo>
                    <a:lnTo>
                      <a:pt x="1544" y="2657"/>
                    </a:lnTo>
                    <a:cubicBezTo>
                      <a:pt x="1544" y="2657"/>
                      <a:pt x="1821" y="2426"/>
                      <a:pt x="2106" y="2095"/>
                    </a:cubicBezTo>
                    <a:cubicBezTo>
                      <a:pt x="2543" y="1578"/>
                      <a:pt x="2989" y="820"/>
                      <a:pt x="2401" y="302"/>
                    </a:cubicBezTo>
                    <a:cubicBezTo>
                      <a:pt x="2148" y="82"/>
                      <a:pt x="1864" y="0"/>
                      <a:pt x="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6" name="Google Shape;3346;p58"/>
              <p:cNvSpPr/>
              <p:nvPr/>
            </p:nvSpPr>
            <p:spPr>
              <a:xfrm flipH="1">
                <a:off x="6948030" y="2402519"/>
                <a:ext cx="206520" cy="166709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470" extrusionOk="0">
                    <a:moveTo>
                      <a:pt x="1042" y="0"/>
                    </a:moveTo>
                    <a:cubicBezTo>
                      <a:pt x="906" y="0"/>
                      <a:pt x="771" y="40"/>
                      <a:pt x="643" y="104"/>
                    </a:cubicBezTo>
                    <a:cubicBezTo>
                      <a:pt x="393" y="229"/>
                      <a:pt x="170" y="434"/>
                      <a:pt x="0" y="613"/>
                    </a:cubicBezTo>
                    <a:lnTo>
                      <a:pt x="661" y="1469"/>
                    </a:lnTo>
                    <a:cubicBezTo>
                      <a:pt x="875" y="1362"/>
                      <a:pt x="1160" y="1184"/>
                      <a:pt x="1374" y="996"/>
                    </a:cubicBezTo>
                    <a:cubicBezTo>
                      <a:pt x="1669" y="729"/>
                      <a:pt x="1820" y="425"/>
                      <a:pt x="1481" y="158"/>
                    </a:cubicBezTo>
                    <a:cubicBezTo>
                      <a:pt x="1338" y="47"/>
                      <a:pt x="1189" y="0"/>
                      <a:pt x="1042" y="0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7" name="Google Shape;3347;p58"/>
              <p:cNvSpPr/>
              <p:nvPr/>
            </p:nvSpPr>
            <p:spPr>
              <a:xfrm flipH="1">
                <a:off x="6960165" y="2369744"/>
                <a:ext cx="238955" cy="271271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392" extrusionOk="0">
                    <a:moveTo>
                      <a:pt x="607" y="1"/>
                    </a:moveTo>
                    <a:cubicBezTo>
                      <a:pt x="251" y="179"/>
                      <a:pt x="1" y="384"/>
                      <a:pt x="1" y="384"/>
                    </a:cubicBezTo>
                    <a:lnTo>
                      <a:pt x="393" y="902"/>
                    </a:lnTo>
                    <a:lnTo>
                      <a:pt x="1054" y="1758"/>
                    </a:lnTo>
                    <a:lnTo>
                      <a:pt x="1544" y="2391"/>
                    </a:lnTo>
                    <a:cubicBezTo>
                      <a:pt x="1544" y="2391"/>
                      <a:pt x="1821" y="2160"/>
                      <a:pt x="2106" y="1829"/>
                    </a:cubicBezTo>
                    <a:cubicBezTo>
                      <a:pt x="1999" y="1633"/>
                      <a:pt x="1883" y="1446"/>
                      <a:pt x="1767" y="1285"/>
                    </a:cubicBezTo>
                    <a:cubicBezTo>
                      <a:pt x="1526" y="928"/>
                      <a:pt x="1268" y="634"/>
                      <a:pt x="1036" y="393"/>
                    </a:cubicBezTo>
                    <a:cubicBezTo>
                      <a:pt x="884" y="233"/>
                      <a:pt x="732" y="108"/>
                      <a:pt x="60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8" name="Google Shape;3348;p58"/>
              <p:cNvSpPr/>
              <p:nvPr/>
            </p:nvSpPr>
            <p:spPr>
              <a:xfrm flipH="1">
                <a:off x="6553817" y="3189794"/>
                <a:ext cx="330590" cy="30359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77" extrusionOk="0">
                    <a:moveTo>
                      <a:pt x="1889" y="1"/>
                    </a:moveTo>
                    <a:cubicBezTo>
                      <a:pt x="1270" y="1"/>
                      <a:pt x="560" y="110"/>
                      <a:pt x="509" y="121"/>
                    </a:cubicBezTo>
                    <a:cubicBezTo>
                      <a:pt x="509" y="121"/>
                      <a:pt x="0" y="2565"/>
                      <a:pt x="660" y="2672"/>
                    </a:cubicBezTo>
                    <a:cubicBezTo>
                      <a:pt x="677" y="2675"/>
                      <a:pt x="695" y="2676"/>
                      <a:pt x="713" y="2676"/>
                    </a:cubicBezTo>
                    <a:cubicBezTo>
                      <a:pt x="1402" y="2676"/>
                      <a:pt x="2915" y="750"/>
                      <a:pt x="2810" y="272"/>
                    </a:cubicBezTo>
                    <a:cubicBezTo>
                      <a:pt x="2765" y="62"/>
                      <a:pt x="2353" y="1"/>
                      <a:pt x="18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9" name="Google Shape;3349;p58"/>
              <p:cNvSpPr/>
              <p:nvPr/>
            </p:nvSpPr>
            <p:spPr>
              <a:xfrm flipH="1">
                <a:off x="6517072" y="3177659"/>
                <a:ext cx="239862" cy="28907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549" extrusionOk="0">
                    <a:moveTo>
                      <a:pt x="878" y="0"/>
                    </a:moveTo>
                    <a:cubicBezTo>
                      <a:pt x="466" y="0"/>
                      <a:pt x="90" y="58"/>
                      <a:pt x="90" y="58"/>
                    </a:cubicBezTo>
                    <a:cubicBezTo>
                      <a:pt x="0" y="138"/>
                      <a:pt x="45" y="700"/>
                      <a:pt x="143" y="1271"/>
                    </a:cubicBezTo>
                    <a:cubicBezTo>
                      <a:pt x="247" y="1906"/>
                      <a:pt x="419" y="2548"/>
                      <a:pt x="544" y="2548"/>
                    </a:cubicBezTo>
                    <a:cubicBezTo>
                      <a:pt x="547" y="2548"/>
                      <a:pt x="550" y="2548"/>
                      <a:pt x="553" y="2547"/>
                    </a:cubicBezTo>
                    <a:cubicBezTo>
                      <a:pt x="794" y="2485"/>
                      <a:pt x="2115" y="906"/>
                      <a:pt x="1918" y="352"/>
                    </a:cubicBezTo>
                    <a:cubicBezTo>
                      <a:pt x="1909" y="344"/>
                      <a:pt x="1909" y="326"/>
                      <a:pt x="1900" y="317"/>
                    </a:cubicBezTo>
                    <a:cubicBezTo>
                      <a:pt x="1773" y="62"/>
                      <a:pt x="1306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0" name="Google Shape;3350;p58"/>
              <p:cNvSpPr/>
              <p:nvPr/>
            </p:nvSpPr>
            <p:spPr>
              <a:xfrm flipH="1">
                <a:off x="6517072" y="3213496"/>
                <a:ext cx="223645" cy="253239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233" extrusionOk="0">
                    <a:moveTo>
                      <a:pt x="1757" y="1"/>
                    </a:moveTo>
                    <a:cubicBezTo>
                      <a:pt x="1088" y="590"/>
                      <a:pt x="375" y="848"/>
                      <a:pt x="0" y="955"/>
                    </a:cubicBezTo>
                    <a:cubicBezTo>
                      <a:pt x="104" y="1590"/>
                      <a:pt x="276" y="2232"/>
                      <a:pt x="401" y="2232"/>
                    </a:cubicBezTo>
                    <a:cubicBezTo>
                      <a:pt x="404" y="2232"/>
                      <a:pt x="407" y="2232"/>
                      <a:pt x="410" y="2231"/>
                    </a:cubicBezTo>
                    <a:cubicBezTo>
                      <a:pt x="651" y="2169"/>
                      <a:pt x="1972" y="590"/>
                      <a:pt x="1775" y="36"/>
                    </a:cubicBezTo>
                    <a:cubicBezTo>
                      <a:pt x="1766" y="28"/>
                      <a:pt x="1766" y="10"/>
                      <a:pt x="175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1" name="Google Shape;3351;p58"/>
              <p:cNvSpPr/>
              <p:nvPr/>
            </p:nvSpPr>
            <p:spPr>
              <a:xfrm flipH="1">
                <a:off x="6777121" y="3673363"/>
                <a:ext cx="796252" cy="795100"/>
              </a:xfrm>
              <a:custGeom>
                <a:avLst/>
                <a:gdLst/>
                <a:ahLst/>
                <a:cxnLst/>
                <a:rect l="l" t="t" r="r" b="b"/>
                <a:pathLst>
                  <a:path w="7021" h="7011" extrusionOk="0">
                    <a:moveTo>
                      <a:pt x="3547" y="1"/>
                    </a:moveTo>
                    <a:cubicBezTo>
                      <a:pt x="2177" y="1"/>
                      <a:pt x="1341" y="437"/>
                      <a:pt x="830" y="1013"/>
                    </a:cubicBezTo>
                    <a:cubicBezTo>
                      <a:pt x="0" y="1950"/>
                      <a:pt x="27" y="3243"/>
                      <a:pt x="45" y="3627"/>
                    </a:cubicBezTo>
                    <a:cubicBezTo>
                      <a:pt x="71" y="4287"/>
                      <a:pt x="571" y="6490"/>
                      <a:pt x="821" y="6749"/>
                    </a:cubicBezTo>
                    <a:cubicBezTo>
                      <a:pt x="856" y="6776"/>
                      <a:pt x="964" y="6803"/>
                      <a:pt x="1133" y="6829"/>
                    </a:cubicBezTo>
                    <a:cubicBezTo>
                      <a:pt x="1867" y="6940"/>
                      <a:pt x="3692" y="7011"/>
                      <a:pt x="5089" y="7011"/>
                    </a:cubicBezTo>
                    <a:cubicBezTo>
                      <a:pt x="6052" y="7011"/>
                      <a:pt x="6811" y="6977"/>
                      <a:pt x="6869" y="6901"/>
                    </a:cubicBezTo>
                    <a:cubicBezTo>
                      <a:pt x="7021" y="6678"/>
                      <a:pt x="5594" y="6464"/>
                      <a:pt x="5594" y="6464"/>
                    </a:cubicBezTo>
                    <a:cubicBezTo>
                      <a:pt x="5594" y="6464"/>
                      <a:pt x="5968" y="5750"/>
                      <a:pt x="6459" y="3475"/>
                    </a:cubicBezTo>
                    <a:cubicBezTo>
                      <a:pt x="6503" y="3288"/>
                      <a:pt x="6521" y="3109"/>
                      <a:pt x="6521" y="2940"/>
                    </a:cubicBezTo>
                    <a:cubicBezTo>
                      <a:pt x="6539" y="1013"/>
                      <a:pt x="4282" y="41"/>
                      <a:pt x="4282" y="41"/>
                    </a:cubicBezTo>
                    <a:cubicBezTo>
                      <a:pt x="4175" y="32"/>
                      <a:pt x="4068" y="23"/>
                      <a:pt x="3970" y="14"/>
                    </a:cubicBezTo>
                    <a:cubicBezTo>
                      <a:pt x="3824" y="5"/>
                      <a:pt x="3683" y="1"/>
                      <a:pt x="3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2" name="Google Shape;3352;p58"/>
              <p:cNvSpPr/>
              <p:nvPr/>
            </p:nvSpPr>
            <p:spPr>
              <a:xfrm flipH="1">
                <a:off x="6831671" y="3674837"/>
                <a:ext cx="741701" cy="773099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817" extrusionOk="0">
                    <a:moveTo>
                      <a:pt x="3970" y="1"/>
                    </a:moveTo>
                    <a:lnTo>
                      <a:pt x="830" y="1000"/>
                    </a:lnTo>
                    <a:cubicBezTo>
                      <a:pt x="0" y="1937"/>
                      <a:pt x="27" y="3230"/>
                      <a:pt x="45" y="3614"/>
                    </a:cubicBezTo>
                    <a:cubicBezTo>
                      <a:pt x="71" y="4274"/>
                      <a:pt x="571" y="6477"/>
                      <a:pt x="821" y="6727"/>
                    </a:cubicBezTo>
                    <a:cubicBezTo>
                      <a:pt x="856" y="6763"/>
                      <a:pt x="964" y="6790"/>
                      <a:pt x="1133" y="6816"/>
                    </a:cubicBezTo>
                    <a:cubicBezTo>
                      <a:pt x="4701" y="6397"/>
                      <a:pt x="6031" y="4283"/>
                      <a:pt x="6521" y="2927"/>
                    </a:cubicBezTo>
                    <a:cubicBezTo>
                      <a:pt x="6539" y="1000"/>
                      <a:pt x="4282" y="28"/>
                      <a:pt x="4282" y="28"/>
                    </a:cubicBezTo>
                    <a:cubicBezTo>
                      <a:pt x="4175" y="19"/>
                      <a:pt x="4068" y="10"/>
                      <a:pt x="397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3" name="Google Shape;3353;p58"/>
              <p:cNvSpPr/>
              <p:nvPr/>
            </p:nvSpPr>
            <p:spPr>
              <a:xfrm flipH="1">
                <a:off x="6752851" y="2206551"/>
                <a:ext cx="1663498" cy="2168465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19121" extrusionOk="0">
                    <a:moveTo>
                      <a:pt x="8237" y="1"/>
                    </a:moveTo>
                    <a:cubicBezTo>
                      <a:pt x="7335" y="1"/>
                      <a:pt x="6072" y="281"/>
                      <a:pt x="4668" y="1288"/>
                    </a:cubicBezTo>
                    <a:cubicBezTo>
                      <a:pt x="4025" y="1752"/>
                      <a:pt x="3472" y="2332"/>
                      <a:pt x="2990" y="2974"/>
                    </a:cubicBezTo>
                    <a:cubicBezTo>
                      <a:pt x="2919" y="3072"/>
                      <a:pt x="2839" y="3179"/>
                      <a:pt x="2767" y="3277"/>
                    </a:cubicBezTo>
                    <a:cubicBezTo>
                      <a:pt x="1920" y="4508"/>
                      <a:pt x="1340" y="5900"/>
                      <a:pt x="930" y="7069"/>
                    </a:cubicBezTo>
                    <a:cubicBezTo>
                      <a:pt x="894" y="7194"/>
                      <a:pt x="849" y="7319"/>
                      <a:pt x="805" y="7435"/>
                    </a:cubicBezTo>
                    <a:cubicBezTo>
                      <a:pt x="635" y="7970"/>
                      <a:pt x="501" y="8434"/>
                      <a:pt x="403" y="8799"/>
                    </a:cubicBezTo>
                    <a:cubicBezTo>
                      <a:pt x="0" y="10237"/>
                      <a:pt x="213" y="10812"/>
                      <a:pt x="439" y="10812"/>
                    </a:cubicBezTo>
                    <a:cubicBezTo>
                      <a:pt x="479" y="10812"/>
                      <a:pt x="518" y="10795"/>
                      <a:pt x="555" y="10762"/>
                    </a:cubicBezTo>
                    <a:cubicBezTo>
                      <a:pt x="569" y="10750"/>
                      <a:pt x="581" y="10744"/>
                      <a:pt x="592" y="10744"/>
                    </a:cubicBezTo>
                    <a:cubicBezTo>
                      <a:pt x="760" y="10744"/>
                      <a:pt x="407" y="12345"/>
                      <a:pt x="466" y="13724"/>
                    </a:cubicBezTo>
                    <a:cubicBezTo>
                      <a:pt x="528" y="15187"/>
                      <a:pt x="1179" y="17712"/>
                      <a:pt x="3204" y="18398"/>
                    </a:cubicBezTo>
                    <a:cubicBezTo>
                      <a:pt x="3713" y="18568"/>
                      <a:pt x="4427" y="18773"/>
                      <a:pt x="5256" y="18925"/>
                    </a:cubicBezTo>
                    <a:cubicBezTo>
                      <a:pt x="5919" y="19042"/>
                      <a:pt x="6647" y="19121"/>
                      <a:pt x="7404" y="19121"/>
                    </a:cubicBezTo>
                    <a:cubicBezTo>
                      <a:pt x="7687" y="19121"/>
                      <a:pt x="7974" y="19110"/>
                      <a:pt x="8263" y="19085"/>
                    </a:cubicBezTo>
                    <a:cubicBezTo>
                      <a:pt x="8298" y="19076"/>
                      <a:pt x="8334" y="19076"/>
                      <a:pt x="8370" y="19068"/>
                    </a:cubicBezTo>
                    <a:cubicBezTo>
                      <a:pt x="8477" y="19059"/>
                      <a:pt x="8584" y="19050"/>
                      <a:pt x="8691" y="19032"/>
                    </a:cubicBezTo>
                    <a:cubicBezTo>
                      <a:pt x="8718" y="19032"/>
                      <a:pt x="8744" y="19023"/>
                      <a:pt x="8780" y="19023"/>
                    </a:cubicBezTo>
                    <a:cubicBezTo>
                      <a:pt x="8807" y="19014"/>
                      <a:pt x="8843" y="19014"/>
                      <a:pt x="8878" y="19005"/>
                    </a:cubicBezTo>
                    <a:cubicBezTo>
                      <a:pt x="9012" y="18978"/>
                      <a:pt x="9155" y="18961"/>
                      <a:pt x="9289" y="18925"/>
                    </a:cubicBezTo>
                    <a:cubicBezTo>
                      <a:pt x="9324" y="18916"/>
                      <a:pt x="9360" y="18907"/>
                      <a:pt x="9396" y="18898"/>
                    </a:cubicBezTo>
                    <a:cubicBezTo>
                      <a:pt x="9574" y="18862"/>
                      <a:pt x="9744" y="18809"/>
                      <a:pt x="9922" y="18755"/>
                    </a:cubicBezTo>
                    <a:cubicBezTo>
                      <a:pt x="9949" y="18746"/>
                      <a:pt x="9984" y="18737"/>
                      <a:pt x="10020" y="18720"/>
                    </a:cubicBezTo>
                    <a:cubicBezTo>
                      <a:pt x="10056" y="18711"/>
                      <a:pt x="10092" y="18702"/>
                      <a:pt x="10127" y="18684"/>
                    </a:cubicBezTo>
                    <a:cubicBezTo>
                      <a:pt x="10216" y="18657"/>
                      <a:pt x="10315" y="18622"/>
                      <a:pt x="10404" y="18577"/>
                    </a:cubicBezTo>
                    <a:cubicBezTo>
                      <a:pt x="10439" y="18568"/>
                      <a:pt x="10466" y="18559"/>
                      <a:pt x="10493" y="18541"/>
                    </a:cubicBezTo>
                    <a:cubicBezTo>
                      <a:pt x="10538" y="18523"/>
                      <a:pt x="10582" y="18506"/>
                      <a:pt x="10636" y="18488"/>
                    </a:cubicBezTo>
                    <a:cubicBezTo>
                      <a:pt x="10698" y="18452"/>
                      <a:pt x="10761" y="18425"/>
                      <a:pt x="10823" y="18398"/>
                    </a:cubicBezTo>
                    <a:cubicBezTo>
                      <a:pt x="10877" y="18363"/>
                      <a:pt x="10939" y="18336"/>
                      <a:pt x="10993" y="18309"/>
                    </a:cubicBezTo>
                    <a:cubicBezTo>
                      <a:pt x="11037" y="18283"/>
                      <a:pt x="11091" y="18256"/>
                      <a:pt x="11135" y="18229"/>
                    </a:cubicBezTo>
                    <a:cubicBezTo>
                      <a:pt x="11180" y="18202"/>
                      <a:pt x="11216" y="18184"/>
                      <a:pt x="11260" y="18158"/>
                    </a:cubicBezTo>
                    <a:cubicBezTo>
                      <a:pt x="11278" y="18140"/>
                      <a:pt x="11305" y="18131"/>
                      <a:pt x="11323" y="18113"/>
                    </a:cubicBezTo>
                    <a:cubicBezTo>
                      <a:pt x="11385" y="18077"/>
                      <a:pt x="11448" y="18033"/>
                      <a:pt x="11510" y="17997"/>
                    </a:cubicBezTo>
                    <a:cubicBezTo>
                      <a:pt x="11662" y="17890"/>
                      <a:pt x="11813" y="17783"/>
                      <a:pt x="11965" y="17658"/>
                    </a:cubicBezTo>
                    <a:cubicBezTo>
                      <a:pt x="12001" y="17622"/>
                      <a:pt x="12045" y="17596"/>
                      <a:pt x="12090" y="17560"/>
                    </a:cubicBezTo>
                    <a:cubicBezTo>
                      <a:pt x="12090" y="17551"/>
                      <a:pt x="12090" y="17551"/>
                      <a:pt x="12099" y="17551"/>
                    </a:cubicBezTo>
                    <a:cubicBezTo>
                      <a:pt x="12134" y="17515"/>
                      <a:pt x="12170" y="17480"/>
                      <a:pt x="12206" y="17453"/>
                    </a:cubicBezTo>
                    <a:cubicBezTo>
                      <a:pt x="12322" y="17337"/>
                      <a:pt x="12438" y="17221"/>
                      <a:pt x="12554" y="17105"/>
                    </a:cubicBezTo>
                    <a:cubicBezTo>
                      <a:pt x="12572" y="17078"/>
                      <a:pt x="12589" y="17060"/>
                      <a:pt x="12607" y="17042"/>
                    </a:cubicBezTo>
                    <a:cubicBezTo>
                      <a:pt x="12652" y="16998"/>
                      <a:pt x="12688" y="16953"/>
                      <a:pt x="12732" y="16900"/>
                    </a:cubicBezTo>
                    <a:cubicBezTo>
                      <a:pt x="12759" y="16864"/>
                      <a:pt x="12795" y="16819"/>
                      <a:pt x="12830" y="16784"/>
                    </a:cubicBezTo>
                    <a:cubicBezTo>
                      <a:pt x="12857" y="16748"/>
                      <a:pt x="12884" y="16712"/>
                      <a:pt x="12911" y="16677"/>
                    </a:cubicBezTo>
                    <a:cubicBezTo>
                      <a:pt x="12928" y="16659"/>
                      <a:pt x="12937" y="16641"/>
                      <a:pt x="12955" y="16614"/>
                    </a:cubicBezTo>
                    <a:cubicBezTo>
                      <a:pt x="12964" y="16605"/>
                      <a:pt x="12973" y="16605"/>
                      <a:pt x="12973" y="16596"/>
                    </a:cubicBezTo>
                    <a:cubicBezTo>
                      <a:pt x="12991" y="16570"/>
                      <a:pt x="13009" y="16543"/>
                      <a:pt x="13027" y="16516"/>
                    </a:cubicBezTo>
                    <a:cubicBezTo>
                      <a:pt x="13035" y="16516"/>
                      <a:pt x="13035" y="16507"/>
                      <a:pt x="13035" y="16507"/>
                    </a:cubicBezTo>
                    <a:cubicBezTo>
                      <a:pt x="13080" y="16454"/>
                      <a:pt x="13116" y="16391"/>
                      <a:pt x="13160" y="16338"/>
                    </a:cubicBezTo>
                    <a:cubicBezTo>
                      <a:pt x="13196" y="16275"/>
                      <a:pt x="13232" y="16222"/>
                      <a:pt x="13267" y="16159"/>
                    </a:cubicBezTo>
                    <a:cubicBezTo>
                      <a:pt x="13856" y="15223"/>
                      <a:pt x="14204" y="14161"/>
                      <a:pt x="14374" y="13046"/>
                    </a:cubicBezTo>
                    <a:cubicBezTo>
                      <a:pt x="14668" y="11181"/>
                      <a:pt x="14472" y="9165"/>
                      <a:pt x="14061" y="7408"/>
                    </a:cubicBezTo>
                    <a:cubicBezTo>
                      <a:pt x="14044" y="7336"/>
                      <a:pt x="14026" y="7265"/>
                      <a:pt x="14017" y="7194"/>
                    </a:cubicBezTo>
                    <a:cubicBezTo>
                      <a:pt x="14008" y="7176"/>
                      <a:pt x="13999" y="7158"/>
                      <a:pt x="13999" y="7131"/>
                    </a:cubicBezTo>
                    <a:cubicBezTo>
                      <a:pt x="13990" y="7096"/>
                      <a:pt x="13981" y="7051"/>
                      <a:pt x="13963" y="7015"/>
                    </a:cubicBezTo>
                    <a:cubicBezTo>
                      <a:pt x="13624" y="5659"/>
                      <a:pt x="13169" y="4491"/>
                      <a:pt x="12741" y="3679"/>
                    </a:cubicBezTo>
                    <a:cubicBezTo>
                      <a:pt x="12688" y="3581"/>
                      <a:pt x="12634" y="3483"/>
                      <a:pt x="12589" y="3393"/>
                    </a:cubicBezTo>
                    <a:cubicBezTo>
                      <a:pt x="12572" y="3367"/>
                      <a:pt x="12554" y="3340"/>
                      <a:pt x="12536" y="3313"/>
                    </a:cubicBezTo>
                    <a:cubicBezTo>
                      <a:pt x="12518" y="3286"/>
                      <a:pt x="12500" y="3260"/>
                      <a:pt x="12482" y="3233"/>
                    </a:cubicBezTo>
                    <a:cubicBezTo>
                      <a:pt x="12456" y="3188"/>
                      <a:pt x="12429" y="3144"/>
                      <a:pt x="12402" y="3099"/>
                    </a:cubicBezTo>
                    <a:cubicBezTo>
                      <a:pt x="11028" y="1074"/>
                      <a:pt x="9128" y="762"/>
                      <a:pt x="9128" y="762"/>
                    </a:cubicBezTo>
                    <a:cubicBezTo>
                      <a:pt x="9128" y="762"/>
                      <a:pt x="9779" y="637"/>
                      <a:pt x="9628" y="351"/>
                    </a:cubicBezTo>
                    <a:cubicBezTo>
                      <a:pt x="9552" y="221"/>
                      <a:pt x="9037" y="1"/>
                      <a:pt x="8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4" name="Google Shape;3354;p58"/>
              <p:cNvSpPr/>
              <p:nvPr/>
            </p:nvSpPr>
            <p:spPr>
              <a:xfrm flipH="1">
                <a:off x="6786194" y="3109274"/>
                <a:ext cx="1138296" cy="1265855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11162" extrusionOk="0">
                    <a:moveTo>
                      <a:pt x="5427" y="0"/>
                    </a:moveTo>
                    <a:cubicBezTo>
                      <a:pt x="5403" y="0"/>
                      <a:pt x="5378" y="1"/>
                      <a:pt x="5353" y="1"/>
                    </a:cubicBezTo>
                    <a:cubicBezTo>
                      <a:pt x="1588" y="54"/>
                      <a:pt x="188" y="2276"/>
                      <a:pt x="18" y="5532"/>
                    </a:cubicBezTo>
                    <a:cubicBezTo>
                      <a:pt x="0" y="6005"/>
                      <a:pt x="0" y="6504"/>
                      <a:pt x="18" y="7013"/>
                    </a:cubicBezTo>
                    <a:cubicBezTo>
                      <a:pt x="90" y="8503"/>
                      <a:pt x="393" y="9885"/>
                      <a:pt x="919" y="10965"/>
                    </a:cubicBezTo>
                    <a:cubicBezTo>
                      <a:pt x="1568" y="11083"/>
                      <a:pt x="2290" y="11162"/>
                      <a:pt x="3037" y="11162"/>
                    </a:cubicBezTo>
                    <a:cubicBezTo>
                      <a:pt x="3533" y="11162"/>
                      <a:pt x="4039" y="11127"/>
                      <a:pt x="4541" y="11045"/>
                    </a:cubicBezTo>
                    <a:cubicBezTo>
                      <a:pt x="6201" y="10769"/>
                      <a:pt x="7824" y="9975"/>
                      <a:pt x="8930" y="8199"/>
                    </a:cubicBezTo>
                    <a:cubicBezTo>
                      <a:pt x="9519" y="7263"/>
                      <a:pt x="9867" y="6201"/>
                      <a:pt x="10037" y="5086"/>
                    </a:cubicBezTo>
                    <a:cubicBezTo>
                      <a:pt x="9744" y="3519"/>
                      <a:pt x="8714" y="0"/>
                      <a:pt x="5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5" name="Google Shape;3355;p58"/>
              <p:cNvSpPr/>
              <p:nvPr/>
            </p:nvSpPr>
            <p:spPr>
              <a:xfrm flipH="1">
                <a:off x="7318313" y="3668827"/>
                <a:ext cx="606176" cy="706302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6228" extrusionOk="0">
                    <a:moveTo>
                      <a:pt x="2400" y="0"/>
                    </a:moveTo>
                    <a:cubicBezTo>
                      <a:pt x="1437" y="107"/>
                      <a:pt x="661" y="321"/>
                      <a:pt x="18" y="598"/>
                    </a:cubicBezTo>
                    <a:cubicBezTo>
                      <a:pt x="0" y="1071"/>
                      <a:pt x="0" y="1570"/>
                      <a:pt x="18" y="2079"/>
                    </a:cubicBezTo>
                    <a:cubicBezTo>
                      <a:pt x="90" y="3569"/>
                      <a:pt x="393" y="4951"/>
                      <a:pt x="919" y="6031"/>
                    </a:cubicBezTo>
                    <a:cubicBezTo>
                      <a:pt x="1568" y="6149"/>
                      <a:pt x="2290" y="6228"/>
                      <a:pt x="3037" y="6228"/>
                    </a:cubicBezTo>
                    <a:cubicBezTo>
                      <a:pt x="3533" y="6228"/>
                      <a:pt x="4039" y="6193"/>
                      <a:pt x="4541" y="6111"/>
                    </a:cubicBezTo>
                    <a:cubicBezTo>
                      <a:pt x="5344" y="1722"/>
                      <a:pt x="2400" y="0"/>
                      <a:pt x="240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6" name="Google Shape;3356;p58"/>
              <p:cNvSpPr/>
              <p:nvPr/>
            </p:nvSpPr>
            <p:spPr>
              <a:xfrm flipH="1">
                <a:off x="7366966" y="3311707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0"/>
                    </a:moveTo>
                    <a:cubicBezTo>
                      <a:pt x="0" y="0"/>
                      <a:pt x="0" y="116"/>
                      <a:pt x="81" y="116"/>
                    </a:cubicBezTo>
                    <a:cubicBezTo>
                      <a:pt x="161" y="116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7" name="Google Shape;3357;p58"/>
              <p:cNvSpPr/>
              <p:nvPr/>
            </p:nvSpPr>
            <p:spPr>
              <a:xfrm flipH="1">
                <a:off x="7259680" y="3321800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36"/>
                      <a:pt x="1" y="54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23"/>
                      <a:pt x="18" y="232"/>
                    </a:cubicBezTo>
                    <a:cubicBezTo>
                      <a:pt x="27" y="241"/>
                      <a:pt x="45" y="250"/>
                      <a:pt x="54" y="250"/>
                    </a:cubicBezTo>
                    <a:cubicBezTo>
                      <a:pt x="72" y="250"/>
                      <a:pt x="90" y="241"/>
                      <a:pt x="99" y="232"/>
                    </a:cubicBezTo>
                    <a:cubicBezTo>
                      <a:pt x="117" y="223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08" y="36"/>
                      <a:pt x="99" y="18"/>
                    </a:cubicBezTo>
                    <a:cubicBezTo>
                      <a:pt x="90" y="9"/>
                      <a:pt x="72" y="9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8" name="Google Shape;3358;p58"/>
              <p:cNvSpPr/>
              <p:nvPr/>
            </p:nvSpPr>
            <p:spPr>
              <a:xfrm flipH="1">
                <a:off x="7275898" y="3219166"/>
                <a:ext cx="17238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13"/>
                      <a:pt x="36" y="31"/>
                      <a:pt x="27" y="49"/>
                    </a:cubicBezTo>
                    <a:cubicBezTo>
                      <a:pt x="18" y="94"/>
                      <a:pt x="18" y="147"/>
                      <a:pt x="9" y="192"/>
                    </a:cubicBezTo>
                    <a:cubicBezTo>
                      <a:pt x="0" y="209"/>
                      <a:pt x="0" y="227"/>
                      <a:pt x="9" y="245"/>
                    </a:cubicBezTo>
                    <a:cubicBezTo>
                      <a:pt x="18" y="254"/>
                      <a:pt x="36" y="263"/>
                      <a:pt x="45" y="272"/>
                    </a:cubicBezTo>
                    <a:cubicBezTo>
                      <a:pt x="63" y="272"/>
                      <a:pt x="80" y="272"/>
                      <a:pt x="98" y="263"/>
                    </a:cubicBezTo>
                    <a:cubicBezTo>
                      <a:pt x="107" y="254"/>
                      <a:pt x="125" y="236"/>
                      <a:pt x="125" y="227"/>
                    </a:cubicBezTo>
                    <a:cubicBezTo>
                      <a:pt x="134" y="174"/>
                      <a:pt x="143" y="129"/>
                      <a:pt x="152" y="76"/>
                    </a:cubicBezTo>
                    <a:cubicBezTo>
                      <a:pt x="152" y="67"/>
                      <a:pt x="152" y="49"/>
                      <a:pt x="143" y="31"/>
                    </a:cubicBezTo>
                    <a:cubicBezTo>
                      <a:pt x="134" y="22"/>
                      <a:pt x="125" y="13"/>
                      <a:pt x="107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9" name="Google Shape;3359;p58"/>
              <p:cNvSpPr/>
              <p:nvPr/>
            </p:nvSpPr>
            <p:spPr>
              <a:xfrm flipH="1">
                <a:off x="7382050" y="3254209"/>
                <a:ext cx="19393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2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8"/>
                    </a:cubicBezTo>
                    <a:cubicBezTo>
                      <a:pt x="81" y="8"/>
                      <a:pt x="63" y="16"/>
                      <a:pt x="54" y="34"/>
                    </a:cubicBezTo>
                    <a:cubicBezTo>
                      <a:pt x="45" y="61"/>
                      <a:pt x="27" y="97"/>
                      <a:pt x="10" y="132"/>
                    </a:cubicBezTo>
                    <a:cubicBezTo>
                      <a:pt x="1" y="141"/>
                      <a:pt x="1" y="150"/>
                      <a:pt x="1" y="159"/>
                    </a:cubicBezTo>
                    <a:cubicBezTo>
                      <a:pt x="1" y="168"/>
                      <a:pt x="1" y="177"/>
                      <a:pt x="1" y="177"/>
                    </a:cubicBezTo>
                    <a:cubicBezTo>
                      <a:pt x="10" y="195"/>
                      <a:pt x="18" y="204"/>
                      <a:pt x="27" y="213"/>
                    </a:cubicBezTo>
                    <a:cubicBezTo>
                      <a:pt x="45" y="222"/>
                      <a:pt x="63" y="222"/>
                      <a:pt x="81" y="222"/>
                    </a:cubicBezTo>
                    <a:cubicBezTo>
                      <a:pt x="90" y="213"/>
                      <a:pt x="108" y="204"/>
                      <a:pt x="117" y="195"/>
                    </a:cubicBezTo>
                    <a:cubicBezTo>
                      <a:pt x="134" y="159"/>
                      <a:pt x="143" y="124"/>
                      <a:pt x="161" y="97"/>
                    </a:cubicBezTo>
                    <a:cubicBezTo>
                      <a:pt x="170" y="88"/>
                      <a:pt x="170" y="79"/>
                      <a:pt x="170" y="61"/>
                    </a:cubicBezTo>
                    <a:lnTo>
                      <a:pt x="170" y="43"/>
                    </a:lnTo>
                    <a:cubicBezTo>
                      <a:pt x="170" y="34"/>
                      <a:pt x="152" y="16"/>
                      <a:pt x="143" y="8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0" name="Google Shape;3360;p58"/>
              <p:cNvSpPr/>
              <p:nvPr/>
            </p:nvSpPr>
            <p:spPr>
              <a:xfrm flipH="1">
                <a:off x="7532885" y="3547367"/>
                <a:ext cx="17238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10"/>
                    </a:cubicBezTo>
                    <a:cubicBezTo>
                      <a:pt x="45" y="19"/>
                      <a:pt x="36" y="27"/>
                      <a:pt x="36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9" y="179"/>
                      <a:pt x="18" y="188"/>
                    </a:cubicBezTo>
                    <a:cubicBezTo>
                      <a:pt x="18" y="206"/>
                      <a:pt x="36" y="215"/>
                      <a:pt x="54" y="224"/>
                    </a:cubicBezTo>
                    <a:cubicBezTo>
                      <a:pt x="63" y="224"/>
                      <a:pt x="81" y="224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1" name="Google Shape;3361;p58"/>
              <p:cNvSpPr/>
              <p:nvPr/>
            </p:nvSpPr>
            <p:spPr>
              <a:xfrm flipH="1">
                <a:off x="7512585" y="3626526"/>
                <a:ext cx="20414" cy="3073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1" extrusionOk="0">
                    <a:moveTo>
                      <a:pt x="109" y="1"/>
                    </a:moveTo>
                    <a:cubicBezTo>
                      <a:pt x="101" y="1"/>
                      <a:pt x="95" y="3"/>
                      <a:pt x="90" y="7"/>
                    </a:cubicBezTo>
                    <a:cubicBezTo>
                      <a:pt x="72" y="16"/>
                      <a:pt x="63" y="34"/>
                      <a:pt x="63" y="43"/>
                    </a:cubicBezTo>
                    <a:cubicBezTo>
                      <a:pt x="45" y="97"/>
                      <a:pt x="28" y="141"/>
                      <a:pt x="10" y="195"/>
                    </a:cubicBezTo>
                    <a:cubicBezTo>
                      <a:pt x="1" y="213"/>
                      <a:pt x="10" y="230"/>
                      <a:pt x="19" y="239"/>
                    </a:cubicBezTo>
                    <a:cubicBezTo>
                      <a:pt x="28" y="257"/>
                      <a:pt x="37" y="266"/>
                      <a:pt x="54" y="266"/>
                    </a:cubicBezTo>
                    <a:cubicBezTo>
                      <a:pt x="60" y="269"/>
                      <a:pt x="66" y="270"/>
                      <a:pt x="72" y="270"/>
                    </a:cubicBezTo>
                    <a:cubicBezTo>
                      <a:pt x="83" y="270"/>
                      <a:pt x="93" y="266"/>
                      <a:pt x="99" y="266"/>
                    </a:cubicBezTo>
                    <a:cubicBezTo>
                      <a:pt x="117" y="257"/>
                      <a:pt x="126" y="239"/>
                      <a:pt x="126" y="230"/>
                    </a:cubicBezTo>
                    <a:cubicBezTo>
                      <a:pt x="144" y="177"/>
                      <a:pt x="161" y="132"/>
                      <a:pt x="179" y="79"/>
                    </a:cubicBezTo>
                    <a:cubicBezTo>
                      <a:pt x="179" y="61"/>
                      <a:pt x="179" y="43"/>
                      <a:pt x="170" y="34"/>
                    </a:cubicBezTo>
                    <a:cubicBezTo>
                      <a:pt x="161" y="16"/>
                      <a:pt x="153" y="7"/>
                      <a:pt x="135" y="7"/>
                    </a:cubicBezTo>
                    <a:cubicBezTo>
                      <a:pt x="126" y="3"/>
                      <a:pt x="117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2" name="Google Shape;3362;p58"/>
              <p:cNvSpPr/>
              <p:nvPr/>
            </p:nvSpPr>
            <p:spPr>
              <a:xfrm flipH="1">
                <a:off x="7423558" y="3665765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lnTo>
                      <a:pt x="10" y="143"/>
                    </a:lnTo>
                    <a:cubicBezTo>
                      <a:pt x="1" y="161"/>
                      <a:pt x="10" y="170"/>
                      <a:pt x="10" y="188"/>
                    </a:cubicBezTo>
                    <a:cubicBezTo>
                      <a:pt x="19" y="206"/>
                      <a:pt x="36" y="215"/>
                      <a:pt x="54" y="215"/>
                    </a:cubicBezTo>
                    <a:cubicBezTo>
                      <a:pt x="57" y="218"/>
                      <a:pt x="61" y="219"/>
                      <a:pt x="66" y="219"/>
                    </a:cubicBezTo>
                    <a:cubicBezTo>
                      <a:pt x="75" y="219"/>
                      <a:pt x="87" y="215"/>
                      <a:pt x="99" y="215"/>
                    </a:cubicBezTo>
                    <a:cubicBezTo>
                      <a:pt x="108" y="206"/>
                      <a:pt x="126" y="188"/>
                      <a:pt x="126" y="170"/>
                    </a:cubicBezTo>
                    <a:cubicBezTo>
                      <a:pt x="135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3" name="Google Shape;3363;p58"/>
              <p:cNvSpPr/>
              <p:nvPr/>
            </p:nvSpPr>
            <p:spPr>
              <a:xfrm flipH="1">
                <a:off x="7199006" y="4114745"/>
                <a:ext cx="17238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71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0" y="47"/>
                      <a:pt x="9" y="83"/>
                    </a:cubicBezTo>
                    <a:cubicBezTo>
                      <a:pt x="18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18" y="199"/>
                      <a:pt x="18" y="216"/>
                      <a:pt x="9" y="243"/>
                    </a:cubicBezTo>
                    <a:cubicBezTo>
                      <a:pt x="0" y="261"/>
                      <a:pt x="9" y="279"/>
                      <a:pt x="9" y="288"/>
                    </a:cubicBezTo>
                    <a:cubicBezTo>
                      <a:pt x="18" y="306"/>
                      <a:pt x="36" y="315"/>
                      <a:pt x="54" y="315"/>
                    </a:cubicBezTo>
                    <a:cubicBezTo>
                      <a:pt x="58" y="319"/>
                      <a:pt x="65" y="321"/>
                      <a:pt x="73" y="321"/>
                    </a:cubicBezTo>
                    <a:cubicBezTo>
                      <a:pt x="80" y="321"/>
                      <a:pt x="89" y="319"/>
                      <a:pt x="98" y="315"/>
                    </a:cubicBezTo>
                    <a:cubicBezTo>
                      <a:pt x="116" y="306"/>
                      <a:pt x="116" y="288"/>
                      <a:pt x="125" y="279"/>
                    </a:cubicBezTo>
                    <a:cubicBezTo>
                      <a:pt x="152" y="208"/>
                      <a:pt x="152" y="118"/>
                      <a:pt x="134" y="47"/>
                    </a:cubicBezTo>
                    <a:cubicBezTo>
                      <a:pt x="119" y="17"/>
                      <a:pt x="98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4" name="Google Shape;3364;p58"/>
              <p:cNvSpPr/>
              <p:nvPr/>
            </p:nvSpPr>
            <p:spPr>
              <a:xfrm flipH="1">
                <a:off x="7250608" y="4194584"/>
                <a:ext cx="17238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6" extrusionOk="0">
                    <a:moveTo>
                      <a:pt x="69" y="1"/>
                    </a:moveTo>
                    <a:cubicBezTo>
                      <a:pt x="63" y="1"/>
                      <a:pt x="58" y="2"/>
                      <a:pt x="54" y="3"/>
                    </a:cubicBezTo>
                    <a:cubicBezTo>
                      <a:pt x="18" y="3"/>
                      <a:pt x="0" y="48"/>
                      <a:pt x="9" y="75"/>
                    </a:cubicBezTo>
                    <a:cubicBezTo>
                      <a:pt x="18" y="92"/>
                      <a:pt x="18" y="110"/>
                      <a:pt x="18" y="128"/>
                    </a:cubicBezTo>
                    <a:cubicBezTo>
                      <a:pt x="18" y="141"/>
                      <a:pt x="18" y="156"/>
                      <a:pt x="18" y="173"/>
                    </a:cubicBezTo>
                    <a:cubicBezTo>
                      <a:pt x="18" y="190"/>
                      <a:pt x="9" y="217"/>
                      <a:pt x="0" y="235"/>
                    </a:cubicBezTo>
                    <a:cubicBezTo>
                      <a:pt x="0" y="253"/>
                      <a:pt x="0" y="271"/>
                      <a:pt x="9" y="289"/>
                    </a:cubicBezTo>
                    <a:cubicBezTo>
                      <a:pt x="18" y="298"/>
                      <a:pt x="27" y="306"/>
                      <a:pt x="45" y="315"/>
                    </a:cubicBezTo>
                    <a:cubicBezTo>
                      <a:pt x="63" y="315"/>
                      <a:pt x="80" y="315"/>
                      <a:pt x="89" y="306"/>
                    </a:cubicBezTo>
                    <a:cubicBezTo>
                      <a:pt x="107" y="298"/>
                      <a:pt x="116" y="289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5" name="Google Shape;3365;p58"/>
              <p:cNvSpPr/>
              <p:nvPr/>
            </p:nvSpPr>
            <p:spPr>
              <a:xfrm flipH="1">
                <a:off x="7357780" y="4210801"/>
                <a:ext cx="17352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21" y="181"/>
                    </a:moveTo>
                    <a:cubicBezTo>
                      <a:pt x="20" y="184"/>
                      <a:pt x="18" y="187"/>
                      <a:pt x="18" y="190"/>
                    </a:cubicBezTo>
                    <a:cubicBezTo>
                      <a:pt x="19" y="187"/>
                      <a:pt x="20" y="184"/>
                      <a:pt x="21" y="181"/>
                    </a:cubicBezTo>
                    <a:close/>
                    <a:moveTo>
                      <a:pt x="72" y="1"/>
                    </a:moveTo>
                    <a:cubicBezTo>
                      <a:pt x="66" y="1"/>
                      <a:pt x="60" y="1"/>
                      <a:pt x="54" y="3"/>
                    </a:cubicBezTo>
                    <a:cubicBezTo>
                      <a:pt x="18" y="3"/>
                      <a:pt x="1" y="47"/>
                      <a:pt x="9" y="74"/>
                    </a:cubicBezTo>
                    <a:cubicBezTo>
                      <a:pt x="18" y="92"/>
                      <a:pt x="18" y="110"/>
                      <a:pt x="27" y="128"/>
                    </a:cubicBezTo>
                    <a:cubicBezTo>
                      <a:pt x="27" y="128"/>
                      <a:pt x="18" y="119"/>
                      <a:pt x="18" y="119"/>
                    </a:cubicBezTo>
                    <a:lnTo>
                      <a:pt x="18" y="119"/>
                    </a:lnTo>
                    <a:cubicBezTo>
                      <a:pt x="26" y="135"/>
                      <a:pt x="27" y="157"/>
                      <a:pt x="21" y="181"/>
                    </a:cubicBezTo>
                    <a:lnTo>
                      <a:pt x="21" y="181"/>
                    </a:lnTo>
                    <a:cubicBezTo>
                      <a:pt x="24" y="176"/>
                      <a:pt x="27" y="172"/>
                      <a:pt x="27" y="172"/>
                    </a:cubicBezTo>
                    <a:lnTo>
                      <a:pt x="27" y="172"/>
                    </a:lnTo>
                    <a:cubicBezTo>
                      <a:pt x="18" y="190"/>
                      <a:pt x="18" y="217"/>
                      <a:pt x="9" y="235"/>
                    </a:cubicBezTo>
                    <a:cubicBezTo>
                      <a:pt x="1" y="253"/>
                      <a:pt x="1" y="271"/>
                      <a:pt x="9" y="288"/>
                    </a:cubicBezTo>
                    <a:cubicBezTo>
                      <a:pt x="18" y="297"/>
                      <a:pt x="36" y="306"/>
                      <a:pt x="45" y="315"/>
                    </a:cubicBezTo>
                    <a:cubicBezTo>
                      <a:pt x="63" y="315"/>
                      <a:pt x="81" y="315"/>
                      <a:pt x="99" y="306"/>
                    </a:cubicBezTo>
                    <a:cubicBezTo>
                      <a:pt x="108" y="297"/>
                      <a:pt x="117" y="288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6" name="Google Shape;3366;p58"/>
              <p:cNvSpPr/>
              <p:nvPr/>
            </p:nvSpPr>
            <p:spPr>
              <a:xfrm flipH="1">
                <a:off x="7512585" y="4280660"/>
                <a:ext cx="18372" cy="3617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1" y="47"/>
                      <a:pt x="19" y="83"/>
                    </a:cubicBezTo>
                    <a:cubicBezTo>
                      <a:pt x="19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27" y="199"/>
                      <a:pt x="19" y="217"/>
                      <a:pt x="10" y="243"/>
                    </a:cubicBezTo>
                    <a:cubicBezTo>
                      <a:pt x="1" y="252"/>
                      <a:pt x="10" y="279"/>
                      <a:pt x="19" y="288"/>
                    </a:cubicBezTo>
                    <a:cubicBezTo>
                      <a:pt x="27" y="306"/>
                      <a:pt x="36" y="315"/>
                      <a:pt x="54" y="315"/>
                    </a:cubicBezTo>
                    <a:cubicBezTo>
                      <a:pt x="60" y="318"/>
                      <a:pt x="66" y="319"/>
                      <a:pt x="72" y="319"/>
                    </a:cubicBezTo>
                    <a:cubicBezTo>
                      <a:pt x="83" y="319"/>
                      <a:pt x="93" y="315"/>
                      <a:pt x="99" y="315"/>
                    </a:cubicBezTo>
                    <a:cubicBezTo>
                      <a:pt x="117" y="306"/>
                      <a:pt x="126" y="288"/>
                      <a:pt x="126" y="270"/>
                    </a:cubicBezTo>
                    <a:cubicBezTo>
                      <a:pt x="161" y="208"/>
                      <a:pt x="161" y="118"/>
                      <a:pt x="135" y="47"/>
                    </a:cubicBezTo>
                    <a:cubicBezTo>
                      <a:pt x="127" y="17"/>
                      <a:pt x="10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7" name="Google Shape;3367;p58"/>
              <p:cNvSpPr/>
              <p:nvPr/>
            </p:nvSpPr>
            <p:spPr>
              <a:xfrm flipH="1">
                <a:off x="6960165" y="3626072"/>
                <a:ext cx="18372" cy="3572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5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3"/>
                    </a:cubicBezTo>
                    <a:cubicBezTo>
                      <a:pt x="27" y="3"/>
                      <a:pt x="1" y="47"/>
                      <a:pt x="10" y="74"/>
                    </a:cubicBezTo>
                    <a:cubicBezTo>
                      <a:pt x="18" y="92"/>
                      <a:pt x="27" y="110"/>
                      <a:pt x="27" y="127"/>
                    </a:cubicBezTo>
                    <a:cubicBezTo>
                      <a:pt x="27" y="144"/>
                      <a:pt x="27" y="159"/>
                      <a:pt x="27" y="172"/>
                    </a:cubicBezTo>
                    <a:cubicBezTo>
                      <a:pt x="27" y="190"/>
                      <a:pt x="18" y="217"/>
                      <a:pt x="10" y="234"/>
                    </a:cubicBezTo>
                    <a:cubicBezTo>
                      <a:pt x="1" y="252"/>
                      <a:pt x="10" y="270"/>
                      <a:pt x="18" y="288"/>
                    </a:cubicBezTo>
                    <a:cubicBezTo>
                      <a:pt x="18" y="297"/>
                      <a:pt x="36" y="306"/>
                      <a:pt x="54" y="315"/>
                    </a:cubicBezTo>
                    <a:cubicBezTo>
                      <a:pt x="63" y="315"/>
                      <a:pt x="90" y="315"/>
                      <a:pt x="99" y="306"/>
                    </a:cubicBezTo>
                    <a:cubicBezTo>
                      <a:pt x="117" y="297"/>
                      <a:pt x="117" y="288"/>
                      <a:pt x="126" y="270"/>
                    </a:cubicBezTo>
                    <a:cubicBezTo>
                      <a:pt x="152" y="199"/>
                      <a:pt x="161" y="110"/>
                      <a:pt x="134" y="38"/>
                    </a:cubicBezTo>
                    <a:cubicBezTo>
                      <a:pt x="120" y="16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8" name="Google Shape;3368;p58"/>
              <p:cNvSpPr/>
              <p:nvPr/>
            </p:nvSpPr>
            <p:spPr>
              <a:xfrm flipH="1">
                <a:off x="7297106" y="4145025"/>
                <a:ext cx="20300" cy="360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8" extrusionOk="0">
                    <a:moveTo>
                      <a:pt x="116" y="1"/>
                    </a:moveTo>
                    <a:cubicBezTo>
                      <a:pt x="87" y="1"/>
                      <a:pt x="61" y="18"/>
                      <a:pt x="54" y="48"/>
                    </a:cubicBezTo>
                    <a:cubicBezTo>
                      <a:pt x="36" y="110"/>
                      <a:pt x="18" y="173"/>
                      <a:pt x="9" y="244"/>
                    </a:cubicBezTo>
                    <a:cubicBezTo>
                      <a:pt x="0" y="271"/>
                      <a:pt x="18" y="306"/>
                      <a:pt x="45" y="315"/>
                    </a:cubicBezTo>
                    <a:cubicBezTo>
                      <a:pt x="51" y="317"/>
                      <a:pt x="57" y="318"/>
                      <a:pt x="63" y="318"/>
                    </a:cubicBezTo>
                    <a:cubicBezTo>
                      <a:pt x="92" y="318"/>
                      <a:pt x="118" y="300"/>
                      <a:pt x="125" y="271"/>
                    </a:cubicBezTo>
                    <a:cubicBezTo>
                      <a:pt x="143" y="208"/>
                      <a:pt x="152" y="146"/>
                      <a:pt x="170" y="74"/>
                    </a:cubicBezTo>
                    <a:cubicBezTo>
                      <a:pt x="178" y="48"/>
                      <a:pt x="161" y="12"/>
                      <a:pt x="134" y="3"/>
                    </a:cubicBezTo>
                    <a:cubicBezTo>
                      <a:pt x="128" y="1"/>
                      <a:pt x="122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9" name="Google Shape;3369;p58"/>
              <p:cNvSpPr/>
              <p:nvPr/>
            </p:nvSpPr>
            <p:spPr>
              <a:xfrm flipH="1">
                <a:off x="7091720" y="4090703"/>
                <a:ext cx="17352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8" y="45"/>
                      <a:pt x="28" y="63"/>
                    </a:cubicBezTo>
                    <a:cubicBezTo>
                      <a:pt x="19" y="134"/>
                      <a:pt x="10" y="205"/>
                      <a:pt x="1" y="286"/>
                    </a:cubicBezTo>
                    <a:cubicBezTo>
                      <a:pt x="1" y="295"/>
                      <a:pt x="10" y="313"/>
                      <a:pt x="19" y="321"/>
                    </a:cubicBezTo>
                    <a:cubicBezTo>
                      <a:pt x="28" y="339"/>
                      <a:pt x="45" y="339"/>
                      <a:pt x="63" y="339"/>
                    </a:cubicBezTo>
                    <a:cubicBezTo>
                      <a:pt x="81" y="339"/>
                      <a:pt x="99" y="339"/>
                      <a:pt x="108" y="321"/>
                    </a:cubicBezTo>
                    <a:cubicBezTo>
                      <a:pt x="117" y="313"/>
                      <a:pt x="126" y="295"/>
                      <a:pt x="126" y="286"/>
                    </a:cubicBezTo>
                    <a:cubicBezTo>
                      <a:pt x="135" y="205"/>
                      <a:pt x="144" y="134"/>
                      <a:pt x="152" y="63"/>
                    </a:cubicBezTo>
                    <a:cubicBezTo>
                      <a:pt x="152" y="45"/>
                      <a:pt x="144" y="27"/>
                      <a:pt x="135" y="18"/>
                    </a:cubicBezTo>
                    <a:cubicBezTo>
                      <a:pt x="117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0" name="Google Shape;3370;p58"/>
              <p:cNvSpPr/>
              <p:nvPr/>
            </p:nvSpPr>
            <p:spPr>
              <a:xfrm flipH="1">
                <a:off x="6847889" y="3756831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4"/>
                      <a:pt x="45" y="223"/>
                      <a:pt x="54" y="223"/>
                    </a:cubicBezTo>
                    <a:cubicBezTo>
                      <a:pt x="72" y="223"/>
                      <a:pt x="90" y="214"/>
                      <a:pt x="99" y="206"/>
                    </a:cubicBezTo>
                    <a:cubicBezTo>
                      <a:pt x="116" y="188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1" name="Google Shape;3371;p58"/>
              <p:cNvSpPr/>
              <p:nvPr/>
            </p:nvSpPr>
            <p:spPr>
              <a:xfrm flipH="1">
                <a:off x="6857982" y="3607133"/>
                <a:ext cx="1429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27" y="9"/>
                      <a:pt x="27" y="18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8"/>
                    </a:cubicBezTo>
                    <a:cubicBezTo>
                      <a:pt x="27" y="187"/>
                      <a:pt x="45" y="196"/>
                      <a:pt x="63" y="196"/>
                    </a:cubicBezTo>
                    <a:lnTo>
                      <a:pt x="90" y="196"/>
                    </a:lnTo>
                    <a:cubicBezTo>
                      <a:pt x="90" y="187"/>
                      <a:pt x="98" y="187"/>
                      <a:pt x="107" y="178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2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2" name="Google Shape;3372;p58"/>
              <p:cNvSpPr/>
              <p:nvPr/>
            </p:nvSpPr>
            <p:spPr>
              <a:xfrm flipH="1">
                <a:off x="6844827" y="3665765"/>
                <a:ext cx="14290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4" extrusionOk="0">
                    <a:moveTo>
                      <a:pt x="36" y="0"/>
                    </a:moveTo>
                    <a:cubicBezTo>
                      <a:pt x="27" y="9"/>
                      <a:pt x="18" y="9"/>
                      <a:pt x="18" y="18"/>
                    </a:cubicBezTo>
                    <a:cubicBezTo>
                      <a:pt x="9" y="18"/>
                      <a:pt x="9" y="27"/>
                      <a:pt x="0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81"/>
                    </a:lnTo>
                    <a:cubicBezTo>
                      <a:pt x="0" y="99"/>
                      <a:pt x="0" y="108"/>
                      <a:pt x="9" y="116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36" y="143"/>
                      <a:pt x="45" y="143"/>
                    </a:cubicBezTo>
                    <a:lnTo>
                      <a:pt x="81" y="143"/>
                    </a:lnTo>
                    <a:cubicBezTo>
                      <a:pt x="90" y="134"/>
                      <a:pt x="98" y="134"/>
                      <a:pt x="98" y="125"/>
                    </a:cubicBezTo>
                    <a:cubicBezTo>
                      <a:pt x="107" y="125"/>
                      <a:pt x="116" y="116"/>
                      <a:pt x="116" y="108"/>
                    </a:cubicBezTo>
                    <a:cubicBezTo>
                      <a:pt x="116" y="99"/>
                      <a:pt x="125" y="90"/>
                      <a:pt x="116" y="8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116" y="27"/>
                    </a:cubicBezTo>
                    <a:lnTo>
                      <a:pt x="98" y="18"/>
                    </a:lnTo>
                    <a:cubicBezTo>
                      <a:pt x="98" y="9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3" name="Google Shape;3373;p58"/>
              <p:cNvSpPr/>
              <p:nvPr/>
            </p:nvSpPr>
            <p:spPr>
              <a:xfrm flipH="1">
                <a:off x="6899490" y="3815463"/>
                <a:ext cx="17352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81" y="1"/>
                    </a:moveTo>
                    <a:cubicBezTo>
                      <a:pt x="72" y="1"/>
                      <a:pt x="63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8" y="72"/>
                      <a:pt x="19" y="90"/>
                      <a:pt x="10" y="117"/>
                    </a:cubicBezTo>
                    <a:cubicBezTo>
                      <a:pt x="1" y="135"/>
                      <a:pt x="10" y="152"/>
                      <a:pt x="19" y="161"/>
                    </a:cubicBezTo>
                    <a:cubicBezTo>
                      <a:pt x="19" y="179"/>
                      <a:pt x="36" y="188"/>
                      <a:pt x="54" y="197"/>
                    </a:cubicBezTo>
                    <a:lnTo>
                      <a:pt x="72" y="197"/>
                    </a:lnTo>
                    <a:cubicBezTo>
                      <a:pt x="81" y="197"/>
                      <a:pt x="90" y="188"/>
                      <a:pt x="99" y="188"/>
                    </a:cubicBezTo>
                    <a:cubicBezTo>
                      <a:pt x="117" y="179"/>
                      <a:pt x="126" y="161"/>
                      <a:pt x="126" y="152"/>
                    </a:cubicBezTo>
                    <a:cubicBezTo>
                      <a:pt x="135" y="126"/>
                      <a:pt x="144" y="99"/>
                      <a:pt x="152" y="81"/>
                    </a:cubicBezTo>
                    <a:cubicBezTo>
                      <a:pt x="152" y="63"/>
                      <a:pt x="152" y="45"/>
                      <a:pt x="144" y="28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4" name="Google Shape;3374;p58"/>
              <p:cNvSpPr/>
              <p:nvPr/>
            </p:nvSpPr>
            <p:spPr>
              <a:xfrm flipH="1">
                <a:off x="6920698" y="3945201"/>
                <a:ext cx="1837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8"/>
                    </a:cubicBezTo>
                    <a:cubicBezTo>
                      <a:pt x="36" y="8"/>
                      <a:pt x="18" y="16"/>
                      <a:pt x="9" y="34"/>
                    </a:cubicBezTo>
                    <a:cubicBezTo>
                      <a:pt x="9" y="43"/>
                      <a:pt x="1" y="70"/>
                      <a:pt x="9" y="79"/>
                    </a:cubicBezTo>
                    <a:cubicBezTo>
                      <a:pt x="18" y="106"/>
                      <a:pt x="27" y="141"/>
                      <a:pt x="27" y="168"/>
                    </a:cubicBezTo>
                    <a:cubicBezTo>
                      <a:pt x="27" y="159"/>
                      <a:pt x="27" y="159"/>
                      <a:pt x="27" y="150"/>
                    </a:cubicBezTo>
                    <a:cubicBezTo>
                      <a:pt x="36" y="186"/>
                      <a:pt x="36" y="213"/>
                      <a:pt x="27" y="248"/>
                    </a:cubicBezTo>
                    <a:lnTo>
                      <a:pt x="27" y="248"/>
                    </a:lnTo>
                    <a:cubicBezTo>
                      <a:pt x="27" y="245"/>
                      <a:pt x="27" y="242"/>
                      <a:pt x="27" y="240"/>
                    </a:cubicBezTo>
                    <a:cubicBezTo>
                      <a:pt x="27" y="245"/>
                      <a:pt x="27" y="248"/>
                      <a:pt x="27" y="248"/>
                    </a:cubicBezTo>
                    <a:cubicBezTo>
                      <a:pt x="27" y="248"/>
                      <a:pt x="27" y="248"/>
                      <a:pt x="27" y="248"/>
                    </a:cubicBezTo>
                    <a:lnTo>
                      <a:pt x="27" y="248"/>
                    </a:lnTo>
                    <a:cubicBezTo>
                      <a:pt x="28" y="263"/>
                      <a:pt x="29" y="278"/>
                      <a:pt x="36" y="293"/>
                    </a:cubicBezTo>
                    <a:cubicBezTo>
                      <a:pt x="45" y="302"/>
                      <a:pt x="54" y="311"/>
                      <a:pt x="72" y="320"/>
                    </a:cubicBezTo>
                    <a:cubicBezTo>
                      <a:pt x="90" y="320"/>
                      <a:pt x="108" y="320"/>
                      <a:pt x="117" y="311"/>
                    </a:cubicBezTo>
                    <a:cubicBezTo>
                      <a:pt x="134" y="302"/>
                      <a:pt x="143" y="293"/>
                      <a:pt x="143" y="275"/>
                    </a:cubicBezTo>
                    <a:cubicBezTo>
                      <a:pt x="161" y="204"/>
                      <a:pt x="152" y="124"/>
                      <a:pt x="125" y="43"/>
                    </a:cubicBezTo>
                    <a:cubicBezTo>
                      <a:pt x="117" y="34"/>
                      <a:pt x="108" y="16"/>
                      <a:pt x="99" y="8"/>
                    </a:cubicBezTo>
                    <a:cubicBezTo>
                      <a:pt x="90" y="3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5" name="Google Shape;3375;p58"/>
              <p:cNvSpPr/>
              <p:nvPr/>
            </p:nvSpPr>
            <p:spPr>
              <a:xfrm flipH="1">
                <a:off x="6988517" y="4037061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28" y="45"/>
                    </a:cubicBezTo>
                    <a:cubicBezTo>
                      <a:pt x="19" y="81"/>
                      <a:pt x="10" y="108"/>
                      <a:pt x="1" y="143"/>
                    </a:cubicBezTo>
                    <a:cubicBezTo>
                      <a:pt x="1" y="161"/>
                      <a:pt x="1" y="170"/>
                      <a:pt x="10" y="188"/>
                    </a:cubicBezTo>
                    <a:cubicBezTo>
                      <a:pt x="19" y="206"/>
                      <a:pt x="28" y="215"/>
                      <a:pt x="45" y="215"/>
                    </a:cubicBezTo>
                    <a:cubicBezTo>
                      <a:pt x="51" y="218"/>
                      <a:pt x="57" y="219"/>
                      <a:pt x="63" y="219"/>
                    </a:cubicBezTo>
                    <a:cubicBezTo>
                      <a:pt x="74" y="219"/>
                      <a:pt x="84" y="215"/>
                      <a:pt x="90" y="215"/>
                    </a:cubicBezTo>
                    <a:cubicBezTo>
                      <a:pt x="108" y="206"/>
                      <a:pt x="117" y="188"/>
                      <a:pt x="126" y="179"/>
                    </a:cubicBezTo>
                    <a:cubicBezTo>
                      <a:pt x="126" y="143"/>
                      <a:pt x="135" y="108"/>
                      <a:pt x="143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6" name="Google Shape;3376;p58"/>
              <p:cNvSpPr/>
              <p:nvPr/>
            </p:nvSpPr>
            <p:spPr>
              <a:xfrm flipH="1">
                <a:off x="7032067" y="3954047"/>
                <a:ext cx="17238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98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27" y="28"/>
                      <a:pt x="27" y="46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27" y="260"/>
                      <a:pt x="45" y="269"/>
                    </a:cubicBezTo>
                    <a:cubicBezTo>
                      <a:pt x="63" y="269"/>
                      <a:pt x="80" y="269"/>
                      <a:pt x="89" y="260"/>
                    </a:cubicBezTo>
                    <a:cubicBezTo>
                      <a:pt x="107" y="251"/>
                      <a:pt x="116" y="242"/>
                      <a:pt x="116" y="224"/>
                    </a:cubicBezTo>
                    <a:lnTo>
                      <a:pt x="143" y="81"/>
                    </a:lnTo>
                    <a:cubicBezTo>
                      <a:pt x="152" y="63"/>
                      <a:pt x="143" y="46"/>
                      <a:pt x="143" y="28"/>
                    </a:cubicBezTo>
                    <a:cubicBezTo>
                      <a:pt x="134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7" name="Google Shape;3377;p58"/>
              <p:cNvSpPr/>
              <p:nvPr/>
            </p:nvSpPr>
            <p:spPr>
              <a:xfrm flipH="1">
                <a:off x="7141280" y="4064619"/>
                <a:ext cx="19393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9" extrusionOk="0">
                    <a:moveTo>
                      <a:pt x="54" y="1"/>
                    </a:moveTo>
                    <a:cubicBezTo>
                      <a:pt x="45" y="1"/>
                      <a:pt x="37" y="3"/>
                      <a:pt x="28" y="7"/>
                    </a:cubicBezTo>
                    <a:cubicBezTo>
                      <a:pt x="28" y="16"/>
                      <a:pt x="19" y="16"/>
                      <a:pt x="10" y="25"/>
                    </a:cubicBezTo>
                    <a:cubicBezTo>
                      <a:pt x="10" y="34"/>
                      <a:pt x="1" y="43"/>
                      <a:pt x="1" y="43"/>
                    </a:cubicBezTo>
                    <a:cubicBezTo>
                      <a:pt x="1" y="52"/>
                      <a:pt x="1" y="61"/>
                      <a:pt x="1" y="70"/>
                    </a:cubicBezTo>
                    <a:cubicBezTo>
                      <a:pt x="1" y="79"/>
                      <a:pt x="1" y="88"/>
                      <a:pt x="10" y="96"/>
                    </a:cubicBezTo>
                    <a:cubicBezTo>
                      <a:pt x="28" y="114"/>
                      <a:pt x="45" y="141"/>
                      <a:pt x="54" y="168"/>
                    </a:cubicBezTo>
                    <a:cubicBezTo>
                      <a:pt x="63" y="177"/>
                      <a:pt x="72" y="186"/>
                      <a:pt x="81" y="186"/>
                    </a:cubicBezTo>
                    <a:cubicBezTo>
                      <a:pt x="81" y="195"/>
                      <a:pt x="90" y="195"/>
                      <a:pt x="99" y="195"/>
                    </a:cubicBezTo>
                    <a:cubicBezTo>
                      <a:pt x="102" y="197"/>
                      <a:pt x="105" y="198"/>
                      <a:pt x="109" y="198"/>
                    </a:cubicBezTo>
                    <a:cubicBezTo>
                      <a:pt x="118" y="198"/>
                      <a:pt x="131" y="192"/>
                      <a:pt x="144" y="186"/>
                    </a:cubicBezTo>
                    <a:cubicBezTo>
                      <a:pt x="152" y="186"/>
                      <a:pt x="152" y="177"/>
                      <a:pt x="161" y="177"/>
                    </a:cubicBezTo>
                    <a:cubicBezTo>
                      <a:pt x="161" y="168"/>
                      <a:pt x="170" y="159"/>
                      <a:pt x="170" y="150"/>
                    </a:cubicBezTo>
                    <a:cubicBezTo>
                      <a:pt x="170" y="141"/>
                      <a:pt x="170" y="132"/>
                      <a:pt x="170" y="132"/>
                    </a:cubicBezTo>
                    <a:cubicBezTo>
                      <a:pt x="170" y="123"/>
                      <a:pt x="170" y="114"/>
                      <a:pt x="161" y="105"/>
                    </a:cubicBezTo>
                    <a:cubicBezTo>
                      <a:pt x="144" y="79"/>
                      <a:pt x="135" y="61"/>
                      <a:pt x="117" y="34"/>
                    </a:cubicBezTo>
                    <a:cubicBezTo>
                      <a:pt x="108" y="25"/>
                      <a:pt x="99" y="16"/>
                      <a:pt x="90" y="7"/>
                    </a:cubicBezTo>
                    <a:lnTo>
                      <a:pt x="81" y="7"/>
                    </a:lnTo>
                    <a:cubicBezTo>
                      <a:pt x="72" y="3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8" name="Google Shape;3378;p58"/>
              <p:cNvSpPr/>
              <p:nvPr/>
            </p:nvSpPr>
            <p:spPr>
              <a:xfrm flipH="1">
                <a:off x="7343604" y="4095693"/>
                <a:ext cx="16331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4" extrusionOk="0">
                    <a:moveTo>
                      <a:pt x="27" y="1"/>
                    </a:moveTo>
                    <a:cubicBezTo>
                      <a:pt x="27" y="10"/>
                      <a:pt x="18" y="10"/>
                      <a:pt x="18" y="19"/>
                    </a:cubicBezTo>
                    <a:cubicBezTo>
                      <a:pt x="9" y="19"/>
                      <a:pt x="9" y="28"/>
                      <a:pt x="0" y="37"/>
                    </a:cubicBezTo>
                    <a:cubicBezTo>
                      <a:pt x="0" y="45"/>
                      <a:pt x="0" y="45"/>
                      <a:pt x="0" y="54"/>
                    </a:cubicBezTo>
                    <a:cubicBezTo>
                      <a:pt x="0" y="63"/>
                      <a:pt x="0" y="72"/>
                      <a:pt x="0" y="81"/>
                    </a:cubicBezTo>
                    <a:cubicBezTo>
                      <a:pt x="9" y="90"/>
                      <a:pt x="9" y="99"/>
                      <a:pt x="18" y="99"/>
                    </a:cubicBezTo>
                    <a:cubicBezTo>
                      <a:pt x="27" y="108"/>
                      <a:pt x="36" y="117"/>
                      <a:pt x="36" y="126"/>
                    </a:cubicBezTo>
                    <a:cubicBezTo>
                      <a:pt x="45" y="135"/>
                      <a:pt x="54" y="135"/>
                      <a:pt x="72" y="144"/>
                    </a:cubicBezTo>
                    <a:lnTo>
                      <a:pt x="81" y="144"/>
                    </a:lnTo>
                    <a:cubicBezTo>
                      <a:pt x="99" y="144"/>
                      <a:pt x="107" y="144"/>
                      <a:pt x="116" y="135"/>
                    </a:cubicBezTo>
                    <a:cubicBezTo>
                      <a:pt x="116" y="135"/>
                      <a:pt x="125" y="126"/>
                      <a:pt x="125" y="126"/>
                    </a:cubicBezTo>
                    <a:cubicBezTo>
                      <a:pt x="134" y="117"/>
                      <a:pt x="134" y="117"/>
                      <a:pt x="143" y="108"/>
                    </a:cubicBezTo>
                    <a:cubicBezTo>
                      <a:pt x="143" y="99"/>
                      <a:pt x="143" y="90"/>
                      <a:pt x="143" y="81"/>
                    </a:cubicBezTo>
                    <a:cubicBezTo>
                      <a:pt x="143" y="72"/>
                      <a:pt x="143" y="63"/>
                      <a:pt x="143" y="54"/>
                    </a:cubicBezTo>
                    <a:cubicBezTo>
                      <a:pt x="134" y="54"/>
                      <a:pt x="134" y="45"/>
                      <a:pt x="125" y="37"/>
                    </a:cubicBezTo>
                    <a:lnTo>
                      <a:pt x="99" y="19"/>
                    </a:lnTo>
                    <a:cubicBezTo>
                      <a:pt x="99" y="10"/>
                      <a:pt x="9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9" name="Google Shape;3379;p58"/>
              <p:cNvSpPr/>
              <p:nvPr/>
            </p:nvSpPr>
            <p:spPr>
              <a:xfrm flipH="1">
                <a:off x="7469149" y="4141283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0"/>
                      <a:pt x="18" y="18"/>
                      <a:pt x="9" y="27"/>
                    </a:cubicBezTo>
                    <a:cubicBezTo>
                      <a:pt x="0" y="45"/>
                      <a:pt x="0" y="63"/>
                      <a:pt x="9" y="72"/>
                    </a:cubicBezTo>
                    <a:cubicBezTo>
                      <a:pt x="18" y="125"/>
                      <a:pt x="18" y="170"/>
                      <a:pt x="27" y="223"/>
                    </a:cubicBez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32"/>
                    </a:cubicBezTo>
                    <a:cubicBezTo>
                      <a:pt x="152" y="223"/>
                      <a:pt x="152" y="206"/>
                      <a:pt x="152" y="188"/>
                    </a:cubicBezTo>
                    <a:cubicBezTo>
                      <a:pt x="143" y="143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0" name="Google Shape;3380;p58"/>
              <p:cNvSpPr/>
              <p:nvPr/>
            </p:nvSpPr>
            <p:spPr>
              <a:xfrm flipH="1">
                <a:off x="7398268" y="4140262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36" y="313"/>
                      <a:pt x="63" y="322"/>
                    </a:cubicBezTo>
                    <a:cubicBezTo>
                      <a:pt x="99" y="32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1" name="Google Shape;3381;p58"/>
              <p:cNvSpPr/>
              <p:nvPr/>
            </p:nvSpPr>
            <p:spPr>
              <a:xfrm flipH="1">
                <a:off x="7316385" y="4252308"/>
                <a:ext cx="21321" cy="3697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6" extrusionOk="0">
                    <a:moveTo>
                      <a:pt x="123" y="1"/>
                    </a:moveTo>
                    <a:cubicBezTo>
                      <a:pt x="97" y="1"/>
                      <a:pt x="63" y="24"/>
                      <a:pt x="63" y="47"/>
                    </a:cubicBezTo>
                    <a:cubicBezTo>
                      <a:pt x="45" y="110"/>
                      <a:pt x="27" y="181"/>
                      <a:pt x="10" y="244"/>
                    </a:cubicBezTo>
                    <a:cubicBezTo>
                      <a:pt x="1" y="279"/>
                      <a:pt x="18" y="306"/>
                      <a:pt x="54" y="324"/>
                    </a:cubicBezTo>
                    <a:cubicBezTo>
                      <a:pt x="58" y="325"/>
                      <a:pt x="61" y="326"/>
                      <a:pt x="65" y="326"/>
                    </a:cubicBezTo>
                    <a:cubicBezTo>
                      <a:pt x="90" y="326"/>
                      <a:pt x="118" y="302"/>
                      <a:pt x="126" y="279"/>
                    </a:cubicBezTo>
                    <a:cubicBezTo>
                      <a:pt x="143" y="208"/>
                      <a:pt x="161" y="145"/>
                      <a:pt x="179" y="83"/>
                    </a:cubicBezTo>
                    <a:cubicBezTo>
                      <a:pt x="188" y="47"/>
                      <a:pt x="170" y="20"/>
                      <a:pt x="134" y="3"/>
                    </a:cubicBezTo>
                    <a:cubicBezTo>
                      <a:pt x="131" y="1"/>
                      <a:pt x="127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2" name="Google Shape;3382;p58"/>
              <p:cNvSpPr/>
              <p:nvPr/>
            </p:nvSpPr>
            <p:spPr>
              <a:xfrm flipH="1">
                <a:off x="7200027" y="4209100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2"/>
                      <a:pt x="0" y="80"/>
                    </a:cubicBezTo>
                    <a:cubicBezTo>
                      <a:pt x="9" y="125"/>
                      <a:pt x="18" y="178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16" y="268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89"/>
                      <a:pt x="125" y="45"/>
                    </a:cubicBezTo>
                    <a:cubicBezTo>
                      <a:pt x="116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3" name="Google Shape;3383;p58"/>
              <p:cNvSpPr/>
              <p:nvPr/>
            </p:nvSpPr>
            <p:spPr>
              <a:xfrm flipH="1">
                <a:off x="7424579" y="423336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36" y="321"/>
                      <a:pt x="63" y="321"/>
                    </a:cubicBezTo>
                    <a:cubicBezTo>
                      <a:pt x="99" y="321"/>
                      <a:pt x="125" y="295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4" name="Google Shape;3384;p58"/>
              <p:cNvSpPr/>
              <p:nvPr/>
            </p:nvSpPr>
            <p:spPr>
              <a:xfrm flipH="1">
                <a:off x="7327500" y="3242868"/>
                <a:ext cx="1928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4" extrusionOk="0">
                    <a:moveTo>
                      <a:pt x="98" y="0"/>
                    </a:moveTo>
                    <a:cubicBezTo>
                      <a:pt x="81" y="9"/>
                      <a:pt x="63" y="18"/>
                      <a:pt x="63" y="36"/>
                    </a:cubicBezTo>
                    <a:cubicBezTo>
                      <a:pt x="45" y="63"/>
                      <a:pt x="27" y="99"/>
                      <a:pt x="9" y="125"/>
                    </a:cubicBezTo>
                    <a:cubicBezTo>
                      <a:pt x="9" y="143"/>
                      <a:pt x="0" y="152"/>
                      <a:pt x="0" y="161"/>
                    </a:cubicBezTo>
                    <a:cubicBezTo>
                      <a:pt x="0" y="170"/>
                      <a:pt x="0" y="170"/>
                      <a:pt x="9" y="179"/>
                    </a:cubicBezTo>
                    <a:cubicBezTo>
                      <a:pt x="9" y="197"/>
                      <a:pt x="18" y="206"/>
                      <a:pt x="36" y="215"/>
                    </a:cubicBezTo>
                    <a:cubicBezTo>
                      <a:pt x="45" y="224"/>
                      <a:pt x="63" y="224"/>
                      <a:pt x="81" y="224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34" y="161"/>
                      <a:pt x="152" y="125"/>
                      <a:pt x="170" y="90"/>
                    </a:cubicBezTo>
                    <a:cubicBezTo>
                      <a:pt x="170" y="81"/>
                      <a:pt x="170" y="72"/>
                      <a:pt x="170" y="63"/>
                    </a:cubicBezTo>
                    <a:lnTo>
                      <a:pt x="170" y="45"/>
                    </a:lnTo>
                    <a:cubicBezTo>
                      <a:pt x="170" y="27"/>
                      <a:pt x="161" y="18"/>
                      <a:pt x="143" y="9"/>
                    </a:cubicBezTo>
                    <a:cubicBezTo>
                      <a:pt x="134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5" name="Google Shape;3385;p58"/>
              <p:cNvSpPr/>
              <p:nvPr/>
            </p:nvSpPr>
            <p:spPr>
              <a:xfrm flipH="1">
                <a:off x="7598663" y="3756831"/>
                <a:ext cx="1417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6" name="Google Shape;3386;p58"/>
              <p:cNvSpPr/>
              <p:nvPr/>
            </p:nvSpPr>
            <p:spPr>
              <a:xfrm flipH="1">
                <a:off x="7595601" y="3595906"/>
                <a:ext cx="14290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45" y="1"/>
                      <a:pt x="37" y="10"/>
                    </a:cubicBezTo>
                    <a:cubicBezTo>
                      <a:pt x="28" y="10"/>
                      <a:pt x="28" y="19"/>
                      <a:pt x="19" y="19"/>
                    </a:cubicBezTo>
                    <a:cubicBezTo>
                      <a:pt x="10" y="28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97"/>
                      <a:pt x="45" y="197"/>
                      <a:pt x="63" y="197"/>
                    </a:cubicBezTo>
                    <a:lnTo>
                      <a:pt x="90" y="197"/>
                    </a:lnTo>
                    <a:cubicBezTo>
                      <a:pt x="90" y="188"/>
                      <a:pt x="99" y="188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7" name="Google Shape;3387;p58"/>
              <p:cNvSpPr/>
              <p:nvPr/>
            </p:nvSpPr>
            <p:spPr>
              <a:xfrm flipH="1">
                <a:off x="7534813" y="3756831"/>
                <a:ext cx="19393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2" extrusionOk="0">
                    <a:moveTo>
                      <a:pt x="125" y="0"/>
                    </a:moveTo>
                    <a:cubicBezTo>
                      <a:pt x="108" y="0"/>
                      <a:pt x="90" y="0"/>
                      <a:pt x="81" y="9"/>
                    </a:cubicBezTo>
                    <a:cubicBezTo>
                      <a:pt x="63" y="18"/>
                      <a:pt x="54" y="36"/>
                      <a:pt x="54" y="45"/>
                    </a:cubicBezTo>
                    <a:cubicBezTo>
                      <a:pt x="36" y="98"/>
                      <a:pt x="18" y="143"/>
                      <a:pt x="1" y="197"/>
                    </a:cubicBezTo>
                    <a:cubicBezTo>
                      <a:pt x="1" y="206"/>
                      <a:pt x="1" y="223"/>
                      <a:pt x="9" y="241"/>
                    </a:cubicBezTo>
                    <a:cubicBezTo>
                      <a:pt x="18" y="259"/>
                      <a:pt x="27" y="268"/>
                      <a:pt x="45" y="268"/>
                    </a:cubicBezTo>
                    <a:cubicBezTo>
                      <a:pt x="50" y="271"/>
                      <a:pt x="56" y="272"/>
                      <a:pt x="61" y="272"/>
                    </a:cubicBezTo>
                    <a:cubicBezTo>
                      <a:pt x="73" y="272"/>
                      <a:pt x="83" y="265"/>
                      <a:pt x="90" y="259"/>
                    </a:cubicBezTo>
                    <a:cubicBezTo>
                      <a:pt x="108" y="250"/>
                      <a:pt x="117" y="241"/>
                      <a:pt x="117" y="223"/>
                    </a:cubicBezTo>
                    <a:cubicBezTo>
                      <a:pt x="134" y="179"/>
                      <a:pt x="152" y="125"/>
                      <a:pt x="170" y="81"/>
                    </a:cubicBezTo>
                    <a:cubicBezTo>
                      <a:pt x="170" y="63"/>
                      <a:pt x="170" y="45"/>
                      <a:pt x="161" y="36"/>
                    </a:cubicBezTo>
                    <a:cubicBezTo>
                      <a:pt x="152" y="18"/>
                      <a:pt x="143" y="9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8" name="Google Shape;3388;p58"/>
              <p:cNvSpPr/>
              <p:nvPr/>
            </p:nvSpPr>
            <p:spPr>
              <a:xfrm flipH="1">
                <a:off x="7485253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89" y="268"/>
                      <a:pt x="98" y="250"/>
                    </a:cubicBezTo>
                    <a:cubicBezTo>
                      <a:pt x="116" y="241"/>
                      <a:pt x="116" y="223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9" name="Google Shape;3389;p58"/>
              <p:cNvSpPr/>
              <p:nvPr/>
            </p:nvSpPr>
            <p:spPr>
              <a:xfrm flipH="1">
                <a:off x="7471077" y="3812514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36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0" name="Google Shape;3390;p58"/>
              <p:cNvSpPr/>
              <p:nvPr/>
            </p:nvSpPr>
            <p:spPr>
              <a:xfrm flipH="1">
                <a:off x="7432631" y="4073465"/>
                <a:ext cx="18372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1" name="Google Shape;3391;p58"/>
              <p:cNvSpPr/>
              <p:nvPr/>
            </p:nvSpPr>
            <p:spPr>
              <a:xfrm flipH="1">
                <a:off x="7504533" y="3917643"/>
                <a:ext cx="13269" cy="4468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54" y="393"/>
                    </a:cubicBezTo>
                    <a:cubicBezTo>
                      <a:pt x="90" y="393"/>
                      <a:pt x="117" y="367"/>
                      <a:pt x="117" y="331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2" name="Google Shape;3392;p58"/>
              <p:cNvSpPr/>
              <p:nvPr/>
            </p:nvSpPr>
            <p:spPr>
              <a:xfrm flipH="1">
                <a:off x="7429682" y="3959377"/>
                <a:ext cx="17238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36" y="7"/>
                      <a:pt x="18" y="16"/>
                      <a:pt x="9" y="34"/>
                    </a:cubicBezTo>
                    <a:cubicBezTo>
                      <a:pt x="0" y="43"/>
                      <a:pt x="0" y="61"/>
                      <a:pt x="0" y="79"/>
                    </a:cubicBezTo>
                    <a:cubicBezTo>
                      <a:pt x="9" y="123"/>
                      <a:pt x="18" y="177"/>
                      <a:pt x="27" y="222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3" y="271"/>
                      <a:pt x="72" y="273"/>
                      <a:pt x="80" y="273"/>
                    </a:cubicBezTo>
                    <a:cubicBezTo>
                      <a:pt x="89" y="273"/>
                      <a:pt x="98" y="271"/>
                      <a:pt x="107" y="266"/>
                    </a:cubicBezTo>
                    <a:cubicBezTo>
                      <a:pt x="116" y="266"/>
                      <a:pt x="134" y="257"/>
                      <a:pt x="143" y="239"/>
                    </a:cubicBezTo>
                    <a:cubicBezTo>
                      <a:pt x="152" y="222"/>
                      <a:pt x="152" y="213"/>
                      <a:pt x="143" y="195"/>
                    </a:cubicBezTo>
                    <a:cubicBezTo>
                      <a:pt x="143" y="141"/>
                      <a:pt x="134" y="97"/>
                      <a:pt x="125" y="43"/>
                    </a:cubicBezTo>
                    <a:cubicBezTo>
                      <a:pt x="116" y="34"/>
                      <a:pt x="107" y="16"/>
                      <a:pt x="98" y="7"/>
                    </a:cubicBezTo>
                    <a:cubicBezTo>
                      <a:pt x="89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3" name="Google Shape;3393;p58"/>
              <p:cNvSpPr/>
              <p:nvPr/>
            </p:nvSpPr>
            <p:spPr>
              <a:xfrm flipH="1">
                <a:off x="7362884" y="3995554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0" y="188"/>
                      <a:pt x="19" y="206"/>
                    </a:cubicBezTo>
                    <a:cubicBezTo>
                      <a:pt x="36" y="215"/>
                      <a:pt x="45" y="215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7" y="188"/>
                      <a:pt x="126" y="170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4" name="Google Shape;3394;p58"/>
              <p:cNvSpPr/>
              <p:nvPr/>
            </p:nvSpPr>
            <p:spPr>
              <a:xfrm flipH="1">
                <a:off x="7254577" y="4070403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42"/>
                      <a:pt x="45" y="242"/>
                      <a:pt x="63" y="242"/>
                    </a:cubicBezTo>
                    <a:cubicBezTo>
                      <a:pt x="81" y="242"/>
                      <a:pt x="98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5" name="Google Shape;3395;p58"/>
              <p:cNvSpPr/>
              <p:nvPr/>
            </p:nvSpPr>
            <p:spPr>
              <a:xfrm flipH="1">
                <a:off x="7235411" y="3976388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8" y="384"/>
                      <a:pt x="63" y="393"/>
                    </a:cubicBezTo>
                    <a:cubicBezTo>
                      <a:pt x="99" y="393"/>
                      <a:pt x="126" y="357"/>
                      <a:pt x="126" y="330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6" name="Google Shape;3396;p58"/>
              <p:cNvSpPr/>
              <p:nvPr/>
            </p:nvSpPr>
            <p:spPr>
              <a:xfrm flipH="1">
                <a:off x="7310261" y="3987275"/>
                <a:ext cx="14290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2" extrusionOk="0">
                    <a:moveTo>
                      <a:pt x="52" y="1"/>
                    </a:moveTo>
                    <a:cubicBezTo>
                      <a:pt x="22" y="1"/>
                      <a:pt x="1" y="33"/>
                      <a:pt x="1" y="65"/>
                    </a:cubicBezTo>
                    <a:lnTo>
                      <a:pt x="1" y="279"/>
                    </a:lnTo>
                    <a:cubicBezTo>
                      <a:pt x="1" y="315"/>
                      <a:pt x="27" y="341"/>
                      <a:pt x="63" y="341"/>
                    </a:cubicBezTo>
                    <a:cubicBezTo>
                      <a:pt x="99" y="341"/>
                      <a:pt x="126" y="315"/>
                      <a:pt x="126" y="279"/>
                    </a:cubicBezTo>
                    <a:lnTo>
                      <a:pt x="126" y="65"/>
                    </a:lnTo>
                    <a:cubicBezTo>
                      <a:pt x="126" y="29"/>
                      <a:pt x="99" y="2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7" name="Google Shape;3397;p58"/>
              <p:cNvSpPr/>
              <p:nvPr/>
            </p:nvSpPr>
            <p:spPr>
              <a:xfrm flipH="1">
                <a:off x="7373998" y="3912653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5"/>
                    </a:lnTo>
                    <a:cubicBezTo>
                      <a:pt x="1" y="241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0"/>
                    </a:cubicBezTo>
                    <a:cubicBezTo>
                      <a:pt x="117" y="241"/>
                      <a:pt x="125" y="223"/>
                      <a:pt x="125" y="205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8" name="Google Shape;3398;p58"/>
              <p:cNvSpPr/>
              <p:nvPr/>
            </p:nvSpPr>
            <p:spPr>
              <a:xfrm flipH="1">
                <a:off x="7445786" y="3887363"/>
                <a:ext cx="14290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9" name="Google Shape;3399;p58"/>
              <p:cNvSpPr/>
              <p:nvPr/>
            </p:nvSpPr>
            <p:spPr>
              <a:xfrm flipH="1">
                <a:off x="7407340" y="3771007"/>
                <a:ext cx="14290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8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75"/>
                    </a:lnTo>
                    <a:cubicBezTo>
                      <a:pt x="0" y="411"/>
                      <a:pt x="36" y="437"/>
                      <a:pt x="63" y="437"/>
                    </a:cubicBezTo>
                    <a:cubicBezTo>
                      <a:pt x="98" y="437"/>
                      <a:pt x="125" y="411"/>
                      <a:pt x="125" y="375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0" name="Google Shape;3400;p58"/>
              <p:cNvSpPr/>
              <p:nvPr/>
            </p:nvSpPr>
            <p:spPr>
              <a:xfrm flipH="1">
                <a:off x="7357780" y="3707272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5"/>
                    </a:cubicBezTo>
                    <a:cubicBezTo>
                      <a:pt x="27" y="214"/>
                      <a:pt x="45" y="214"/>
                      <a:pt x="63" y="223"/>
                    </a:cubicBezTo>
                    <a:cubicBezTo>
                      <a:pt x="72" y="223"/>
                      <a:pt x="89" y="214"/>
                      <a:pt x="98" y="205"/>
                    </a:cubicBezTo>
                    <a:cubicBezTo>
                      <a:pt x="116" y="188"/>
                      <a:pt x="116" y="170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1" name="Google Shape;3401;p58"/>
              <p:cNvSpPr/>
              <p:nvPr/>
            </p:nvSpPr>
            <p:spPr>
              <a:xfrm flipH="1">
                <a:off x="7453952" y="3748666"/>
                <a:ext cx="17238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37"/>
                      <a:pt x="18" y="55"/>
                    </a:cubicBezTo>
                    <a:cubicBezTo>
                      <a:pt x="9" y="63"/>
                      <a:pt x="9" y="81"/>
                      <a:pt x="0" y="90"/>
                    </a:cubicBezTo>
                    <a:cubicBezTo>
                      <a:pt x="0" y="117"/>
                      <a:pt x="0" y="144"/>
                      <a:pt x="0" y="179"/>
                    </a:cubicBezTo>
                    <a:cubicBezTo>
                      <a:pt x="9" y="188"/>
                      <a:pt x="18" y="206"/>
                      <a:pt x="36" y="215"/>
                    </a:cubicBezTo>
                    <a:cubicBezTo>
                      <a:pt x="40" y="220"/>
                      <a:pt x="47" y="222"/>
                      <a:pt x="55" y="222"/>
                    </a:cubicBezTo>
                    <a:cubicBezTo>
                      <a:pt x="63" y="222"/>
                      <a:pt x="71" y="220"/>
                      <a:pt x="80" y="215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25" y="179"/>
                      <a:pt x="125" y="162"/>
                      <a:pt x="125" y="144"/>
                    </a:cubicBezTo>
                    <a:cubicBezTo>
                      <a:pt x="125" y="135"/>
                      <a:pt x="125" y="126"/>
                      <a:pt x="125" y="117"/>
                    </a:cubicBezTo>
                    <a:cubicBezTo>
                      <a:pt x="125" y="119"/>
                      <a:pt x="124" y="121"/>
                      <a:pt x="124" y="122"/>
                    </a:cubicBezTo>
                    <a:lnTo>
                      <a:pt x="124" y="122"/>
                    </a:lnTo>
                    <a:cubicBezTo>
                      <a:pt x="125" y="117"/>
                      <a:pt x="125" y="113"/>
                      <a:pt x="125" y="108"/>
                    </a:cubicBezTo>
                    <a:cubicBezTo>
                      <a:pt x="125" y="108"/>
                      <a:pt x="125" y="117"/>
                      <a:pt x="125" y="117"/>
                    </a:cubicBezTo>
                    <a:cubicBezTo>
                      <a:pt x="125" y="112"/>
                      <a:pt x="125" y="110"/>
                      <a:pt x="126" y="108"/>
                    </a:cubicBezTo>
                    <a:lnTo>
                      <a:pt x="134" y="108"/>
                    </a:lnTo>
                    <a:cubicBezTo>
                      <a:pt x="143" y="90"/>
                      <a:pt x="143" y="81"/>
                      <a:pt x="152" y="63"/>
                    </a:cubicBezTo>
                    <a:cubicBezTo>
                      <a:pt x="152" y="46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2" name="Google Shape;3402;p58"/>
              <p:cNvSpPr/>
              <p:nvPr/>
            </p:nvSpPr>
            <p:spPr>
              <a:xfrm flipH="1">
                <a:off x="7312303" y="3672116"/>
                <a:ext cx="1825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68" extrusionOk="0">
                    <a:moveTo>
                      <a:pt x="99" y="0"/>
                    </a:moveTo>
                    <a:cubicBezTo>
                      <a:pt x="92" y="0"/>
                      <a:pt x="85" y="2"/>
                      <a:pt x="80" y="7"/>
                    </a:cubicBezTo>
                    <a:cubicBezTo>
                      <a:pt x="63" y="7"/>
                      <a:pt x="45" y="16"/>
                      <a:pt x="36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5" y="252"/>
                      <a:pt x="45" y="268"/>
                      <a:pt x="71" y="268"/>
                    </a:cubicBezTo>
                    <a:cubicBezTo>
                      <a:pt x="77" y="268"/>
                      <a:pt x="83" y="267"/>
                      <a:pt x="89" y="266"/>
                    </a:cubicBezTo>
                    <a:cubicBezTo>
                      <a:pt x="107" y="266"/>
                      <a:pt x="116" y="257"/>
                      <a:pt x="125" y="239"/>
                    </a:cubicBezTo>
                    <a:cubicBezTo>
                      <a:pt x="134" y="230"/>
                      <a:pt x="134" y="212"/>
                      <a:pt x="134" y="194"/>
                    </a:cubicBezTo>
                    <a:cubicBezTo>
                      <a:pt x="134" y="185"/>
                      <a:pt x="125" y="176"/>
                      <a:pt x="125" y="167"/>
                    </a:cubicBezTo>
                    <a:cubicBezTo>
                      <a:pt x="125" y="162"/>
                      <a:pt x="125" y="156"/>
                      <a:pt x="125" y="150"/>
                    </a:cubicBezTo>
                    <a:cubicBezTo>
                      <a:pt x="134" y="132"/>
                      <a:pt x="134" y="114"/>
                      <a:pt x="143" y="105"/>
                    </a:cubicBezTo>
                    <a:lnTo>
                      <a:pt x="143" y="105"/>
                    </a:lnTo>
                    <a:cubicBezTo>
                      <a:pt x="142" y="105"/>
                      <a:pt x="134" y="114"/>
                      <a:pt x="134" y="114"/>
                    </a:cubicBezTo>
                    <a:cubicBezTo>
                      <a:pt x="134" y="105"/>
                      <a:pt x="143" y="105"/>
                      <a:pt x="143" y="96"/>
                    </a:cubicBezTo>
                    <a:cubicBezTo>
                      <a:pt x="161" y="60"/>
                      <a:pt x="152" y="25"/>
                      <a:pt x="125" y="7"/>
                    </a:cubicBezTo>
                    <a:cubicBezTo>
                      <a:pt x="116" y="2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3" name="Google Shape;3403;p58"/>
              <p:cNvSpPr/>
              <p:nvPr/>
            </p:nvSpPr>
            <p:spPr>
              <a:xfrm flipH="1">
                <a:off x="7279867" y="3640475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27" y="232"/>
                    </a:cubicBezTo>
                    <a:cubicBezTo>
                      <a:pt x="36" y="241"/>
                      <a:pt x="54" y="241"/>
                      <a:pt x="63" y="250"/>
                    </a:cubicBezTo>
                    <a:cubicBezTo>
                      <a:pt x="81" y="250"/>
                      <a:pt x="98" y="241"/>
                      <a:pt x="107" y="232"/>
                    </a:cubicBezTo>
                    <a:cubicBezTo>
                      <a:pt x="116" y="215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4" name="Google Shape;3404;p58"/>
              <p:cNvSpPr/>
              <p:nvPr/>
            </p:nvSpPr>
            <p:spPr>
              <a:xfrm flipH="1">
                <a:off x="7313323" y="3313635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8" y="1"/>
                      <a:pt x="19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206"/>
                    </a:lnTo>
                    <a:cubicBezTo>
                      <a:pt x="1" y="242"/>
                      <a:pt x="28" y="269"/>
                      <a:pt x="63" y="269"/>
                    </a:cubicBezTo>
                    <a:cubicBezTo>
                      <a:pt x="81" y="269"/>
                      <a:pt x="99" y="260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54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5" name="Google Shape;3405;p58"/>
              <p:cNvSpPr/>
              <p:nvPr/>
            </p:nvSpPr>
            <p:spPr>
              <a:xfrm flipH="1">
                <a:off x="6896428" y="3687993"/>
                <a:ext cx="17352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2" extrusionOk="0">
                    <a:moveTo>
                      <a:pt x="72" y="1"/>
                    </a:moveTo>
                    <a:cubicBezTo>
                      <a:pt x="54" y="1"/>
                      <a:pt x="36" y="19"/>
                      <a:pt x="27" y="27"/>
                    </a:cubicBezTo>
                    <a:cubicBezTo>
                      <a:pt x="27" y="45"/>
                      <a:pt x="18" y="63"/>
                      <a:pt x="27" y="72"/>
                    </a:cubicBezTo>
                    <a:cubicBezTo>
                      <a:pt x="27" y="81"/>
                      <a:pt x="27" y="90"/>
                      <a:pt x="27" y="99"/>
                    </a:cubicBezTo>
                    <a:cubicBezTo>
                      <a:pt x="27" y="117"/>
                      <a:pt x="27" y="126"/>
                      <a:pt x="18" y="135"/>
                    </a:cubicBezTo>
                    <a:cubicBezTo>
                      <a:pt x="18" y="135"/>
                      <a:pt x="27" y="126"/>
                      <a:pt x="27" y="126"/>
                    </a:cubicBezTo>
                    <a:lnTo>
                      <a:pt x="27" y="126"/>
                    </a:lnTo>
                    <a:cubicBezTo>
                      <a:pt x="18" y="135"/>
                      <a:pt x="18" y="143"/>
                      <a:pt x="9" y="152"/>
                    </a:cubicBezTo>
                    <a:cubicBezTo>
                      <a:pt x="1" y="161"/>
                      <a:pt x="1" y="179"/>
                      <a:pt x="1" y="197"/>
                    </a:cubicBezTo>
                    <a:cubicBezTo>
                      <a:pt x="9" y="215"/>
                      <a:pt x="18" y="224"/>
                      <a:pt x="27" y="233"/>
                    </a:cubicBezTo>
                    <a:cubicBezTo>
                      <a:pt x="45" y="242"/>
                      <a:pt x="63" y="242"/>
                      <a:pt x="81" y="242"/>
                    </a:cubicBezTo>
                    <a:cubicBezTo>
                      <a:pt x="99" y="233"/>
                      <a:pt x="108" y="224"/>
                      <a:pt x="117" y="215"/>
                    </a:cubicBezTo>
                    <a:cubicBezTo>
                      <a:pt x="125" y="197"/>
                      <a:pt x="134" y="188"/>
                      <a:pt x="134" y="170"/>
                    </a:cubicBezTo>
                    <a:cubicBezTo>
                      <a:pt x="143" y="161"/>
                      <a:pt x="143" y="152"/>
                      <a:pt x="143" y="135"/>
                    </a:cubicBezTo>
                    <a:cubicBezTo>
                      <a:pt x="152" y="108"/>
                      <a:pt x="152" y="72"/>
                      <a:pt x="143" y="45"/>
                    </a:cubicBezTo>
                    <a:cubicBezTo>
                      <a:pt x="134" y="27"/>
                      <a:pt x="125" y="19"/>
                      <a:pt x="117" y="10"/>
                    </a:cubicBezTo>
                    <a:cubicBezTo>
                      <a:pt x="99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6" name="Google Shape;3406;p58"/>
              <p:cNvSpPr/>
              <p:nvPr/>
            </p:nvSpPr>
            <p:spPr>
              <a:xfrm flipH="1">
                <a:off x="6927843" y="3764883"/>
                <a:ext cx="1326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6" extrusionOk="0">
                    <a:moveTo>
                      <a:pt x="54" y="1"/>
                    </a:moveTo>
                    <a:cubicBezTo>
                      <a:pt x="27" y="1"/>
                      <a:pt x="1" y="36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54" y="295"/>
                    </a:cubicBezTo>
                    <a:cubicBezTo>
                      <a:pt x="90" y="295"/>
                      <a:pt x="117" y="268"/>
                      <a:pt x="117" y="233"/>
                    </a:cubicBezTo>
                    <a:lnTo>
                      <a:pt x="117" y="63"/>
                    </a:lnTo>
                    <a:cubicBezTo>
                      <a:pt x="117" y="27"/>
                      <a:pt x="90" y="10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7" name="Google Shape;3407;p58"/>
              <p:cNvSpPr/>
              <p:nvPr/>
            </p:nvSpPr>
            <p:spPr>
              <a:xfrm flipH="1">
                <a:off x="6963227" y="387624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59"/>
                    </a:lnTo>
                    <a:cubicBezTo>
                      <a:pt x="1" y="294"/>
                      <a:pt x="27" y="321"/>
                      <a:pt x="63" y="321"/>
                    </a:cubicBezTo>
                    <a:cubicBezTo>
                      <a:pt x="90" y="321"/>
                      <a:pt x="125" y="285"/>
                      <a:pt x="125" y="259"/>
                    </a:cubicBezTo>
                    <a:lnTo>
                      <a:pt x="125" y="62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8" name="Google Shape;3408;p58"/>
              <p:cNvSpPr/>
              <p:nvPr/>
            </p:nvSpPr>
            <p:spPr>
              <a:xfrm flipH="1">
                <a:off x="7010746" y="3879198"/>
                <a:ext cx="14290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59"/>
                      <a:pt x="125" y="233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9" name="Google Shape;3409;p58"/>
              <p:cNvSpPr/>
              <p:nvPr/>
            </p:nvSpPr>
            <p:spPr>
              <a:xfrm flipH="1">
                <a:off x="6894387" y="387919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36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36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0" name="Google Shape;3410;p58"/>
              <p:cNvSpPr/>
              <p:nvPr/>
            </p:nvSpPr>
            <p:spPr>
              <a:xfrm flipH="1">
                <a:off x="7133228" y="3956428"/>
                <a:ext cx="19280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6" extrusionOk="0">
                    <a:moveTo>
                      <a:pt x="98" y="0"/>
                    </a:moveTo>
                    <a:cubicBezTo>
                      <a:pt x="89" y="0"/>
                      <a:pt x="80" y="2"/>
                      <a:pt x="72" y="7"/>
                    </a:cubicBezTo>
                    <a:cubicBezTo>
                      <a:pt x="63" y="16"/>
                      <a:pt x="54" y="33"/>
                      <a:pt x="45" y="42"/>
                    </a:cubicBezTo>
                    <a:lnTo>
                      <a:pt x="9" y="265"/>
                    </a:lnTo>
                    <a:cubicBezTo>
                      <a:pt x="0" y="301"/>
                      <a:pt x="18" y="328"/>
                      <a:pt x="54" y="346"/>
                    </a:cubicBezTo>
                    <a:cubicBezTo>
                      <a:pt x="72" y="346"/>
                      <a:pt x="89" y="346"/>
                      <a:pt x="98" y="337"/>
                    </a:cubicBezTo>
                    <a:cubicBezTo>
                      <a:pt x="116" y="328"/>
                      <a:pt x="125" y="319"/>
                      <a:pt x="125" y="301"/>
                    </a:cubicBezTo>
                    <a:cubicBezTo>
                      <a:pt x="143" y="230"/>
                      <a:pt x="152" y="149"/>
                      <a:pt x="170" y="78"/>
                    </a:cubicBezTo>
                    <a:cubicBezTo>
                      <a:pt x="170" y="42"/>
                      <a:pt x="161" y="16"/>
                      <a:pt x="125" y="7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1" name="Google Shape;3411;p58"/>
              <p:cNvSpPr/>
              <p:nvPr/>
            </p:nvSpPr>
            <p:spPr>
              <a:xfrm flipH="1">
                <a:off x="7131187" y="4183357"/>
                <a:ext cx="19280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4" extrusionOk="0">
                    <a:moveTo>
                      <a:pt x="107" y="0"/>
                    </a:moveTo>
                    <a:cubicBezTo>
                      <a:pt x="95" y="0"/>
                      <a:pt x="83" y="4"/>
                      <a:pt x="71" y="4"/>
                    </a:cubicBezTo>
                    <a:cubicBezTo>
                      <a:pt x="62" y="13"/>
                      <a:pt x="45" y="31"/>
                      <a:pt x="45" y="49"/>
                    </a:cubicBezTo>
                    <a:cubicBezTo>
                      <a:pt x="36" y="120"/>
                      <a:pt x="18" y="191"/>
                      <a:pt x="9" y="263"/>
                    </a:cubicBezTo>
                    <a:cubicBezTo>
                      <a:pt x="0" y="298"/>
                      <a:pt x="18" y="334"/>
                      <a:pt x="54" y="343"/>
                    </a:cubicBezTo>
                    <a:cubicBezTo>
                      <a:pt x="62" y="343"/>
                      <a:pt x="89" y="343"/>
                      <a:pt x="98" y="334"/>
                    </a:cubicBezTo>
                    <a:cubicBezTo>
                      <a:pt x="107" y="325"/>
                      <a:pt x="125" y="316"/>
                      <a:pt x="125" y="298"/>
                    </a:cubicBezTo>
                    <a:lnTo>
                      <a:pt x="161" y="75"/>
                    </a:lnTo>
                    <a:cubicBezTo>
                      <a:pt x="170" y="40"/>
                      <a:pt x="152" y="13"/>
                      <a:pt x="125" y="4"/>
                    </a:cubicBez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2" name="Google Shape;3412;p58"/>
              <p:cNvSpPr/>
              <p:nvPr/>
            </p:nvSpPr>
            <p:spPr>
              <a:xfrm flipH="1">
                <a:off x="7362884" y="3619495"/>
                <a:ext cx="1928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98" y="0"/>
                    </a:moveTo>
                    <a:cubicBezTo>
                      <a:pt x="89" y="0"/>
                      <a:pt x="80" y="3"/>
                      <a:pt x="71" y="7"/>
                    </a:cubicBezTo>
                    <a:cubicBezTo>
                      <a:pt x="63" y="16"/>
                      <a:pt x="45" y="34"/>
                      <a:pt x="45" y="43"/>
                    </a:cubicBezTo>
                    <a:cubicBezTo>
                      <a:pt x="36" y="123"/>
                      <a:pt x="18" y="194"/>
                      <a:pt x="9" y="266"/>
                    </a:cubicBezTo>
                    <a:cubicBezTo>
                      <a:pt x="0" y="301"/>
                      <a:pt x="18" y="328"/>
                      <a:pt x="54" y="346"/>
                    </a:cubicBezTo>
                    <a:cubicBezTo>
                      <a:pt x="63" y="346"/>
                      <a:pt x="89" y="346"/>
                      <a:pt x="98" y="337"/>
                    </a:cubicBezTo>
                    <a:cubicBezTo>
                      <a:pt x="107" y="328"/>
                      <a:pt x="125" y="310"/>
                      <a:pt x="125" y="301"/>
                    </a:cubicBezTo>
                    <a:lnTo>
                      <a:pt x="161" y="78"/>
                    </a:lnTo>
                    <a:cubicBezTo>
                      <a:pt x="170" y="43"/>
                      <a:pt x="152" y="16"/>
                      <a:pt x="125" y="7"/>
                    </a:cubicBezTo>
                    <a:cubicBezTo>
                      <a:pt x="116" y="3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3" name="Google Shape;3413;p58"/>
              <p:cNvSpPr/>
              <p:nvPr/>
            </p:nvSpPr>
            <p:spPr>
              <a:xfrm flipH="1">
                <a:off x="7487294" y="3217578"/>
                <a:ext cx="19393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47" extrusionOk="0">
                    <a:moveTo>
                      <a:pt x="117" y="0"/>
                    </a:moveTo>
                    <a:cubicBezTo>
                      <a:pt x="108" y="0"/>
                      <a:pt x="81" y="0"/>
                      <a:pt x="72" y="9"/>
                    </a:cubicBezTo>
                    <a:cubicBezTo>
                      <a:pt x="63" y="18"/>
                      <a:pt x="45" y="36"/>
                      <a:pt x="45" y="45"/>
                    </a:cubicBezTo>
                    <a:lnTo>
                      <a:pt x="10" y="268"/>
                    </a:lnTo>
                    <a:cubicBezTo>
                      <a:pt x="1" y="304"/>
                      <a:pt x="19" y="331"/>
                      <a:pt x="45" y="339"/>
                    </a:cubicBezTo>
                    <a:cubicBezTo>
                      <a:pt x="54" y="344"/>
                      <a:pt x="63" y="346"/>
                      <a:pt x="72" y="346"/>
                    </a:cubicBezTo>
                    <a:cubicBezTo>
                      <a:pt x="81" y="346"/>
                      <a:pt x="90" y="344"/>
                      <a:pt x="99" y="339"/>
                    </a:cubicBezTo>
                    <a:cubicBezTo>
                      <a:pt x="108" y="331"/>
                      <a:pt x="126" y="313"/>
                      <a:pt x="126" y="304"/>
                    </a:cubicBezTo>
                    <a:lnTo>
                      <a:pt x="161" y="81"/>
                    </a:lnTo>
                    <a:cubicBezTo>
                      <a:pt x="170" y="45"/>
                      <a:pt x="152" y="18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4" name="Google Shape;3414;p58"/>
              <p:cNvSpPr/>
              <p:nvPr/>
            </p:nvSpPr>
            <p:spPr>
              <a:xfrm flipH="1">
                <a:off x="6925801" y="3556440"/>
                <a:ext cx="18372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117" y="1"/>
                    </a:moveTo>
                    <a:cubicBezTo>
                      <a:pt x="99" y="1"/>
                      <a:pt x="81" y="1"/>
                      <a:pt x="72" y="10"/>
                    </a:cubicBezTo>
                    <a:cubicBezTo>
                      <a:pt x="54" y="19"/>
                      <a:pt x="46" y="28"/>
                      <a:pt x="46" y="46"/>
                    </a:cubicBezTo>
                    <a:lnTo>
                      <a:pt x="1" y="269"/>
                    </a:lnTo>
                    <a:cubicBezTo>
                      <a:pt x="1" y="304"/>
                      <a:pt x="10" y="331"/>
                      <a:pt x="46" y="340"/>
                    </a:cubicBezTo>
                    <a:cubicBezTo>
                      <a:pt x="51" y="343"/>
                      <a:pt x="56" y="344"/>
                      <a:pt x="61" y="344"/>
                    </a:cubicBezTo>
                    <a:cubicBezTo>
                      <a:pt x="73" y="344"/>
                      <a:pt x="84" y="337"/>
                      <a:pt x="90" y="331"/>
                    </a:cubicBezTo>
                    <a:cubicBezTo>
                      <a:pt x="108" y="331"/>
                      <a:pt x="117" y="313"/>
                      <a:pt x="126" y="295"/>
                    </a:cubicBezTo>
                    <a:cubicBezTo>
                      <a:pt x="135" y="224"/>
                      <a:pt x="144" y="153"/>
                      <a:pt x="162" y="72"/>
                    </a:cubicBezTo>
                    <a:cubicBezTo>
                      <a:pt x="162" y="46"/>
                      <a:pt x="153" y="10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5" name="Google Shape;3415;p58"/>
              <p:cNvSpPr/>
              <p:nvPr/>
            </p:nvSpPr>
            <p:spPr>
              <a:xfrm flipH="1">
                <a:off x="6980465" y="3951098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54" y="0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37" y="241"/>
                      <a:pt x="54" y="241"/>
                      <a:pt x="63" y="241"/>
                    </a:cubicBezTo>
                    <a:cubicBezTo>
                      <a:pt x="68" y="243"/>
                      <a:pt x="73" y="245"/>
                      <a:pt x="77" y="245"/>
                    </a:cubicBezTo>
                    <a:cubicBezTo>
                      <a:pt x="90" y="245"/>
                      <a:pt x="101" y="236"/>
                      <a:pt x="108" y="223"/>
                    </a:cubicBezTo>
                    <a:cubicBezTo>
                      <a:pt x="117" y="214"/>
                      <a:pt x="126" y="19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6" name="Google Shape;3416;p58"/>
              <p:cNvSpPr/>
              <p:nvPr/>
            </p:nvSpPr>
            <p:spPr>
              <a:xfrm flipH="1">
                <a:off x="7066430" y="4022885"/>
                <a:ext cx="13269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1" y="36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41"/>
                      <a:pt x="27" y="268"/>
                      <a:pt x="54" y="268"/>
                    </a:cubicBezTo>
                    <a:cubicBezTo>
                      <a:pt x="59" y="271"/>
                      <a:pt x="64" y="272"/>
                      <a:pt x="68" y="272"/>
                    </a:cubicBezTo>
                    <a:cubicBezTo>
                      <a:pt x="81" y="272"/>
                      <a:pt x="92" y="263"/>
                      <a:pt x="99" y="250"/>
                    </a:cubicBezTo>
                    <a:cubicBezTo>
                      <a:pt x="108" y="241"/>
                      <a:pt x="116" y="224"/>
                      <a:pt x="116" y="215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7" name="Google Shape;3417;p58"/>
              <p:cNvSpPr/>
              <p:nvPr/>
            </p:nvSpPr>
            <p:spPr>
              <a:xfrm flipH="1">
                <a:off x="7093762" y="3879198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8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2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8" name="Google Shape;3418;p58"/>
              <p:cNvSpPr/>
              <p:nvPr/>
            </p:nvSpPr>
            <p:spPr>
              <a:xfrm flipH="1">
                <a:off x="7199006" y="3923767"/>
                <a:ext cx="14290" cy="192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0" extrusionOk="0">
                    <a:moveTo>
                      <a:pt x="37" y="0"/>
                    </a:moveTo>
                    <a:cubicBezTo>
                      <a:pt x="28" y="0"/>
                      <a:pt x="28" y="9"/>
                      <a:pt x="19" y="18"/>
                    </a:cubicBezTo>
                    <a:cubicBezTo>
                      <a:pt x="10" y="18"/>
                      <a:pt x="10" y="27"/>
                      <a:pt x="10" y="36"/>
                    </a:cubicBezTo>
                    <a:cubicBezTo>
                      <a:pt x="1" y="45"/>
                      <a:pt x="1" y="54"/>
                      <a:pt x="1" y="54"/>
                    </a:cubicBezTo>
                    <a:lnTo>
                      <a:pt x="1" y="107"/>
                    </a:lnTo>
                    <a:cubicBezTo>
                      <a:pt x="1" y="116"/>
                      <a:pt x="1" y="125"/>
                      <a:pt x="10" y="134"/>
                    </a:cubicBezTo>
                    <a:cubicBezTo>
                      <a:pt x="10" y="143"/>
                      <a:pt x="19" y="143"/>
                      <a:pt x="19" y="152"/>
                    </a:cubicBezTo>
                    <a:cubicBezTo>
                      <a:pt x="28" y="161"/>
                      <a:pt x="37" y="161"/>
                      <a:pt x="46" y="170"/>
                    </a:cubicBezTo>
                    <a:lnTo>
                      <a:pt x="63" y="170"/>
                    </a:lnTo>
                    <a:cubicBezTo>
                      <a:pt x="72" y="170"/>
                      <a:pt x="81" y="170"/>
                      <a:pt x="81" y="161"/>
                    </a:cubicBezTo>
                    <a:cubicBezTo>
                      <a:pt x="90" y="161"/>
                      <a:pt x="99" y="152"/>
                      <a:pt x="108" y="152"/>
                    </a:cubicBezTo>
                    <a:cubicBezTo>
                      <a:pt x="108" y="143"/>
                      <a:pt x="117" y="134"/>
                      <a:pt x="117" y="134"/>
                    </a:cubicBezTo>
                    <a:cubicBezTo>
                      <a:pt x="126" y="125"/>
                      <a:pt x="126" y="116"/>
                      <a:pt x="126" y="107"/>
                    </a:cubicBezTo>
                    <a:lnTo>
                      <a:pt x="126" y="54"/>
                    </a:lnTo>
                    <a:cubicBezTo>
                      <a:pt x="126" y="45"/>
                      <a:pt x="117" y="36"/>
                      <a:pt x="117" y="27"/>
                    </a:cubicBezTo>
                    <a:lnTo>
                      <a:pt x="108" y="18"/>
                    </a:ln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9" name="Google Shape;3419;p58"/>
              <p:cNvSpPr/>
              <p:nvPr/>
            </p:nvSpPr>
            <p:spPr>
              <a:xfrm flipH="1">
                <a:off x="7296085" y="3898477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67" y="340"/>
                      <a:pt x="70" y="341"/>
                      <a:pt x="74" y="341"/>
                    </a:cubicBezTo>
                    <a:cubicBezTo>
                      <a:pt x="104" y="341"/>
                      <a:pt x="125" y="309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0" name="Google Shape;3420;p58"/>
              <p:cNvSpPr/>
              <p:nvPr/>
            </p:nvSpPr>
            <p:spPr>
              <a:xfrm flipH="1">
                <a:off x="7346666" y="3834742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90" y="259"/>
                      <a:pt x="99" y="250"/>
                    </a:cubicBezTo>
                    <a:cubicBezTo>
                      <a:pt x="116" y="241"/>
                      <a:pt x="116" y="223"/>
                      <a:pt x="116" y="205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1" name="Google Shape;3421;p58"/>
              <p:cNvSpPr/>
              <p:nvPr/>
            </p:nvSpPr>
            <p:spPr>
              <a:xfrm flipH="1">
                <a:off x="7293023" y="3796297"/>
                <a:ext cx="17352" cy="221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81" y="0"/>
                    </a:moveTo>
                    <a:cubicBezTo>
                      <a:pt x="72" y="0"/>
                      <a:pt x="63" y="0"/>
                      <a:pt x="54" y="9"/>
                    </a:cubicBezTo>
                    <a:cubicBezTo>
                      <a:pt x="54" y="9"/>
                      <a:pt x="45" y="18"/>
                      <a:pt x="36" y="18"/>
                    </a:cubicBezTo>
                    <a:cubicBezTo>
                      <a:pt x="36" y="27"/>
                      <a:pt x="27" y="36"/>
                      <a:pt x="27" y="45"/>
                    </a:cubicBezTo>
                    <a:lnTo>
                      <a:pt x="1" y="116"/>
                    </a:lnTo>
                    <a:cubicBezTo>
                      <a:pt x="1" y="134"/>
                      <a:pt x="1" y="152"/>
                      <a:pt x="9" y="161"/>
                    </a:cubicBezTo>
                    <a:cubicBezTo>
                      <a:pt x="18" y="179"/>
                      <a:pt x="36" y="188"/>
                      <a:pt x="45" y="188"/>
                    </a:cubicBezTo>
                    <a:cubicBezTo>
                      <a:pt x="50" y="192"/>
                      <a:pt x="54" y="194"/>
                      <a:pt x="58" y="194"/>
                    </a:cubicBezTo>
                    <a:cubicBezTo>
                      <a:pt x="63" y="194"/>
                      <a:pt x="67" y="192"/>
                      <a:pt x="72" y="188"/>
                    </a:cubicBezTo>
                    <a:lnTo>
                      <a:pt x="99" y="188"/>
                    </a:lnTo>
                    <a:cubicBezTo>
                      <a:pt x="99" y="179"/>
                      <a:pt x="108" y="179"/>
                      <a:pt x="108" y="170"/>
                    </a:cubicBezTo>
                    <a:cubicBezTo>
                      <a:pt x="116" y="161"/>
                      <a:pt x="116" y="152"/>
                      <a:pt x="125" y="152"/>
                    </a:cubicBezTo>
                    <a:cubicBezTo>
                      <a:pt x="134" y="125"/>
                      <a:pt x="143" y="98"/>
                      <a:pt x="143" y="72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9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2" name="Google Shape;3422;p58"/>
              <p:cNvSpPr/>
              <p:nvPr/>
            </p:nvSpPr>
            <p:spPr>
              <a:xfrm flipH="1">
                <a:off x="7338614" y="3785183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0" y="0"/>
                    </a:moveTo>
                    <a:cubicBezTo>
                      <a:pt x="0" y="0"/>
                      <a:pt x="0" y="116"/>
                      <a:pt x="80" y="116"/>
                    </a:cubicBezTo>
                    <a:cubicBezTo>
                      <a:pt x="161" y="116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3" name="Google Shape;3423;p58"/>
              <p:cNvSpPr/>
              <p:nvPr/>
            </p:nvSpPr>
            <p:spPr>
              <a:xfrm flipH="1">
                <a:off x="7271815" y="3712262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3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72" y="251"/>
                      <a:pt x="90" y="242"/>
                      <a:pt x="99" y="233"/>
                    </a:cubicBezTo>
                    <a:cubicBezTo>
                      <a:pt x="117" y="224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37"/>
                      <a:pt x="99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4" name="Google Shape;3424;p58"/>
              <p:cNvSpPr/>
              <p:nvPr/>
            </p:nvSpPr>
            <p:spPr>
              <a:xfrm flipH="1">
                <a:off x="7205017" y="3699107"/>
                <a:ext cx="14290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53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36" y="215"/>
                      <a:pt x="54" y="215"/>
                      <a:pt x="63" y="215"/>
                    </a:cubicBezTo>
                    <a:cubicBezTo>
                      <a:pt x="81" y="215"/>
                      <a:pt x="99" y="215"/>
                      <a:pt x="107" y="197"/>
                    </a:cubicBezTo>
                    <a:cubicBezTo>
                      <a:pt x="116" y="188"/>
                      <a:pt x="125" y="170"/>
                      <a:pt x="125" y="153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5" name="Google Shape;3425;p58"/>
              <p:cNvSpPr/>
              <p:nvPr/>
            </p:nvSpPr>
            <p:spPr>
              <a:xfrm flipH="1">
                <a:off x="6994641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1"/>
                      <a:pt x="28" y="268"/>
                      <a:pt x="63" y="268"/>
                    </a:cubicBezTo>
                    <a:cubicBezTo>
                      <a:pt x="72" y="268"/>
                      <a:pt x="90" y="268"/>
                      <a:pt x="99" y="250"/>
                    </a:cubicBezTo>
                    <a:cubicBezTo>
                      <a:pt x="117" y="241"/>
                      <a:pt x="117" y="223"/>
                      <a:pt x="117" y="206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6" name="Google Shape;3426;p58"/>
              <p:cNvSpPr/>
              <p:nvPr/>
            </p:nvSpPr>
            <p:spPr>
              <a:xfrm flipH="1">
                <a:off x="7018911" y="3775997"/>
                <a:ext cx="14290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45" y="1"/>
                      <a:pt x="28" y="10"/>
                      <a:pt x="19" y="19"/>
                    </a:cubicBezTo>
                    <a:cubicBezTo>
                      <a:pt x="10" y="37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51"/>
                      <a:pt x="28" y="268"/>
                      <a:pt x="63" y="277"/>
                    </a:cubicBezTo>
                    <a:cubicBezTo>
                      <a:pt x="81" y="277"/>
                      <a:pt x="99" y="268"/>
                      <a:pt x="108" y="260"/>
                    </a:cubicBezTo>
                    <a:cubicBezTo>
                      <a:pt x="117" y="242"/>
                      <a:pt x="126" y="224"/>
                      <a:pt x="126" y="215"/>
                    </a:cubicBezTo>
                    <a:lnTo>
                      <a:pt x="126" y="63"/>
                    </a:lnTo>
                    <a:cubicBezTo>
                      <a:pt x="126" y="28"/>
                      <a:pt x="99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7" name="Google Shape;3427;p58"/>
              <p:cNvSpPr/>
              <p:nvPr/>
            </p:nvSpPr>
            <p:spPr>
              <a:xfrm flipH="1">
                <a:off x="6972300" y="3806390"/>
                <a:ext cx="13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2" extrusionOk="0">
                    <a:moveTo>
                      <a:pt x="63" y="0"/>
                    </a:moveTo>
                    <a:cubicBezTo>
                      <a:pt x="27" y="0"/>
                      <a:pt x="0" y="36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27" y="322"/>
                      <a:pt x="63" y="322"/>
                    </a:cubicBezTo>
                    <a:cubicBezTo>
                      <a:pt x="89" y="322"/>
                      <a:pt x="116" y="295"/>
                      <a:pt x="116" y="259"/>
                    </a:cubicBezTo>
                    <a:lnTo>
                      <a:pt x="116" y="63"/>
                    </a:lnTo>
                    <a:cubicBezTo>
                      <a:pt x="116" y="36"/>
                      <a:pt x="8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8" name="Google Shape;3428;p58"/>
              <p:cNvSpPr/>
              <p:nvPr/>
            </p:nvSpPr>
            <p:spPr>
              <a:xfrm flipH="1">
                <a:off x="7123135" y="3781100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29" y="145"/>
                    </a:moveTo>
                    <a:lnTo>
                      <a:pt x="29" y="145"/>
                    </a:lnTo>
                    <a:cubicBezTo>
                      <a:pt x="28" y="147"/>
                      <a:pt x="27" y="150"/>
                      <a:pt x="27" y="152"/>
                    </a:cubicBezTo>
                    <a:cubicBezTo>
                      <a:pt x="28" y="150"/>
                      <a:pt x="28" y="147"/>
                      <a:pt x="29" y="145"/>
                    </a:cubicBezTo>
                    <a:close/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54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23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9" y="297"/>
                      <a:pt x="64" y="299"/>
                      <a:pt x="69" y="299"/>
                    </a:cubicBezTo>
                    <a:cubicBezTo>
                      <a:pt x="81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9" name="Google Shape;3429;p58"/>
              <p:cNvSpPr/>
              <p:nvPr/>
            </p:nvSpPr>
            <p:spPr>
              <a:xfrm flipH="1">
                <a:off x="7047264" y="3842794"/>
                <a:ext cx="13156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71" y="224"/>
                      <a:pt x="89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0" name="Google Shape;3430;p58"/>
              <p:cNvSpPr/>
              <p:nvPr/>
            </p:nvSpPr>
            <p:spPr>
              <a:xfrm flipH="1">
                <a:off x="7149446" y="3837804"/>
                <a:ext cx="14176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1" name="Google Shape;3431;p58"/>
              <p:cNvSpPr/>
              <p:nvPr/>
            </p:nvSpPr>
            <p:spPr>
              <a:xfrm flipH="1">
                <a:off x="7157498" y="3704210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1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9" y="393"/>
                      <a:pt x="126" y="366"/>
                      <a:pt x="126" y="331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2" name="Google Shape;3432;p58"/>
              <p:cNvSpPr/>
              <p:nvPr/>
            </p:nvSpPr>
            <p:spPr>
              <a:xfrm flipH="1">
                <a:off x="7221234" y="3826577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63" y="340"/>
                    </a:cubicBezTo>
                    <a:cubicBezTo>
                      <a:pt x="99" y="340"/>
                      <a:pt x="126" y="313"/>
                      <a:pt x="126" y="277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3" name="Google Shape;3433;p58"/>
              <p:cNvSpPr/>
              <p:nvPr/>
            </p:nvSpPr>
            <p:spPr>
              <a:xfrm flipH="1">
                <a:off x="7532885" y="4177573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2" y="0"/>
                    </a:moveTo>
                    <a:cubicBezTo>
                      <a:pt x="22" y="0"/>
                      <a:pt x="1" y="31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8" y="340"/>
                      <a:pt x="63" y="340"/>
                    </a:cubicBezTo>
                    <a:cubicBezTo>
                      <a:pt x="99" y="340"/>
                      <a:pt x="126" y="314"/>
                      <a:pt x="126" y="278"/>
                    </a:cubicBezTo>
                    <a:lnTo>
                      <a:pt x="126" y="55"/>
                    </a:lnTo>
                    <a:cubicBezTo>
                      <a:pt x="126" y="28"/>
                      <a:pt x="99" y="1"/>
                      <a:pt x="63" y="1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4" name="Google Shape;3434;p58"/>
              <p:cNvSpPr/>
              <p:nvPr/>
            </p:nvSpPr>
            <p:spPr>
              <a:xfrm flipH="1">
                <a:off x="7379101" y="4295063"/>
                <a:ext cx="14290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8" y="0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9" y="348"/>
                      <a:pt x="126" y="321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5" name="Google Shape;3435;p58"/>
              <p:cNvSpPr/>
              <p:nvPr/>
            </p:nvSpPr>
            <p:spPr>
              <a:xfrm flipH="1">
                <a:off x="7053274" y="407856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99" y="339"/>
                      <a:pt x="125" y="312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6" name="Google Shape;3436;p58"/>
              <p:cNvSpPr/>
              <p:nvPr/>
            </p:nvSpPr>
            <p:spPr>
              <a:xfrm flipH="1">
                <a:off x="6938957" y="4016874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86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67" y="340"/>
                      <a:pt x="71" y="340"/>
                      <a:pt x="74" y="340"/>
                    </a:cubicBezTo>
                    <a:cubicBezTo>
                      <a:pt x="104" y="340"/>
                      <a:pt x="126" y="309"/>
                      <a:pt x="126" y="286"/>
                    </a:cubicBezTo>
                    <a:lnTo>
                      <a:pt x="126" y="62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7" name="Google Shape;3437;p58"/>
              <p:cNvSpPr/>
              <p:nvPr/>
            </p:nvSpPr>
            <p:spPr>
              <a:xfrm flipH="1">
                <a:off x="7013808" y="4107827"/>
                <a:ext cx="13269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7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8" name="Google Shape;3438;p58"/>
              <p:cNvSpPr/>
              <p:nvPr/>
            </p:nvSpPr>
            <p:spPr>
              <a:xfrm flipH="1">
                <a:off x="7073461" y="4161356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1" y="0"/>
                    </a:moveTo>
                    <a:cubicBezTo>
                      <a:pt x="21" y="0"/>
                      <a:pt x="0" y="31"/>
                      <a:pt x="0" y="55"/>
                    </a:cubicBezTo>
                    <a:lnTo>
                      <a:pt x="0" y="278"/>
                    </a:lnTo>
                    <a:cubicBezTo>
                      <a:pt x="0" y="314"/>
                      <a:pt x="27" y="341"/>
                      <a:pt x="63" y="341"/>
                    </a:cubicBezTo>
                    <a:cubicBezTo>
                      <a:pt x="98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29"/>
                      <a:pt x="98" y="2"/>
                      <a:pt x="63" y="2"/>
                    </a:cubicBezTo>
                    <a:cubicBezTo>
                      <a:pt x="59" y="1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9" name="Google Shape;3439;p58"/>
              <p:cNvSpPr/>
              <p:nvPr/>
            </p:nvSpPr>
            <p:spPr>
              <a:xfrm flipH="1">
                <a:off x="7392257" y="4030937"/>
                <a:ext cx="14176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49" extrusionOk="0">
                    <a:moveTo>
                      <a:pt x="62" y="1"/>
                    </a:moveTo>
                    <a:cubicBezTo>
                      <a:pt x="27" y="1"/>
                      <a:pt x="0" y="3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62" y="349"/>
                    </a:cubicBezTo>
                    <a:cubicBezTo>
                      <a:pt x="89" y="349"/>
                      <a:pt x="125" y="322"/>
                      <a:pt x="125" y="286"/>
                    </a:cubicBezTo>
                    <a:lnTo>
                      <a:pt x="125" y="63"/>
                    </a:lnTo>
                    <a:cubicBezTo>
                      <a:pt x="125" y="28"/>
                      <a:pt x="89" y="10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0" name="Google Shape;3440;p58"/>
              <p:cNvSpPr/>
              <p:nvPr/>
            </p:nvSpPr>
            <p:spPr>
              <a:xfrm flipH="1">
                <a:off x="7205017" y="3756831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1" name="Google Shape;3441;p58"/>
              <p:cNvSpPr/>
              <p:nvPr/>
            </p:nvSpPr>
            <p:spPr>
              <a:xfrm flipH="1">
                <a:off x="7238473" y="3673817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2" name="Google Shape;3442;p58"/>
              <p:cNvSpPr/>
              <p:nvPr/>
            </p:nvSpPr>
            <p:spPr>
              <a:xfrm flipH="1">
                <a:off x="7163509" y="3651589"/>
                <a:ext cx="13269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0" y="215"/>
                      <a:pt x="18" y="224"/>
                    </a:cubicBezTo>
                    <a:cubicBezTo>
                      <a:pt x="27" y="241"/>
                      <a:pt x="45" y="241"/>
                      <a:pt x="54" y="241"/>
                    </a:cubicBezTo>
                    <a:cubicBezTo>
                      <a:pt x="58" y="244"/>
                      <a:pt x="63" y="245"/>
                      <a:pt x="68" y="245"/>
                    </a:cubicBezTo>
                    <a:cubicBezTo>
                      <a:pt x="80" y="245"/>
                      <a:pt x="92" y="237"/>
                      <a:pt x="98" y="224"/>
                    </a:cubicBezTo>
                    <a:cubicBezTo>
                      <a:pt x="116" y="215"/>
                      <a:pt x="116" y="197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3" name="Google Shape;3443;p58"/>
              <p:cNvSpPr/>
              <p:nvPr/>
            </p:nvSpPr>
            <p:spPr>
              <a:xfrm flipH="1">
                <a:off x="7056336" y="3644558"/>
                <a:ext cx="14290" cy="283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7"/>
                    </a:lnTo>
                    <a:cubicBezTo>
                      <a:pt x="1" y="205"/>
                      <a:pt x="10" y="214"/>
                      <a:pt x="19" y="232"/>
                    </a:cubicBezTo>
                    <a:cubicBezTo>
                      <a:pt x="28" y="241"/>
                      <a:pt x="45" y="250"/>
                      <a:pt x="63" y="250"/>
                    </a:cubicBezTo>
                    <a:cubicBezTo>
                      <a:pt x="81" y="250"/>
                      <a:pt x="90" y="241"/>
                      <a:pt x="108" y="232"/>
                    </a:cubicBezTo>
                    <a:cubicBezTo>
                      <a:pt x="117" y="223"/>
                      <a:pt x="126" y="205"/>
                      <a:pt x="126" y="187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4" name="Google Shape;3444;p58"/>
              <p:cNvSpPr/>
              <p:nvPr/>
            </p:nvSpPr>
            <p:spPr>
              <a:xfrm flipH="1">
                <a:off x="7104876" y="3701375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9" y="1"/>
                    </a:moveTo>
                    <a:cubicBezTo>
                      <a:pt x="50" y="1"/>
                      <a:pt x="41" y="3"/>
                      <a:pt x="37" y="8"/>
                    </a:cubicBezTo>
                    <a:cubicBezTo>
                      <a:pt x="19" y="17"/>
                      <a:pt x="10" y="34"/>
                      <a:pt x="10" y="43"/>
                    </a:cubicBezTo>
                    <a:cubicBezTo>
                      <a:pt x="1" y="79"/>
                      <a:pt x="1" y="106"/>
                      <a:pt x="10" y="133"/>
                    </a:cubicBezTo>
                    <a:cubicBezTo>
                      <a:pt x="10" y="159"/>
                      <a:pt x="28" y="186"/>
                      <a:pt x="45" y="204"/>
                    </a:cubicBezTo>
                    <a:cubicBezTo>
                      <a:pt x="54" y="213"/>
                      <a:pt x="72" y="222"/>
                      <a:pt x="90" y="222"/>
                    </a:cubicBezTo>
                    <a:cubicBezTo>
                      <a:pt x="108" y="222"/>
                      <a:pt x="117" y="213"/>
                      <a:pt x="135" y="204"/>
                    </a:cubicBezTo>
                    <a:cubicBezTo>
                      <a:pt x="144" y="195"/>
                      <a:pt x="152" y="177"/>
                      <a:pt x="152" y="159"/>
                    </a:cubicBezTo>
                    <a:cubicBezTo>
                      <a:pt x="152" y="141"/>
                      <a:pt x="144" y="133"/>
                      <a:pt x="135" y="115"/>
                    </a:cubicBezTo>
                    <a:lnTo>
                      <a:pt x="132" y="115"/>
                    </a:lnTo>
                    <a:cubicBezTo>
                      <a:pt x="130" y="110"/>
                      <a:pt x="126" y="106"/>
                      <a:pt x="126" y="106"/>
                    </a:cubicBezTo>
                    <a:cubicBezTo>
                      <a:pt x="126" y="97"/>
                      <a:pt x="126" y="88"/>
                      <a:pt x="126" y="79"/>
                    </a:cubicBezTo>
                    <a:cubicBezTo>
                      <a:pt x="135" y="61"/>
                      <a:pt x="126" y="43"/>
                      <a:pt x="117" y="34"/>
                    </a:cubicBezTo>
                    <a:cubicBezTo>
                      <a:pt x="108" y="17"/>
                      <a:pt x="99" y="8"/>
                      <a:pt x="81" y="8"/>
                    </a:cubicBezTo>
                    <a:cubicBezTo>
                      <a:pt x="77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5" name="Google Shape;3445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6" name="Google Shape;3446;p58"/>
              <p:cNvSpPr/>
              <p:nvPr/>
            </p:nvSpPr>
            <p:spPr>
              <a:xfrm flipH="1">
                <a:off x="7411423" y="3480911"/>
                <a:ext cx="19393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68" extrusionOk="0">
                    <a:moveTo>
                      <a:pt x="107" y="0"/>
                    </a:moveTo>
                    <a:cubicBezTo>
                      <a:pt x="99" y="0"/>
                      <a:pt x="90" y="2"/>
                      <a:pt x="81" y="7"/>
                    </a:cubicBezTo>
                    <a:cubicBezTo>
                      <a:pt x="63" y="7"/>
                      <a:pt x="54" y="16"/>
                      <a:pt x="46" y="34"/>
                    </a:cubicBezTo>
                    <a:cubicBezTo>
                      <a:pt x="10" y="87"/>
                      <a:pt x="1" y="158"/>
                      <a:pt x="19" y="230"/>
                    </a:cubicBezTo>
                    <a:cubicBezTo>
                      <a:pt x="26" y="252"/>
                      <a:pt x="52" y="268"/>
                      <a:pt x="75" y="268"/>
                    </a:cubicBezTo>
                    <a:cubicBezTo>
                      <a:pt x="80" y="268"/>
                      <a:pt x="85" y="267"/>
                      <a:pt x="90" y="266"/>
                    </a:cubicBezTo>
                    <a:cubicBezTo>
                      <a:pt x="108" y="266"/>
                      <a:pt x="126" y="257"/>
                      <a:pt x="135" y="239"/>
                    </a:cubicBezTo>
                    <a:cubicBezTo>
                      <a:pt x="135" y="230"/>
                      <a:pt x="144" y="212"/>
                      <a:pt x="135" y="194"/>
                    </a:cubicBezTo>
                    <a:cubicBezTo>
                      <a:pt x="135" y="191"/>
                      <a:pt x="135" y="188"/>
                      <a:pt x="135" y="185"/>
                    </a:cubicBezTo>
                    <a:cubicBezTo>
                      <a:pt x="135" y="173"/>
                      <a:pt x="135" y="161"/>
                      <a:pt x="135" y="150"/>
                    </a:cubicBezTo>
                    <a:cubicBezTo>
                      <a:pt x="135" y="132"/>
                      <a:pt x="135" y="114"/>
                      <a:pt x="144" y="96"/>
                    </a:cubicBezTo>
                    <a:cubicBezTo>
                      <a:pt x="144" y="105"/>
                      <a:pt x="144" y="114"/>
                      <a:pt x="144" y="114"/>
                    </a:cubicBezTo>
                    <a:cubicBezTo>
                      <a:pt x="144" y="105"/>
                      <a:pt x="144" y="96"/>
                      <a:pt x="153" y="96"/>
                    </a:cubicBezTo>
                    <a:cubicBezTo>
                      <a:pt x="170" y="60"/>
                      <a:pt x="153" y="25"/>
                      <a:pt x="126" y="7"/>
                    </a:cubicBezTo>
                    <a:cubicBezTo>
                      <a:pt x="121" y="2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7" name="Google Shape;3447;p58"/>
              <p:cNvSpPr/>
              <p:nvPr/>
            </p:nvSpPr>
            <p:spPr>
              <a:xfrm flipH="1">
                <a:off x="7379101" y="344927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8" name="Google Shape;3448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9" name="Google Shape;3449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0" name="Google Shape;3450;p58"/>
              <p:cNvSpPr/>
              <p:nvPr/>
            </p:nvSpPr>
            <p:spPr>
              <a:xfrm flipH="1">
                <a:off x="7370936" y="3521057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1" name="Google Shape;3451;p58"/>
              <p:cNvSpPr/>
              <p:nvPr/>
            </p:nvSpPr>
            <p:spPr>
              <a:xfrm flipH="1">
                <a:off x="7304137" y="3506881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28"/>
                    </a:cubicBezTo>
                    <a:cubicBezTo>
                      <a:pt x="9" y="37"/>
                      <a:pt x="0" y="54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80" y="224"/>
                      <a:pt x="89" y="215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7"/>
                      <a:pt x="107" y="28"/>
                    </a:cubicBezTo>
                    <a:cubicBezTo>
                      <a:pt x="89" y="10"/>
                      <a:pt x="80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2" name="Google Shape;3452;p58"/>
              <p:cNvSpPr/>
              <p:nvPr/>
            </p:nvSpPr>
            <p:spPr>
              <a:xfrm flipH="1">
                <a:off x="7223276" y="3589895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0"/>
                      <a:pt x="27" y="134"/>
                    </a:cubicBezTo>
                    <a:cubicBezTo>
                      <a:pt x="27" y="161"/>
                      <a:pt x="18" y="188"/>
                      <a:pt x="9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0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3" name="Google Shape;3453;p58"/>
              <p:cNvSpPr/>
              <p:nvPr/>
            </p:nvSpPr>
            <p:spPr>
              <a:xfrm flipH="1">
                <a:off x="7257639" y="3513005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66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0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4" name="Google Shape;3454;p58"/>
              <p:cNvSpPr/>
              <p:nvPr/>
            </p:nvSpPr>
            <p:spPr>
              <a:xfrm flipH="1">
                <a:off x="7304137" y="3565626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67" y="244"/>
                      <a:pt x="72" y="245"/>
                      <a:pt x="75" y="245"/>
                    </a:cubicBezTo>
                    <a:cubicBezTo>
                      <a:pt x="86" y="245"/>
                      <a:pt x="94" y="236"/>
                      <a:pt x="107" y="223"/>
                    </a:cubicBezTo>
                    <a:cubicBezTo>
                      <a:pt x="116" y="214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89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5" name="Google Shape;3455;p58"/>
              <p:cNvSpPr/>
              <p:nvPr/>
            </p:nvSpPr>
            <p:spPr>
              <a:xfrm flipH="1">
                <a:off x="7338614" y="348261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6" name="Google Shape;3456;p58"/>
              <p:cNvSpPr/>
              <p:nvPr/>
            </p:nvSpPr>
            <p:spPr>
              <a:xfrm flipH="1">
                <a:off x="7262743" y="3460384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7" name="Google Shape;3457;p58"/>
              <p:cNvSpPr/>
              <p:nvPr/>
            </p:nvSpPr>
            <p:spPr>
              <a:xfrm flipH="1">
                <a:off x="7205017" y="3510170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8"/>
                    </a:cubicBezTo>
                    <a:cubicBezTo>
                      <a:pt x="27" y="16"/>
                      <a:pt x="18" y="34"/>
                      <a:pt x="10" y="43"/>
                    </a:cubicBezTo>
                    <a:cubicBezTo>
                      <a:pt x="1" y="70"/>
                      <a:pt x="1" y="106"/>
                      <a:pt x="10" y="132"/>
                    </a:cubicBezTo>
                    <a:cubicBezTo>
                      <a:pt x="18" y="159"/>
                      <a:pt x="27" y="186"/>
                      <a:pt x="54" y="204"/>
                    </a:cubicBezTo>
                    <a:cubicBezTo>
                      <a:pt x="63" y="213"/>
                      <a:pt x="81" y="222"/>
                      <a:pt x="90" y="222"/>
                    </a:cubicBezTo>
                    <a:cubicBezTo>
                      <a:pt x="108" y="222"/>
                      <a:pt x="126" y="213"/>
                      <a:pt x="134" y="204"/>
                    </a:cubicBezTo>
                    <a:cubicBezTo>
                      <a:pt x="152" y="195"/>
                      <a:pt x="152" y="177"/>
                      <a:pt x="152" y="159"/>
                    </a:cubicBezTo>
                    <a:cubicBezTo>
                      <a:pt x="152" y="141"/>
                      <a:pt x="143" y="132"/>
                      <a:pt x="134" y="115"/>
                    </a:cubicBezTo>
                    <a:lnTo>
                      <a:pt x="134" y="115"/>
                    </a:lnTo>
                    <a:lnTo>
                      <a:pt x="143" y="124"/>
                    </a:lnTo>
                    <a:cubicBezTo>
                      <a:pt x="139" y="119"/>
                      <a:pt x="137" y="114"/>
                      <a:pt x="134" y="110"/>
                    </a:cubicBezTo>
                    <a:lnTo>
                      <a:pt x="134" y="110"/>
                    </a:lnTo>
                    <a:cubicBezTo>
                      <a:pt x="134" y="111"/>
                      <a:pt x="134" y="113"/>
                      <a:pt x="134" y="115"/>
                    </a:cubicBezTo>
                    <a:cubicBezTo>
                      <a:pt x="134" y="112"/>
                      <a:pt x="133" y="109"/>
                      <a:pt x="132" y="106"/>
                    </a:cubicBezTo>
                    <a:lnTo>
                      <a:pt x="132" y="106"/>
                    </a:lnTo>
                    <a:cubicBezTo>
                      <a:pt x="133" y="107"/>
                      <a:pt x="134" y="109"/>
                      <a:pt x="134" y="110"/>
                    </a:cubicBezTo>
                    <a:lnTo>
                      <a:pt x="134" y="110"/>
                    </a:lnTo>
                    <a:cubicBezTo>
                      <a:pt x="134" y="107"/>
                      <a:pt x="133" y="105"/>
                      <a:pt x="130" y="101"/>
                    </a:cubicBezTo>
                    <a:lnTo>
                      <a:pt x="130" y="101"/>
                    </a:lnTo>
                    <a:cubicBezTo>
                      <a:pt x="131" y="103"/>
                      <a:pt x="132" y="104"/>
                      <a:pt x="132" y="106"/>
                    </a:cubicBezTo>
                    <a:cubicBezTo>
                      <a:pt x="130" y="103"/>
                      <a:pt x="129" y="100"/>
                      <a:pt x="126" y="97"/>
                    </a:cubicBezTo>
                    <a:lnTo>
                      <a:pt x="126" y="97"/>
                    </a:lnTo>
                    <a:cubicBezTo>
                      <a:pt x="127" y="99"/>
                      <a:pt x="129" y="100"/>
                      <a:pt x="130" y="101"/>
                    </a:cubicBezTo>
                    <a:lnTo>
                      <a:pt x="130" y="101"/>
                    </a:lnTo>
                    <a:cubicBezTo>
                      <a:pt x="128" y="97"/>
                      <a:pt x="126" y="92"/>
                      <a:pt x="126" y="88"/>
                    </a:cubicBezTo>
                    <a:cubicBezTo>
                      <a:pt x="126" y="85"/>
                      <a:pt x="126" y="82"/>
                      <a:pt x="126" y="79"/>
                    </a:cubicBezTo>
                    <a:cubicBezTo>
                      <a:pt x="134" y="61"/>
                      <a:pt x="134" y="43"/>
                      <a:pt x="126" y="34"/>
                    </a:cubicBezTo>
                    <a:cubicBezTo>
                      <a:pt x="117" y="16"/>
                      <a:pt x="99" y="8"/>
                      <a:pt x="90" y="8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8" name="Google Shape;3458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9" name="Google Shape;3459;p58"/>
              <p:cNvSpPr/>
              <p:nvPr/>
            </p:nvSpPr>
            <p:spPr>
              <a:xfrm flipH="1">
                <a:off x="7111000" y="3375668"/>
                <a:ext cx="1928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69" extrusionOk="0">
                    <a:moveTo>
                      <a:pt x="146" y="105"/>
                    </a:moveTo>
                    <a:cubicBezTo>
                      <a:pt x="143" y="110"/>
                      <a:pt x="143" y="114"/>
                      <a:pt x="143" y="114"/>
                    </a:cubicBezTo>
                    <a:lnTo>
                      <a:pt x="143" y="114"/>
                    </a:lnTo>
                    <a:cubicBezTo>
                      <a:pt x="143" y="111"/>
                      <a:pt x="144" y="108"/>
                      <a:pt x="146" y="105"/>
                    </a:cubicBezTo>
                    <a:close/>
                    <a:moveTo>
                      <a:pt x="108" y="0"/>
                    </a:moveTo>
                    <a:cubicBezTo>
                      <a:pt x="99" y="0"/>
                      <a:pt x="90" y="3"/>
                      <a:pt x="81" y="7"/>
                    </a:cubicBezTo>
                    <a:cubicBezTo>
                      <a:pt x="72" y="7"/>
                      <a:pt x="54" y="16"/>
                      <a:pt x="45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6" y="252"/>
                      <a:pt x="51" y="268"/>
                      <a:pt x="80" y="268"/>
                    </a:cubicBezTo>
                    <a:cubicBezTo>
                      <a:pt x="86" y="268"/>
                      <a:pt x="92" y="267"/>
                      <a:pt x="99" y="266"/>
                    </a:cubicBezTo>
                    <a:cubicBezTo>
                      <a:pt x="108" y="266"/>
                      <a:pt x="125" y="257"/>
                      <a:pt x="134" y="239"/>
                    </a:cubicBezTo>
                    <a:cubicBezTo>
                      <a:pt x="143" y="230"/>
                      <a:pt x="143" y="212"/>
                      <a:pt x="143" y="194"/>
                    </a:cubicBezTo>
                    <a:cubicBezTo>
                      <a:pt x="134" y="185"/>
                      <a:pt x="134" y="177"/>
                      <a:pt x="134" y="168"/>
                    </a:cubicBezTo>
                    <a:cubicBezTo>
                      <a:pt x="134" y="162"/>
                      <a:pt x="134" y="156"/>
                      <a:pt x="134" y="150"/>
                    </a:cubicBezTo>
                    <a:cubicBezTo>
                      <a:pt x="134" y="132"/>
                      <a:pt x="143" y="114"/>
                      <a:pt x="152" y="96"/>
                    </a:cubicBezTo>
                    <a:cubicBezTo>
                      <a:pt x="170" y="61"/>
                      <a:pt x="161" y="25"/>
                      <a:pt x="134" y="7"/>
                    </a:cubicBezTo>
                    <a:cubicBezTo>
                      <a:pt x="125" y="3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0" name="Google Shape;3460;p58"/>
              <p:cNvSpPr/>
              <p:nvPr/>
            </p:nvSpPr>
            <p:spPr>
              <a:xfrm flipH="1">
                <a:off x="7215110" y="3260106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7"/>
                    </a:lnTo>
                    <a:cubicBezTo>
                      <a:pt x="0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0" y="241"/>
                      <a:pt x="98" y="241"/>
                      <a:pt x="107" y="223"/>
                    </a:cubicBezTo>
                    <a:cubicBezTo>
                      <a:pt x="116" y="214"/>
                      <a:pt x="125" y="196"/>
                      <a:pt x="125" y="187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1" name="Google Shape;3461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2" name="Google Shape;3462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3" name="Google Shape;3463;p58"/>
              <p:cNvSpPr/>
              <p:nvPr/>
            </p:nvSpPr>
            <p:spPr>
              <a:xfrm flipH="1">
                <a:off x="7214203" y="3392566"/>
                <a:ext cx="1315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15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1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4" name="Google Shape;3464;p58"/>
              <p:cNvSpPr/>
              <p:nvPr/>
            </p:nvSpPr>
            <p:spPr>
              <a:xfrm flipH="1">
                <a:off x="7306179" y="3403680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62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36" y="215"/>
                      <a:pt x="45" y="224"/>
                      <a:pt x="63" y="224"/>
                    </a:cubicBezTo>
                    <a:cubicBezTo>
                      <a:pt x="81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2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5" name="Google Shape;3465;p58"/>
              <p:cNvSpPr/>
              <p:nvPr/>
            </p:nvSpPr>
            <p:spPr>
              <a:xfrm flipH="1">
                <a:off x="7075503" y="3458343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27" y="126"/>
                      <a:pt x="27" y="152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0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7" y="298"/>
                      <a:pt x="60" y="299"/>
                      <a:pt x="64" y="299"/>
                    </a:cubicBezTo>
                    <a:cubicBezTo>
                      <a:pt x="74" y="299"/>
                      <a:pt x="86" y="292"/>
                      <a:pt x="99" y="286"/>
                    </a:cubicBezTo>
                    <a:cubicBezTo>
                      <a:pt x="108" y="277"/>
                      <a:pt x="117" y="268"/>
                      <a:pt x="126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6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6" name="Google Shape;3466;p58"/>
              <p:cNvSpPr/>
              <p:nvPr/>
            </p:nvSpPr>
            <p:spPr>
              <a:xfrm flipH="1">
                <a:off x="6876241" y="3496788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10"/>
                      <a:pt x="54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36" y="126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3"/>
                      <a:pt x="9" y="250"/>
                      <a:pt x="18" y="268"/>
                    </a:cubicBezTo>
                    <a:cubicBezTo>
                      <a:pt x="27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5" y="299"/>
                    </a:cubicBezTo>
                    <a:cubicBezTo>
                      <a:pt x="77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7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7" name="Google Shape;3467;p58"/>
              <p:cNvSpPr/>
              <p:nvPr/>
            </p:nvSpPr>
            <p:spPr>
              <a:xfrm flipH="1">
                <a:off x="7012787" y="3589895"/>
                <a:ext cx="1837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5" extrusionOk="0"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90"/>
                      <a:pt x="36" y="116"/>
                      <a:pt x="27" y="143"/>
                    </a:cubicBezTo>
                    <a:lnTo>
                      <a:pt x="36" y="125"/>
                    </a:lnTo>
                    <a:lnTo>
                      <a:pt x="36" y="125"/>
                    </a:lnTo>
                    <a:cubicBezTo>
                      <a:pt x="27" y="161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90" y="295"/>
                      <a:pt x="99" y="286"/>
                    </a:cubicBezTo>
                    <a:cubicBezTo>
                      <a:pt x="117" y="277"/>
                      <a:pt x="126" y="268"/>
                      <a:pt x="126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5" y="18"/>
                    </a:cubicBezTo>
                    <a:cubicBezTo>
                      <a:pt x="126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8" name="Google Shape;3468;p58"/>
              <p:cNvSpPr/>
              <p:nvPr/>
            </p:nvSpPr>
            <p:spPr>
              <a:xfrm flipH="1">
                <a:off x="7034108" y="3517088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6"/>
                      <a:pt x="27" y="110"/>
                      <a:pt x="27" y="134"/>
                    </a:cubicBezTo>
                    <a:cubicBezTo>
                      <a:pt x="18" y="161"/>
                      <a:pt x="18" y="187"/>
                      <a:pt x="0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7"/>
                      <a:pt x="152" y="125"/>
                      <a:pt x="152" y="63"/>
                    </a:cubicBezTo>
                    <a:cubicBezTo>
                      <a:pt x="143" y="45"/>
                      <a:pt x="143" y="27"/>
                      <a:pt x="134" y="18"/>
                    </a:cubicBezTo>
                    <a:cubicBezTo>
                      <a:pt x="116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9" name="Google Shape;3469;p58"/>
              <p:cNvSpPr/>
              <p:nvPr/>
            </p:nvSpPr>
            <p:spPr>
              <a:xfrm flipH="1">
                <a:off x="7132208" y="3506881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28" y="138"/>
                    </a:moveTo>
                    <a:cubicBezTo>
                      <a:pt x="27" y="141"/>
                      <a:pt x="27" y="144"/>
                      <a:pt x="27" y="144"/>
                    </a:cubicBezTo>
                    <a:cubicBezTo>
                      <a:pt x="27" y="142"/>
                      <a:pt x="28" y="140"/>
                      <a:pt x="28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35" y="88"/>
                      <a:pt x="36" y="113"/>
                      <a:pt x="28" y="138"/>
                    </a:cubicBezTo>
                    <a:lnTo>
                      <a:pt x="28" y="138"/>
                    </a:lnTo>
                    <a:cubicBezTo>
                      <a:pt x="30" y="136"/>
                      <a:pt x="32" y="135"/>
                      <a:pt x="36" y="135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1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8"/>
                      <a:pt x="134" y="19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0" name="Google Shape;3470;p58"/>
              <p:cNvSpPr/>
              <p:nvPr/>
            </p:nvSpPr>
            <p:spPr>
              <a:xfrm flipH="1">
                <a:off x="6978424" y="3485674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29" y="145"/>
                    </a:moveTo>
                    <a:cubicBezTo>
                      <a:pt x="28" y="147"/>
                      <a:pt x="27" y="150"/>
                      <a:pt x="27" y="152"/>
                    </a:cubicBezTo>
                    <a:cubicBezTo>
                      <a:pt x="27" y="150"/>
                      <a:pt x="28" y="147"/>
                      <a:pt x="29" y="145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71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1" name="Google Shape;3471;p58"/>
              <p:cNvSpPr/>
              <p:nvPr/>
            </p:nvSpPr>
            <p:spPr>
              <a:xfrm flipH="1">
                <a:off x="7020952" y="3408783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5"/>
                    </a:cubicBezTo>
                    <a:cubicBezTo>
                      <a:pt x="18" y="161"/>
                      <a:pt x="9" y="188"/>
                      <a:pt x="0" y="215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27" y="286"/>
                      <a:pt x="45" y="286"/>
                    </a:cubicBezTo>
                    <a:cubicBezTo>
                      <a:pt x="54" y="290"/>
                      <a:pt x="63" y="293"/>
                      <a:pt x="71" y="293"/>
                    </a:cubicBezTo>
                    <a:cubicBezTo>
                      <a:pt x="78" y="293"/>
                      <a:pt x="85" y="290"/>
                      <a:pt x="89" y="286"/>
                    </a:cubicBezTo>
                    <a:cubicBezTo>
                      <a:pt x="107" y="277"/>
                      <a:pt x="116" y="259"/>
                      <a:pt x="116" y="250"/>
                    </a:cubicBezTo>
                    <a:cubicBezTo>
                      <a:pt x="143" y="188"/>
                      <a:pt x="152" y="125"/>
                      <a:pt x="143" y="63"/>
                    </a:cubicBezTo>
                    <a:cubicBezTo>
                      <a:pt x="143" y="45"/>
                      <a:pt x="143" y="27"/>
                      <a:pt x="125" y="18"/>
                    </a:cubicBezTo>
                    <a:cubicBezTo>
                      <a:pt x="116" y="1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2" name="Google Shape;3472;p58"/>
              <p:cNvSpPr/>
              <p:nvPr/>
            </p:nvSpPr>
            <p:spPr>
              <a:xfrm flipH="1">
                <a:off x="7059398" y="3335976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3"/>
                      <a:pt x="27" y="104"/>
                      <a:pt x="27" y="125"/>
                    </a:cubicBezTo>
                    <a:cubicBezTo>
                      <a:pt x="27" y="161"/>
                      <a:pt x="18" y="188"/>
                      <a:pt x="0" y="214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89" y="290"/>
                      <a:pt x="98" y="286"/>
                    </a:cubicBezTo>
                    <a:cubicBezTo>
                      <a:pt x="107" y="277"/>
                      <a:pt x="116" y="259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16" y="0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3" name="Google Shape;3473;p58"/>
              <p:cNvSpPr/>
              <p:nvPr/>
            </p:nvSpPr>
            <p:spPr>
              <a:xfrm flipH="1">
                <a:off x="7123135" y="3267137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1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4" name="Google Shape;3474;p58"/>
              <p:cNvSpPr/>
              <p:nvPr/>
            </p:nvSpPr>
            <p:spPr>
              <a:xfrm flipH="1">
                <a:off x="7171674" y="3188206"/>
                <a:ext cx="17238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6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59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2" y="295"/>
                      <a:pt x="80" y="295"/>
                      <a:pt x="89" y="286"/>
                    </a:cubicBezTo>
                    <a:cubicBezTo>
                      <a:pt x="107" y="277"/>
                      <a:pt x="116" y="268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5" name="Google Shape;3475;p58"/>
              <p:cNvSpPr/>
              <p:nvPr/>
            </p:nvSpPr>
            <p:spPr>
              <a:xfrm flipH="1">
                <a:off x="7239494" y="3139327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75" y="0"/>
                    </a:moveTo>
                    <a:cubicBezTo>
                      <a:pt x="63" y="0"/>
                      <a:pt x="51" y="8"/>
                      <a:pt x="45" y="21"/>
                    </a:cubicBezTo>
                    <a:cubicBezTo>
                      <a:pt x="36" y="30"/>
                      <a:pt x="27" y="48"/>
                      <a:pt x="27" y="57"/>
                    </a:cubicBezTo>
                    <a:cubicBezTo>
                      <a:pt x="27" y="85"/>
                      <a:pt x="27" y="107"/>
                      <a:pt x="27" y="128"/>
                    </a:cubicBezTo>
                    <a:cubicBezTo>
                      <a:pt x="18" y="155"/>
                      <a:pt x="18" y="191"/>
                      <a:pt x="0" y="218"/>
                    </a:cubicBezTo>
                    <a:cubicBezTo>
                      <a:pt x="0" y="227"/>
                      <a:pt x="0" y="253"/>
                      <a:pt x="9" y="262"/>
                    </a:cubicBezTo>
                    <a:cubicBezTo>
                      <a:pt x="18" y="280"/>
                      <a:pt x="27" y="289"/>
                      <a:pt x="45" y="289"/>
                    </a:cubicBezTo>
                    <a:cubicBezTo>
                      <a:pt x="51" y="292"/>
                      <a:pt x="57" y="293"/>
                      <a:pt x="62" y="293"/>
                    </a:cubicBezTo>
                    <a:cubicBezTo>
                      <a:pt x="74" y="293"/>
                      <a:pt x="84" y="289"/>
                      <a:pt x="90" y="289"/>
                    </a:cubicBezTo>
                    <a:cubicBezTo>
                      <a:pt x="107" y="280"/>
                      <a:pt x="116" y="262"/>
                      <a:pt x="125" y="244"/>
                    </a:cubicBezTo>
                    <a:cubicBezTo>
                      <a:pt x="143" y="191"/>
                      <a:pt x="152" y="120"/>
                      <a:pt x="152" y="57"/>
                    </a:cubicBezTo>
                    <a:cubicBezTo>
                      <a:pt x="143" y="48"/>
                      <a:pt x="143" y="30"/>
                      <a:pt x="134" y="21"/>
                    </a:cubicBezTo>
                    <a:cubicBezTo>
                      <a:pt x="116" y="4"/>
                      <a:pt x="98" y="4"/>
                      <a:pt x="90" y="4"/>
                    </a:cubicBezTo>
                    <a:cubicBezTo>
                      <a:pt x="85" y="1"/>
                      <a:pt x="80" y="0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6" name="Google Shape;3476;p58"/>
              <p:cNvSpPr/>
              <p:nvPr/>
            </p:nvSpPr>
            <p:spPr>
              <a:xfrm flipH="1">
                <a:off x="7331469" y="3151802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81" y="1"/>
                      <a:pt x="63" y="10"/>
                      <a:pt x="54" y="18"/>
                    </a:cubicBezTo>
                    <a:cubicBezTo>
                      <a:pt x="36" y="27"/>
                      <a:pt x="27" y="54"/>
                      <a:pt x="27" y="63"/>
                    </a:cubicBezTo>
                    <a:cubicBezTo>
                      <a:pt x="36" y="90"/>
                      <a:pt x="36" y="117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7" y="298"/>
                      <a:pt x="61" y="299"/>
                      <a:pt x="66" y="299"/>
                    </a:cubicBezTo>
                    <a:cubicBezTo>
                      <a:pt x="77" y="299"/>
                      <a:pt x="92" y="292"/>
                      <a:pt x="99" y="286"/>
                    </a:cubicBezTo>
                    <a:cubicBezTo>
                      <a:pt x="117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7" name="Google Shape;3477;p58"/>
              <p:cNvSpPr/>
              <p:nvPr/>
            </p:nvSpPr>
            <p:spPr>
              <a:xfrm flipH="1">
                <a:off x="7401330" y="3163937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89" y="1"/>
                    </a:moveTo>
                    <a:cubicBezTo>
                      <a:pt x="80" y="1"/>
                      <a:pt x="62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36" y="117"/>
                      <a:pt x="27" y="143"/>
                    </a:cubicBezTo>
                    <a:cubicBezTo>
                      <a:pt x="27" y="143"/>
                      <a:pt x="27" y="134"/>
                      <a:pt x="27" y="126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0"/>
                      <a:pt x="18" y="259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8" name="Google Shape;3478;p58"/>
              <p:cNvSpPr/>
              <p:nvPr/>
            </p:nvSpPr>
            <p:spPr>
              <a:xfrm flipH="1">
                <a:off x="7566228" y="3209526"/>
                <a:ext cx="1735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19" y="161"/>
                      <a:pt x="10" y="187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8" y="277"/>
                      <a:pt x="117" y="259"/>
                      <a:pt x="117" y="250"/>
                    </a:cubicBezTo>
                    <a:cubicBezTo>
                      <a:pt x="144" y="187"/>
                      <a:pt x="152" y="125"/>
                      <a:pt x="144" y="63"/>
                    </a:cubicBezTo>
                    <a:cubicBezTo>
                      <a:pt x="144" y="45"/>
                      <a:pt x="144" y="27"/>
                      <a:pt x="126" y="18"/>
                    </a:cubicBezTo>
                    <a:cubicBezTo>
                      <a:pt x="117" y="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9" name="Google Shape;3479;p58"/>
              <p:cNvSpPr/>
              <p:nvPr/>
            </p:nvSpPr>
            <p:spPr>
              <a:xfrm flipH="1">
                <a:off x="7439776" y="3144771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98" y="0"/>
                    </a:moveTo>
                    <a:cubicBezTo>
                      <a:pt x="80" y="0"/>
                      <a:pt x="62" y="9"/>
                      <a:pt x="54" y="18"/>
                    </a:cubicBezTo>
                    <a:cubicBezTo>
                      <a:pt x="45" y="27"/>
                      <a:pt x="27" y="45"/>
                      <a:pt x="36" y="63"/>
                    </a:cubicBezTo>
                    <a:cubicBezTo>
                      <a:pt x="36" y="89"/>
                      <a:pt x="36" y="116"/>
                      <a:pt x="27" y="143"/>
                    </a:cubicBezTo>
                    <a:cubicBezTo>
                      <a:pt x="30" y="140"/>
                      <a:pt x="31" y="138"/>
                      <a:pt x="33" y="137"/>
                    </a:cubicBezTo>
                    <a:lnTo>
                      <a:pt x="33" y="137"/>
                    </a:lnTo>
                    <a:cubicBezTo>
                      <a:pt x="25" y="167"/>
                      <a:pt x="17" y="190"/>
                      <a:pt x="9" y="214"/>
                    </a:cubicBezTo>
                    <a:cubicBezTo>
                      <a:pt x="0" y="232"/>
                      <a:pt x="9" y="250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0"/>
                      <a:pt x="71" y="292"/>
                      <a:pt x="79" y="292"/>
                    </a:cubicBezTo>
                    <a:cubicBezTo>
                      <a:pt x="87" y="292"/>
                      <a:pt x="94" y="290"/>
                      <a:pt x="98" y="286"/>
                    </a:cubicBezTo>
                    <a:cubicBezTo>
                      <a:pt x="116" y="277"/>
                      <a:pt x="125" y="259"/>
                      <a:pt x="125" y="250"/>
                    </a:cubicBezTo>
                    <a:cubicBezTo>
                      <a:pt x="152" y="187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4" y="18"/>
                    </a:cubicBezTo>
                    <a:cubicBezTo>
                      <a:pt x="125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0" name="Google Shape;3480;p58"/>
              <p:cNvSpPr/>
              <p:nvPr/>
            </p:nvSpPr>
            <p:spPr>
              <a:xfrm flipH="1">
                <a:off x="7506574" y="3166999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27" y="116"/>
                      <a:pt x="27" y="143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9" y="268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1" name="Google Shape;3481;p58"/>
              <p:cNvSpPr/>
              <p:nvPr/>
            </p:nvSpPr>
            <p:spPr>
              <a:xfrm flipH="1">
                <a:off x="7053274" y="3214516"/>
                <a:ext cx="17352" cy="3300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1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9"/>
                    </a:cubicBezTo>
                    <a:cubicBezTo>
                      <a:pt x="36" y="27"/>
                      <a:pt x="28" y="45"/>
                      <a:pt x="28" y="54"/>
                    </a:cubicBezTo>
                    <a:cubicBezTo>
                      <a:pt x="28" y="90"/>
                      <a:pt x="28" y="117"/>
                      <a:pt x="19" y="143"/>
                    </a:cubicBezTo>
                    <a:lnTo>
                      <a:pt x="28" y="126"/>
                    </a:lnTo>
                    <a:lnTo>
                      <a:pt x="28" y="126"/>
                    </a:lnTo>
                    <a:cubicBezTo>
                      <a:pt x="19" y="152"/>
                      <a:pt x="10" y="188"/>
                      <a:pt x="1" y="215"/>
                    </a:cubicBezTo>
                    <a:cubicBezTo>
                      <a:pt x="1" y="233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86"/>
                    </a:cubicBezTo>
                    <a:cubicBezTo>
                      <a:pt x="51" y="289"/>
                      <a:pt x="57" y="290"/>
                      <a:pt x="63" y="290"/>
                    </a:cubicBezTo>
                    <a:cubicBezTo>
                      <a:pt x="74" y="290"/>
                      <a:pt x="84" y="286"/>
                      <a:pt x="90" y="286"/>
                    </a:cubicBezTo>
                    <a:cubicBezTo>
                      <a:pt x="108" y="277"/>
                      <a:pt x="117" y="259"/>
                      <a:pt x="117" y="242"/>
                    </a:cubicBezTo>
                    <a:cubicBezTo>
                      <a:pt x="144" y="188"/>
                      <a:pt x="152" y="126"/>
                      <a:pt x="144" y="54"/>
                    </a:cubicBezTo>
                    <a:cubicBezTo>
                      <a:pt x="144" y="45"/>
                      <a:pt x="144" y="27"/>
                      <a:pt x="126" y="19"/>
                    </a:cubicBezTo>
                    <a:cubicBezTo>
                      <a:pt x="117" y="1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2" name="Google Shape;3482;p58"/>
              <p:cNvSpPr/>
              <p:nvPr/>
            </p:nvSpPr>
            <p:spPr>
              <a:xfrm flipH="1">
                <a:off x="7106917" y="3181742"/>
                <a:ext cx="1735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4" extrusionOk="0">
                    <a:moveTo>
                      <a:pt x="76" y="1"/>
                    </a:moveTo>
                    <a:cubicBezTo>
                      <a:pt x="63" y="1"/>
                      <a:pt x="52" y="9"/>
                      <a:pt x="46" y="22"/>
                    </a:cubicBezTo>
                    <a:cubicBezTo>
                      <a:pt x="37" y="31"/>
                      <a:pt x="28" y="49"/>
                      <a:pt x="28" y="58"/>
                    </a:cubicBezTo>
                    <a:cubicBezTo>
                      <a:pt x="28" y="86"/>
                      <a:pt x="28" y="108"/>
                      <a:pt x="28" y="129"/>
                    </a:cubicBezTo>
                    <a:cubicBezTo>
                      <a:pt x="19" y="156"/>
                      <a:pt x="19" y="192"/>
                      <a:pt x="1" y="218"/>
                    </a:cubicBezTo>
                    <a:cubicBezTo>
                      <a:pt x="1" y="227"/>
                      <a:pt x="1" y="254"/>
                      <a:pt x="10" y="263"/>
                    </a:cubicBezTo>
                    <a:cubicBezTo>
                      <a:pt x="19" y="281"/>
                      <a:pt x="28" y="290"/>
                      <a:pt x="46" y="290"/>
                    </a:cubicBezTo>
                    <a:cubicBezTo>
                      <a:pt x="52" y="293"/>
                      <a:pt x="57" y="294"/>
                      <a:pt x="63" y="294"/>
                    </a:cubicBezTo>
                    <a:cubicBezTo>
                      <a:pt x="74" y="294"/>
                      <a:pt x="84" y="290"/>
                      <a:pt x="90" y="290"/>
                    </a:cubicBezTo>
                    <a:cubicBezTo>
                      <a:pt x="108" y="281"/>
                      <a:pt x="117" y="263"/>
                      <a:pt x="126" y="245"/>
                    </a:cubicBezTo>
                    <a:cubicBezTo>
                      <a:pt x="144" y="192"/>
                      <a:pt x="153" y="120"/>
                      <a:pt x="153" y="58"/>
                    </a:cubicBezTo>
                    <a:cubicBezTo>
                      <a:pt x="144" y="49"/>
                      <a:pt x="144" y="31"/>
                      <a:pt x="135" y="22"/>
                    </a:cubicBezTo>
                    <a:cubicBezTo>
                      <a:pt x="117" y="4"/>
                      <a:pt x="99" y="4"/>
                      <a:pt x="90" y="4"/>
                    </a:cubicBezTo>
                    <a:cubicBezTo>
                      <a:pt x="85" y="2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3" name="Google Shape;3483;p58"/>
              <p:cNvSpPr/>
              <p:nvPr/>
            </p:nvSpPr>
            <p:spPr>
              <a:xfrm flipH="1">
                <a:off x="7004735" y="3293448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30" y="136"/>
                    </a:moveTo>
                    <a:cubicBezTo>
                      <a:pt x="27" y="139"/>
                      <a:pt x="27" y="146"/>
                      <a:pt x="27" y="152"/>
                    </a:cubicBezTo>
                    <a:cubicBezTo>
                      <a:pt x="28" y="147"/>
                      <a:pt x="29" y="141"/>
                      <a:pt x="30" y="136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3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4" y="86"/>
                      <a:pt x="36" y="108"/>
                      <a:pt x="30" y="136"/>
                    </a:cubicBezTo>
                    <a:lnTo>
                      <a:pt x="30" y="136"/>
                    </a:lnTo>
                    <a:cubicBezTo>
                      <a:pt x="32" y="135"/>
                      <a:pt x="33" y="134"/>
                      <a:pt x="36" y="134"/>
                    </a:cubicBezTo>
                    <a:cubicBezTo>
                      <a:pt x="27" y="161"/>
                      <a:pt x="18" y="188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4" name="Google Shape;3484;p58"/>
              <p:cNvSpPr/>
              <p:nvPr/>
            </p:nvSpPr>
            <p:spPr>
              <a:xfrm flipH="1">
                <a:off x="6977403" y="3400732"/>
                <a:ext cx="17352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28" y="161"/>
                      <a:pt x="19" y="188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37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90" y="290"/>
                      <a:pt x="99" y="286"/>
                    </a:cubicBezTo>
                    <a:cubicBezTo>
                      <a:pt x="108" y="277"/>
                      <a:pt x="117" y="259"/>
                      <a:pt x="126" y="250"/>
                    </a:cubicBezTo>
                    <a:cubicBezTo>
                      <a:pt x="144" y="188"/>
                      <a:pt x="153" y="125"/>
                      <a:pt x="153" y="63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17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5" name="Google Shape;3485;p58"/>
              <p:cNvSpPr/>
              <p:nvPr/>
            </p:nvSpPr>
            <p:spPr>
              <a:xfrm flipH="1">
                <a:off x="6954154" y="3331893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9"/>
                      <a:pt x="45" y="27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9"/>
                      <a:pt x="36" y="125"/>
                      <a:pt x="27" y="152"/>
                    </a:cubicBezTo>
                    <a:cubicBezTo>
                      <a:pt x="27" y="143"/>
                      <a:pt x="27" y="143"/>
                      <a:pt x="27" y="134"/>
                    </a:cubicBez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4" y="299"/>
                    </a:cubicBezTo>
                    <a:cubicBezTo>
                      <a:pt x="73" y="299"/>
                      <a:pt x="86" y="292"/>
                      <a:pt x="98" y="286"/>
                    </a:cubicBezTo>
                    <a:cubicBezTo>
                      <a:pt x="116" y="286"/>
                      <a:pt x="116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27"/>
                    </a:cubicBezTo>
                    <a:cubicBezTo>
                      <a:pt x="125" y="9"/>
                      <a:pt x="107" y="9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6" name="Google Shape;3486;p58"/>
              <p:cNvSpPr/>
              <p:nvPr/>
            </p:nvSpPr>
            <p:spPr>
              <a:xfrm flipH="1">
                <a:off x="6913667" y="3438156"/>
                <a:ext cx="18372" cy="3288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0" extrusionOk="0">
                    <a:moveTo>
                      <a:pt x="90" y="0"/>
                    </a:moveTo>
                    <a:cubicBezTo>
                      <a:pt x="81" y="0"/>
                      <a:pt x="63" y="0"/>
                      <a:pt x="46" y="18"/>
                    </a:cubicBezTo>
                    <a:cubicBezTo>
                      <a:pt x="37" y="27"/>
                      <a:pt x="28" y="45"/>
                      <a:pt x="28" y="54"/>
                    </a:cubicBezTo>
                    <a:cubicBezTo>
                      <a:pt x="37" y="89"/>
                      <a:pt x="37" y="116"/>
                      <a:pt x="28" y="143"/>
                    </a:cubicBezTo>
                    <a:cubicBezTo>
                      <a:pt x="28" y="134"/>
                      <a:pt x="28" y="134"/>
                      <a:pt x="28" y="125"/>
                    </a:cubicBezTo>
                    <a:cubicBezTo>
                      <a:pt x="28" y="152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19" y="277"/>
                      <a:pt x="37" y="286"/>
                      <a:pt x="55" y="286"/>
                    </a:cubicBezTo>
                    <a:cubicBezTo>
                      <a:pt x="57" y="289"/>
                      <a:pt x="62" y="290"/>
                      <a:pt x="68" y="290"/>
                    </a:cubicBezTo>
                    <a:cubicBezTo>
                      <a:pt x="79" y="290"/>
                      <a:pt x="93" y="286"/>
                      <a:pt x="99" y="286"/>
                    </a:cubicBezTo>
                    <a:cubicBezTo>
                      <a:pt x="117" y="277"/>
                      <a:pt x="117" y="259"/>
                      <a:pt x="126" y="241"/>
                    </a:cubicBezTo>
                    <a:cubicBezTo>
                      <a:pt x="153" y="188"/>
                      <a:pt x="162" y="116"/>
                      <a:pt x="153" y="54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26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7" name="Google Shape;3487;p58"/>
              <p:cNvSpPr/>
              <p:nvPr/>
            </p:nvSpPr>
            <p:spPr>
              <a:xfrm flipH="1">
                <a:off x="6999631" y="3352080"/>
                <a:ext cx="1837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4" extrusionOk="0">
                    <a:moveTo>
                      <a:pt x="31" y="131"/>
                    </a:moveTo>
                    <a:cubicBezTo>
                      <a:pt x="27" y="135"/>
                      <a:pt x="27" y="137"/>
                      <a:pt x="27" y="144"/>
                    </a:cubicBezTo>
                    <a:cubicBezTo>
                      <a:pt x="29" y="140"/>
                      <a:pt x="30" y="136"/>
                      <a:pt x="31" y="131"/>
                    </a:cubicBezTo>
                    <a:close/>
                    <a:moveTo>
                      <a:pt x="90" y="1"/>
                    </a:moveTo>
                    <a:cubicBezTo>
                      <a:pt x="81" y="1"/>
                      <a:pt x="63" y="10"/>
                      <a:pt x="54" y="19"/>
                    </a:cubicBezTo>
                    <a:cubicBezTo>
                      <a:pt x="36" y="28"/>
                      <a:pt x="27" y="46"/>
                      <a:pt x="36" y="63"/>
                    </a:cubicBezTo>
                    <a:cubicBezTo>
                      <a:pt x="36" y="86"/>
                      <a:pt x="36" y="109"/>
                      <a:pt x="31" y="131"/>
                    </a:cubicBezTo>
                    <a:lnTo>
                      <a:pt x="31" y="131"/>
                    </a:lnTo>
                    <a:cubicBezTo>
                      <a:pt x="32" y="130"/>
                      <a:pt x="34" y="128"/>
                      <a:pt x="36" y="126"/>
                    </a:cubicBezTo>
                    <a:lnTo>
                      <a:pt x="36" y="126"/>
                    </a:lnTo>
                    <a:cubicBezTo>
                      <a:pt x="27" y="162"/>
                      <a:pt x="19" y="188"/>
                      <a:pt x="10" y="215"/>
                    </a:cubicBezTo>
                    <a:cubicBezTo>
                      <a:pt x="1" y="233"/>
                      <a:pt x="10" y="251"/>
                      <a:pt x="19" y="260"/>
                    </a:cubicBezTo>
                    <a:cubicBezTo>
                      <a:pt x="27" y="278"/>
                      <a:pt x="36" y="286"/>
                      <a:pt x="54" y="286"/>
                    </a:cubicBezTo>
                    <a:cubicBezTo>
                      <a:pt x="59" y="291"/>
                      <a:pt x="68" y="293"/>
                      <a:pt x="77" y="293"/>
                    </a:cubicBezTo>
                    <a:cubicBezTo>
                      <a:pt x="85" y="293"/>
                      <a:pt x="94" y="291"/>
                      <a:pt x="99" y="286"/>
                    </a:cubicBezTo>
                    <a:cubicBezTo>
                      <a:pt x="117" y="278"/>
                      <a:pt x="126" y="260"/>
                      <a:pt x="126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6"/>
                      <a:pt x="152" y="28"/>
                      <a:pt x="135" y="19"/>
                    </a:cubicBezTo>
                    <a:cubicBezTo>
                      <a:pt x="126" y="1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8" name="Google Shape;3488;p58"/>
              <p:cNvSpPr/>
              <p:nvPr/>
            </p:nvSpPr>
            <p:spPr>
              <a:xfrm flipH="1">
                <a:off x="6849930" y="3815463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29" y="138"/>
                    </a:moveTo>
                    <a:cubicBezTo>
                      <a:pt x="28" y="139"/>
                      <a:pt x="27" y="141"/>
                      <a:pt x="27" y="144"/>
                    </a:cubicBezTo>
                    <a:cubicBezTo>
                      <a:pt x="27" y="142"/>
                      <a:pt x="28" y="140"/>
                      <a:pt x="29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54" y="19"/>
                    </a:cubicBezTo>
                    <a:cubicBezTo>
                      <a:pt x="36" y="28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38"/>
                    </a:cubicBezTo>
                    <a:lnTo>
                      <a:pt x="29" y="138"/>
                    </a:lnTo>
                    <a:cubicBezTo>
                      <a:pt x="30" y="135"/>
                      <a:pt x="33" y="133"/>
                      <a:pt x="34" y="131"/>
                    </a:cubicBezTo>
                    <a:lnTo>
                      <a:pt x="34" y="131"/>
                    </a:lnTo>
                    <a:cubicBezTo>
                      <a:pt x="26" y="164"/>
                      <a:pt x="17" y="189"/>
                      <a:pt x="9" y="215"/>
                    </a:cubicBezTo>
                    <a:cubicBezTo>
                      <a:pt x="0" y="233"/>
                      <a:pt x="9" y="251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1"/>
                      <a:pt x="71" y="293"/>
                      <a:pt x="79" y="293"/>
                    </a:cubicBezTo>
                    <a:cubicBezTo>
                      <a:pt x="87" y="293"/>
                      <a:pt x="94" y="291"/>
                      <a:pt x="98" y="286"/>
                    </a:cubicBezTo>
                    <a:cubicBezTo>
                      <a:pt x="116" y="277"/>
                      <a:pt x="125" y="259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52" y="28"/>
                      <a:pt x="134" y="19"/>
                    </a:cubicBezTo>
                    <a:cubicBezTo>
                      <a:pt x="125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9" name="Google Shape;3489;p58"/>
              <p:cNvSpPr/>
              <p:nvPr/>
            </p:nvSpPr>
            <p:spPr>
              <a:xfrm flipH="1">
                <a:off x="6802411" y="3686972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60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1"/>
                      <a:pt x="63" y="293"/>
                      <a:pt x="70" y="293"/>
                    </a:cubicBezTo>
                    <a:cubicBezTo>
                      <a:pt x="78" y="293"/>
                      <a:pt x="85" y="291"/>
                      <a:pt x="89" y="286"/>
                    </a:cubicBezTo>
                    <a:cubicBezTo>
                      <a:pt x="107" y="277"/>
                      <a:pt x="116" y="260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0" name="Google Shape;3490;p58"/>
              <p:cNvSpPr/>
              <p:nvPr/>
            </p:nvSpPr>
            <p:spPr>
              <a:xfrm flipH="1">
                <a:off x="7079585" y="3566647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0" y="393"/>
                      <a:pt x="117" y="357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1" name="Google Shape;3491;p58"/>
              <p:cNvSpPr/>
              <p:nvPr/>
            </p:nvSpPr>
            <p:spPr>
              <a:xfrm flipH="1">
                <a:off x="7177685" y="332679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6"/>
                      <a:pt x="0" y="54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72" y="242"/>
                      <a:pt x="89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54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89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2" name="Google Shape;3492;p58"/>
              <p:cNvSpPr/>
              <p:nvPr/>
            </p:nvSpPr>
            <p:spPr>
              <a:xfrm flipH="1">
                <a:off x="7329541" y="338145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3" name="Google Shape;3493;p58"/>
              <p:cNvSpPr/>
              <p:nvPr/>
            </p:nvSpPr>
            <p:spPr>
              <a:xfrm flipH="1">
                <a:off x="7160560" y="3434073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15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4" name="Google Shape;3494;p58"/>
              <p:cNvSpPr/>
              <p:nvPr/>
            </p:nvSpPr>
            <p:spPr>
              <a:xfrm flipH="1">
                <a:off x="7151374" y="3580369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65" y="0"/>
                    </a:moveTo>
                    <a:cubicBezTo>
                      <a:pt x="53" y="0"/>
                      <a:pt x="42" y="7"/>
                      <a:pt x="36" y="13"/>
                    </a:cubicBezTo>
                    <a:cubicBezTo>
                      <a:pt x="18" y="13"/>
                      <a:pt x="9" y="31"/>
                      <a:pt x="9" y="49"/>
                    </a:cubicBezTo>
                    <a:cubicBezTo>
                      <a:pt x="0" y="75"/>
                      <a:pt x="0" y="102"/>
                      <a:pt x="0" y="129"/>
                    </a:cubicBezTo>
                    <a:cubicBezTo>
                      <a:pt x="9" y="156"/>
                      <a:pt x="27" y="183"/>
                      <a:pt x="45" y="200"/>
                    </a:cubicBezTo>
                    <a:cubicBezTo>
                      <a:pt x="54" y="218"/>
                      <a:pt x="72" y="218"/>
                      <a:pt x="90" y="218"/>
                    </a:cubicBezTo>
                    <a:cubicBezTo>
                      <a:pt x="108" y="218"/>
                      <a:pt x="116" y="209"/>
                      <a:pt x="134" y="200"/>
                    </a:cubicBezTo>
                    <a:cubicBezTo>
                      <a:pt x="143" y="191"/>
                      <a:pt x="152" y="174"/>
                      <a:pt x="152" y="156"/>
                    </a:cubicBezTo>
                    <a:cubicBezTo>
                      <a:pt x="152" y="147"/>
                      <a:pt x="143" y="129"/>
                      <a:pt x="134" y="120"/>
                    </a:cubicBezTo>
                    <a:cubicBezTo>
                      <a:pt x="134" y="120"/>
                      <a:pt x="125" y="111"/>
                      <a:pt x="125" y="102"/>
                    </a:cubicBezTo>
                    <a:cubicBezTo>
                      <a:pt x="125" y="102"/>
                      <a:pt x="125" y="111"/>
                      <a:pt x="125" y="111"/>
                    </a:cubicBezTo>
                    <a:cubicBezTo>
                      <a:pt x="125" y="102"/>
                      <a:pt x="125" y="94"/>
                      <a:pt x="117" y="85"/>
                    </a:cubicBezTo>
                    <a:lnTo>
                      <a:pt x="117" y="85"/>
                    </a:lnTo>
                    <a:cubicBezTo>
                      <a:pt x="125" y="94"/>
                      <a:pt x="125" y="102"/>
                      <a:pt x="125" y="102"/>
                    </a:cubicBezTo>
                    <a:cubicBezTo>
                      <a:pt x="125" y="93"/>
                      <a:pt x="125" y="84"/>
                      <a:pt x="125" y="75"/>
                    </a:cubicBezTo>
                    <a:cubicBezTo>
                      <a:pt x="125" y="58"/>
                      <a:pt x="125" y="49"/>
                      <a:pt x="116" y="31"/>
                    </a:cubicBezTo>
                    <a:cubicBezTo>
                      <a:pt x="108" y="13"/>
                      <a:pt x="99" y="4"/>
                      <a:pt x="81" y="4"/>
                    </a:cubicBezTo>
                    <a:cubicBezTo>
                      <a:pt x="76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5" name="Google Shape;3495;p58"/>
              <p:cNvSpPr/>
              <p:nvPr/>
            </p:nvSpPr>
            <p:spPr>
              <a:xfrm flipH="1">
                <a:off x="7560217" y="3687993"/>
                <a:ext cx="13156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9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2"/>
                      <a:pt x="27" y="268"/>
                      <a:pt x="62" y="268"/>
                    </a:cubicBezTo>
                    <a:cubicBezTo>
                      <a:pt x="71" y="268"/>
                      <a:pt x="89" y="259"/>
                      <a:pt x="98" y="251"/>
                    </a:cubicBezTo>
                    <a:cubicBezTo>
                      <a:pt x="116" y="242"/>
                      <a:pt x="116" y="224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6" name="Google Shape;3496;p58"/>
              <p:cNvSpPr/>
              <p:nvPr/>
            </p:nvSpPr>
            <p:spPr>
              <a:xfrm flipH="1">
                <a:off x="7214203" y="2511390"/>
                <a:ext cx="473600" cy="143574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266" extrusionOk="0">
                    <a:moveTo>
                      <a:pt x="2035" y="1"/>
                    </a:moveTo>
                    <a:cubicBezTo>
                      <a:pt x="688" y="1"/>
                      <a:pt x="1" y="1205"/>
                      <a:pt x="1" y="1205"/>
                    </a:cubicBezTo>
                    <a:cubicBezTo>
                      <a:pt x="1" y="1205"/>
                      <a:pt x="2334" y="1265"/>
                      <a:pt x="3509" y="1265"/>
                    </a:cubicBezTo>
                    <a:cubicBezTo>
                      <a:pt x="3900" y="1265"/>
                      <a:pt x="4163" y="1258"/>
                      <a:pt x="4167" y="1241"/>
                    </a:cubicBezTo>
                    <a:cubicBezTo>
                      <a:pt x="4176" y="1169"/>
                      <a:pt x="3373" y="1"/>
                      <a:pt x="20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7" name="Google Shape;3497;p58"/>
              <p:cNvSpPr/>
              <p:nvPr/>
            </p:nvSpPr>
            <p:spPr>
              <a:xfrm flipH="1">
                <a:off x="768054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60" y="758"/>
                    </a:cubicBezTo>
                    <a:cubicBezTo>
                      <a:pt x="402" y="758"/>
                      <a:pt x="509" y="589"/>
                      <a:pt x="509" y="384"/>
                    </a:cubicBezTo>
                    <a:cubicBezTo>
                      <a:pt x="509" y="170"/>
                      <a:pt x="40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8" name="Google Shape;3498;p58"/>
              <p:cNvSpPr/>
              <p:nvPr/>
            </p:nvSpPr>
            <p:spPr>
              <a:xfrm flipH="1">
                <a:off x="7699825" y="2479069"/>
                <a:ext cx="21321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3" extrusionOk="0">
                    <a:moveTo>
                      <a:pt x="90" y="0"/>
                    </a:moveTo>
                    <a:cubicBezTo>
                      <a:pt x="36" y="0"/>
                      <a:pt x="1" y="72"/>
                      <a:pt x="1" y="161"/>
                    </a:cubicBezTo>
                    <a:cubicBezTo>
                      <a:pt x="1" y="250"/>
                      <a:pt x="36" y="312"/>
                      <a:pt x="90" y="312"/>
                    </a:cubicBezTo>
                    <a:cubicBezTo>
                      <a:pt x="143" y="312"/>
                      <a:pt x="188" y="250"/>
                      <a:pt x="188" y="161"/>
                    </a:cubicBezTo>
                    <a:cubicBezTo>
                      <a:pt x="188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9" name="Google Shape;3499;p58"/>
              <p:cNvSpPr/>
              <p:nvPr/>
            </p:nvSpPr>
            <p:spPr>
              <a:xfrm flipH="1">
                <a:off x="720297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5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50" y="758"/>
                    </a:cubicBezTo>
                    <a:cubicBezTo>
                      <a:pt x="393" y="758"/>
                      <a:pt x="509" y="589"/>
                      <a:pt x="509" y="384"/>
                    </a:cubicBezTo>
                    <a:cubicBezTo>
                      <a:pt x="509" y="170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00" name="Google Shape;3500;p58"/>
              <p:cNvSpPr/>
              <p:nvPr/>
            </p:nvSpPr>
            <p:spPr>
              <a:xfrm flipH="1">
                <a:off x="7223276" y="2479069"/>
                <a:ext cx="20300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3" extrusionOk="0">
                    <a:moveTo>
                      <a:pt x="90" y="0"/>
                    </a:moveTo>
                    <a:cubicBezTo>
                      <a:pt x="36" y="0"/>
                      <a:pt x="0" y="72"/>
                      <a:pt x="0" y="161"/>
                    </a:cubicBezTo>
                    <a:cubicBezTo>
                      <a:pt x="0" y="250"/>
                      <a:pt x="36" y="312"/>
                      <a:pt x="90" y="312"/>
                    </a:cubicBezTo>
                    <a:cubicBezTo>
                      <a:pt x="143" y="312"/>
                      <a:pt x="179" y="250"/>
                      <a:pt x="179" y="161"/>
                    </a:cubicBezTo>
                    <a:cubicBezTo>
                      <a:pt x="179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3501" name="Google Shape;3501;p58"/>
              <p:cNvGrpSpPr/>
              <p:nvPr/>
            </p:nvGrpSpPr>
            <p:grpSpPr>
              <a:xfrm flipH="1">
                <a:off x="6821578" y="2528968"/>
                <a:ext cx="1526839" cy="566697"/>
                <a:chOff x="4075500" y="1696600"/>
                <a:chExt cx="336575" cy="124925"/>
              </a:xfrm>
            </p:grpSpPr>
            <p:sp>
              <p:nvSpPr>
                <p:cNvPr id="3502" name="Google Shape;3502;p58"/>
                <p:cNvSpPr/>
                <p:nvPr/>
              </p:nvSpPr>
              <p:spPr>
                <a:xfrm>
                  <a:off x="4080625" y="1699875"/>
                  <a:ext cx="331450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3" name="Google Shape;3503;p5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4" name="Google Shape;3504;p58"/>
                <p:cNvSpPr/>
                <p:nvPr/>
              </p:nvSpPr>
              <p:spPr>
                <a:xfrm>
                  <a:off x="4129250" y="1696600"/>
                  <a:ext cx="7675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5" name="Google Shape;3505;p58"/>
                <p:cNvSpPr/>
                <p:nvPr/>
              </p:nvSpPr>
              <p:spPr>
                <a:xfrm>
                  <a:off x="4075500" y="1799550"/>
                  <a:ext cx="1287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6" name="Google Shape;3506;p58"/>
                <p:cNvSpPr/>
                <p:nvPr/>
              </p:nvSpPr>
              <p:spPr>
                <a:xfrm>
                  <a:off x="4325725" y="1706325"/>
                  <a:ext cx="495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7" name="Google Shape;3507;p58"/>
                <p:cNvSpPr/>
                <p:nvPr/>
              </p:nvSpPr>
              <p:spPr>
                <a:xfrm>
                  <a:off x="4327750" y="1800900"/>
                  <a:ext cx="832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8" name="Google Shape;3508;p5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9" name="Google Shape;3509;p5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0" name="Google Shape;3510;p5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1" name="Google Shape;3511;p5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  <p:sp>
            <p:nvSpPr>
              <p:cNvPr id="3512" name="Google Shape;3512;p58"/>
              <p:cNvSpPr/>
              <p:nvPr/>
            </p:nvSpPr>
            <p:spPr>
              <a:xfrm flipH="1">
                <a:off x="7473118" y="3673477"/>
                <a:ext cx="801582" cy="794987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010" extrusionOk="0">
                    <a:moveTo>
                      <a:pt x="3589" y="1"/>
                    </a:moveTo>
                    <a:cubicBezTo>
                      <a:pt x="0" y="1"/>
                      <a:pt x="57" y="3014"/>
                      <a:pt x="82" y="3626"/>
                    </a:cubicBezTo>
                    <a:cubicBezTo>
                      <a:pt x="118" y="4277"/>
                      <a:pt x="617" y="6498"/>
                      <a:pt x="867" y="6739"/>
                    </a:cubicBezTo>
                    <a:cubicBezTo>
                      <a:pt x="1028" y="6900"/>
                      <a:pt x="3425" y="7009"/>
                      <a:pt x="5154" y="7009"/>
                    </a:cubicBezTo>
                    <a:cubicBezTo>
                      <a:pt x="6108" y="7009"/>
                      <a:pt x="6858" y="6976"/>
                      <a:pt x="6916" y="6900"/>
                    </a:cubicBezTo>
                    <a:cubicBezTo>
                      <a:pt x="7067" y="6677"/>
                      <a:pt x="5631" y="6463"/>
                      <a:pt x="5631" y="6463"/>
                    </a:cubicBezTo>
                    <a:cubicBezTo>
                      <a:pt x="5631" y="6463"/>
                      <a:pt x="6006" y="5749"/>
                      <a:pt x="6505" y="3474"/>
                    </a:cubicBezTo>
                    <a:cubicBezTo>
                      <a:pt x="7005" y="1199"/>
                      <a:pt x="4328" y="40"/>
                      <a:pt x="4328" y="40"/>
                    </a:cubicBezTo>
                    <a:cubicBezTo>
                      <a:pt x="4066" y="13"/>
                      <a:pt x="3820" y="1"/>
                      <a:pt x="3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3" name="Google Shape;3513;p58"/>
              <p:cNvSpPr/>
              <p:nvPr/>
            </p:nvSpPr>
            <p:spPr>
              <a:xfrm flipH="1">
                <a:off x="7611705" y="3127419"/>
                <a:ext cx="519191" cy="860536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588" extrusionOk="0">
                    <a:moveTo>
                      <a:pt x="2550" y="505"/>
                    </a:moveTo>
                    <a:cubicBezTo>
                      <a:pt x="3299" y="505"/>
                      <a:pt x="3257" y="1701"/>
                      <a:pt x="3337" y="3204"/>
                    </a:cubicBezTo>
                    <a:cubicBezTo>
                      <a:pt x="3337" y="3204"/>
                      <a:pt x="3435" y="3588"/>
                      <a:pt x="3337" y="3632"/>
                    </a:cubicBezTo>
                    <a:cubicBezTo>
                      <a:pt x="3280" y="3663"/>
                      <a:pt x="2675" y="3715"/>
                      <a:pt x="2127" y="3715"/>
                    </a:cubicBezTo>
                    <a:cubicBezTo>
                      <a:pt x="1730" y="3715"/>
                      <a:pt x="1363" y="3688"/>
                      <a:pt x="1258" y="3606"/>
                    </a:cubicBezTo>
                    <a:cubicBezTo>
                      <a:pt x="1018" y="3400"/>
                      <a:pt x="1098" y="903"/>
                      <a:pt x="2258" y="555"/>
                    </a:cubicBezTo>
                    <a:cubicBezTo>
                      <a:pt x="2367" y="521"/>
                      <a:pt x="2464" y="505"/>
                      <a:pt x="2550" y="505"/>
                    </a:cubicBezTo>
                    <a:close/>
                    <a:moveTo>
                      <a:pt x="2551" y="1"/>
                    </a:moveTo>
                    <a:cubicBezTo>
                      <a:pt x="2537" y="1"/>
                      <a:pt x="2522" y="1"/>
                      <a:pt x="2507" y="1"/>
                    </a:cubicBezTo>
                    <a:cubicBezTo>
                      <a:pt x="1214" y="37"/>
                      <a:pt x="768" y="929"/>
                      <a:pt x="384" y="2838"/>
                    </a:cubicBezTo>
                    <a:cubicBezTo>
                      <a:pt x="1" y="4747"/>
                      <a:pt x="63" y="6906"/>
                      <a:pt x="81" y="7085"/>
                    </a:cubicBezTo>
                    <a:cubicBezTo>
                      <a:pt x="99" y="7272"/>
                      <a:pt x="18" y="7504"/>
                      <a:pt x="750" y="7566"/>
                    </a:cubicBezTo>
                    <a:cubicBezTo>
                      <a:pt x="923" y="7581"/>
                      <a:pt x="1149" y="7587"/>
                      <a:pt x="1402" y="7587"/>
                    </a:cubicBezTo>
                    <a:cubicBezTo>
                      <a:pt x="2220" y="7587"/>
                      <a:pt x="3317" y="7527"/>
                      <a:pt x="3801" y="7513"/>
                    </a:cubicBezTo>
                    <a:cubicBezTo>
                      <a:pt x="4434" y="7504"/>
                      <a:pt x="4479" y="7370"/>
                      <a:pt x="4532" y="6674"/>
                    </a:cubicBezTo>
                    <a:cubicBezTo>
                      <a:pt x="4577" y="5970"/>
                      <a:pt x="4309" y="2589"/>
                      <a:pt x="4113" y="1509"/>
                    </a:cubicBezTo>
                    <a:cubicBezTo>
                      <a:pt x="4113" y="1509"/>
                      <a:pt x="3808" y="1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4" name="Google Shape;3514;p58"/>
              <p:cNvSpPr/>
              <p:nvPr/>
            </p:nvSpPr>
            <p:spPr>
              <a:xfrm flipH="1">
                <a:off x="7368894" y="3179133"/>
                <a:ext cx="631467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cubicBezTo>
                      <a:pt x="4693" y="2418"/>
                      <a:pt x="5023" y="2240"/>
                      <a:pt x="5121" y="2150"/>
                    </a:cubicBezTo>
                    <a:cubicBezTo>
                      <a:pt x="5415" y="1883"/>
                      <a:pt x="5567" y="1223"/>
                      <a:pt x="4220" y="1053"/>
                    </a:cubicBezTo>
                    <a:cubicBezTo>
                      <a:pt x="3381" y="955"/>
                      <a:pt x="2418" y="447"/>
                      <a:pt x="1758" y="116"/>
                    </a:cubicBezTo>
                    <a:cubicBezTo>
                      <a:pt x="1731" y="99"/>
                      <a:pt x="1713" y="81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5" name="Google Shape;3515;p58"/>
              <p:cNvSpPr/>
              <p:nvPr/>
            </p:nvSpPr>
            <p:spPr>
              <a:xfrm flipH="1">
                <a:off x="7519730" y="3179133"/>
                <a:ext cx="480632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lnTo>
                      <a:pt x="4238" y="2195"/>
                    </a:lnTo>
                    <a:lnTo>
                      <a:pt x="4238" y="2195"/>
                    </a:lnTo>
                    <a:cubicBezTo>
                      <a:pt x="4238" y="2195"/>
                      <a:pt x="3181" y="2388"/>
                      <a:pt x="2230" y="2388"/>
                    </a:cubicBezTo>
                    <a:cubicBezTo>
                      <a:pt x="1495" y="2388"/>
                      <a:pt x="824" y="2273"/>
                      <a:pt x="750" y="1865"/>
                    </a:cubicBezTo>
                    <a:cubicBezTo>
                      <a:pt x="607" y="1053"/>
                      <a:pt x="1454" y="259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6" name="Google Shape;3516;p58"/>
              <p:cNvSpPr/>
              <p:nvPr/>
            </p:nvSpPr>
            <p:spPr>
              <a:xfrm flipH="1">
                <a:off x="7361863" y="3272241"/>
                <a:ext cx="300650" cy="25993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92" extrusionOk="0">
                    <a:moveTo>
                      <a:pt x="400" y="0"/>
                    </a:moveTo>
                    <a:cubicBezTo>
                      <a:pt x="258" y="0"/>
                      <a:pt x="152" y="664"/>
                      <a:pt x="90" y="1267"/>
                    </a:cubicBezTo>
                    <a:cubicBezTo>
                      <a:pt x="28" y="1775"/>
                      <a:pt x="1" y="2239"/>
                      <a:pt x="19" y="2257"/>
                    </a:cubicBezTo>
                    <a:cubicBezTo>
                      <a:pt x="35" y="2281"/>
                      <a:pt x="78" y="2291"/>
                      <a:pt x="142" y="2291"/>
                    </a:cubicBezTo>
                    <a:cubicBezTo>
                      <a:pt x="662" y="2291"/>
                      <a:pt x="2562" y="1559"/>
                      <a:pt x="2642" y="883"/>
                    </a:cubicBezTo>
                    <a:cubicBezTo>
                      <a:pt x="2651" y="803"/>
                      <a:pt x="2633" y="723"/>
                      <a:pt x="2597" y="660"/>
                    </a:cubicBezTo>
                    <a:cubicBezTo>
                      <a:pt x="2303" y="98"/>
                      <a:pt x="625" y="18"/>
                      <a:pt x="402" y="0"/>
                    </a:cubicBezTo>
                    <a:cubicBezTo>
                      <a:pt x="401" y="0"/>
                      <a:pt x="40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7" name="Google Shape;3517;p58"/>
              <p:cNvSpPr/>
              <p:nvPr/>
            </p:nvSpPr>
            <p:spPr>
              <a:xfrm flipH="1">
                <a:off x="7361863" y="3347090"/>
                <a:ext cx="300650" cy="18508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632" extrusionOk="0">
                    <a:moveTo>
                      <a:pt x="2597" y="0"/>
                    </a:moveTo>
                    <a:cubicBezTo>
                      <a:pt x="1678" y="384"/>
                      <a:pt x="652" y="545"/>
                      <a:pt x="90" y="607"/>
                    </a:cubicBezTo>
                    <a:cubicBezTo>
                      <a:pt x="28" y="1115"/>
                      <a:pt x="1" y="1579"/>
                      <a:pt x="19" y="1597"/>
                    </a:cubicBezTo>
                    <a:cubicBezTo>
                      <a:pt x="35" y="1621"/>
                      <a:pt x="78" y="1631"/>
                      <a:pt x="142" y="1631"/>
                    </a:cubicBezTo>
                    <a:cubicBezTo>
                      <a:pt x="662" y="1631"/>
                      <a:pt x="2562" y="899"/>
                      <a:pt x="2642" y="223"/>
                    </a:cubicBezTo>
                    <a:cubicBezTo>
                      <a:pt x="2651" y="143"/>
                      <a:pt x="2633" y="63"/>
                      <a:pt x="2597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18" name="Google Shape;3518;p58"/>
            <p:cNvGrpSpPr/>
            <p:nvPr/>
          </p:nvGrpSpPr>
          <p:grpSpPr>
            <a:xfrm>
              <a:off x="6889331" y="652888"/>
              <a:ext cx="312534" cy="297768"/>
              <a:chOff x="6129210" y="2819761"/>
              <a:chExt cx="295066" cy="281125"/>
            </a:xfrm>
          </p:grpSpPr>
          <p:sp>
            <p:nvSpPr>
              <p:cNvPr id="3519" name="Google Shape;3519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0" name="Google Shape;3520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1" name="Google Shape;3521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2" name="Google Shape;3522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3" name="Google Shape;3523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4" name="Google Shape;3524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5" name="Google Shape;3525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6" name="Google Shape;3526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7" name="Google Shape;3527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8" name="Google Shape;3528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9" name="Google Shape;3529;p58"/>
              <p:cNvSpPr/>
              <p:nvPr/>
            </p:nvSpPr>
            <p:spPr>
              <a:xfrm>
                <a:off x="6195435" y="2874689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dirty="0"/>
              </a:p>
            </p:txBody>
          </p:sp>
          <p:sp>
            <p:nvSpPr>
              <p:cNvPr id="3530" name="Google Shape;3530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31" name="Google Shape;3531;p58"/>
            <p:cNvGrpSpPr/>
            <p:nvPr/>
          </p:nvGrpSpPr>
          <p:grpSpPr>
            <a:xfrm>
              <a:off x="7908881" y="1384789"/>
              <a:ext cx="312534" cy="297767"/>
              <a:chOff x="6129210" y="2819761"/>
              <a:chExt cx="295066" cy="281124"/>
            </a:xfrm>
          </p:grpSpPr>
          <p:sp>
            <p:nvSpPr>
              <p:cNvPr id="3532" name="Google Shape;3532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3" name="Google Shape;3533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4" name="Google Shape;3534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5" name="Google Shape;3535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6" name="Google Shape;3536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7" name="Google Shape;3537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8" name="Google Shape;3538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9" name="Google Shape;3539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0" name="Google Shape;3540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1" name="Google Shape;3541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2" name="Google Shape;3542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3" name="Google Shape;3543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44" name="Google Shape;3544;p58"/>
            <p:cNvGrpSpPr/>
            <p:nvPr/>
          </p:nvGrpSpPr>
          <p:grpSpPr>
            <a:xfrm>
              <a:off x="8427356" y="2806164"/>
              <a:ext cx="312534" cy="297767"/>
              <a:chOff x="6129210" y="2819761"/>
              <a:chExt cx="295066" cy="281124"/>
            </a:xfrm>
          </p:grpSpPr>
          <p:sp>
            <p:nvSpPr>
              <p:cNvPr id="3545" name="Google Shape;3545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6" name="Google Shape;3546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7" name="Google Shape;3547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8" name="Google Shape;3548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9" name="Google Shape;3549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0" name="Google Shape;3550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1" name="Google Shape;3551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2" name="Google Shape;3552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229" name="Title 1"/>
          <p:cNvSpPr txBox="1">
            <a:spLocks/>
          </p:cNvSpPr>
          <p:nvPr/>
        </p:nvSpPr>
        <p:spPr>
          <a:xfrm>
            <a:off x="0" y="-17790"/>
            <a:ext cx="12192000" cy="11505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B41492-6437-4C83-BFC0-DEA3729437E2}"/>
              </a:ext>
            </a:extLst>
          </p:cNvPr>
          <p:cNvGrpSpPr/>
          <p:nvPr/>
        </p:nvGrpSpPr>
        <p:grpSpPr>
          <a:xfrm>
            <a:off x="3396537" y="1126981"/>
            <a:ext cx="5988615" cy="4616377"/>
            <a:chOff x="925153" y="1402385"/>
            <a:chExt cx="3792504" cy="2996547"/>
          </a:xfrm>
        </p:grpSpPr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E36F0975-29CA-4223-8C79-5E32CE41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153" y="1402385"/>
              <a:ext cx="3792504" cy="2996547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3BC54D16-6127-42C8-BA8A-D3B35C9CB25A}"/>
                </a:ext>
              </a:extLst>
            </p:cNvPr>
            <p:cNvSpPr/>
            <p:nvPr/>
          </p:nvSpPr>
          <p:spPr>
            <a:xfrm>
              <a:off x="2144389" y="2527482"/>
              <a:ext cx="1440383" cy="7547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225" name="Google Shape;2367;p45">
            <a:extLst>
              <a:ext uri="{FF2B5EF4-FFF2-40B4-BE49-F238E27FC236}">
                <a16:creationId xmlns:a16="http://schemas.microsoft.com/office/drawing/2014/main" xmlns="" id="{26317857-1CB0-431C-8220-DE2CBB990F8D}"/>
              </a:ext>
            </a:extLst>
          </p:cNvPr>
          <p:cNvGrpSpPr/>
          <p:nvPr/>
        </p:nvGrpSpPr>
        <p:grpSpPr>
          <a:xfrm>
            <a:off x="119459" y="3683267"/>
            <a:ext cx="3141871" cy="2709893"/>
            <a:chOff x="23993" y="2908782"/>
            <a:chExt cx="1983389" cy="1710692"/>
          </a:xfrm>
        </p:grpSpPr>
        <p:sp>
          <p:nvSpPr>
            <p:cNvPr id="226" name="Google Shape;2368;p45">
              <a:extLst>
                <a:ext uri="{FF2B5EF4-FFF2-40B4-BE49-F238E27FC236}">
                  <a16:creationId xmlns:a16="http://schemas.microsoft.com/office/drawing/2014/main" xmlns="" id="{85AEE35B-33E5-4E23-86A4-3E18E712CFDF}"/>
                </a:ext>
              </a:extLst>
            </p:cNvPr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7" name="Google Shape;2369;p45">
              <a:extLst>
                <a:ext uri="{FF2B5EF4-FFF2-40B4-BE49-F238E27FC236}">
                  <a16:creationId xmlns:a16="http://schemas.microsoft.com/office/drawing/2014/main" xmlns="" id="{383EB5CC-63FC-40F4-812E-D6EAA408D06C}"/>
                </a:ext>
              </a:extLst>
            </p:cNvPr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8" name="Google Shape;2370;p45">
              <a:extLst>
                <a:ext uri="{FF2B5EF4-FFF2-40B4-BE49-F238E27FC236}">
                  <a16:creationId xmlns:a16="http://schemas.microsoft.com/office/drawing/2014/main" xmlns="" id="{709917D3-07CB-4875-8DF5-1683782666E4}"/>
                </a:ext>
              </a:extLst>
            </p:cNvPr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1" name="Google Shape;2371;p45">
              <a:extLst>
                <a:ext uri="{FF2B5EF4-FFF2-40B4-BE49-F238E27FC236}">
                  <a16:creationId xmlns:a16="http://schemas.microsoft.com/office/drawing/2014/main" xmlns="" id="{0E91C0E5-94F1-45B7-87F8-E384F02B3EC2}"/>
                </a:ext>
              </a:extLst>
            </p:cNvPr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" name="Google Shape;2372;p45">
              <a:extLst>
                <a:ext uri="{FF2B5EF4-FFF2-40B4-BE49-F238E27FC236}">
                  <a16:creationId xmlns:a16="http://schemas.microsoft.com/office/drawing/2014/main" xmlns="" id="{A41B5B17-E876-4007-9EBA-7BBF66850391}"/>
                </a:ext>
              </a:extLst>
            </p:cNvPr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" name="Google Shape;2373;p45">
              <a:extLst>
                <a:ext uri="{FF2B5EF4-FFF2-40B4-BE49-F238E27FC236}">
                  <a16:creationId xmlns:a16="http://schemas.microsoft.com/office/drawing/2014/main" xmlns="" id="{B4F6035F-BC5A-4787-AFFC-DC451D39B4A5}"/>
                </a:ext>
              </a:extLst>
            </p:cNvPr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" name="Google Shape;2374;p45">
              <a:extLst>
                <a:ext uri="{FF2B5EF4-FFF2-40B4-BE49-F238E27FC236}">
                  <a16:creationId xmlns:a16="http://schemas.microsoft.com/office/drawing/2014/main" xmlns="" id="{8C324C4C-D11D-4594-B120-6D0FC588D571}"/>
                </a:ext>
              </a:extLst>
            </p:cNvPr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" name="Google Shape;2375;p45">
              <a:extLst>
                <a:ext uri="{FF2B5EF4-FFF2-40B4-BE49-F238E27FC236}">
                  <a16:creationId xmlns:a16="http://schemas.microsoft.com/office/drawing/2014/main" xmlns="" id="{EC3746C9-4FDB-4F67-A4CC-1EF3640BFD69}"/>
                </a:ext>
              </a:extLst>
            </p:cNvPr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" name="Google Shape;2376;p45">
              <a:extLst>
                <a:ext uri="{FF2B5EF4-FFF2-40B4-BE49-F238E27FC236}">
                  <a16:creationId xmlns:a16="http://schemas.microsoft.com/office/drawing/2014/main" xmlns="" id="{CC396618-E208-4A33-9FDF-AB3EBE0FF48E}"/>
                </a:ext>
              </a:extLst>
            </p:cNvPr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" name="Google Shape;2377;p45">
              <a:extLst>
                <a:ext uri="{FF2B5EF4-FFF2-40B4-BE49-F238E27FC236}">
                  <a16:creationId xmlns:a16="http://schemas.microsoft.com/office/drawing/2014/main" xmlns="" id="{A7DF901C-128E-40D6-87EC-7E53DD2E3F45}"/>
                </a:ext>
              </a:extLst>
            </p:cNvPr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" name="Google Shape;2378;p45">
              <a:extLst>
                <a:ext uri="{FF2B5EF4-FFF2-40B4-BE49-F238E27FC236}">
                  <a16:creationId xmlns:a16="http://schemas.microsoft.com/office/drawing/2014/main" xmlns="" id="{7DEC61FA-2F74-4A0A-A7F8-F7116D7A03E0}"/>
                </a:ext>
              </a:extLst>
            </p:cNvPr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" name="Google Shape;2379;p45">
              <a:extLst>
                <a:ext uri="{FF2B5EF4-FFF2-40B4-BE49-F238E27FC236}">
                  <a16:creationId xmlns:a16="http://schemas.microsoft.com/office/drawing/2014/main" xmlns="" id="{A3666651-A5B9-4D5D-A53E-80C9E3C00B77}"/>
                </a:ext>
              </a:extLst>
            </p:cNvPr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" name="Google Shape;2380;p45">
              <a:extLst>
                <a:ext uri="{FF2B5EF4-FFF2-40B4-BE49-F238E27FC236}">
                  <a16:creationId xmlns:a16="http://schemas.microsoft.com/office/drawing/2014/main" xmlns="" id="{691F0C7E-C8EE-448E-BC34-772D0F7AA945}"/>
                </a:ext>
              </a:extLst>
            </p:cNvPr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" name="Google Shape;2381;p45">
              <a:extLst>
                <a:ext uri="{FF2B5EF4-FFF2-40B4-BE49-F238E27FC236}">
                  <a16:creationId xmlns:a16="http://schemas.microsoft.com/office/drawing/2014/main" xmlns="" id="{1122170D-AA16-4A19-9884-1B2F178CF274}"/>
                </a:ext>
              </a:extLst>
            </p:cNvPr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" name="Google Shape;2382;p45">
              <a:extLst>
                <a:ext uri="{FF2B5EF4-FFF2-40B4-BE49-F238E27FC236}">
                  <a16:creationId xmlns:a16="http://schemas.microsoft.com/office/drawing/2014/main" xmlns="" id="{90D5F3D4-A45A-47EF-907C-9BA98813673E}"/>
                </a:ext>
              </a:extLst>
            </p:cNvPr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" name="Google Shape;2383;p45">
              <a:extLst>
                <a:ext uri="{FF2B5EF4-FFF2-40B4-BE49-F238E27FC236}">
                  <a16:creationId xmlns:a16="http://schemas.microsoft.com/office/drawing/2014/main" xmlns="" id="{0CF4A066-32C5-40AA-B406-5937968A984B}"/>
                </a:ext>
              </a:extLst>
            </p:cNvPr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4" name="Google Shape;2384;p45">
              <a:extLst>
                <a:ext uri="{FF2B5EF4-FFF2-40B4-BE49-F238E27FC236}">
                  <a16:creationId xmlns:a16="http://schemas.microsoft.com/office/drawing/2014/main" xmlns="" id="{9F19A44A-2FBE-47EB-AC2E-2C9FF28716F2}"/>
                </a:ext>
              </a:extLst>
            </p:cNvPr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5" name="Google Shape;2385;p45">
              <a:extLst>
                <a:ext uri="{FF2B5EF4-FFF2-40B4-BE49-F238E27FC236}">
                  <a16:creationId xmlns:a16="http://schemas.microsoft.com/office/drawing/2014/main" xmlns="" id="{1BEA8CDE-7B8B-4605-BF30-E24065592885}"/>
                </a:ext>
              </a:extLst>
            </p:cNvPr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6" name="Google Shape;2386;p45">
              <a:extLst>
                <a:ext uri="{FF2B5EF4-FFF2-40B4-BE49-F238E27FC236}">
                  <a16:creationId xmlns:a16="http://schemas.microsoft.com/office/drawing/2014/main" xmlns="" id="{D51E404A-2A41-4867-8C9D-B894C504D6C4}"/>
                </a:ext>
              </a:extLst>
            </p:cNvPr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7" name="Google Shape;2387;p45">
              <a:extLst>
                <a:ext uri="{FF2B5EF4-FFF2-40B4-BE49-F238E27FC236}">
                  <a16:creationId xmlns:a16="http://schemas.microsoft.com/office/drawing/2014/main" xmlns="" id="{ADB142C6-9B73-4728-B4A9-372E1121FAFA}"/>
                </a:ext>
              </a:extLst>
            </p:cNvPr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8" name="Google Shape;2388;p45">
              <a:extLst>
                <a:ext uri="{FF2B5EF4-FFF2-40B4-BE49-F238E27FC236}">
                  <a16:creationId xmlns:a16="http://schemas.microsoft.com/office/drawing/2014/main" xmlns="" id="{49B97B00-0789-4F76-8655-578BF0AD445F}"/>
                </a:ext>
              </a:extLst>
            </p:cNvPr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9" name="Google Shape;2389;p45">
              <a:extLst>
                <a:ext uri="{FF2B5EF4-FFF2-40B4-BE49-F238E27FC236}">
                  <a16:creationId xmlns:a16="http://schemas.microsoft.com/office/drawing/2014/main" xmlns="" id="{05DA14A8-6256-49A3-8B80-3D893476FAB5}"/>
                </a:ext>
              </a:extLst>
            </p:cNvPr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0" name="Google Shape;2390;p45">
              <a:extLst>
                <a:ext uri="{FF2B5EF4-FFF2-40B4-BE49-F238E27FC236}">
                  <a16:creationId xmlns:a16="http://schemas.microsoft.com/office/drawing/2014/main" xmlns="" id="{EAB7587F-E568-4598-ABFE-845DE0DB03C5}"/>
                </a:ext>
              </a:extLst>
            </p:cNvPr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1" name="Google Shape;2391;p45">
              <a:extLst>
                <a:ext uri="{FF2B5EF4-FFF2-40B4-BE49-F238E27FC236}">
                  <a16:creationId xmlns:a16="http://schemas.microsoft.com/office/drawing/2014/main" xmlns="" id="{BFE917EF-8097-4368-B47A-276C4102F3D6}"/>
                </a:ext>
              </a:extLst>
            </p:cNvPr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2" name="Google Shape;2392;p45">
              <a:extLst>
                <a:ext uri="{FF2B5EF4-FFF2-40B4-BE49-F238E27FC236}">
                  <a16:creationId xmlns:a16="http://schemas.microsoft.com/office/drawing/2014/main" xmlns="" id="{7C4A043E-9D0F-4C5B-86C1-CDB4E2CB528C}"/>
                </a:ext>
              </a:extLst>
            </p:cNvPr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3" name="Google Shape;2393;p45">
              <a:extLst>
                <a:ext uri="{FF2B5EF4-FFF2-40B4-BE49-F238E27FC236}">
                  <a16:creationId xmlns:a16="http://schemas.microsoft.com/office/drawing/2014/main" xmlns="" id="{B423D91E-F320-435E-B4E9-8C5F92473D3E}"/>
                </a:ext>
              </a:extLst>
            </p:cNvPr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4" name="Google Shape;2394;p45">
              <a:extLst>
                <a:ext uri="{FF2B5EF4-FFF2-40B4-BE49-F238E27FC236}">
                  <a16:creationId xmlns:a16="http://schemas.microsoft.com/office/drawing/2014/main" xmlns="" id="{FE5CAADD-253D-4100-9019-BBF8CF5BFE6F}"/>
                </a:ext>
              </a:extLst>
            </p:cNvPr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5" name="Google Shape;2395;p45">
              <a:extLst>
                <a:ext uri="{FF2B5EF4-FFF2-40B4-BE49-F238E27FC236}">
                  <a16:creationId xmlns:a16="http://schemas.microsoft.com/office/drawing/2014/main" xmlns="" id="{D242E14F-C356-4D93-B0BE-F5562EB81914}"/>
                </a:ext>
              </a:extLst>
            </p:cNvPr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2396;p45">
              <a:extLst>
                <a:ext uri="{FF2B5EF4-FFF2-40B4-BE49-F238E27FC236}">
                  <a16:creationId xmlns:a16="http://schemas.microsoft.com/office/drawing/2014/main" xmlns="" id="{8126AF62-9FFB-45D6-A298-FAACABA2CE98}"/>
                </a:ext>
              </a:extLst>
            </p:cNvPr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22167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945694"/>
            <a:ext cx="10272000" cy="28056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333" dirty="0" err="1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8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ĐỒ DÙNG GIA ĐÌNH</a:t>
            </a:r>
            <a:endParaRPr lang="en-US" sz="4267" dirty="0">
              <a:ln w="22225">
                <a:solidFill>
                  <a:srgbClr val="652FBD"/>
                </a:solidFill>
                <a:prstDash val="solid"/>
              </a:ln>
              <a:solidFill>
                <a:srgbClr val="652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492" y="3650329"/>
            <a:ext cx="10272000" cy="816800"/>
          </a:xfrm>
        </p:spPr>
        <p:txBody>
          <a:bodyPr/>
          <a:lstStyle/>
          <a:p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0994988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80D388B-3449-40EA-B613-57776E779110}"/>
              </a:ext>
            </a:extLst>
          </p:cNvPr>
          <p:cNvSpPr/>
          <p:nvPr/>
        </p:nvSpPr>
        <p:spPr>
          <a:xfrm>
            <a:off x="0" y="-30679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sp>
        <p:nvSpPr>
          <p:cNvPr id="1896" name="Google Shape;1896;p38"/>
          <p:cNvSpPr txBox="1">
            <a:spLocks noGrp="1"/>
          </p:cNvSpPr>
          <p:nvPr>
            <p:ph type="title" idx="2"/>
          </p:nvPr>
        </p:nvSpPr>
        <p:spPr>
          <a:xfrm>
            <a:off x="0" y="388542"/>
            <a:ext cx="12192000" cy="9703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bảo quản đồ dùng gia đình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0594342-B576-4B25-A6A9-46EB3BBBF9C9}"/>
              </a:ext>
            </a:extLst>
          </p:cNvPr>
          <p:cNvGrpSpPr/>
          <p:nvPr/>
        </p:nvGrpSpPr>
        <p:grpSpPr>
          <a:xfrm>
            <a:off x="454906" y="2696467"/>
            <a:ext cx="5634626" cy="1632312"/>
            <a:chOff x="565705" y="2321493"/>
            <a:chExt cx="3801871" cy="108116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B1AD6248-6387-4009-8335-FEB0C0C2225B}"/>
                </a:ext>
              </a:extLst>
            </p:cNvPr>
            <p:cNvSpPr/>
            <p:nvPr/>
          </p:nvSpPr>
          <p:spPr>
            <a:xfrm>
              <a:off x="565705" y="2321493"/>
              <a:ext cx="3801871" cy="1079665"/>
            </a:xfrm>
            <a:prstGeom prst="roundRect">
              <a:avLst/>
            </a:prstGeom>
            <a:noFill/>
            <a:ln w="57150">
              <a:solidFill>
                <a:srgbClr val="7F3D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1" name="Google Shape;1894;p38">
              <a:extLst>
                <a:ext uri="{FF2B5EF4-FFF2-40B4-BE49-F238E27FC236}">
                  <a16:creationId xmlns:a16="http://schemas.microsoft.com/office/drawing/2014/main" xmlns="" id="{AC922F7F-DC8D-4861-8AF6-A240F8D8ED93}"/>
                </a:ext>
              </a:extLst>
            </p:cNvPr>
            <p:cNvSpPr txBox="1">
              <a:spLocks/>
            </p:cNvSpPr>
            <p:nvPr/>
          </p:nvSpPr>
          <p:spPr>
            <a:xfrm>
              <a:off x="565706" y="2402157"/>
              <a:ext cx="3801870" cy="1000500"/>
            </a:xfrm>
            <a:prstGeom prst="rect">
              <a:avLst/>
            </a:prstGeom>
            <a:noFill/>
            <a:ln>
              <a:solidFill>
                <a:srgbClr val="7F3DEC"/>
              </a:solidFill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Titan One"/>
                <a:buNone/>
                <a:defRPr sz="5100" b="0" i="0" u="none" strike="noStrike" cap="none">
                  <a:solidFill>
                    <a:schemeClr val="dk1"/>
                  </a:solidFill>
                  <a:latin typeface="Titan One"/>
                  <a:ea typeface="Titan One"/>
                  <a:cs typeface="Titan One"/>
                  <a:sym typeface="Titan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  <a:p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F64E7A7-1F7A-4B6B-B9D4-A358F1C367FA}"/>
              </a:ext>
            </a:extLst>
          </p:cNvPr>
          <p:cNvGrpSpPr/>
          <p:nvPr/>
        </p:nvGrpSpPr>
        <p:grpSpPr>
          <a:xfrm>
            <a:off x="6544438" y="1778112"/>
            <a:ext cx="4919655" cy="3887135"/>
            <a:chOff x="6544438" y="1778112"/>
            <a:chExt cx="4919655" cy="38871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7CF24ED-7465-490F-A553-605FB05F0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4438" y="1778112"/>
              <a:ext cx="4919655" cy="3887135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FCB28D6-F9E5-4B09-B77F-6290FC70250C}"/>
                </a:ext>
              </a:extLst>
            </p:cNvPr>
            <p:cNvSpPr/>
            <p:nvPr/>
          </p:nvSpPr>
          <p:spPr>
            <a:xfrm>
              <a:off x="8011828" y="3163811"/>
              <a:ext cx="1876451" cy="11627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7F3DE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42F862-FA05-437C-82CB-52A94C92DA21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sp>
        <p:nvSpPr>
          <p:cNvPr id="1896" name="Google Shape;1896;p38"/>
          <p:cNvSpPr txBox="1">
            <a:spLocks noGrp="1"/>
          </p:cNvSpPr>
          <p:nvPr>
            <p:ph type="title" idx="2"/>
          </p:nvPr>
        </p:nvSpPr>
        <p:spPr>
          <a:xfrm>
            <a:off x="0" y="0"/>
            <a:ext cx="12192000" cy="9703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làm để bảo quản đồ dùng gia đình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486E4D-48D7-4528-9C49-4C49D5F5D54F}"/>
              </a:ext>
            </a:extLst>
          </p:cNvPr>
          <p:cNvSpPr/>
          <p:nvPr/>
        </p:nvSpPr>
        <p:spPr>
          <a:xfrm>
            <a:off x="5851888" y="1277958"/>
            <a:ext cx="246286" cy="176445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10666" b="1" dirty="0">
              <a:ln w="9525">
                <a:solidFill>
                  <a:schemeClr val="bg1"/>
                </a:solidFill>
                <a:prstDash val="solid"/>
              </a:ln>
              <a:solidFill>
                <a:srgbClr val="FFA50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CFB096-9CD2-4597-A1C0-A5FD066C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0349"/>
            <a:ext cx="6183955" cy="4886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4D87B7-6B31-4011-A7A4-2C70B1EEE323}"/>
              </a:ext>
            </a:extLst>
          </p:cNvPr>
          <p:cNvSpPr txBox="1"/>
          <p:nvPr/>
        </p:nvSpPr>
        <p:spPr>
          <a:xfrm>
            <a:off x="6605898" y="1705233"/>
            <a:ext cx="5164158" cy="3416320"/>
          </a:xfrm>
          <a:prstGeom prst="rect">
            <a:avLst/>
          </a:prstGeom>
          <a:noFill/>
          <a:ln w="38100">
            <a:solidFill>
              <a:srgbClr val="7F3DEC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endParaRPr lang="en-US" sz="36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endParaRPr lang="en-US" sz="36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</a:rPr>
              <a:t>…</a:t>
            </a:r>
            <a:endParaRPr lang="en-US" sz="3600" dirty="0">
              <a:solidFill>
                <a:srgbClr val="5362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3588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35"/>
          <p:cNvGrpSpPr/>
          <p:nvPr/>
        </p:nvGrpSpPr>
        <p:grpSpPr>
          <a:xfrm>
            <a:off x="1" y="3047234"/>
            <a:ext cx="2734279" cy="3159604"/>
            <a:chOff x="6841700" y="1046625"/>
            <a:chExt cx="410150" cy="473950"/>
          </a:xfrm>
        </p:grpSpPr>
        <p:sp>
          <p:nvSpPr>
            <p:cNvPr id="1654" name="Google Shape;1654;p35"/>
            <p:cNvSpPr/>
            <p:nvPr/>
          </p:nvSpPr>
          <p:spPr>
            <a:xfrm>
              <a:off x="6841700" y="1489775"/>
              <a:ext cx="305325" cy="30800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6866675" y="1067425"/>
              <a:ext cx="374250" cy="448275"/>
            </a:xfrm>
            <a:custGeom>
              <a:avLst/>
              <a:gdLst/>
              <a:ahLst/>
              <a:cxnLst/>
              <a:rect l="l" t="t" r="r" b="b"/>
              <a:pathLst>
                <a:path w="14970" h="17931" extrusionOk="0">
                  <a:moveTo>
                    <a:pt x="1055" y="0"/>
                  </a:moveTo>
                  <a:cubicBezTo>
                    <a:pt x="994" y="0"/>
                    <a:pt x="934" y="16"/>
                    <a:pt x="874" y="52"/>
                  </a:cubicBezTo>
                  <a:cubicBezTo>
                    <a:pt x="651" y="185"/>
                    <a:pt x="598" y="676"/>
                    <a:pt x="651" y="1301"/>
                  </a:cubicBezTo>
                  <a:cubicBezTo>
                    <a:pt x="741" y="2478"/>
                    <a:pt x="1169" y="4093"/>
                    <a:pt x="1401" y="4601"/>
                  </a:cubicBezTo>
                  <a:cubicBezTo>
                    <a:pt x="1758" y="5395"/>
                    <a:pt x="1856" y="5181"/>
                    <a:pt x="1927" y="5262"/>
                  </a:cubicBezTo>
                  <a:cubicBezTo>
                    <a:pt x="1999" y="5351"/>
                    <a:pt x="2578" y="6671"/>
                    <a:pt x="2534" y="6769"/>
                  </a:cubicBezTo>
                  <a:cubicBezTo>
                    <a:pt x="2489" y="6867"/>
                    <a:pt x="1499" y="8214"/>
                    <a:pt x="1044" y="9909"/>
                  </a:cubicBezTo>
                  <a:cubicBezTo>
                    <a:pt x="591" y="11605"/>
                    <a:pt x="695" y="13389"/>
                    <a:pt x="802" y="13389"/>
                  </a:cubicBezTo>
                  <a:cubicBezTo>
                    <a:pt x="802" y="13389"/>
                    <a:pt x="803" y="13389"/>
                    <a:pt x="803" y="13389"/>
                  </a:cubicBezTo>
                  <a:cubicBezTo>
                    <a:pt x="890" y="13381"/>
                    <a:pt x="982" y="13246"/>
                    <a:pt x="1014" y="13246"/>
                  </a:cubicBezTo>
                  <a:cubicBezTo>
                    <a:pt x="1022" y="13246"/>
                    <a:pt x="1026" y="13254"/>
                    <a:pt x="1026" y="13273"/>
                  </a:cubicBezTo>
                  <a:cubicBezTo>
                    <a:pt x="1026" y="13335"/>
                    <a:pt x="509" y="14843"/>
                    <a:pt x="232" y="16011"/>
                  </a:cubicBezTo>
                  <a:cubicBezTo>
                    <a:pt x="80" y="16671"/>
                    <a:pt x="0" y="17216"/>
                    <a:pt x="143" y="17323"/>
                  </a:cubicBezTo>
                  <a:cubicBezTo>
                    <a:pt x="191" y="17356"/>
                    <a:pt x="249" y="17371"/>
                    <a:pt x="314" y="17371"/>
                  </a:cubicBezTo>
                  <a:cubicBezTo>
                    <a:pt x="580" y="17371"/>
                    <a:pt x="965" y="17130"/>
                    <a:pt x="1258" y="16930"/>
                  </a:cubicBezTo>
                  <a:cubicBezTo>
                    <a:pt x="1303" y="16894"/>
                    <a:pt x="1347" y="16868"/>
                    <a:pt x="1383" y="16841"/>
                  </a:cubicBezTo>
                  <a:cubicBezTo>
                    <a:pt x="1536" y="16734"/>
                    <a:pt x="1656" y="16646"/>
                    <a:pt x="1687" y="16646"/>
                  </a:cubicBezTo>
                  <a:cubicBezTo>
                    <a:pt x="1693" y="16646"/>
                    <a:pt x="1695" y="16649"/>
                    <a:pt x="1695" y="16654"/>
                  </a:cubicBezTo>
                  <a:cubicBezTo>
                    <a:pt x="1715" y="16727"/>
                    <a:pt x="1700" y="16844"/>
                    <a:pt x="1776" y="16844"/>
                  </a:cubicBezTo>
                  <a:cubicBezTo>
                    <a:pt x="1802" y="16844"/>
                    <a:pt x="1839" y="16831"/>
                    <a:pt x="1891" y="16796"/>
                  </a:cubicBezTo>
                  <a:cubicBezTo>
                    <a:pt x="2092" y="16666"/>
                    <a:pt x="3018" y="15912"/>
                    <a:pt x="3192" y="15912"/>
                  </a:cubicBezTo>
                  <a:cubicBezTo>
                    <a:pt x="3196" y="15912"/>
                    <a:pt x="3200" y="15912"/>
                    <a:pt x="3203" y="15913"/>
                  </a:cubicBezTo>
                  <a:cubicBezTo>
                    <a:pt x="3346" y="15949"/>
                    <a:pt x="6611" y="15976"/>
                    <a:pt x="6718" y="16011"/>
                  </a:cubicBezTo>
                  <a:cubicBezTo>
                    <a:pt x="6822" y="16046"/>
                    <a:pt x="7635" y="16789"/>
                    <a:pt x="7738" y="16789"/>
                  </a:cubicBezTo>
                  <a:cubicBezTo>
                    <a:pt x="7740" y="16789"/>
                    <a:pt x="7742" y="16788"/>
                    <a:pt x="7744" y="16787"/>
                  </a:cubicBezTo>
                  <a:cubicBezTo>
                    <a:pt x="7808" y="16755"/>
                    <a:pt x="7750" y="16565"/>
                    <a:pt x="7782" y="16565"/>
                  </a:cubicBezTo>
                  <a:lnTo>
                    <a:pt x="7782" y="16565"/>
                  </a:lnTo>
                  <a:cubicBezTo>
                    <a:pt x="7786" y="16565"/>
                    <a:pt x="7791" y="16568"/>
                    <a:pt x="7797" y="16573"/>
                  </a:cubicBezTo>
                  <a:cubicBezTo>
                    <a:pt x="7833" y="16600"/>
                    <a:pt x="8118" y="16957"/>
                    <a:pt x="8341" y="17207"/>
                  </a:cubicBezTo>
                  <a:cubicBezTo>
                    <a:pt x="8452" y="17326"/>
                    <a:pt x="8547" y="17421"/>
                    <a:pt x="8578" y="17421"/>
                  </a:cubicBezTo>
                  <a:cubicBezTo>
                    <a:pt x="8580" y="17421"/>
                    <a:pt x="8581" y="17421"/>
                    <a:pt x="8582" y="17421"/>
                  </a:cubicBezTo>
                  <a:cubicBezTo>
                    <a:pt x="8584" y="17420"/>
                    <a:pt x="8585" y="17420"/>
                    <a:pt x="8587" y="17420"/>
                  </a:cubicBezTo>
                  <a:cubicBezTo>
                    <a:pt x="8627" y="17420"/>
                    <a:pt x="8740" y="17524"/>
                    <a:pt x="8886" y="17635"/>
                  </a:cubicBezTo>
                  <a:cubicBezTo>
                    <a:pt x="9057" y="17777"/>
                    <a:pt x="9278" y="17931"/>
                    <a:pt x="9487" y="17931"/>
                  </a:cubicBezTo>
                  <a:cubicBezTo>
                    <a:pt x="9528" y="17931"/>
                    <a:pt x="9569" y="17925"/>
                    <a:pt x="9608" y="17911"/>
                  </a:cubicBezTo>
                  <a:cubicBezTo>
                    <a:pt x="9787" y="17849"/>
                    <a:pt x="9822" y="17207"/>
                    <a:pt x="9804" y="16502"/>
                  </a:cubicBezTo>
                  <a:cubicBezTo>
                    <a:pt x="9778" y="15583"/>
                    <a:pt x="9685" y="14563"/>
                    <a:pt x="9745" y="14563"/>
                  </a:cubicBezTo>
                  <a:lnTo>
                    <a:pt x="9745" y="14563"/>
                  </a:lnTo>
                  <a:cubicBezTo>
                    <a:pt x="9747" y="14563"/>
                    <a:pt x="9749" y="14564"/>
                    <a:pt x="9751" y="14566"/>
                  </a:cubicBezTo>
                  <a:cubicBezTo>
                    <a:pt x="9817" y="14619"/>
                    <a:pt x="9872" y="14654"/>
                    <a:pt x="9913" y="14654"/>
                  </a:cubicBezTo>
                  <a:cubicBezTo>
                    <a:pt x="9955" y="14654"/>
                    <a:pt x="9983" y="14617"/>
                    <a:pt x="9992" y="14522"/>
                  </a:cubicBezTo>
                  <a:cubicBezTo>
                    <a:pt x="10018" y="14345"/>
                    <a:pt x="10089" y="12362"/>
                    <a:pt x="10220" y="12362"/>
                  </a:cubicBezTo>
                  <a:cubicBezTo>
                    <a:pt x="10221" y="12362"/>
                    <a:pt x="10223" y="12362"/>
                    <a:pt x="10224" y="12363"/>
                  </a:cubicBezTo>
                  <a:cubicBezTo>
                    <a:pt x="10245" y="12369"/>
                    <a:pt x="10319" y="12372"/>
                    <a:pt x="10429" y="12372"/>
                  </a:cubicBezTo>
                  <a:cubicBezTo>
                    <a:pt x="10971" y="12372"/>
                    <a:pt x="12374" y="12298"/>
                    <a:pt x="12374" y="12157"/>
                  </a:cubicBezTo>
                  <a:cubicBezTo>
                    <a:pt x="12374" y="11988"/>
                    <a:pt x="11945" y="11943"/>
                    <a:pt x="12106" y="11908"/>
                  </a:cubicBezTo>
                  <a:cubicBezTo>
                    <a:pt x="12276" y="11872"/>
                    <a:pt x="13890" y="11444"/>
                    <a:pt x="13855" y="11319"/>
                  </a:cubicBezTo>
                  <a:cubicBezTo>
                    <a:pt x="13819" y="11203"/>
                    <a:pt x="13578" y="11239"/>
                    <a:pt x="13676" y="11167"/>
                  </a:cubicBezTo>
                  <a:cubicBezTo>
                    <a:pt x="13703" y="11149"/>
                    <a:pt x="13819" y="11051"/>
                    <a:pt x="13979" y="10917"/>
                  </a:cubicBezTo>
                  <a:cubicBezTo>
                    <a:pt x="14363" y="10570"/>
                    <a:pt x="14970" y="9981"/>
                    <a:pt x="14845" y="9722"/>
                  </a:cubicBezTo>
                  <a:cubicBezTo>
                    <a:pt x="14811" y="9644"/>
                    <a:pt x="14671" y="9614"/>
                    <a:pt x="14471" y="9614"/>
                  </a:cubicBezTo>
                  <a:cubicBezTo>
                    <a:pt x="14143" y="9614"/>
                    <a:pt x="13652" y="9696"/>
                    <a:pt x="13203" y="9784"/>
                  </a:cubicBezTo>
                  <a:cubicBezTo>
                    <a:pt x="12641" y="9900"/>
                    <a:pt x="12142" y="10034"/>
                    <a:pt x="12142" y="10034"/>
                  </a:cubicBezTo>
                  <a:cubicBezTo>
                    <a:pt x="12142" y="10034"/>
                    <a:pt x="11988" y="10058"/>
                    <a:pt x="11707" y="10058"/>
                  </a:cubicBezTo>
                  <a:cubicBezTo>
                    <a:pt x="10908" y="10058"/>
                    <a:pt x="9082" y="9863"/>
                    <a:pt x="6869" y="8357"/>
                  </a:cubicBezTo>
                  <a:cubicBezTo>
                    <a:pt x="3890" y="6323"/>
                    <a:pt x="2926" y="3709"/>
                    <a:pt x="3301" y="2666"/>
                  </a:cubicBezTo>
                  <a:cubicBezTo>
                    <a:pt x="3301" y="2666"/>
                    <a:pt x="2600" y="1426"/>
                    <a:pt x="2468" y="1426"/>
                  </a:cubicBezTo>
                  <a:cubicBezTo>
                    <a:pt x="2462" y="1426"/>
                    <a:pt x="2457" y="1429"/>
                    <a:pt x="2453" y="1434"/>
                  </a:cubicBezTo>
                  <a:cubicBezTo>
                    <a:pt x="2364" y="1568"/>
                    <a:pt x="2311" y="1577"/>
                    <a:pt x="2311" y="1577"/>
                  </a:cubicBezTo>
                  <a:cubicBezTo>
                    <a:pt x="2311" y="1577"/>
                    <a:pt x="2150" y="1202"/>
                    <a:pt x="1918" y="810"/>
                  </a:cubicBezTo>
                  <a:cubicBezTo>
                    <a:pt x="1680" y="408"/>
                    <a:pt x="136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6879825" y="1230175"/>
              <a:ext cx="227950" cy="202075"/>
            </a:xfrm>
            <a:custGeom>
              <a:avLst/>
              <a:gdLst/>
              <a:ahLst/>
              <a:cxnLst/>
              <a:rect l="l" t="t" r="r" b="b"/>
              <a:pathLst>
                <a:path w="911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8101" y="6923"/>
                    <a:pt x="8681" y="5094"/>
                    <a:pt x="9118" y="3836"/>
                  </a:cubicBezTo>
                  <a:cubicBezTo>
                    <a:pt x="9118" y="3836"/>
                    <a:pt x="8904" y="3694"/>
                    <a:pt x="7476" y="2757"/>
                  </a:cubicBezTo>
                  <a:cubicBezTo>
                    <a:pt x="6504" y="2133"/>
                    <a:pt x="5050" y="1098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6879825" y="1230175"/>
              <a:ext cx="170200" cy="202075"/>
            </a:xfrm>
            <a:custGeom>
              <a:avLst/>
              <a:gdLst/>
              <a:ahLst/>
              <a:cxnLst/>
              <a:rect l="l" t="t" r="r" b="b"/>
              <a:pathLst>
                <a:path w="680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2311" y="7342"/>
                    <a:pt x="3578" y="2489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6890750" y="1455175"/>
              <a:ext cx="202325" cy="53125"/>
            </a:xfrm>
            <a:custGeom>
              <a:avLst/>
              <a:gdLst/>
              <a:ahLst/>
              <a:cxnLst/>
              <a:rect l="l" t="t" r="r" b="b"/>
              <a:pathLst>
                <a:path w="8093" h="2125" extrusionOk="0">
                  <a:moveTo>
                    <a:pt x="4547" y="0"/>
                  </a:moveTo>
                  <a:cubicBezTo>
                    <a:pt x="3481" y="0"/>
                    <a:pt x="2158" y="20"/>
                    <a:pt x="2061" y="20"/>
                  </a:cubicBezTo>
                  <a:cubicBezTo>
                    <a:pt x="1892" y="20"/>
                    <a:pt x="1446" y="466"/>
                    <a:pt x="1267" y="671"/>
                  </a:cubicBezTo>
                  <a:cubicBezTo>
                    <a:pt x="1227" y="713"/>
                    <a:pt x="1196" y="730"/>
                    <a:pt x="1172" y="730"/>
                  </a:cubicBezTo>
                  <a:cubicBezTo>
                    <a:pt x="1084" y="730"/>
                    <a:pt x="1083" y="504"/>
                    <a:pt x="1027" y="448"/>
                  </a:cubicBezTo>
                  <a:cubicBezTo>
                    <a:pt x="1024" y="445"/>
                    <a:pt x="1020" y="444"/>
                    <a:pt x="1015" y="444"/>
                  </a:cubicBezTo>
                  <a:cubicBezTo>
                    <a:pt x="885" y="444"/>
                    <a:pt x="1" y="1295"/>
                    <a:pt x="1" y="1295"/>
                  </a:cubicBezTo>
                  <a:lnTo>
                    <a:pt x="295" y="1420"/>
                  </a:lnTo>
                  <a:cubicBezTo>
                    <a:pt x="340" y="1384"/>
                    <a:pt x="384" y="1358"/>
                    <a:pt x="420" y="1331"/>
                  </a:cubicBezTo>
                  <a:cubicBezTo>
                    <a:pt x="573" y="1224"/>
                    <a:pt x="693" y="1136"/>
                    <a:pt x="724" y="1136"/>
                  </a:cubicBezTo>
                  <a:cubicBezTo>
                    <a:pt x="730" y="1136"/>
                    <a:pt x="732" y="1139"/>
                    <a:pt x="732" y="1144"/>
                  </a:cubicBezTo>
                  <a:cubicBezTo>
                    <a:pt x="752" y="1217"/>
                    <a:pt x="737" y="1334"/>
                    <a:pt x="813" y="1334"/>
                  </a:cubicBezTo>
                  <a:cubicBezTo>
                    <a:pt x="839" y="1334"/>
                    <a:pt x="876" y="1321"/>
                    <a:pt x="928" y="1286"/>
                  </a:cubicBezTo>
                  <a:cubicBezTo>
                    <a:pt x="1129" y="1156"/>
                    <a:pt x="2055" y="402"/>
                    <a:pt x="2229" y="402"/>
                  </a:cubicBezTo>
                  <a:cubicBezTo>
                    <a:pt x="2233" y="402"/>
                    <a:pt x="2237" y="402"/>
                    <a:pt x="2240" y="403"/>
                  </a:cubicBezTo>
                  <a:cubicBezTo>
                    <a:pt x="2383" y="439"/>
                    <a:pt x="5648" y="466"/>
                    <a:pt x="5755" y="501"/>
                  </a:cubicBezTo>
                  <a:cubicBezTo>
                    <a:pt x="5859" y="536"/>
                    <a:pt x="6672" y="1279"/>
                    <a:pt x="6775" y="1279"/>
                  </a:cubicBezTo>
                  <a:cubicBezTo>
                    <a:pt x="6777" y="1279"/>
                    <a:pt x="6779" y="1278"/>
                    <a:pt x="6781" y="1277"/>
                  </a:cubicBezTo>
                  <a:cubicBezTo>
                    <a:pt x="6845" y="1245"/>
                    <a:pt x="6787" y="1055"/>
                    <a:pt x="6819" y="1055"/>
                  </a:cubicBezTo>
                  <a:lnTo>
                    <a:pt x="6819" y="1055"/>
                  </a:lnTo>
                  <a:cubicBezTo>
                    <a:pt x="6823" y="1055"/>
                    <a:pt x="6828" y="1058"/>
                    <a:pt x="6834" y="1063"/>
                  </a:cubicBezTo>
                  <a:cubicBezTo>
                    <a:pt x="6870" y="1090"/>
                    <a:pt x="7155" y="1447"/>
                    <a:pt x="7378" y="1697"/>
                  </a:cubicBezTo>
                  <a:cubicBezTo>
                    <a:pt x="7489" y="1816"/>
                    <a:pt x="7584" y="1911"/>
                    <a:pt x="7615" y="1911"/>
                  </a:cubicBezTo>
                  <a:cubicBezTo>
                    <a:pt x="7617" y="1911"/>
                    <a:pt x="7618" y="1911"/>
                    <a:pt x="7619" y="1911"/>
                  </a:cubicBezTo>
                  <a:cubicBezTo>
                    <a:pt x="7621" y="1910"/>
                    <a:pt x="7622" y="1910"/>
                    <a:pt x="7624" y="1910"/>
                  </a:cubicBezTo>
                  <a:cubicBezTo>
                    <a:pt x="7664" y="1910"/>
                    <a:pt x="7777" y="2014"/>
                    <a:pt x="7923" y="2125"/>
                  </a:cubicBezTo>
                  <a:cubicBezTo>
                    <a:pt x="8047" y="1947"/>
                    <a:pt x="8092" y="1768"/>
                    <a:pt x="7931" y="1661"/>
                  </a:cubicBezTo>
                  <a:cubicBezTo>
                    <a:pt x="7485" y="1349"/>
                    <a:pt x="7013" y="483"/>
                    <a:pt x="6834" y="376"/>
                  </a:cubicBezTo>
                  <a:cubicBezTo>
                    <a:pt x="6806" y="359"/>
                    <a:pt x="6781" y="352"/>
                    <a:pt x="6759" y="352"/>
                  </a:cubicBezTo>
                  <a:cubicBezTo>
                    <a:pt x="6643" y="352"/>
                    <a:pt x="6607" y="564"/>
                    <a:pt x="6540" y="707"/>
                  </a:cubicBezTo>
                  <a:cubicBezTo>
                    <a:pt x="6533" y="722"/>
                    <a:pt x="6523" y="729"/>
                    <a:pt x="6509" y="729"/>
                  </a:cubicBezTo>
                  <a:cubicBezTo>
                    <a:pt x="6383" y="729"/>
                    <a:pt x="5994" y="102"/>
                    <a:pt x="5897" y="37"/>
                  </a:cubicBezTo>
                  <a:cubicBezTo>
                    <a:pt x="5855" y="9"/>
                    <a:pt x="5258" y="0"/>
                    <a:pt x="4547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6881600" y="1067425"/>
              <a:ext cx="33050" cy="32525"/>
            </a:xfrm>
            <a:custGeom>
              <a:avLst/>
              <a:gdLst/>
              <a:ahLst/>
              <a:cxnLst/>
              <a:rect l="l" t="t" r="r" b="b"/>
              <a:pathLst>
                <a:path w="1322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911" y="1104"/>
                    <a:pt x="1125" y="988"/>
                    <a:pt x="1321" y="810"/>
                  </a:cubicBezTo>
                  <a:cubicBezTo>
                    <a:pt x="1098" y="435"/>
                    <a:pt x="804" y="52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6881600" y="1067425"/>
              <a:ext cx="17650" cy="32525"/>
            </a:xfrm>
            <a:custGeom>
              <a:avLst/>
              <a:gdLst/>
              <a:ahLst/>
              <a:cxnLst/>
              <a:rect l="l" t="t" r="r" b="b"/>
              <a:pathLst>
                <a:path w="706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590" y="774"/>
                    <a:pt x="536" y="355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7196750" y="1307850"/>
              <a:ext cx="44175" cy="32525"/>
            </a:xfrm>
            <a:custGeom>
              <a:avLst/>
              <a:gdLst/>
              <a:ahLst/>
              <a:cxnLst/>
              <a:rect l="l" t="t" r="r" b="b"/>
              <a:pathLst>
                <a:path w="1767" h="1301" extrusionOk="0">
                  <a:moveTo>
                    <a:pt x="1264" y="1"/>
                  </a:moveTo>
                  <a:cubicBezTo>
                    <a:pt x="934" y="1"/>
                    <a:pt x="444" y="79"/>
                    <a:pt x="0" y="167"/>
                  </a:cubicBezTo>
                  <a:cubicBezTo>
                    <a:pt x="36" y="337"/>
                    <a:pt x="90" y="533"/>
                    <a:pt x="188" y="712"/>
                  </a:cubicBezTo>
                  <a:cubicBezTo>
                    <a:pt x="304" y="935"/>
                    <a:pt x="491" y="1149"/>
                    <a:pt x="776" y="1300"/>
                  </a:cubicBezTo>
                  <a:cubicBezTo>
                    <a:pt x="1160" y="953"/>
                    <a:pt x="1767" y="364"/>
                    <a:pt x="1642" y="105"/>
                  </a:cubicBezTo>
                  <a:cubicBezTo>
                    <a:pt x="1624" y="69"/>
                    <a:pt x="1579" y="43"/>
                    <a:pt x="1517" y="25"/>
                  </a:cubicBezTo>
                  <a:cubicBezTo>
                    <a:pt x="1452" y="8"/>
                    <a:pt x="1366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7201425" y="1308450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1330" y="1"/>
                  </a:moveTo>
                  <a:cubicBezTo>
                    <a:pt x="884" y="233"/>
                    <a:pt x="411" y="474"/>
                    <a:pt x="1" y="688"/>
                  </a:cubicBezTo>
                  <a:cubicBezTo>
                    <a:pt x="117" y="911"/>
                    <a:pt x="304" y="1125"/>
                    <a:pt x="589" y="1276"/>
                  </a:cubicBezTo>
                  <a:cubicBezTo>
                    <a:pt x="973" y="929"/>
                    <a:pt x="1580" y="340"/>
                    <a:pt x="1455" y="81"/>
                  </a:cubicBezTo>
                  <a:cubicBezTo>
                    <a:pt x="1437" y="45"/>
                    <a:pt x="1392" y="19"/>
                    <a:pt x="133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6867325" y="1467700"/>
              <a:ext cx="33925" cy="34075"/>
            </a:xfrm>
            <a:custGeom>
              <a:avLst/>
              <a:gdLst/>
              <a:ahLst/>
              <a:cxnLst/>
              <a:rect l="l" t="t" r="r" b="b"/>
              <a:pathLst>
                <a:path w="1357" h="1363" extrusionOk="0">
                  <a:moveTo>
                    <a:pt x="206" y="0"/>
                  </a:moveTo>
                  <a:cubicBezTo>
                    <a:pt x="81" y="553"/>
                    <a:pt x="1" y="1026"/>
                    <a:pt x="63" y="1231"/>
                  </a:cubicBezTo>
                  <a:cubicBezTo>
                    <a:pt x="81" y="1267"/>
                    <a:pt x="99" y="1294"/>
                    <a:pt x="117" y="1312"/>
                  </a:cubicBezTo>
                  <a:cubicBezTo>
                    <a:pt x="165" y="1347"/>
                    <a:pt x="224" y="1362"/>
                    <a:pt x="290" y="1362"/>
                  </a:cubicBezTo>
                  <a:cubicBezTo>
                    <a:pt x="592" y="1362"/>
                    <a:pt x="1050" y="1042"/>
                    <a:pt x="1357" y="830"/>
                  </a:cubicBezTo>
                  <a:cubicBezTo>
                    <a:pt x="1259" y="705"/>
                    <a:pt x="1134" y="580"/>
                    <a:pt x="991" y="473"/>
                  </a:cubicBezTo>
                  <a:cubicBezTo>
                    <a:pt x="741" y="277"/>
                    <a:pt x="447" y="107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6868900" y="1479525"/>
              <a:ext cx="32350" cy="22250"/>
            </a:xfrm>
            <a:custGeom>
              <a:avLst/>
              <a:gdLst/>
              <a:ahLst/>
              <a:cxnLst/>
              <a:rect l="l" t="t" r="r" b="b"/>
              <a:pathLst>
                <a:path w="1294" h="890" extrusionOk="0">
                  <a:moveTo>
                    <a:pt x="928" y="0"/>
                  </a:moveTo>
                  <a:cubicBezTo>
                    <a:pt x="589" y="312"/>
                    <a:pt x="250" y="571"/>
                    <a:pt x="0" y="758"/>
                  </a:cubicBezTo>
                  <a:cubicBezTo>
                    <a:pt x="18" y="794"/>
                    <a:pt x="36" y="821"/>
                    <a:pt x="54" y="839"/>
                  </a:cubicBezTo>
                  <a:cubicBezTo>
                    <a:pt x="102" y="874"/>
                    <a:pt x="161" y="889"/>
                    <a:pt x="227" y="889"/>
                  </a:cubicBezTo>
                  <a:cubicBezTo>
                    <a:pt x="529" y="889"/>
                    <a:pt x="987" y="569"/>
                    <a:pt x="1294" y="357"/>
                  </a:cubicBezTo>
                  <a:cubicBezTo>
                    <a:pt x="1196" y="232"/>
                    <a:pt x="1071" y="107"/>
                    <a:pt x="92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7075200" y="1479950"/>
              <a:ext cx="36825" cy="35775"/>
            </a:xfrm>
            <a:custGeom>
              <a:avLst/>
              <a:gdLst/>
              <a:ahLst/>
              <a:cxnLst/>
              <a:rect l="l" t="t" r="r" b="b"/>
              <a:pathLst>
                <a:path w="1473" h="1431" extrusionOk="0">
                  <a:moveTo>
                    <a:pt x="1463" y="1"/>
                  </a:moveTo>
                  <a:lnTo>
                    <a:pt x="1463" y="1"/>
                  </a:lnTo>
                  <a:cubicBezTo>
                    <a:pt x="1169" y="108"/>
                    <a:pt x="839" y="260"/>
                    <a:pt x="536" y="420"/>
                  </a:cubicBezTo>
                  <a:cubicBezTo>
                    <a:pt x="339" y="509"/>
                    <a:pt x="161" y="617"/>
                    <a:pt x="0" y="706"/>
                  </a:cubicBezTo>
                  <a:cubicBezTo>
                    <a:pt x="111" y="825"/>
                    <a:pt x="206" y="920"/>
                    <a:pt x="237" y="920"/>
                  </a:cubicBezTo>
                  <a:cubicBezTo>
                    <a:pt x="239" y="920"/>
                    <a:pt x="240" y="920"/>
                    <a:pt x="241" y="920"/>
                  </a:cubicBezTo>
                  <a:cubicBezTo>
                    <a:pt x="243" y="919"/>
                    <a:pt x="245" y="919"/>
                    <a:pt x="247" y="919"/>
                  </a:cubicBezTo>
                  <a:cubicBezTo>
                    <a:pt x="341" y="919"/>
                    <a:pt x="759" y="1431"/>
                    <a:pt x="1142" y="1431"/>
                  </a:cubicBezTo>
                  <a:cubicBezTo>
                    <a:pt x="1184" y="1431"/>
                    <a:pt x="1226" y="1424"/>
                    <a:pt x="1267" y="1410"/>
                  </a:cubicBezTo>
                  <a:cubicBezTo>
                    <a:pt x="1321" y="1393"/>
                    <a:pt x="1347" y="1339"/>
                    <a:pt x="1383" y="1259"/>
                  </a:cubicBezTo>
                  <a:cubicBezTo>
                    <a:pt x="1463" y="1018"/>
                    <a:pt x="1472" y="527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7075200" y="1490450"/>
              <a:ext cx="34600" cy="25275"/>
            </a:xfrm>
            <a:custGeom>
              <a:avLst/>
              <a:gdLst/>
              <a:ahLst/>
              <a:cxnLst/>
              <a:rect l="l" t="t" r="r" b="b"/>
              <a:pathLst>
                <a:path w="1384" h="1011" extrusionOk="0">
                  <a:moveTo>
                    <a:pt x="536" y="0"/>
                  </a:moveTo>
                  <a:cubicBezTo>
                    <a:pt x="339" y="89"/>
                    <a:pt x="161" y="197"/>
                    <a:pt x="0" y="286"/>
                  </a:cubicBezTo>
                  <a:cubicBezTo>
                    <a:pt x="111" y="405"/>
                    <a:pt x="206" y="500"/>
                    <a:pt x="237" y="500"/>
                  </a:cubicBezTo>
                  <a:cubicBezTo>
                    <a:pt x="239" y="500"/>
                    <a:pt x="240" y="500"/>
                    <a:pt x="241" y="500"/>
                  </a:cubicBezTo>
                  <a:cubicBezTo>
                    <a:pt x="243" y="499"/>
                    <a:pt x="245" y="499"/>
                    <a:pt x="247" y="499"/>
                  </a:cubicBezTo>
                  <a:cubicBezTo>
                    <a:pt x="341" y="499"/>
                    <a:pt x="759" y="1011"/>
                    <a:pt x="1142" y="1011"/>
                  </a:cubicBezTo>
                  <a:cubicBezTo>
                    <a:pt x="1184" y="1011"/>
                    <a:pt x="1226" y="1004"/>
                    <a:pt x="1267" y="990"/>
                  </a:cubicBezTo>
                  <a:cubicBezTo>
                    <a:pt x="1321" y="973"/>
                    <a:pt x="1347" y="919"/>
                    <a:pt x="1383" y="839"/>
                  </a:cubicBezTo>
                  <a:cubicBezTo>
                    <a:pt x="1044" y="607"/>
                    <a:pt x="759" y="304"/>
                    <a:pt x="53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6930225" y="1046625"/>
              <a:ext cx="321625" cy="284250"/>
            </a:xfrm>
            <a:custGeom>
              <a:avLst/>
              <a:gdLst/>
              <a:ahLst/>
              <a:cxnLst/>
              <a:rect l="l" t="t" r="r" b="b"/>
              <a:pathLst>
                <a:path w="12865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10010" y="11071"/>
                    <a:pt x="10608" y="10581"/>
                    <a:pt x="11036" y="10161"/>
                  </a:cubicBezTo>
                  <a:cubicBezTo>
                    <a:pt x="11981" y="9234"/>
                    <a:pt x="12336" y="7624"/>
                    <a:pt x="12396" y="7624"/>
                  </a:cubicBezTo>
                  <a:cubicBezTo>
                    <a:pt x="12398" y="7624"/>
                    <a:pt x="12400" y="7625"/>
                    <a:pt x="12401" y="7628"/>
                  </a:cubicBezTo>
                  <a:cubicBezTo>
                    <a:pt x="12420" y="7675"/>
                    <a:pt x="12455" y="7730"/>
                    <a:pt x="12501" y="7730"/>
                  </a:cubicBezTo>
                  <a:cubicBezTo>
                    <a:pt x="12560" y="7730"/>
                    <a:pt x="12637" y="7638"/>
                    <a:pt x="12722" y="7316"/>
                  </a:cubicBezTo>
                  <a:cubicBezTo>
                    <a:pt x="12865" y="6736"/>
                    <a:pt x="12847" y="5014"/>
                    <a:pt x="11366" y="3274"/>
                  </a:cubicBezTo>
                  <a:cubicBezTo>
                    <a:pt x="9967" y="1639"/>
                    <a:pt x="9148" y="1038"/>
                    <a:pt x="8917" y="1038"/>
                  </a:cubicBezTo>
                  <a:cubicBezTo>
                    <a:pt x="8834" y="1038"/>
                    <a:pt x="8827" y="1115"/>
                    <a:pt x="8895" y="1249"/>
                  </a:cubicBezTo>
                  <a:cubicBezTo>
                    <a:pt x="8850" y="1214"/>
                    <a:pt x="7628" y="357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6930225" y="1046625"/>
              <a:ext cx="229075" cy="284250"/>
            </a:xfrm>
            <a:custGeom>
              <a:avLst/>
              <a:gdLst/>
              <a:ahLst/>
              <a:cxnLst/>
              <a:rect l="l" t="t" r="r" b="b"/>
              <a:pathLst>
                <a:path w="9163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8690" y="11241"/>
                    <a:pt x="8172" y="11161"/>
                    <a:pt x="7610" y="11000"/>
                  </a:cubicBezTo>
                  <a:cubicBezTo>
                    <a:pt x="4916" y="10233"/>
                    <a:pt x="259" y="7111"/>
                    <a:pt x="857" y="4541"/>
                  </a:cubicBezTo>
                  <a:cubicBezTo>
                    <a:pt x="1455" y="1981"/>
                    <a:pt x="3685" y="1116"/>
                    <a:pt x="3855" y="982"/>
                  </a:cubicBezTo>
                  <a:cubicBezTo>
                    <a:pt x="4024" y="848"/>
                    <a:pt x="3587" y="884"/>
                    <a:pt x="3623" y="714"/>
                  </a:cubicBezTo>
                  <a:cubicBezTo>
                    <a:pt x="3640" y="598"/>
                    <a:pt x="5300" y="250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6961000" y="1083575"/>
              <a:ext cx="263425" cy="226450"/>
            </a:xfrm>
            <a:custGeom>
              <a:avLst/>
              <a:gdLst/>
              <a:ahLst/>
              <a:cxnLst/>
              <a:rect l="l" t="t" r="r" b="b"/>
              <a:pathLst>
                <a:path w="10537" h="9058" extrusionOk="0">
                  <a:moveTo>
                    <a:pt x="4059" y="1"/>
                  </a:moveTo>
                  <a:cubicBezTo>
                    <a:pt x="4018" y="1"/>
                    <a:pt x="3976" y="2"/>
                    <a:pt x="3935" y="3"/>
                  </a:cubicBezTo>
                  <a:cubicBezTo>
                    <a:pt x="3480" y="21"/>
                    <a:pt x="3016" y="155"/>
                    <a:pt x="2570" y="360"/>
                  </a:cubicBezTo>
                  <a:cubicBezTo>
                    <a:pt x="1633" y="806"/>
                    <a:pt x="795" y="1636"/>
                    <a:pt x="402" y="2626"/>
                  </a:cubicBezTo>
                  <a:cubicBezTo>
                    <a:pt x="384" y="2671"/>
                    <a:pt x="367" y="2724"/>
                    <a:pt x="349" y="2769"/>
                  </a:cubicBezTo>
                  <a:cubicBezTo>
                    <a:pt x="277" y="2983"/>
                    <a:pt x="233" y="3188"/>
                    <a:pt x="206" y="3384"/>
                  </a:cubicBezTo>
                  <a:cubicBezTo>
                    <a:pt x="1" y="5106"/>
                    <a:pt x="1535" y="6551"/>
                    <a:pt x="3810" y="7952"/>
                  </a:cubicBezTo>
                  <a:cubicBezTo>
                    <a:pt x="5012" y="8684"/>
                    <a:pt x="6056" y="9058"/>
                    <a:pt x="6961" y="9058"/>
                  </a:cubicBezTo>
                  <a:cubicBezTo>
                    <a:pt x="7379" y="9058"/>
                    <a:pt x="7767" y="8978"/>
                    <a:pt x="8128" y="8817"/>
                  </a:cubicBezTo>
                  <a:cubicBezTo>
                    <a:pt x="8190" y="8791"/>
                    <a:pt x="8253" y="8764"/>
                    <a:pt x="8315" y="8737"/>
                  </a:cubicBezTo>
                  <a:cubicBezTo>
                    <a:pt x="8752" y="8505"/>
                    <a:pt x="9145" y="8148"/>
                    <a:pt x="9502" y="7675"/>
                  </a:cubicBezTo>
                  <a:cubicBezTo>
                    <a:pt x="9983" y="7033"/>
                    <a:pt x="10287" y="6409"/>
                    <a:pt x="10412" y="5802"/>
                  </a:cubicBezTo>
                  <a:cubicBezTo>
                    <a:pt x="10456" y="5633"/>
                    <a:pt x="10474" y="5472"/>
                    <a:pt x="10483" y="5302"/>
                  </a:cubicBezTo>
                  <a:cubicBezTo>
                    <a:pt x="10537" y="4473"/>
                    <a:pt x="10242" y="3706"/>
                    <a:pt x="9636" y="3045"/>
                  </a:cubicBezTo>
                  <a:cubicBezTo>
                    <a:pt x="9150" y="2518"/>
                    <a:pt x="8549" y="2367"/>
                    <a:pt x="8018" y="2367"/>
                  </a:cubicBezTo>
                  <a:cubicBezTo>
                    <a:pt x="7299" y="2367"/>
                    <a:pt x="6709" y="2644"/>
                    <a:pt x="6709" y="2644"/>
                  </a:cubicBezTo>
                  <a:cubicBezTo>
                    <a:pt x="6709" y="2644"/>
                    <a:pt x="6906" y="1190"/>
                    <a:pt x="5246" y="289"/>
                  </a:cubicBezTo>
                  <a:cubicBezTo>
                    <a:pt x="4881" y="86"/>
                    <a:pt x="4478" y="1"/>
                    <a:pt x="4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0" name="Google Shape;1670;p35"/>
            <p:cNvSpPr/>
            <p:nvPr/>
          </p:nvSpPr>
          <p:spPr>
            <a:xfrm rot="10800000">
              <a:off x="7038535" y="1230240"/>
              <a:ext cx="31700" cy="23475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7062050" y="1194300"/>
              <a:ext cx="42600" cy="29225"/>
            </a:xfrm>
            <a:custGeom>
              <a:avLst/>
              <a:gdLst/>
              <a:ahLst/>
              <a:cxnLst/>
              <a:rect l="l" t="t" r="r" b="b"/>
              <a:pathLst>
                <a:path w="1704" h="1169" extrusionOk="0">
                  <a:moveTo>
                    <a:pt x="494" y="1"/>
                  </a:moveTo>
                  <a:cubicBezTo>
                    <a:pt x="326" y="1"/>
                    <a:pt x="191" y="55"/>
                    <a:pt x="125" y="160"/>
                  </a:cubicBezTo>
                  <a:cubicBezTo>
                    <a:pt x="0" y="383"/>
                    <a:pt x="223" y="749"/>
                    <a:pt x="633" y="980"/>
                  </a:cubicBezTo>
                  <a:cubicBezTo>
                    <a:pt x="842" y="1106"/>
                    <a:pt x="1058" y="1168"/>
                    <a:pt x="1235" y="1168"/>
                  </a:cubicBezTo>
                  <a:cubicBezTo>
                    <a:pt x="1400" y="1168"/>
                    <a:pt x="1533" y="1114"/>
                    <a:pt x="1597" y="1007"/>
                  </a:cubicBezTo>
                  <a:cubicBezTo>
                    <a:pt x="1597" y="998"/>
                    <a:pt x="1606" y="989"/>
                    <a:pt x="1606" y="980"/>
                  </a:cubicBezTo>
                  <a:cubicBezTo>
                    <a:pt x="1704" y="757"/>
                    <a:pt x="1481" y="410"/>
                    <a:pt x="1088" y="187"/>
                  </a:cubicBezTo>
                  <a:cubicBezTo>
                    <a:pt x="999" y="133"/>
                    <a:pt x="910" y="97"/>
                    <a:pt x="830" y="62"/>
                  </a:cubicBezTo>
                  <a:cubicBezTo>
                    <a:pt x="711" y="21"/>
                    <a:pt x="597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7081450" y="1195825"/>
              <a:ext cx="23200" cy="23450"/>
            </a:xfrm>
            <a:custGeom>
              <a:avLst/>
              <a:gdLst/>
              <a:ahLst/>
              <a:cxnLst/>
              <a:rect l="l" t="t" r="r" b="b"/>
              <a:pathLst>
                <a:path w="928" h="938" extrusionOk="0">
                  <a:moveTo>
                    <a:pt x="54" y="1"/>
                  </a:moveTo>
                  <a:cubicBezTo>
                    <a:pt x="18" y="81"/>
                    <a:pt x="0" y="170"/>
                    <a:pt x="0" y="259"/>
                  </a:cubicBezTo>
                  <a:cubicBezTo>
                    <a:pt x="0" y="634"/>
                    <a:pt x="303" y="937"/>
                    <a:pt x="687" y="937"/>
                  </a:cubicBezTo>
                  <a:cubicBezTo>
                    <a:pt x="732" y="937"/>
                    <a:pt x="785" y="937"/>
                    <a:pt x="830" y="919"/>
                  </a:cubicBezTo>
                  <a:cubicBezTo>
                    <a:pt x="928" y="696"/>
                    <a:pt x="705" y="349"/>
                    <a:pt x="312" y="126"/>
                  </a:cubicBezTo>
                  <a:cubicBezTo>
                    <a:pt x="223" y="72"/>
                    <a:pt x="134" y="36"/>
                    <a:pt x="54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6971050" y="1083650"/>
              <a:ext cx="137850" cy="98175"/>
            </a:xfrm>
            <a:custGeom>
              <a:avLst/>
              <a:gdLst/>
              <a:ahLst/>
              <a:cxnLst/>
              <a:rect l="l" t="t" r="r" b="b"/>
              <a:pathLst>
                <a:path w="5514" h="3927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1346" y="3505"/>
                    <a:pt x="2391" y="3926"/>
                    <a:pt x="3306" y="3926"/>
                  </a:cubicBezTo>
                  <a:cubicBezTo>
                    <a:pt x="3938" y="3926"/>
                    <a:pt x="4508" y="3725"/>
                    <a:pt x="4862" y="3185"/>
                  </a:cubicBezTo>
                  <a:cubicBezTo>
                    <a:pt x="5513" y="2195"/>
                    <a:pt x="4818" y="1178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7055800" y="1146750"/>
              <a:ext cx="18975" cy="18400"/>
            </a:xfrm>
            <a:custGeom>
              <a:avLst/>
              <a:gdLst/>
              <a:ahLst/>
              <a:cxnLst/>
              <a:rect l="l" t="t" r="r" b="b"/>
              <a:pathLst>
                <a:path w="759" h="736" extrusionOk="0">
                  <a:moveTo>
                    <a:pt x="536" y="0"/>
                  </a:moveTo>
                  <a:cubicBezTo>
                    <a:pt x="425" y="0"/>
                    <a:pt x="288" y="78"/>
                    <a:pt x="179" y="206"/>
                  </a:cubicBezTo>
                  <a:cubicBezTo>
                    <a:pt x="36" y="385"/>
                    <a:pt x="0" y="608"/>
                    <a:pt x="116" y="697"/>
                  </a:cubicBezTo>
                  <a:cubicBezTo>
                    <a:pt x="147" y="723"/>
                    <a:pt x="188" y="735"/>
                    <a:pt x="233" y="735"/>
                  </a:cubicBezTo>
                  <a:cubicBezTo>
                    <a:pt x="342" y="735"/>
                    <a:pt x="479" y="663"/>
                    <a:pt x="580" y="536"/>
                  </a:cubicBezTo>
                  <a:cubicBezTo>
                    <a:pt x="732" y="349"/>
                    <a:pt x="759" y="135"/>
                    <a:pt x="651" y="37"/>
                  </a:cubicBezTo>
                  <a:cubicBezTo>
                    <a:pt x="619" y="12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7066050" y="1150500"/>
              <a:ext cx="4500" cy="4575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153" y="1"/>
                  </a:moveTo>
                  <a:cubicBezTo>
                    <a:pt x="132" y="1"/>
                    <a:pt x="93" y="26"/>
                    <a:pt x="54" y="65"/>
                  </a:cubicBezTo>
                  <a:cubicBezTo>
                    <a:pt x="18" y="110"/>
                    <a:pt x="1" y="163"/>
                    <a:pt x="27" y="181"/>
                  </a:cubicBezTo>
                  <a:cubicBezTo>
                    <a:pt x="30" y="182"/>
                    <a:pt x="32" y="183"/>
                    <a:pt x="36" y="183"/>
                  </a:cubicBezTo>
                  <a:cubicBezTo>
                    <a:pt x="57" y="183"/>
                    <a:pt x="94" y="157"/>
                    <a:pt x="126" y="119"/>
                  </a:cubicBezTo>
                  <a:cubicBezTo>
                    <a:pt x="161" y="74"/>
                    <a:pt x="179" y="21"/>
                    <a:pt x="161" y="3"/>
                  </a:cubicBezTo>
                  <a:cubicBezTo>
                    <a:pt x="159" y="2"/>
                    <a:pt x="156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6971050" y="1083650"/>
              <a:ext cx="102600" cy="76975"/>
            </a:xfrm>
            <a:custGeom>
              <a:avLst/>
              <a:gdLst/>
              <a:ahLst/>
              <a:cxnLst/>
              <a:rect l="l" t="t" r="r" b="b"/>
              <a:pathLst>
                <a:path w="4104" h="3079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990" y="2364"/>
                    <a:pt x="2052" y="696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7099275" y="1193100"/>
              <a:ext cx="123825" cy="108925"/>
            </a:xfrm>
            <a:custGeom>
              <a:avLst/>
              <a:gdLst/>
              <a:ahLst/>
              <a:cxnLst/>
              <a:rect l="l" t="t" r="r" b="b"/>
              <a:pathLst>
                <a:path w="4953" h="4357" extrusionOk="0">
                  <a:moveTo>
                    <a:pt x="2360" y="0"/>
                  </a:moveTo>
                  <a:cubicBezTo>
                    <a:pt x="1798" y="0"/>
                    <a:pt x="1261" y="183"/>
                    <a:pt x="857" y="689"/>
                  </a:cubicBezTo>
                  <a:cubicBezTo>
                    <a:pt x="1" y="1760"/>
                    <a:pt x="1018" y="2955"/>
                    <a:pt x="1972" y="3758"/>
                  </a:cubicBezTo>
                  <a:cubicBezTo>
                    <a:pt x="2267" y="3999"/>
                    <a:pt x="2552" y="4204"/>
                    <a:pt x="2784" y="4356"/>
                  </a:cubicBezTo>
                  <a:cubicBezTo>
                    <a:pt x="3221" y="4124"/>
                    <a:pt x="3614" y="3767"/>
                    <a:pt x="3971" y="3294"/>
                  </a:cubicBezTo>
                  <a:cubicBezTo>
                    <a:pt x="4452" y="2652"/>
                    <a:pt x="4756" y="2028"/>
                    <a:pt x="4881" y="1421"/>
                  </a:cubicBezTo>
                  <a:cubicBezTo>
                    <a:pt x="4925" y="1252"/>
                    <a:pt x="4943" y="1091"/>
                    <a:pt x="4952" y="921"/>
                  </a:cubicBezTo>
                  <a:cubicBezTo>
                    <a:pt x="4774" y="805"/>
                    <a:pt x="4542" y="672"/>
                    <a:pt x="4283" y="538"/>
                  </a:cubicBezTo>
                  <a:cubicBezTo>
                    <a:pt x="3727" y="257"/>
                    <a:pt x="3026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7135200" y="1211650"/>
              <a:ext cx="18750" cy="18400"/>
            </a:xfrm>
            <a:custGeom>
              <a:avLst/>
              <a:gdLst/>
              <a:ahLst/>
              <a:cxnLst/>
              <a:rect l="l" t="t" r="r" b="b"/>
              <a:pathLst>
                <a:path w="750" h="736" extrusionOk="0">
                  <a:moveTo>
                    <a:pt x="527" y="0"/>
                  </a:moveTo>
                  <a:cubicBezTo>
                    <a:pt x="416" y="0"/>
                    <a:pt x="279" y="78"/>
                    <a:pt x="170" y="206"/>
                  </a:cubicBezTo>
                  <a:cubicBezTo>
                    <a:pt x="27" y="385"/>
                    <a:pt x="0" y="608"/>
                    <a:pt x="107" y="697"/>
                  </a:cubicBezTo>
                  <a:cubicBezTo>
                    <a:pt x="141" y="723"/>
                    <a:pt x="183" y="735"/>
                    <a:pt x="228" y="735"/>
                  </a:cubicBezTo>
                  <a:cubicBezTo>
                    <a:pt x="338" y="735"/>
                    <a:pt x="473" y="663"/>
                    <a:pt x="580" y="536"/>
                  </a:cubicBezTo>
                  <a:cubicBezTo>
                    <a:pt x="723" y="349"/>
                    <a:pt x="750" y="135"/>
                    <a:pt x="642" y="37"/>
                  </a:cubicBezTo>
                  <a:cubicBezTo>
                    <a:pt x="610" y="12"/>
                    <a:pt x="571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7145450" y="1215400"/>
              <a:ext cx="4250" cy="4575"/>
            </a:xfrm>
            <a:custGeom>
              <a:avLst/>
              <a:gdLst/>
              <a:ahLst/>
              <a:cxnLst/>
              <a:rect l="l" t="t" r="r" b="b"/>
              <a:pathLst>
                <a:path w="170" h="183" extrusionOk="0">
                  <a:moveTo>
                    <a:pt x="144" y="1"/>
                  </a:moveTo>
                  <a:cubicBezTo>
                    <a:pt x="123" y="1"/>
                    <a:pt x="85" y="26"/>
                    <a:pt x="54" y="65"/>
                  </a:cubicBezTo>
                  <a:cubicBezTo>
                    <a:pt x="9" y="110"/>
                    <a:pt x="1" y="163"/>
                    <a:pt x="18" y="181"/>
                  </a:cubicBezTo>
                  <a:cubicBezTo>
                    <a:pt x="21" y="182"/>
                    <a:pt x="23" y="183"/>
                    <a:pt x="27" y="183"/>
                  </a:cubicBezTo>
                  <a:cubicBezTo>
                    <a:pt x="48" y="183"/>
                    <a:pt x="85" y="157"/>
                    <a:pt x="116" y="119"/>
                  </a:cubicBezTo>
                  <a:cubicBezTo>
                    <a:pt x="161" y="74"/>
                    <a:pt x="170" y="21"/>
                    <a:pt x="152" y="3"/>
                  </a:cubicBezTo>
                  <a:cubicBezTo>
                    <a:pt x="150" y="2"/>
                    <a:pt x="14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7148575" y="1206525"/>
              <a:ext cx="74525" cy="95500"/>
            </a:xfrm>
            <a:custGeom>
              <a:avLst/>
              <a:gdLst/>
              <a:ahLst/>
              <a:cxnLst/>
              <a:rect l="l" t="t" r="r" b="b"/>
              <a:pathLst>
                <a:path w="2981" h="3820" extrusionOk="0">
                  <a:moveTo>
                    <a:pt x="2311" y="1"/>
                  </a:moveTo>
                  <a:cubicBezTo>
                    <a:pt x="2141" y="723"/>
                    <a:pt x="1606" y="2347"/>
                    <a:pt x="0" y="3221"/>
                  </a:cubicBezTo>
                  <a:cubicBezTo>
                    <a:pt x="295" y="3462"/>
                    <a:pt x="580" y="3667"/>
                    <a:pt x="812" y="3819"/>
                  </a:cubicBezTo>
                  <a:cubicBezTo>
                    <a:pt x="1249" y="3587"/>
                    <a:pt x="1642" y="3230"/>
                    <a:pt x="1999" y="2757"/>
                  </a:cubicBezTo>
                  <a:cubicBezTo>
                    <a:pt x="2480" y="2115"/>
                    <a:pt x="2784" y="1491"/>
                    <a:pt x="2909" y="884"/>
                  </a:cubicBezTo>
                  <a:cubicBezTo>
                    <a:pt x="2953" y="715"/>
                    <a:pt x="2971" y="554"/>
                    <a:pt x="2980" y="384"/>
                  </a:cubicBezTo>
                  <a:cubicBezTo>
                    <a:pt x="2802" y="268"/>
                    <a:pt x="2570" y="135"/>
                    <a:pt x="23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53" name="Google Shape;3063;p53"/>
          <p:cNvSpPr txBox="1">
            <a:spLocks noGrp="1"/>
          </p:cNvSpPr>
          <p:nvPr>
            <p:ph type="title"/>
          </p:nvPr>
        </p:nvSpPr>
        <p:spPr>
          <a:xfrm>
            <a:off x="2255800" y="2778879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BÀY TỎ Ý KIẾN</a:t>
            </a:r>
          </a:p>
        </p:txBody>
      </p:sp>
      <p:sp>
        <p:nvSpPr>
          <p:cNvPr id="32" name="Google Shape;2359;p45">
            <a:extLst>
              <a:ext uri="{FF2B5EF4-FFF2-40B4-BE49-F238E27FC236}">
                <a16:creationId xmlns:a16="http://schemas.microsoft.com/office/drawing/2014/main" xmlns="" id="{7EF162F4-E23A-4B75-97EA-F7F214F93E25}"/>
              </a:ext>
            </a:extLst>
          </p:cNvPr>
          <p:cNvSpPr txBox="1">
            <a:spLocks/>
          </p:cNvSpPr>
          <p:nvPr/>
        </p:nvSpPr>
        <p:spPr>
          <a:xfrm>
            <a:off x="1013979" y="993945"/>
            <a:ext cx="10272000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n-US" sz="72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9" name="Google Shape;2319;p44"/>
          <p:cNvGrpSpPr/>
          <p:nvPr/>
        </p:nvGrpSpPr>
        <p:grpSpPr>
          <a:xfrm>
            <a:off x="9268920" y="1"/>
            <a:ext cx="2923080" cy="1773604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xmlns="" id="{5155BED0-0A39-45E7-947B-54C801C677C9}"/>
              </a:ext>
            </a:extLst>
          </p:cNvPr>
          <p:cNvSpPr/>
          <p:nvPr/>
        </p:nvSpPr>
        <p:spPr>
          <a:xfrm>
            <a:off x="-15383" y="53454"/>
            <a:ext cx="9354932" cy="1345044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tabLst>
                <a:tab pos="720073" algn="l"/>
              </a:tabLst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đồng tình hay không đồng tình với việc làm nào dưới đây?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D18B035-6448-4E93-92DF-AEB6C733BA35}"/>
              </a:ext>
            </a:extLst>
          </p:cNvPr>
          <p:cNvGrpSpPr/>
          <p:nvPr/>
        </p:nvGrpSpPr>
        <p:grpSpPr>
          <a:xfrm>
            <a:off x="3772746" y="1442795"/>
            <a:ext cx="3939359" cy="2280614"/>
            <a:chOff x="2632547" y="1739830"/>
            <a:chExt cx="4102100" cy="237483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3FD3E5C-C152-4976-B06C-B53E3D57E368}"/>
                </a:ext>
              </a:extLst>
            </p:cNvPr>
            <p:cNvSpPr txBox="1"/>
            <p:nvPr/>
          </p:nvSpPr>
          <p:spPr>
            <a:xfrm>
              <a:off x="2886603" y="2689445"/>
              <a:ext cx="3495673" cy="112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37FADEF-3C3C-41D4-8200-3C62AF27DFBC}"/>
              </a:ext>
            </a:extLst>
          </p:cNvPr>
          <p:cNvGrpSpPr/>
          <p:nvPr/>
        </p:nvGrpSpPr>
        <p:grpSpPr>
          <a:xfrm>
            <a:off x="7860757" y="1465634"/>
            <a:ext cx="3939359" cy="2280615"/>
            <a:chOff x="7052147" y="1701730"/>
            <a:chExt cx="4102100" cy="237483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DC26DBC7-71EB-473C-AC62-AF48C576B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1701730"/>
              <a:ext cx="4102100" cy="237483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D382B30E-3454-43E5-8C92-7748E8D43F86}"/>
                </a:ext>
              </a:extLst>
            </p:cNvPr>
            <p:cNvSpPr txBox="1"/>
            <p:nvPr/>
          </p:nvSpPr>
          <p:spPr>
            <a:xfrm>
              <a:off x="7271347" y="2826947"/>
              <a:ext cx="3495673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bồn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9762451-DD89-4014-A667-0CBF87EE3DD1}"/>
              </a:ext>
            </a:extLst>
          </p:cNvPr>
          <p:cNvGrpSpPr/>
          <p:nvPr/>
        </p:nvGrpSpPr>
        <p:grpSpPr>
          <a:xfrm>
            <a:off x="783315" y="3492011"/>
            <a:ext cx="3939359" cy="2280615"/>
            <a:chOff x="2632547" y="3696710"/>
            <a:chExt cx="4102100" cy="23748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13065A63-7AC9-4A2F-9ED2-880ED537E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3696710"/>
              <a:ext cx="4102100" cy="237483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5B83414-FBA7-45BE-93AF-B145321F330C}"/>
                </a:ext>
              </a:extLst>
            </p:cNvPr>
            <p:cNvSpPr txBox="1"/>
            <p:nvPr/>
          </p:nvSpPr>
          <p:spPr>
            <a:xfrm>
              <a:off x="3089748" y="4739636"/>
              <a:ext cx="3006251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giường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2DC2563-081B-4610-9F86-A9E66D2F4A71}"/>
              </a:ext>
            </a:extLst>
          </p:cNvPr>
          <p:cNvGrpSpPr/>
          <p:nvPr/>
        </p:nvGrpSpPr>
        <p:grpSpPr>
          <a:xfrm>
            <a:off x="6762177" y="3560486"/>
            <a:ext cx="3939359" cy="2280614"/>
            <a:chOff x="7052147" y="3860730"/>
            <a:chExt cx="4102100" cy="237483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3860730"/>
              <a:ext cx="4102100" cy="237483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F1C427B-E2C9-4600-94D1-484AF6C69EAF}"/>
                </a:ext>
              </a:extLst>
            </p:cNvPr>
            <p:cNvSpPr txBox="1"/>
            <p:nvPr/>
          </p:nvSpPr>
          <p:spPr>
            <a:xfrm>
              <a:off x="7194558" y="4881879"/>
              <a:ext cx="3729936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D18B035-6448-4E93-92DF-AEB6C733BA35}"/>
              </a:ext>
            </a:extLst>
          </p:cNvPr>
          <p:cNvGrpSpPr/>
          <p:nvPr/>
        </p:nvGrpSpPr>
        <p:grpSpPr>
          <a:xfrm>
            <a:off x="-164520" y="1447884"/>
            <a:ext cx="3975243" cy="2272213"/>
            <a:chOff x="2632547" y="1739830"/>
            <a:chExt cx="4102100" cy="237483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33FD3E5C-C152-4976-B06C-B53E3D57E368}"/>
                </a:ext>
              </a:extLst>
            </p:cNvPr>
            <p:cNvSpPr txBox="1"/>
            <p:nvPr/>
          </p:nvSpPr>
          <p:spPr>
            <a:xfrm>
              <a:off x="2806423" y="2729243"/>
              <a:ext cx="3495672" cy="11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2833332" y="3055629"/>
            <a:ext cx="1163323" cy="112715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6866006" y="2970876"/>
            <a:ext cx="861415" cy="103282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10885029" y="3016527"/>
            <a:ext cx="1163323" cy="112715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3866007" y="5106830"/>
            <a:ext cx="1163323" cy="112715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9957765" y="5093106"/>
            <a:ext cx="861415" cy="1032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237</Words>
  <Application>Microsoft Office PowerPoint</Application>
  <PresentationFormat>Custom</PresentationFormat>
  <Paragraphs>36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Covid Outbreak for Kids by Slidesgo</vt:lpstr>
      <vt:lpstr>Chào mừng các em đến với tiết </vt:lpstr>
      <vt:lpstr>KHỞI ĐỘNG</vt:lpstr>
      <vt:lpstr>PowerPoint Presentation</vt:lpstr>
      <vt:lpstr>PowerPoint Presentation</vt:lpstr>
      <vt:lpstr>Bài 9: BẢO QUẢN ĐỒ DÙNG GIA ĐÌNH</vt:lpstr>
      <vt:lpstr>Hoạt động 4:  Thảo luận về cách bảo quản đồ dùng gia đình</vt:lpstr>
      <vt:lpstr>Một số cách làm để bảo quản đồ dùng gia đình</vt:lpstr>
      <vt:lpstr>1. BÀY TỎ Ý KIẾN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Đạo Đức</dc:title>
  <dc:creator>Hạnh Ngân</dc:creator>
  <cp:lastModifiedBy>A</cp:lastModifiedBy>
  <cp:revision>10</cp:revision>
  <dcterms:modified xsi:type="dcterms:W3CDTF">2021-08-15T07:01:51Z</dcterms:modified>
</cp:coreProperties>
</file>