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9" r:id="rId5"/>
  </p:sldMasterIdLst>
  <p:notesMasterIdLst>
    <p:notesMasterId r:id="rId19"/>
  </p:notesMasterIdLst>
  <p:sldIdLst>
    <p:sldId id="257" r:id="rId6"/>
    <p:sldId id="258" r:id="rId7"/>
    <p:sldId id="271" r:id="rId8"/>
    <p:sldId id="260" r:id="rId9"/>
    <p:sldId id="261" r:id="rId10"/>
    <p:sldId id="256" r:id="rId11"/>
    <p:sldId id="264" r:id="rId12"/>
    <p:sldId id="265" r:id="rId13"/>
    <p:sldId id="266" r:id="rId14"/>
    <p:sldId id="269" r:id="rId15"/>
    <p:sldId id="270" r:id="rId16"/>
    <p:sldId id="262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3A82-D22E-40EF-9AE7-6EEDAF49F6F5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3D30-9CCD-4B4D-8A11-600EF0D7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50EA2CB-356D-48B3-98CD-F922BDC8D5AD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3D30-9CCD-4B4D-8A11-600EF0D79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0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3D30-9CCD-4B4D-8A11-600EF0D79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73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3F09E97-094F-4A11-A415-5BEA71AD040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12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0E3F868-5B11-4EB5-930E-888A40241B6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13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493BE05-A80F-4C23-86C8-4F0243DE0232}" type="slidenum">
              <a:rPr lang="zh-CN" altLang="en-US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F08F1FC4-6432-493C-8F70-131E1183AC1B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4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C7E13D65-A28F-4754-B39E-2ACB6AF2F2F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3D30-9CCD-4B4D-8A11-600EF0D79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1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3D30-9CCD-4B4D-8A11-600EF0D79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3D30-9CCD-4B4D-8A11-600EF0D79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6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3D30-9CCD-4B4D-8A11-600EF0D79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5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:a16="http://schemas.microsoft.com/office/drawing/2014/main" xmlns="" id="{621972C5-EE10-4716-9592-4CC4F7C640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:a16="http://schemas.microsoft.com/office/drawing/2014/main" xmlns="" id="{0714DA17-D1CE-430A-AD84-59319A2352A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2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229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597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9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4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8533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0142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2021/11/30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555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2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458A-6A2D-4C35-822E-03C5FE6DC28C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A3F-2C5F-41CE-BC8C-CCB8181E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5"/>
            <a:ext cx="2667000" cy="159503"/>
          </a:xfrm>
          <a:prstGeom prst="rect">
            <a:avLst/>
          </a:prstGeom>
          <a:noFill/>
        </p:spPr>
        <p:txBody>
          <a:bodyPr lIns="67719" tIns="33863" rIns="67719" bIns="33863">
            <a:spAutoFit/>
          </a:bodyPr>
          <a:lstStyle/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29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68263" indent="-168263" algn="l" defTabSz="676224" rtl="0" fontAlgn="base">
        <a:lnSpc>
          <a:spcPct val="90000"/>
        </a:lnSpc>
        <a:spcBef>
          <a:spcPts val="738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063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460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184186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22299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6218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0076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34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77924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857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715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573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31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2897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47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05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863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3"/>
            <a:ext cx="2667000" cy="207745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053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71438" indent="-171438" algn="l" defTabSz="685749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14313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57186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200060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42935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8065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22661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34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9.png"/><Relationship Id="rId5" Type="http://schemas.microsoft.com/office/2007/relationships/hdphoto" Target="../media/hdphoto7.wdp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s://www.facebook.com/vuhong19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5.xml"/><Relationship Id="rId21" Type="http://schemas.openxmlformats.org/officeDocument/2006/relationships/image" Target="../media/image2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hyperlink" Target="mailto:hongvu7219@gmail.com" TargetMode="Externa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hyperlink" Target="https://www.facebook.com/vuhong1972" TargetMode="External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mailto:hongvu7219@g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25502"/>
            <a:ext cx="6057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22478" y="1773238"/>
            <a:ext cx="5578475" cy="1293812"/>
            <a:chOff x="8343803" y="2350688"/>
            <a:chExt cx="13279852" cy="174618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F4EA1D31-29AE-4C53-BAB3-6E3D932263BF}"/>
                </a:ext>
              </a:extLst>
            </p:cNvPr>
            <p:cNvSpPr/>
            <p:nvPr/>
          </p:nvSpPr>
          <p:spPr>
            <a:xfrm>
              <a:off x="8762750" y="2350688"/>
              <a:ext cx="12473127" cy="17251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 mừng các con </a:t>
              </a:r>
              <a:r>
                <a:rPr lang="vi-VN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với tiết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endParaRPr lang="zh-CN" altLang="en-US" sz="38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501FE40-5AD4-49A4-9147-CB17CCA9A168}"/>
                </a:ext>
              </a:extLst>
            </p:cNvPr>
            <p:cNvSpPr/>
            <p:nvPr/>
          </p:nvSpPr>
          <p:spPr>
            <a:xfrm>
              <a:off x="8343803" y="2371687"/>
              <a:ext cx="13279852" cy="17251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vi-VN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endParaRPr lang="zh-CN" altLang="en-US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04802"/>
            <a:ext cx="15065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0"/>
            <a:ext cx="2828926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 bwMode="auto">
          <a:xfrm>
            <a:off x="1527178" y="3559178"/>
            <a:ext cx="6635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8" y="3241675"/>
            <a:ext cx="17176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" y="2771778"/>
            <a:ext cx="9148763" cy="2339975"/>
            <a:chOff x="0" y="3698571"/>
            <a:chExt cx="12198968" cy="3159429"/>
          </a:xfrm>
        </p:grpSpPr>
        <p:pic>
          <p:nvPicPr>
            <p:cNvPr id="47113" name="图片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" y="5338507"/>
              <a:ext cx="1703070" cy="14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189" y="5776804"/>
              <a:ext cx="1066800" cy="90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图片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2218" y="5583980"/>
              <a:ext cx="1293782" cy="109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图片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4018" y="5685077"/>
              <a:ext cx="1056402" cy="8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图片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944" y="3698571"/>
              <a:ext cx="3227024" cy="308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图片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8" b="8665"/>
            <a:stretch>
              <a:fillRect/>
            </a:stretch>
          </p:blipFill>
          <p:spPr bwMode="auto">
            <a:xfrm>
              <a:off x="0" y="6308726"/>
              <a:ext cx="12192000" cy="54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1936" y="2545331"/>
            <a:ext cx="5155054" cy="1018700"/>
            <a:chOff x="606323" y="467999"/>
            <a:chExt cx="6898289" cy="1358266"/>
          </a:xfrm>
          <a:solidFill>
            <a:srgbClr val="ED7D31">
              <a:lumMod val="20000"/>
              <a:lumOff val="80000"/>
            </a:srgbClr>
          </a:solidFill>
        </p:grpSpPr>
        <p:sp>
          <p:nvSpPr>
            <p:cNvPr id="9" name="Pentagon 8"/>
            <p:cNvSpPr/>
            <p:nvPr/>
          </p:nvSpPr>
          <p:spPr>
            <a:xfrm rot="10800000">
              <a:off x="1428570" y="646578"/>
              <a:ext cx="6076042" cy="1001109"/>
            </a:xfrm>
            <a:prstGeom prst="homePlate">
              <a:avLst>
                <a:gd name="adj" fmla="val 50000"/>
              </a:avLst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92279" y="862077"/>
              <a:ext cx="3988720" cy="6360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defTabSz="684737"/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Ốc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sên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bò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 ở </a:t>
              </a:r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đâ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u</a:t>
              </a:r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?</a:t>
              </a:r>
              <a:endParaRPr kumimoji="0" lang="vi-VN" sz="2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6323" y="467999"/>
              <a:ext cx="1451697" cy="1358266"/>
            </a:xfrm>
            <a:prstGeom prst="ellipse">
              <a:avLst/>
            </a:prstGeom>
            <a:grpFill/>
            <a:ln w="127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684737"/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Hỏi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: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65032" y="43171"/>
            <a:ext cx="7217427" cy="807920"/>
          </a:xfrm>
          <a:prstGeom prst="rect">
            <a:avLst/>
          </a:prstGeom>
          <a:noFill/>
        </p:spPr>
        <p:txBody>
          <a:bodyPr wrap="square" lIns="68590" tIns="34293" rIns="68590" bIns="34293" rtlCol="0">
            <a:spAutoFit/>
          </a:bodyPr>
          <a:lstStyle/>
          <a:p>
            <a:pPr defTabSz="913284"/>
            <a:r>
              <a:rPr lang="vi-VN" sz="2100" b="1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vi-VN" sz="24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theo mẫu. Viết vào vở câu hỏi, câu trả lời của em và bạn.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1915335" y="3857702"/>
            <a:ext cx="5321928" cy="1031951"/>
            <a:chOff x="1868" y="199458"/>
            <a:chExt cx="7583973" cy="1375935"/>
          </a:xfrm>
          <a:solidFill>
            <a:srgbClr val="B2FCB2"/>
          </a:solidFill>
        </p:grpSpPr>
        <p:sp>
          <p:nvSpPr>
            <p:cNvPr id="14" name="Pentagon 13"/>
            <p:cNvSpPr/>
            <p:nvPr/>
          </p:nvSpPr>
          <p:spPr>
            <a:xfrm rot="10800000">
              <a:off x="755056" y="423657"/>
              <a:ext cx="6830785" cy="1024198"/>
            </a:xfrm>
            <a:prstGeom prst="homePlate">
              <a:avLst>
                <a:gd name="adj" fmla="val 50000"/>
              </a:avLst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2024" y="601817"/>
              <a:ext cx="5726228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4737"/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Ốc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sên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bò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trên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lá</a:t>
              </a:r>
              <a:endParaRPr kumimoji="0" lang="vi-VN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68" y="199458"/>
              <a:ext cx="1506374" cy="1375935"/>
            </a:xfrm>
            <a:prstGeom prst="ellipse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Đáp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" y="-90249"/>
            <a:ext cx="1371295" cy="136790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0" y="1551412"/>
            <a:ext cx="1573778" cy="2064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36" y="3035556"/>
            <a:ext cx="1745864" cy="187727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36" y="543227"/>
            <a:ext cx="2188690" cy="204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1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2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1936" y="2545331"/>
            <a:ext cx="5155054" cy="1018700"/>
            <a:chOff x="606323" y="467999"/>
            <a:chExt cx="6898289" cy="1358266"/>
          </a:xfrm>
          <a:solidFill>
            <a:srgbClr val="ED7D31">
              <a:lumMod val="20000"/>
              <a:lumOff val="80000"/>
            </a:srgbClr>
          </a:solidFill>
        </p:grpSpPr>
        <p:sp>
          <p:nvSpPr>
            <p:cNvPr id="9" name="Pentagon 8"/>
            <p:cNvSpPr/>
            <p:nvPr/>
          </p:nvSpPr>
          <p:spPr>
            <a:xfrm rot="10800000">
              <a:off x="1428570" y="646578"/>
              <a:ext cx="6076042" cy="1001109"/>
            </a:xfrm>
            <a:prstGeom prst="homePlate">
              <a:avLst>
                <a:gd name="adj" fmla="val 50000"/>
              </a:avLst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92279" y="862078"/>
              <a:ext cx="5018045" cy="6360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defTabSz="684737"/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Nhện chăng tơ ở đâu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?</a:t>
              </a:r>
              <a:endParaRPr kumimoji="0" lang="vi-VN" sz="2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6323" y="467999"/>
              <a:ext cx="1451697" cy="1358266"/>
            </a:xfrm>
            <a:prstGeom prst="ellipse">
              <a:avLst/>
            </a:prstGeom>
            <a:grpFill/>
            <a:ln w="127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684737"/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Hỏi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: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65032" y="43171"/>
            <a:ext cx="7217427" cy="807920"/>
          </a:xfrm>
          <a:prstGeom prst="rect">
            <a:avLst/>
          </a:prstGeom>
          <a:noFill/>
        </p:spPr>
        <p:txBody>
          <a:bodyPr wrap="square" lIns="68590" tIns="34293" rIns="68590" bIns="34293" rtlCol="0">
            <a:spAutoFit/>
          </a:bodyPr>
          <a:lstStyle/>
          <a:p>
            <a:pPr defTabSz="913284"/>
            <a:r>
              <a:rPr lang="vi-VN" sz="2100" b="1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vi-VN" sz="24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theo mẫu. Viết vào vở câu hỏi, câu trả lời của em và bạn.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457201" y="3857702"/>
            <a:ext cx="6780062" cy="1031951"/>
            <a:chOff x="1868" y="199458"/>
            <a:chExt cx="9661876" cy="1375935"/>
          </a:xfrm>
          <a:solidFill>
            <a:srgbClr val="B2FCB2"/>
          </a:solidFill>
        </p:grpSpPr>
        <p:sp>
          <p:nvSpPr>
            <p:cNvPr id="14" name="Pentagon 13"/>
            <p:cNvSpPr/>
            <p:nvPr/>
          </p:nvSpPr>
          <p:spPr>
            <a:xfrm rot="10800000">
              <a:off x="755054" y="423657"/>
              <a:ext cx="8908690" cy="1024198"/>
            </a:xfrm>
            <a:prstGeom prst="homePlate">
              <a:avLst>
                <a:gd name="adj" fmla="val 50000"/>
              </a:avLst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2453" y="564397"/>
              <a:ext cx="8103066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4737"/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Nhện chăng tơ trên cành cây, cành lá.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868" y="199458"/>
              <a:ext cx="1506374" cy="1375935"/>
            </a:xfrm>
            <a:prstGeom prst="ellipse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Đáp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" y="-90249"/>
            <a:ext cx="1371295" cy="1367903"/>
          </a:xfrm>
          <a:prstGeom prst="ellipse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9772"/>
            <a:ext cx="3463166" cy="20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OnlineLabels Clip Art - Male Can Do (#9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36" y="3317944"/>
            <a:ext cx="1713234" cy="17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y Oksmith - Thinking Girl Cartoon Png Clipart (#1577650) - Pin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07" l="0" r="100000">
                        <a14:foregroundMark x1="23182" y1="22461" x2="65909" y2="87988"/>
                        <a14:foregroundMark x1="85341" y1="19629" x2="17386" y2="50195"/>
                        <a14:foregroundMark x1="18068" y1="30176" x2="20682" y2="41309"/>
                        <a14:foregroundMark x1="76932" y1="16895" x2="85341" y2="28516"/>
                        <a14:foregroundMark x1="56250" y1="35254" x2="51705" y2="86914"/>
                        <a14:foregroundMark x1="10909" y1="52441" x2="14773" y2="54102"/>
                        <a14:foregroundMark x1="4432" y1="59082" x2="12273" y2="59082"/>
                        <a14:foregroundMark x1="6477" y1="66895" x2="13523" y2="66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" y="1896674"/>
            <a:ext cx="1679560" cy="19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8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2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0d5257f-2add-4aa4-8d10-cc9c0e7b5f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06777" y="1271588"/>
            <a:ext cx="2330450" cy="2840037"/>
            <a:chOff x="4139580" y="1176950"/>
            <a:chExt cx="3912841" cy="4829182"/>
          </a:xfrm>
        </p:grpSpPr>
        <p:sp>
          <p:nvSpPr>
            <p:cNvPr id="3" name="ïṥḷïḓê">
              <a:extLst>
                <a:ext uri="{FF2B5EF4-FFF2-40B4-BE49-F238E27FC236}">
                  <a16:creationId xmlns:a16="http://schemas.microsoft.com/office/drawing/2014/main" xmlns="" id="{914D1216-7F05-4984-AFF4-4D249EAF58C3}"/>
                </a:ext>
              </a:extLst>
            </p:cNvPr>
            <p:cNvSpPr/>
            <p:nvPr/>
          </p:nvSpPr>
          <p:spPr bwMode="auto">
            <a:xfrm>
              <a:off x="6794341" y="2869458"/>
              <a:ext cx="82629" cy="78283"/>
            </a:xfrm>
            <a:custGeom>
              <a:avLst/>
              <a:gdLst>
                <a:gd name="T0" fmla="*/ 7 w 14"/>
                <a:gd name="T1" fmla="*/ 0 h 13"/>
                <a:gd name="T2" fmla="*/ 1 w 14"/>
                <a:gd name="T3" fmla="*/ 4 h 13"/>
                <a:gd name="T4" fmla="*/ 1 w 14"/>
                <a:gd name="T5" fmla="*/ 5 h 13"/>
                <a:gd name="T6" fmla="*/ 5 w 14"/>
                <a:gd name="T7" fmla="*/ 13 h 13"/>
                <a:gd name="T8" fmla="*/ 7 w 14"/>
                <a:gd name="T9" fmla="*/ 13 h 13"/>
                <a:gd name="T10" fmla="*/ 12 w 14"/>
                <a:gd name="T11" fmla="*/ 10 h 13"/>
                <a:gd name="T12" fmla="*/ 13 w 14"/>
                <a:gd name="T13" fmla="*/ 9 h 13"/>
                <a:gd name="T14" fmla="*/ 11 w 14"/>
                <a:gd name="T15" fmla="*/ 2 h 13"/>
                <a:gd name="T16" fmla="*/ 9 w 14"/>
                <a:gd name="T17" fmla="*/ 1 h 13"/>
                <a:gd name="T18" fmla="*/ 7 w 14"/>
                <a:gd name="T19" fmla="*/ 0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6"/>
                    <a:pt x="13" y="3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" name="iŝ1iḍé">
              <a:extLst>
                <a:ext uri="{FF2B5EF4-FFF2-40B4-BE49-F238E27FC236}">
                  <a16:creationId xmlns:a16="http://schemas.microsoft.com/office/drawing/2014/main" xmlns="" id="{99A9631E-6194-49D3-8086-2BE73BC8C290}"/>
                </a:ext>
              </a:extLst>
            </p:cNvPr>
            <p:cNvSpPr/>
            <p:nvPr/>
          </p:nvSpPr>
          <p:spPr bwMode="auto">
            <a:xfrm>
              <a:off x="6919617" y="2491545"/>
              <a:ext cx="87958" cy="143068"/>
            </a:xfrm>
            <a:custGeom>
              <a:avLst/>
              <a:gdLst>
                <a:gd name="T0" fmla="*/ 10 w 15"/>
                <a:gd name="T1" fmla="*/ 0 h 24"/>
                <a:gd name="T2" fmla="*/ 6 w 15"/>
                <a:gd name="T3" fmla="*/ 3 h 24"/>
                <a:gd name="T4" fmla="*/ 1 w 15"/>
                <a:gd name="T5" fmla="*/ 19 h 24"/>
                <a:gd name="T6" fmla="*/ 3 w 15"/>
                <a:gd name="T7" fmla="*/ 24 h 24"/>
                <a:gd name="T8" fmla="*/ 4 w 15"/>
                <a:gd name="T9" fmla="*/ 24 h 24"/>
                <a:gd name="T10" fmla="*/ 8 w 15"/>
                <a:gd name="T11" fmla="*/ 22 h 24"/>
                <a:gd name="T12" fmla="*/ 14 w 15"/>
                <a:gd name="T13" fmla="*/ 6 h 24"/>
                <a:gd name="T14" fmla="*/ 12 w 15"/>
                <a:gd name="T15" fmla="*/ 0 h 24"/>
                <a:gd name="T16" fmla="*/ 10 w 15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10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4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îs1iḋé">
              <a:extLst>
                <a:ext uri="{FF2B5EF4-FFF2-40B4-BE49-F238E27FC236}">
                  <a16:creationId xmlns:a16="http://schemas.microsoft.com/office/drawing/2014/main" xmlns="" id="{0903CD2F-7B86-49EB-B08C-692ADE1E859D}"/>
                </a:ext>
              </a:extLst>
            </p:cNvPr>
            <p:cNvSpPr/>
            <p:nvPr/>
          </p:nvSpPr>
          <p:spPr bwMode="auto">
            <a:xfrm>
              <a:off x="6655739" y="3187984"/>
              <a:ext cx="95955" cy="143068"/>
            </a:xfrm>
            <a:custGeom>
              <a:avLst/>
              <a:gdLst>
                <a:gd name="T0" fmla="*/ 11 w 16"/>
                <a:gd name="T1" fmla="*/ 0 h 24"/>
                <a:gd name="T2" fmla="*/ 7 w 16"/>
                <a:gd name="T3" fmla="*/ 2 h 24"/>
                <a:gd name="T4" fmla="*/ 1 w 16"/>
                <a:gd name="T5" fmla="*/ 18 h 24"/>
                <a:gd name="T6" fmla="*/ 4 w 16"/>
                <a:gd name="T7" fmla="*/ 24 h 24"/>
                <a:gd name="T8" fmla="*/ 5 w 16"/>
                <a:gd name="T9" fmla="*/ 24 h 24"/>
                <a:gd name="T10" fmla="*/ 9 w 16"/>
                <a:gd name="T11" fmla="*/ 21 h 24"/>
                <a:gd name="T12" fmla="*/ 15 w 16"/>
                <a:gd name="T13" fmla="*/ 5 h 24"/>
                <a:gd name="T14" fmla="*/ 12 w 16"/>
                <a:gd name="T15" fmla="*/ 0 h 24"/>
                <a:gd name="T16" fmla="*/ 11 w 1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1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7" y="24"/>
                    <a:pt x="8" y="23"/>
                    <a:pt x="9" y="2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îṡḻíḋê">
              <a:extLst>
                <a:ext uri="{FF2B5EF4-FFF2-40B4-BE49-F238E27FC236}">
                  <a16:creationId xmlns:a16="http://schemas.microsoft.com/office/drawing/2014/main" xmlns="" id="{822C5948-E138-4D43-B693-AC8E727A9C3B}"/>
                </a:ext>
              </a:extLst>
            </p:cNvPr>
            <p:cNvSpPr/>
            <p:nvPr/>
          </p:nvSpPr>
          <p:spPr bwMode="auto">
            <a:xfrm>
              <a:off x="6407856" y="2739888"/>
              <a:ext cx="157259" cy="80981"/>
            </a:xfrm>
            <a:custGeom>
              <a:avLst/>
              <a:gdLst>
                <a:gd name="T0" fmla="*/ 5 w 26"/>
                <a:gd name="T1" fmla="*/ 0 h 14"/>
                <a:gd name="T2" fmla="*/ 1 w 26"/>
                <a:gd name="T3" fmla="*/ 3 h 14"/>
                <a:gd name="T4" fmla="*/ 4 w 26"/>
                <a:gd name="T5" fmla="*/ 8 h 14"/>
                <a:gd name="T6" fmla="*/ 20 w 26"/>
                <a:gd name="T7" fmla="*/ 14 h 14"/>
                <a:gd name="T8" fmla="*/ 21 w 26"/>
                <a:gd name="T9" fmla="*/ 14 h 14"/>
                <a:gd name="T10" fmla="*/ 25 w 26"/>
                <a:gd name="T11" fmla="*/ 12 h 14"/>
                <a:gd name="T12" fmla="*/ 22 w 26"/>
                <a:gd name="T13" fmla="*/ 6 h 14"/>
                <a:gd name="T14" fmla="*/ 6 w 26"/>
                <a:gd name="T15" fmla="*/ 1 h 14"/>
                <a:gd name="T16" fmla="*/ 5 w 2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6" y="10"/>
                    <a:pt x="25" y="7"/>
                    <a:pt x="2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ïṥḷiḓê">
              <a:extLst>
                <a:ext uri="{FF2B5EF4-FFF2-40B4-BE49-F238E27FC236}">
                  <a16:creationId xmlns:a16="http://schemas.microsoft.com/office/drawing/2014/main" xmlns="" id="{6F788A77-AF30-4C4B-971C-78FB159A4E10}"/>
                </a:ext>
              </a:extLst>
            </p:cNvPr>
            <p:cNvSpPr/>
            <p:nvPr/>
          </p:nvSpPr>
          <p:spPr bwMode="auto">
            <a:xfrm>
              <a:off x="5323028" y="3366143"/>
              <a:ext cx="135937" cy="267239"/>
            </a:xfrm>
            <a:custGeom>
              <a:avLst/>
              <a:gdLst>
                <a:gd name="T0" fmla="*/ 18 w 23"/>
                <a:gd name="T1" fmla="*/ 0 h 45"/>
                <a:gd name="T2" fmla="*/ 14 w 23"/>
                <a:gd name="T3" fmla="*/ 2 h 45"/>
                <a:gd name="T4" fmla="*/ 0 w 23"/>
                <a:gd name="T5" fmla="*/ 42 h 45"/>
                <a:gd name="T6" fmla="*/ 2 w 23"/>
                <a:gd name="T7" fmla="*/ 42 h 45"/>
                <a:gd name="T8" fmla="*/ 7 w 23"/>
                <a:gd name="T9" fmla="*/ 44 h 45"/>
                <a:gd name="T10" fmla="*/ 8 w 23"/>
                <a:gd name="T11" fmla="*/ 45 h 45"/>
                <a:gd name="T12" fmla="*/ 22 w 23"/>
                <a:gd name="T13" fmla="*/ 5 h 45"/>
                <a:gd name="T14" fmla="*/ 19 w 23"/>
                <a:gd name="T15" fmla="*/ 0 h 45"/>
                <a:gd name="T16" fmla="*/ 18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" name="îŝļiďê">
              <a:extLst>
                <a:ext uri="{FF2B5EF4-FFF2-40B4-BE49-F238E27FC236}">
                  <a16:creationId xmlns:a16="http://schemas.microsoft.com/office/drawing/2014/main" xmlns="" id="{5F049BE1-9D40-403A-B48E-3C6E34E04EB8}"/>
                </a:ext>
              </a:extLst>
            </p:cNvPr>
            <p:cNvSpPr/>
            <p:nvPr/>
          </p:nvSpPr>
          <p:spPr bwMode="auto">
            <a:xfrm>
              <a:off x="5293709" y="3617185"/>
              <a:ext cx="82627" cy="78281"/>
            </a:xfrm>
            <a:custGeom>
              <a:avLst/>
              <a:gdLst>
                <a:gd name="T0" fmla="*/ 7 w 14"/>
                <a:gd name="T1" fmla="*/ 0 h 13"/>
                <a:gd name="T2" fmla="*/ 5 w 14"/>
                <a:gd name="T3" fmla="*/ 0 h 13"/>
                <a:gd name="T4" fmla="*/ 3 w 14"/>
                <a:gd name="T5" fmla="*/ 1 h 13"/>
                <a:gd name="T6" fmla="*/ 2 w 14"/>
                <a:gd name="T7" fmla="*/ 3 h 13"/>
                <a:gd name="T8" fmla="*/ 2 w 14"/>
                <a:gd name="T9" fmla="*/ 10 h 13"/>
                <a:gd name="T10" fmla="*/ 3 w 14"/>
                <a:gd name="T11" fmla="*/ 11 h 13"/>
                <a:gd name="T12" fmla="*/ 7 w 14"/>
                <a:gd name="T13" fmla="*/ 13 h 13"/>
                <a:gd name="T14" fmla="*/ 11 w 14"/>
                <a:gd name="T15" fmla="*/ 11 h 13"/>
                <a:gd name="T16" fmla="*/ 13 w 14"/>
                <a:gd name="T17" fmla="*/ 3 h 13"/>
                <a:gd name="T18" fmla="*/ 12 w 14"/>
                <a:gd name="T19" fmla="*/ 2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6" y="13"/>
                    <a:pt x="7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4" y="9"/>
                    <a:pt x="14" y="6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" name="íŝlîḑê">
              <a:extLst>
                <a:ext uri="{FF2B5EF4-FFF2-40B4-BE49-F238E27FC236}">
                  <a16:creationId xmlns:a16="http://schemas.microsoft.com/office/drawing/2014/main" xmlns="" id="{6FA84F93-CE23-45A8-9859-70B1933D8F1D}"/>
                </a:ext>
              </a:extLst>
            </p:cNvPr>
            <p:cNvSpPr/>
            <p:nvPr/>
          </p:nvSpPr>
          <p:spPr bwMode="auto">
            <a:xfrm>
              <a:off x="5552254" y="3360744"/>
              <a:ext cx="130607" cy="113374"/>
            </a:xfrm>
            <a:custGeom>
              <a:avLst/>
              <a:gdLst>
                <a:gd name="T0" fmla="*/ 18 w 22"/>
                <a:gd name="T1" fmla="*/ 0 h 19"/>
                <a:gd name="T2" fmla="*/ 15 w 22"/>
                <a:gd name="T3" fmla="*/ 1 h 19"/>
                <a:gd name="T4" fmla="*/ 2 w 22"/>
                <a:gd name="T5" fmla="*/ 12 h 19"/>
                <a:gd name="T6" fmla="*/ 2 w 22"/>
                <a:gd name="T7" fmla="*/ 17 h 19"/>
                <a:gd name="T8" fmla="*/ 5 w 22"/>
                <a:gd name="T9" fmla="*/ 19 h 19"/>
                <a:gd name="T10" fmla="*/ 7 w 22"/>
                <a:gd name="T11" fmla="*/ 18 h 19"/>
                <a:gd name="T12" fmla="*/ 20 w 22"/>
                <a:gd name="T13" fmla="*/ 7 h 19"/>
                <a:gd name="T14" fmla="*/ 21 w 22"/>
                <a:gd name="T15" fmla="*/ 1 h 19"/>
                <a:gd name="T16" fmla="*/ 18 w 2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ïṩļíḍé">
              <a:extLst>
                <a:ext uri="{FF2B5EF4-FFF2-40B4-BE49-F238E27FC236}">
                  <a16:creationId xmlns:a16="http://schemas.microsoft.com/office/drawing/2014/main" xmlns="" id="{1EDF1459-7EA4-429F-B62D-DDEFE7947808}"/>
                </a:ext>
              </a:extLst>
            </p:cNvPr>
            <p:cNvSpPr/>
            <p:nvPr/>
          </p:nvSpPr>
          <p:spPr bwMode="auto">
            <a:xfrm>
              <a:off x="5586906" y="3117800"/>
              <a:ext cx="980876" cy="836806"/>
            </a:xfrm>
            <a:custGeom>
              <a:avLst/>
              <a:gdLst>
                <a:gd name="T0" fmla="*/ 165 w 165"/>
                <a:gd name="T1" fmla="*/ 107 h 141"/>
                <a:gd name="T2" fmla="*/ 131 w 165"/>
                <a:gd name="T3" fmla="*/ 141 h 141"/>
                <a:gd name="T4" fmla="*/ 34 w 165"/>
                <a:gd name="T5" fmla="*/ 141 h 141"/>
                <a:gd name="T6" fmla="*/ 0 w 165"/>
                <a:gd name="T7" fmla="*/ 107 h 141"/>
                <a:gd name="T8" fmla="*/ 0 w 165"/>
                <a:gd name="T9" fmla="*/ 34 h 141"/>
                <a:gd name="T10" fmla="*/ 34 w 165"/>
                <a:gd name="T11" fmla="*/ 0 h 141"/>
                <a:gd name="T12" fmla="*/ 131 w 165"/>
                <a:gd name="T13" fmla="*/ 0 h 141"/>
                <a:gd name="T14" fmla="*/ 165 w 165"/>
                <a:gd name="T15" fmla="*/ 34 h 141"/>
                <a:gd name="T16" fmla="*/ 165 w 165"/>
                <a:gd name="T17" fmla="*/ 10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41">
                  <a:moveTo>
                    <a:pt x="165" y="107"/>
                  </a:moveTo>
                  <a:cubicBezTo>
                    <a:pt x="165" y="126"/>
                    <a:pt x="149" y="141"/>
                    <a:pt x="131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15" y="141"/>
                    <a:pt x="0" y="126"/>
                    <a:pt x="0" y="10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9" y="0"/>
                    <a:pt x="165" y="15"/>
                    <a:pt x="165" y="34"/>
                  </a:cubicBezTo>
                  <a:lnTo>
                    <a:pt x="165" y="10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ïṡlidê">
              <a:extLst>
                <a:ext uri="{FF2B5EF4-FFF2-40B4-BE49-F238E27FC236}">
                  <a16:creationId xmlns:a16="http://schemas.microsoft.com/office/drawing/2014/main" xmlns="" id="{3AA205DA-D2E0-48D4-A2A8-550C9EE1E9EE}"/>
                </a:ext>
              </a:extLst>
            </p:cNvPr>
            <p:cNvSpPr/>
            <p:nvPr/>
          </p:nvSpPr>
          <p:spPr bwMode="auto">
            <a:xfrm>
              <a:off x="5453634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íṡlide">
              <a:extLst>
                <a:ext uri="{FF2B5EF4-FFF2-40B4-BE49-F238E27FC236}">
                  <a16:creationId xmlns:a16="http://schemas.microsoft.com/office/drawing/2014/main" xmlns="" id="{FC2DC026-4A7B-49DB-8937-A083069CD386}"/>
                </a:ext>
              </a:extLst>
            </p:cNvPr>
            <p:cNvSpPr/>
            <p:nvPr/>
          </p:nvSpPr>
          <p:spPr bwMode="auto">
            <a:xfrm>
              <a:off x="6669067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" name="išḻíḍê">
              <a:extLst>
                <a:ext uri="{FF2B5EF4-FFF2-40B4-BE49-F238E27FC236}">
                  <a16:creationId xmlns:a16="http://schemas.microsoft.com/office/drawing/2014/main" xmlns="" id="{AFD7598B-1855-47B5-BF7C-AE2E6FF9C24F}"/>
                </a:ext>
              </a:extLst>
            </p:cNvPr>
            <p:cNvSpPr/>
            <p:nvPr/>
          </p:nvSpPr>
          <p:spPr bwMode="auto">
            <a:xfrm>
              <a:off x="5386998" y="4659144"/>
              <a:ext cx="1383355" cy="126870"/>
            </a:xfrm>
            <a:custGeom>
              <a:avLst/>
              <a:gdLst>
                <a:gd name="T0" fmla="*/ 233 w 233"/>
                <a:gd name="T1" fmla="*/ 11 h 21"/>
                <a:gd name="T2" fmla="*/ 223 w 233"/>
                <a:gd name="T3" fmla="*/ 21 h 21"/>
                <a:gd name="T4" fmla="*/ 10 w 233"/>
                <a:gd name="T5" fmla="*/ 21 h 21"/>
                <a:gd name="T6" fmla="*/ 0 w 233"/>
                <a:gd name="T7" fmla="*/ 11 h 21"/>
                <a:gd name="T8" fmla="*/ 10 w 233"/>
                <a:gd name="T9" fmla="*/ 0 h 21"/>
                <a:gd name="T10" fmla="*/ 223 w 233"/>
                <a:gd name="T11" fmla="*/ 0 h 21"/>
                <a:gd name="T12" fmla="*/ 233 w 233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1">
                  <a:moveTo>
                    <a:pt x="233" y="11"/>
                  </a:moveTo>
                  <a:cubicBezTo>
                    <a:pt x="233" y="16"/>
                    <a:pt x="229" y="21"/>
                    <a:pt x="223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9" y="0"/>
                    <a:pt x="233" y="5"/>
                    <a:pt x="23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" name="iṩ1íḑé">
              <a:extLst>
                <a:ext uri="{FF2B5EF4-FFF2-40B4-BE49-F238E27FC236}">
                  <a16:creationId xmlns:a16="http://schemas.microsoft.com/office/drawing/2014/main" xmlns="" id="{B37E6C89-E5D5-4474-A691-77E46BE89604}"/>
                </a:ext>
              </a:extLst>
            </p:cNvPr>
            <p:cNvSpPr/>
            <p:nvPr/>
          </p:nvSpPr>
          <p:spPr bwMode="auto">
            <a:xfrm>
              <a:off x="5570913" y="4275833"/>
              <a:ext cx="1020856" cy="431900"/>
            </a:xfrm>
            <a:custGeom>
              <a:avLst/>
              <a:gdLst>
                <a:gd name="T0" fmla="*/ 172 w 172"/>
                <a:gd name="T1" fmla="*/ 34 h 73"/>
                <a:gd name="T2" fmla="*/ 138 w 172"/>
                <a:gd name="T3" fmla="*/ 0 h 73"/>
                <a:gd name="T4" fmla="*/ 33 w 172"/>
                <a:gd name="T5" fmla="*/ 0 h 73"/>
                <a:gd name="T6" fmla="*/ 0 w 172"/>
                <a:gd name="T7" fmla="*/ 34 h 73"/>
                <a:gd name="T8" fmla="*/ 0 w 172"/>
                <a:gd name="T9" fmla="*/ 54 h 73"/>
                <a:gd name="T10" fmla="*/ 33 w 172"/>
                <a:gd name="T11" fmla="*/ 40 h 73"/>
                <a:gd name="T12" fmla="*/ 138 w 172"/>
                <a:gd name="T13" fmla="*/ 40 h 73"/>
                <a:gd name="T14" fmla="*/ 172 w 172"/>
                <a:gd name="T15" fmla="*/ 54 h 73"/>
                <a:gd name="T16" fmla="*/ 172 w 172"/>
                <a:gd name="T17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3">
                  <a:moveTo>
                    <a:pt x="172" y="34"/>
                  </a:moveTo>
                  <a:cubicBezTo>
                    <a:pt x="172" y="15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3"/>
                    <a:pt x="15" y="40"/>
                    <a:pt x="3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7" y="40"/>
                    <a:pt x="172" y="73"/>
                    <a:pt x="172" y="54"/>
                  </a:cubicBezTo>
                  <a:lnTo>
                    <a:pt x="172" y="34"/>
                  </a:lnTo>
                  <a:close/>
                </a:path>
              </a:pathLst>
            </a:custGeom>
            <a:solidFill>
              <a:srgbClr val="4FA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íşḷiḑê">
              <a:extLst>
                <a:ext uri="{FF2B5EF4-FFF2-40B4-BE49-F238E27FC236}">
                  <a16:creationId xmlns:a16="http://schemas.microsoft.com/office/drawing/2014/main" xmlns="" id="{E6DF308C-6995-4B7D-A80A-766E11160173}"/>
                </a:ext>
              </a:extLst>
            </p:cNvPr>
            <p:cNvSpPr/>
            <p:nvPr/>
          </p:nvSpPr>
          <p:spPr bwMode="auto">
            <a:xfrm>
              <a:off x="6175963" y="4435095"/>
              <a:ext cx="415806" cy="1109444"/>
            </a:xfrm>
            <a:custGeom>
              <a:avLst/>
              <a:gdLst>
                <a:gd name="T0" fmla="*/ 70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70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70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5" y="13"/>
                    <a:pt x="35" y="13"/>
                  </a:cubicBezTo>
                  <a:cubicBezTo>
                    <a:pt x="16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iṥ1iḍè">
              <a:extLst>
                <a:ext uri="{FF2B5EF4-FFF2-40B4-BE49-F238E27FC236}">
                  <a16:creationId xmlns:a16="http://schemas.microsoft.com/office/drawing/2014/main" xmlns="" id="{EF1EC0C2-70C5-4AF5-996E-FB42C6F59EB5}"/>
                </a:ext>
              </a:extLst>
            </p:cNvPr>
            <p:cNvSpPr/>
            <p:nvPr/>
          </p:nvSpPr>
          <p:spPr bwMode="auto">
            <a:xfrm>
              <a:off x="6146644" y="5544540"/>
              <a:ext cx="482441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5 w 81"/>
                <a:gd name="T5" fmla="*/ 53 h 53"/>
                <a:gd name="T6" fmla="*/ 0 w 81"/>
                <a:gd name="T7" fmla="*/ 27 h 53"/>
                <a:gd name="T8" fmla="*/ 11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69" y="53"/>
                    <a:pt x="5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7" y="9"/>
                    <a:pt x="1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îṥļîḓé">
              <a:extLst>
                <a:ext uri="{FF2B5EF4-FFF2-40B4-BE49-F238E27FC236}">
                  <a16:creationId xmlns:a16="http://schemas.microsoft.com/office/drawing/2014/main" xmlns="" id="{B96FDB77-95FA-4C78-8C16-80E0BA0777C2}"/>
                </a:ext>
              </a:extLst>
            </p:cNvPr>
            <p:cNvSpPr/>
            <p:nvPr/>
          </p:nvSpPr>
          <p:spPr bwMode="auto">
            <a:xfrm>
              <a:off x="6213279" y="5544540"/>
              <a:ext cx="330512" cy="2699"/>
            </a:xfrm>
            <a:custGeom>
              <a:avLst/>
              <a:gdLst>
                <a:gd name="T0" fmla="*/ 0 w 56"/>
                <a:gd name="T1" fmla="*/ 1 h 1"/>
                <a:gd name="T2" fmla="*/ 0 w 56"/>
                <a:gd name="T3" fmla="*/ 1 h 1"/>
                <a:gd name="T4" fmla="*/ 0 w 56"/>
                <a:gd name="T5" fmla="*/ 1 h 1"/>
                <a:gd name="T6" fmla="*/ 0 w 56"/>
                <a:gd name="T7" fmla="*/ 1 h 1"/>
                <a:gd name="T8" fmla="*/ 0 w 56"/>
                <a:gd name="T9" fmla="*/ 1 h 1"/>
                <a:gd name="T10" fmla="*/ 0 w 56"/>
                <a:gd name="T11" fmla="*/ 1 h 1"/>
                <a:gd name="T12" fmla="*/ 0 w 56"/>
                <a:gd name="T13" fmla="*/ 1 h 1"/>
                <a:gd name="T14" fmla="*/ 0 w 56"/>
                <a:gd name="T15" fmla="*/ 1 h 1"/>
                <a:gd name="T16" fmla="*/ 0 w 56"/>
                <a:gd name="T17" fmla="*/ 1 h 1"/>
                <a:gd name="T18" fmla="*/ 0 w 56"/>
                <a:gd name="T19" fmla="*/ 1 h 1"/>
                <a:gd name="T20" fmla="*/ 0 w 56"/>
                <a:gd name="T21" fmla="*/ 1 h 1"/>
                <a:gd name="T22" fmla="*/ 0 w 56"/>
                <a:gd name="T23" fmla="*/ 1 h 1"/>
                <a:gd name="T24" fmla="*/ 0 w 56"/>
                <a:gd name="T25" fmla="*/ 0 h 1"/>
                <a:gd name="T26" fmla="*/ 0 w 56"/>
                <a:gd name="T27" fmla="*/ 0 h 1"/>
                <a:gd name="T28" fmla="*/ 0 w 56"/>
                <a:gd name="T29" fmla="*/ 0 h 1"/>
                <a:gd name="T30" fmla="*/ 0 w 56"/>
                <a:gd name="T31" fmla="*/ 0 h 1"/>
                <a:gd name="T32" fmla="*/ 0 w 56"/>
                <a:gd name="T33" fmla="*/ 0 h 1"/>
                <a:gd name="T34" fmla="*/ 0 w 56"/>
                <a:gd name="T35" fmla="*/ 0 h 1"/>
                <a:gd name="T36" fmla="*/ 0 w 56"/>
                <a:gd name="T37" fmla="*/ 0 h 1"/>
                <a:gd name="T38" fmla="*/ 0 w 56"/>
                <a:gd name="T39" fmla="*/ 0 h 1"/>
                <a:gd name="T40" fmla="*/ 0 w 56"/>
                <a:gd name="T41" fmla="*/ 0 h 1"/>
                <a:gd name="T42" fmla="*/ 0 w 56"/>
                <a:gd name="T43" fmla="*/ 0 h 1"/>
                <a:gd name="T44" fmla="*/ 55 w 56"/>
                <a:gd name="T45" fmla="*/ 0 h 1"/>
                <a:gd name="T46" fmla="*/ 55 w 56"/>
                <a:gd name="T47" fmla="*/ 0 h 1"/>
                <a:gd name="T48" fmla="*/ 56 w 56"/>
                <a:gd name="T49" fmla="*/ 1 h 1"/>
                <a:gd name="T50" fmla="*/ 55 w 56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8" name="îṡļïḍé">
              <a:extLst>
                <a:ext uri="{FF2B5EF4-FFF2-40B4-BE49-F238E27FC236}">
                  <a16:creationId xmlns:a16="http://schemas.microsoft.com/office/drawing/2014/main" xmlns="" id="{0492E98A-7E6B-4FFF-A26F-07DCBAA5BBED}"/>
                </a:ext>
              </a:extLst>
            </p:cNvPr>
            <p:cNvSpPr/>
            <p:nvPr/>
          </p:nvSpPr>
          <p:spPr bwMode="auto">
            <a:xfrm>
              <a:off x="6183960" y="5544540"/>
              <a:ext cx="402478" cy="51287"/>
            </a:xfrm>
            <a:custGeom>
              <a:avLst/>
              <a:gdLst>
                <a:gd name="T0" fmla="*/ 60 w 68"/>
                <a:gd name="T1" fmla="*/ 0 h 9"/>
                <a:gd name="T2" fmla="*/ 5 w 68"/>
                <a:gd name="T3" fmla="*/ 0 h 9"/>
                <a:gd name="T4" fmla="*/ 5 w 68"/>
                <a:gd name="T5" fmla="*/ 0 h 9"/>
                <a:gd name="T6" fmla="*/ 5 w 68"/>
                <a:gd name="T7" fmla="*/ 0 h 9"/>
                <a:gd name="T8" fmla="*/ 5 w 68"/>
                <a:gd name="T9" fmla="*/ 0 h 9"/>
                <a:gd name="T10" fmla="*/ 5 w 68"/>
                <a:gd name="T11" fmla="*/ 0 h 9"/>
                <a:gd name="T12" fmla="*/ 5 w 68"/>
                <a:gd name="T13" fmla="*/ 0 h 9"/>
                <a:gd name="T14" fmla="*/ 5 w 68"/>
                <a:gd name="T15" fmla="*/ 0 h 9"/>
                <a:gd name="T16" fmla="*/ 5 w 68"/>
                <a:gd name="T17" fmla="*/ 1 h 9"/>
                <a:gd name="T18" fmla="*/ 5 w 68"/>
                <a:gd name="T19" fmla="*/ 1 h 9"/>
                <a:gd name="T20" fmla="*/ 5 w 68"/>
                <a:gd name="T21" fmla="*/ 1 h 9"/>
                <a:gd name="T22" fmla="*/ 5 w 68"/>
                <a:gd name="T23" fmla="*/ 1 h 9"/>
                <a:gd name="T24" fmla="*/ 5 w 68"/>
                <a:gd name="T25" fmla="*/ 1 h 9"/>
                <a:gd name="T26" fmla="*/ 5 w 68"/>
                <a:gd name="T27" fmla="*/ 1 h 9"/>
                <a:gd name="T28" fmla="*/ 5 w 68"/>
                <a:gd name="T29" fmla="*/ 1 h 9"/>
                <a:gd name="T30" fmla="*/ 5 w 68"/>
                <a:gd name="T31" fmla="*/ 1 h 9"/>
                <a:gd name="T32" fmla="*/ 0 w 68"/>
                <a:gd name="T33" fmla="*/ 9 h 9"/>
                <a:gd name="T34" fmla="*/ 68 w 68"/>
                <a:gd name="T35" fmla="*/ 9 h 9"/>
                <a:gd name="T36" fmla="*/ 61 w 68"/>
                <a:gd name="T37" fmla="*/ 1 h 9"/>
                <a:gd name="T38" fmla="*/ 60 w 68"/>
                <a:gd name="T39" fmla="*/ 0 h 9"/>
                <a:gd name="T40" fmla="*/ 60 w 68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3" y="4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9" name="ïṣḻïḋe">
              <a:extLst>
                <a:ext uri="{FF2B5EF4-FFF2-40B4-BE49-F238E27FC236}">
                  <a16:creationId xmlns:a16="http://schemas.microsoft.com/office/drawing/2014/main" xmlns="" id="{28368DC0-5150-4521-867E-A7589CA116C3}"/>
                </a:ext>
              </a:extLst>
            </p:cNvPr>
            <p:cNvSpPr/>
            <p:nvPr/>
          </p:nvSpPr>
          <p:spPr bwMode="auto">
            <a:xfrm>
              <a:off x="4390130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0" name="íṣḷîḓe">
              <a:extLst>
                <a:ext uri="{FF2B5EF4-FFF2-40B4-BE49-F238E27FC236}">
                  <a16:creationId xmlns:a16="http://schemas.microsoft.com/office/drawing/2014/main" xmlns="" id="{2C3EE5D6-D72A-4041-A6E7-41EEA42603D5}"/>
                </a:ext>
              </a:extLst>
            </p:cNvPr>
            <p:cNvSpPr/>
            <p:nvPr/>
          </p:nvSpPr>
          <p:spPr bwMode="auto">
            <a:xfrm>
              <a:off x="5570913" y="4435095"/>
              <a:ext cx="415806" cy="1109444"/>
            </a:xfrm>
            <a:custGeom>
              <a:avLst/>
              <a:gdLst>
                <a:gd name="T0" fmla="*/ 69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69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69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4" y="13"/>
                    <a:pt x="35" y="13"/>
                  </a:cubicBezTo>
                  <a:cubicBezTo>
                    <a:pt x="15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69" y="187"/>
                    <a:pt x="69" y="187"/>
                    <a:pt x="69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1" name="iśḷíďé">
              <a:extLst>
                <a:ext uri="{FF2B5EF4-FFF2-40B4-BE49-F238E27FC236}">
                  <a16:creationId xmlns:a16="http://schemas.microsoft.com/office/drawing/2014/main" xmlns="" id="{318A6E36-200F-4E4C-BBD6-1D9830CAA1E9}"/>
                </a:ext>
              </a:extLst>
            </p:cNvPr>
            <p:cNvSpPr/>
            <p:nvPr/>
          </p:nvSpPr>
          <p:spPr bwMode="auto">
            <a:xfrm>
              <a:off x="7500679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2" name="iSľîḑê">
              <a:extLst>
                <a:ext uri="{FF2B5EF4-FFF2-40B4-BE49-F238E27FC236}">
                  <a16:creationId xmlns:a16="http://schemas.microsoft.com/office/drawing/2014/main" xmlns="" id="{53612CA7-D34B-400F-9442-A32D4DF1411B}"/>
                </a:ext>
              </a:extLst>
            </p:cNvPr>
            <p:cNvSpPr/>
            <p:nvPr/>
          </p:nvSpPr>
          <p:spPr bwMode="auto">
            <a:xfrm>
              <a:off x="5557585" y="3214978"/>
              <a:ext cx="1092823" cy="1349688"/>
            </a:xfrm>
            <a:custGeom>
              <a:avLst/>
              <a:gdLst>
                <a:gd name="T0" fmla="*/ 20 w 184"/>
                <a:gd name="T1" fmla="*/ 12 h 228"/>
                <a:gd name="T2" fmla="*/ 15 w 184"/>
                <a:gd name="T3" fmla="*/ 32 h 228"/>
                <a:gd name="T4" fmla="*/ 0 w 184"/>
                <a:gd name="T5" fmla="*/ 228 h 228"/>
                <a:gd name="T6" fmla="*/ 184 w 184"/>
                <a:gd name="T7" fmla="*/ 228 h 228"/>
                <a:gd name="T8" fmla="*/ 159 w 184"/>
                <a:gd name="T9" fmla="*/ 10 h 228"/>
                <a:gd name="T10" fmla="*/ 20 w 184"/>
                <a:gd name="T11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28">
                  <a:moveTo>
                    <a:pt x="20" y="12"/>
                  </a:moveTo>
                  <a:cubicBezTo>
                    <a:pt x="14" y="13"/>
                    <a:pt x="19" y="28"/>
                    <a:pt x="15" y="3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01" y="0"/>
                    <a:pt x="2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3" name="iṩļîḑe">
              <a:extLst>
                <a:ext uri="{FF2B5EF4-FFF2-40B4-BE49-F238E27FC236}">
                  <a16:creationId xmlns:a16="http://schemas.microsoft.com/office/drawing/2014/main" xmlns="" id="{FD2A02A8-2DEA-47C9-86A3-217D324CD2B1}"/>
                </a:ext>
              </a:extLst>
            </p:cNvPr>
            <p:cNvSpPr/>
            <p:nvPr/>
          </p:nvSpPr>
          <p:spPr bwMode="auto">
            <a:xfrm>
              <a:off x="5789478" y="3244672"/>
              <a:ext cx="631704" cy="834106"/>
            </a:xfrm>
            <a:custGeom>
              <a:avLst/>
              <a:gdLst>
                <a:gd name="T0" fmla="*/ 2 w 106"/>
                <a:gd name="T1" fmla="*/ 31 h 141"/>
                <a:gd name="T2" fmla="*/ 53 w 106"/>
                <a:gd name="T3" fmla="*/ 141 h 141"/>
                <a:gd name="T4" fmla="*/ 104 w 106"/>
                <a:gd name="T5" fmla="*/ 31 h 141"/>
                <a:gd name="T6" fmla="*/ 99 w 106"/>
                <a:gd name="T7" fmla="*/ 3 h 141"/>
                <a:gd name="T8" fmla="*/ 52 w 106"/>
                <a:gd name="T9" fmla="*/ 0 h 141"/>
                <a:gd name="T10" fmla="*/ 1 w 106"/>
                <a:gd name="T11" fmla="*/ 5 h 141"/>
                <a:gd name="T12" fmla="*/ 2 w 106"/>
                <a:gd name="T13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2" y="31"/>
                  </a:moveTo>
                  <a:cubicBezTo>
                    <a:pt x="7" y="61"/>
                    <a:pt x="53" y="141"/>
                    <a:pt x="53" y="141"/>
                  </a:cubicBezTo>
                  <a:cubicBezTo>
                    <a:pt x="53" y="141"/>
                    <a:pt x="98" y="60"/>
                    <a:pt x="104" y="31"/>
                  </a:cubicBezTo>
                  <a:cubicBezTo>
                    <a:pt x="106" y="24"/>
                    <a:pt x="99" y="3"/>
                    <a:pt x="99" y="3"/>
                  </a:cubicBezTo>
                  <a:cubicBezTo>
                    <a:pt x="99" y="3"/>
                    <a:pt x="65" y="0"/>
                    <a:pt x="52" y="0"/>
                  </a:cubicBezTo>
                  <a:cubicBezTo>
                    <a:pt x="39" y="0"/>
                    <a:pt x="1" y="5"/>
                    <a:pt x="1" y="5"/>
                  </a:cubicBezTo>
                  <a:cubicBezTo>
                    <a:pt x="1" y="5"/>
                    <a:pt x="0" y="15"/>
                    <a:pt x="2" y="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4" name="iṩļidê">
              <a:extLst>
                <a:ext uri="{FF2B5EF4-FFF2-40B4-BE49-F238E27FC236}">
                  <a16:creationId xmlns:a16="http://schemas.microsoft.com/office/drawing/2014/main" xmlns="" id="{6E8AD609-4CCE-4278-853C-6E8855B3F2CF}"/>
                </a:ext>
              </a:extLst>
            </p:cNvPr>
            <p:cNvSpPr/>
            <p:nvPr/>
          </p:nvSpPr>
          <p:spPr bwMode="auto">
            <a:xfrm>
              <a:off x="6050689" y="3231174"/>
              <a:ext cx="106617" cy="847604"/>
            </a:xfrm>
            <a:custGeom>
              <a:avLst/>
              <a:gdLst>
                <a:gd name="T0" fmla="*/ 34 w 43"/>
                <a:gd name="T1" fmla="*/ 0 h 339"/>
                <a:gd name="T2" fmla="*/ 10 w 43"/>
                <a:gd name="T3" fmla="*/ 0 h 339"/>
                <a:gd name="T4" fmla="*/ 0 w 43"/>
                <a:gd name="T5" fmla="*/ 291 h 339"/>
                <a:gd name="T6" fmla="*/ 22 w 43"/>
                <a:gd name="T7" fmla="*/ 339 h 339"/>
                <a:gd name="T8" fmla="*/ 43 w 43"/>
                <a:gd name="T9" fmla="*/ 291 h 339"/>
                <a:gd name="T10" fmla="*/ 34 w 43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9">
                  <a:moveTo>
                    <a:pt x="34" y="0"/>
                  </a:moveTo>
                  <a:lnTo>
                    <a:pt x="10" y="0"/>
                  </a:lnTo>
                  <a:lnTo>
                    <a:pt x="0" y="291"/>
                  </a:lnTo>
                  <a:lnTo>
                    <a:pt x="22" y="339"/>
                  </a:lnTo>
                  <a:lnTo>
                    <a:pt x="43" y="29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5" name="ïślïḓê">
              <a:extLst>
                <a:ext uri="{FF2B5EF4-FFF2-40B4-BE49-F238E27FC236}">
                  <a16:creationId xmlns:a16="http://schemas.microsoft.com/office/drawing/2014/main" xmlns="" id="{1D4E4258-4988-44A0-9709-158386932162}"/>
                </a:ext>
              </a:extLst>
            </p:cNvPr>
            <p:cNvSpPr/>
            <p:nvPr/>
          </p:nvSpPr>
          <p:spPr bwMode="auto">
            <a:xfrm>
              <a:off x="4139580" y="4005896"/>
              <a:ext cx="3912841" cy="653249"/>
            </a:xfrm>
            <a:custGeom>
              <a:avLst/>
              <a:gdLst>
                <a:gd name="T0" fmla="*/ 648 w 659"/>
                <a:gd name="T1" fmla="*/ 92 h 110"/>
                <a:gd name="T2" fmla="*/ 636 w 659"/>
                <a:gd name="T3" fmla="*/ 110 h 110"/>
                <a:gd name="T4" fmla="*/ 24 w 659"/>
                <a:gd name="T5" fmla="*/ 110 h 110"/>
                <a:gd name="T6" fmla="*/ 12 w 659"/>
                <a:gd name="T7" fmla="*/ 92 h 110"/>
                <a:gd name="T8" fmla="*/ 111 w 659"/>
                <a:gd name="T9" fmla="*/ 8 h 110"/>
                <a:gd name="T10" fmla="*/ 142 w 659"/>
                <a:gd name="T11" fmla="*/ 0 h 110"/>
                <a:gd name="T12" fmla="*/ 518 w 659"/>
                <a:gd name="T13" fmla="*/ 0 h 110"/>
                <a:gd name="T14" fmla="*/ 548 w 659"/>
                <a:gd name="T15" fmla="*/ 8 h 110"/>
                <a:gd name="T16" fmla="*/ 648 w 659"/>
                <a:gd name="T17" fmla="*/ 9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110">
                  <a:moveTo>
                    <a:pt x="648" y="92"/>
                  </a:moveTo>
                  <a:cubicBezTo>
                    <a:pt x="659" y="101"/>
                    <a:pt x="654" y="110"/>
                    <a:pt x="63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5" y="110"/>
                    <a:pt x="0" y="101"/>
                    <a:pt x="12" y="9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7" y="3"/>
                    <a:pt x="130" y="0"/>
                    <a:pt x="14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30" y="0"/>
                    <a:pt x="543" y="3"/>
                    <a:pt x="548" y="8"/>
                  </a:cubicBezTo>
                  <a:lnTo>
                    <a:pt x="648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6" name="îşḻíḍè">
              <a:extLst>
                <a:ext uri="{FF2B5EF4-FFF2-40B4-BE49-F238E27FC236}">
                  <a16:creationId xmlns:a16="http://schemas.microsoft.com/office/drawing/2014/main" xmlns="" id="{9ECF28CD-6738-4CEA-BB30-4C8F622441BC}"/>
                </a:ext>
              </a:extLst>
            </p:cNvPr>
            <p:cNvSpPr/>
            <p:nvPr/>
          </p:nvSpPr>
          <p:spPr bwMode="auto">
            <a:xfrm>
              <a:off x="4893896" y="4097674"/>
              <a:ext cx="783634" cy="437299"/>
            </a:xfrm>
            <a:custGeom>
              <a:avLst/>
              <a:gdLst>
                <a:gd name="T0" fmla="*/ 0 w 313"/>
                <a:gd name="T1" fmla="*/ 175 h 175"/>
                <a:gd name="T2" fmla="*/ 204 w 313"/>
                <a:gd name="T3" fmla="*/ 175 h 175"/>
                <a:gd name="T4" fmla="*/ 313 w 313"/>
                <a:gd name="T5" fmla="*/ 0 h 175"/>
                <a:gd name="T6" fmla="*/ 135 w 313"/>
                <a:gd name="T7" fmla="*/ 0 h 175"/>
                <a:gd name="T8" fmla="*/ 0 w 31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5">
                  <a:moveTo>
                    <a:pt x="0" y="175"/>
                  </a:moveTo>
                  <a:lnTo>
                    <a:pt x="204" y="175"/>
                  </a:lnTo>
                  <a:lnTo>
                    <a:pt x="313" y="0"/>
                  </a:lnTo>
                  <a:lnTo>
                    <a:pt x="135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7" name="ïśľïḓè">
              <a:extLst>
                <a:ext uri="{FF2B5EF4-FFF2-40B4-BE49-F238E27FC236}">
                  <a16:creationId xmlns:a16="http://schemas.microsoft.com/office/drawing/2014/main" xmlns="" id="{3B0C069E-8159-4A85-A2EC-54A1664A177D}"/>
                </a:ext>
              </a:extLst>
            </p:cNvPr>
            <p:cNvSpPr/>
            <p:nvPr/>
          </p:nvSpPr>
          <p:spPr bwMode="auto">
            <a:xfrm>
              <a:off x="5418983" y="4097674"/>
              <a:ext cx="591724" cy="421103"/>
            </a:xfrm>
            <a:custGeom>
              <a:avLst/>
              <a:gdLst>
                <a:gd name="T0" fmla="*/ 173 w 237"/>
                <a:gd name="T1" fmla="*/ 168 h 168"/>
                <a:gd name="T2" fmla="*/ 0 w 237"/>
                <a:gd name="T3" fmla="*/ 168 h 168"/>
                <a:gd name="T4" fmla="*/ 90 w 237"/>
                <a:gd name="T5" fmla="*/ 0 h 168"/>
                <a:gd name="T6" fmla="*/ 237 w 237"/>
                <a:gd name="T7" fmla="*/ 0 h 168"/>
                <a:gd name="T8" fmla="*/ 173 w 23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68">
                  <a:moveTo>
                    <a:pt x="173" y="168"/>
                  </a:moveTo>
                  <a:lnTo>
                    <a:pt x="0" y="168"/>
                  </a:lnTo>
                  <a:lnTo>
                    <a:pt x="90" y="0"/>
                  </a:lnTo>
                  <a:lnTo>
                    <a:pt x="237" y="0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8" name="íśḻiḑê">
              <a:extLst>
                <a:ext uri="{FF2B5EF4-FFF2-40B4-BE49-F238E27FC236}">
                  <a16:creationId xmlns:a16="http://schemas.microsoft.com/office/drawing/2014/main" xmlns="" id="{AE2EA564-9E31-4330-8D1C-17FB5E31A6E0}"/>
                </a:ext>
              </a:extLst>
            </p:cNvPr>
            <p:cNvSpPr/>
            <p:nvPr/>
          </p:nvSpPr>
          <p:spPr bwMode="auto">
            <a:xfrm>
              <a:off x="5946737" y="2934243"/>
              <a:ext cx="319851" cy="461594"/>
            </a:xfrm>
            <a:custGeom>
              <a:avLst/>
              <a:gdLst>
                <a:gd name="T0" fmla="*/ 54 w 54"/>
                <a:gd name="T1" fmla="*/ 52 h 78"/>
                <a:gd name="T2" fmla="*/ 27 w 54"/>
                <a:gd name="T3" fmla="*/ 78 h 78"/>
                <a:gd name="T4" fmla="*/ 0 w 54"/>
                <a:gd name="T5" fmla="*/ 52 h 78"/>
                <a:gd name="T6" fmla="*/ 0 w 54"/>
                <a:gd name="T7" fmla="*/ 26 h 78"/>
                <a:gd name="T8" fmla="*/ 27 w 54"/>
                <a:gd name="T9" fmla="*/ 0 h 78"/>
                <a:gd name="T10" fmla="*/ 54 w 54"/>
                <a:gd name="T11" fmla="*/ 26 h 78"/>
                <a:gd name="T12" fmla="*/ 54 w 54"/>
                <a:gd name="T1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8">
                  <a:moveTo>
                    <a:pt x="54" y="52"/>
                  </a:moveTo>
                  <a:cubicBezTo>
                    <a:pt x="54" y="66"/>
                    <a:pt x="42" y="78"/>
                    <a:pt x="27" y="78"/>
                  </a:cubicBezTo>
                  <a:cubicBezTo>
                    <a:pt x="12" y="78"/>
                    <a:pt x="0" y="66"/>
                    <a:pt x="0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D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9" name="íṧḻíḑe">
              <a:extLst>
                <a:ext uri="{FF2B5EF4-FFF2-40B4-BE49-F238E27FC236}">
                  <a16:creationId xmlns:a16="http://schemas.microsoft.com/office/drawing/2014/main" xmlns="" id="{3F7BD625-2307-4A0B-B2C0-D8E17C7DF63F}"/>
                </a:ext>
              </a:extLst>
            </p:cNvPr>
            <p:cNvSpPr/>
            <p:nvPr/>
          </p:nvSpPr>
          <p:spPr bwMode="auto">
            <a:xfrm>
              <a:off x="5501612" y="2432159"/>
              <a:ext cx="21056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0" name="îslïḍé">
              <a:extLst>
                <a:ext uri="{FF2B5EF4-FFF2-40B4-BE49-F238E27FC236}">
                  <a16:creationId xmlns:a16="http://schemas.microsoft.com/office/drawing/2014/main" xmlns="" id="{31AD81EE-1888-4356-BD2F-EE2230DBBC26}"/>
                </a:ext>
              </a:extLst>
            </p:cNvPr>
            <p:cNvSpPr/>
            <p:nvPr/>
          </p:nvSpPr>
          <p:spPr bwMode="auto">
            <a:xfrm>
              <a:off x="6461164" y="2432159"/>
              <a:ext cx="21589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1" name="í$lîďé">
              <a:extLst>
                <a:ext uri="{FF2B5EF4-FFF2-40B4-BE49-F238E27FC236}">
                  <a16:creationId xmlns:a16="http://schemas.microsoft.com/office/drawing/2014/main" xmlns="" id="{8D51C31D-3220-4D72-BA0F-2C8A4C925C71}"/>
                </a:ext>
              </a:extLst>
            </p:cNvPr>
            <p:cNvSpPr/>
            <p:nvPr/>
          </p:nvSpPr>
          <p:spPr bwMode="auto">
            <a:xfrm>
              <a:off x="5605563" y="2016455"/>
              <a:ext cx="962219" cy="1171529"/>
            </a:xfrm>
            <a:custGeom>
              <a:avLst/>
              <a:gdLst>
                <a:gd name="T0" fmla="*/ 158 w 162"/>
                <a:gd name="T1" fmla="*/ 52 h 198"/>
                <a:gd name="T2" fmla="*/ 137 w 162"/>
                <a:gd name="T3" fmla="*/ 16 h 198"/>
                <a:gd name="T4" fmla="*/ 117 w 162"/>
                <a:gd name="T5" fmla="*/ 6 h 198"/>
                <a:gd name="T6" fmla="*/ 96 w 162"/>
                <a:gd name="T7" fmla="*/ 1 h 198"/>
                <a:gd name="T8" fmla="*/ 92 w 162"/>
                <a:gd name="T9" fmla="*/ 0 h 198"/>
                <a:gd name="T10" fmla="*/ 92 w 162"/>
                <a:gd name="T11" fmla="*/ 0 h 198"/>
                <a:gd name="T12" fmla="*/ 57 w 162"/>
                <a:gd name="T13" fmla="*/ 0 h 198"/>
                <a:gd name="T14" fmla="*/ 48 w 162"/>
                <a:gd name="T15" fmla="*/ 2 h 198"/>
                <a:gd name="T16" fmla="*/ 38 w 162"/>
                <a:gd name="T17" fmla="*/ 10 h 198"/>
                <a:gd name="T18" fmla="*/ 11 w 162"/>
                <a:gd name="T19" fmla="*/ 39 h 198"/>
                <a:gd name="T20" fmla="*/ 0 w 162"/>
                <a:gd name="T21" fmla="*/ 48 h 198"/>
                <a:gd name="T22" fmla="*/ 0 w 162"/>
                <a:gd name="T23" fmla="*/ 119 h 198"/>
                <a:gd name="T24" fmla="*/ 78 w 162"/>
                <a:gd name="T25" fmla="*/ 198 h 198"/>
                <a:gd name="T26" fmla="*/ 84 w 162"/>
                <a:gd name="T27" fmla="*/ 198 h 198"/>
                <a:gd name="T28" fmla="*/ 162 w 162"/>
                <a:gd name="T29" fmla="*/ 119 h 198"/>
                <a:gd name="T30" fmla="*/ 162 w 162"/>
                <a:gd name="T31" fmla="*/ 57 h 198"/>
                <a:gd name="T32" fmla="*/ 158 w 162"/>
                <a:gd name="T33" fmla="*/ 5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98">
                  <a:moveTo>
                    <a:pt x="158" y="52"/>
                  </a:moveTo>
                  <a:cubicBezTo>
                    <a:pt x="151" y="41"/>
                    <a:pt x="146" y="25"/>
                    <a:pt x="137" y="16"/>
                  </a:cubicBezTo>
                  <a:cubicBezTo>
                    <a:pt x="131" y="10"/>
                    <a:pt x="128" y="8"/>
                    <a:pt x="117" y="6"/>
                  </a:cubicBezTo>
                  <a:cubicBezTo>
                    <a:pt x="110" y="4"/>
                    <a:pt x="103" y="2"/>
                    <a:pt x="96" y="1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4" y="4"/>
                    <a:pt x="48" y="2"/>
                  </a:cubicBezTo>
                  <a:cubicBezTo>
                    <a:pt x="41" y="6"/>
                    <a:pt x="41" y="5"/>
                    <a:pt x="38" y="10"/>
                  </a:cubicBezTo>
                  <a:cubicBezTo>
                    <a:pt x="29" y="20"/>
                    <a:pt x="21" y="30"/>
                    <a:pt x="11" y="39"/>
                  </a:cubicBezTo>
                  <a:cubicBezTo>
                    <a:pt x="7" y="42"/>
                    <a:pt x="3" y="45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2"/>
                    <a:pt x="35" y="198"/>
                    <a:pt x="78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127" y="198"/>
                    <a:pt x="162" y="162"/>
                    <a:pt x="162" y="119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5"/>
                    <a:pt x="159" y="54"/>
                    <a:pt x="158" y="5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2" name="iš1iḓè">
              <a:extLst>
                <a:ext uri="{FF2B5EF4-FFF2-40B4-BE49-F238E27FC236}">
                  <a16:creationId xmlns:a16="http://schemas.microsoft.com/office/drawing/2014/main" xmlns="" id="{AAF6A0AD-D26D-4E1E-89B1-A4D32126CB45}"/>
                </a:ext>
              </a:extLst>
            </p:cNvPr>
            <p:cNvSpPr/>
            <p:nvPr/>
          </p:nvSpPr>
          <p:spPr bwMode="auto">
            <a:xfrm>
              <a:off x="5251062" y="1795106"/>
              <a:ext cx="1436662" cy="777420"/>
            </a:xfrm>
            <a:custGeom>
              <a:avLst/>
              <a:gdLst>
                <a:gd name="T0" fmla="*/ 188 w 242"/>
                <a:gd name="T1" fmla="*/ 82 h 131"/>
                <a:gd name="T2" fmla="*/ 222 w 242"/>
                <a:gd name="T3" fmla="*/ 131 h 131"/>
                <a:gd name="T4" fmla="*/ 159 w 242"/>
                <a:gd name="T5" fmla="*/ 3 h 131"/>
                <a:gd name="T6" fmla="*/ 97 w 242"/>
                <a:gd name="T7" fmla="*/ 11 h 131"/>
                <a:gd name="T8" fmla="*/ 23 w 242"/>
                <a:gd name="T9" fmla="*/ 10 h 131"/>
                <a:gd name="T10" fmla="*/ 56 w 242"/>
                <a:gd name="T11" fmla="*/ 103 h 131"/>
                <a:gd name="T12" fmla="*/ 110 w 242"/>
                <a:gd name="T13" fmla="*/ 92 h 131"/>
                <a:gd name="T14" fmla="*/ 188 w 242"/>
                <a:gd name="T15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1">
                  <a:moveTo>
                    <a:pt x="188" y="82"/>
                  </a:moveTo>
                  <a:cubicBezTo>
                    <a:pt x="205" y="86"/>
                    <a:pt x="218" y="98"/>
                    <a:pt x="222" y="131"/>
                  </a:cubicBezTo>
                  <a:cubicBezTo>
                    <a:pt x="222" y="131"/>
                    <a:pt x="242" y="11"/>
                    <a:pt x="159" y="3"/>
                  </a:cubicBezTo>
                  <a:cubicBezTo>
                    <a:pt x="133" y="0"/>
                    <a:pt x="113" y="6"/>
                    <a:pt x="97" y="11"/>
                  </a:cubicBezTo>
                  <a:cubicBezTo>
                    <a:pt x="72" y="19"/>
                    <a:pt x="53" y="27"/>
                    <a:pt x="23" y="10"/>
                  </a:cubicBezTo>
                  <a:cubicBezTo>
                    <a:pt x="0" y="62"/>
                    <a:pt x="24" y="93"/>
                    <a:pt x="56" y="103"/>
                  </a:cubicBezTo>
                  <a:cubicBezTo>
                    <a:pt x="72" y="107"/>
                    <a:pt x="90" y="100"/>
                    <a:pt x="110" y="92"/>
                  </a:cubicBezTo>
                  <a:cubicBezTo>
                    <a:pt x="132" y="84"/>
                    <a:pt x="158" y="76"/>
                    <a:pt x="188" y="8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3" name="ïSḷiḓê">
              <a:extLst>
                <a:ext uri="{FF2B5EF4-FFF2-40B4-BE49-F238E27FC236}">
                  <a16:creationId xmlns:a16="http://schemas.microsoft.com/office/drawing/2014/main" xmlns="" id="{EEC800A1-63ED-4C46-B09D-E887252D1F50}"/>
                </a:ext>
              </a:extLst>
            </p:cNvPr>
            <p:cNvSpPr/>
            <p:nvPr/>
          </p:nvSpPr>
          <p:spPr bwMode="auto">
            <a:xfrm>
              <a:off x="5976057" y="2496944"/>
              <a:ext cx="165256" cy="313128"/>
            </a:xfrm>
            <a:custGeom>
              <a:avLst/>
              <a:gdLst>
                <a:gd name="T0" fmla="*/ 17 w 28"/>
                <a:gd name="T1" fmla="*/ 0 h 53"/>
                <a:gd name="T2" fmla="*/ 1 w 28"/>
                <a:gd name="T3" fmla="*/ 46 h 53"/>
                <a:gd name="T4" fmla="*/ 26 w 28"/>
                <a:gd name="T5" fmla="*/ 46 h 53"/>
                <a:gd name="T6" fmla="*/ 17 w 2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3">
                  <a:moveTo>
                    <a:pt x="17" y="0"/>
                  </a:moveTo>
                  <a:cubicBezTo>
                    <a:pt x="12" y="0"/>
                    <a:pt x="0" y="42"/>
                    <a:pt x="1" y="46"/>
                  </a:cubicBezTo>
                  <a:cubicBezTo>
                    <a:pt x="3" y="52"/>
                    <a:pt x="23" y="53"/>
                    <a:pt x="26" y="46"/>
                  </a:cubicBezTo>
                  <a:cubicBezTo>
                    <a:pt x="28" y="38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4" name="ïšļîḑê">
              <a:extLst>
                <a:ext uri="{FF2B5EF4-FFF2-40B4-BE49-F238E27FC236}">
                  <a16:creationId xmlns:a16="http://schemas.microsoft.com/office/drawing/2014/main" xmlns="" id="{A993C787-31AD-4F23-898B-4769348063EF}"/>
                </a:ext>
              </a:extLst>
            </p:cNvPr>
            <p:cNvSpPr/>
            <p:nvPr/>
          </p:nvSpPr>
          <p:spPr bwMode="auto">
            <a:xfrm>
              <a:off x="5768154" y="2453754"/>
              <a:ext cx="122609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ï$lîḓè">
              <a:extLst>
                <a:ext uri="{FF2B5EF4-FFF2-40B4-BE49-F238E27FC236}">
                  <a16:creationId xmlns:a16="http://schemas.microsoft.com/office/drawing/2014/main" xmlns="" id="{305547DA-6325-4ECD-93F3-A05C671ED2D4}"/>
                </a:ext>
              </a:extLst>
            </p:cNvPr>
            <p:cNvSpPr/>
            <p:nvPr/>
          </p:nvSpPr>
          <p:spPr bwMode="auto">
            <a:xfrm>
              <a:off x="5808135" y="2496944"/>
              <a:ext cx="34651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işḷïḑé">
              <a:extLst>
                <a:ext uri="{FF2B5EF4-FFF2-40B4-BE49-F238E27FC236}">
                  <a16:creationId xmlns:a16="http://schemas.microsoft.com/office/drawing/2014/main" xmlns="" id="{CFB6D566-F230-4BF3-9C01-84E8334C5B9B}"/>
                </a:ext>
              </a:extLst>
            </p:cNvPr>
            <p:cNvSpPr/>
            <p:nvPr/>
          </p:nvSpPr>
          <p:spPr bwMode="auto">
            <a:xfrm>
              <a:off x="6223941" y="2453754"/>
              <a:ext cx="125276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iṥľíďê">
              <a:extLst>
                <a:ext uri="{FF2B5EF4-FFF2-40B4-BE49-F238E27FC236}">
                  <a16:creationId xmlns:a16="http://schemas.microsoft.com/office/drawing/2014/main" xmlns="" id="{A5F82B9C-D0D9-4796-AAF4-FA4D4DD25B76}"/>
                </a:ext>
              </a:extLst>
            </p:cNvPr>
            <p:cNvSpPr/>
            <p:nvPr/>
          </p:nvSpPr>
          <p:spPr bwMode="auto">
            <a:xfrm>
              <a:off x="6266588" y="2496944"/>
              <a:ext cx="39982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ï$1îḓé">
              <a:extLst>
                <a:ext uri="{FF2B5EF4-FFF2-40B4-BE49-F238E27FC236}">
                  <a16:creationId xmlns:a16="http://schemas.microsoft.com/office/drawing/2014/main" xmlns="" id="{924B0D3D-A3B8-4511-AF63-BDBBC207F9C4}"/>
                </a:ext>
              </a:extLst>
            </p:cNvPr>
            <p:cNvSpPr/>
            <p:nvPr/>
          </p:nvSpPr>
          <p:spPr bwMode="auto">
            <a:xfrm>
              <a:off x="6223941" y="2912648"/>
              <a:ext cx="82629" cy="94479"/>
            </a:xfrm>
            <a:custGeom>
              <a:avLst/>
              <a:gdLst>
                <a:gd name="T0" fmla="*/ 13 w 14"/>
                <a:gd name="T1" fmla="*/ 9 h 16"/>
                <a:gd name="T2" fmla="*/ 6 w 14"/>
                <a:gd name="T3" fmla="*/ 16 h 16"/>
                <a:gd name="T4" fmla="*/ 0 w 14"/>
                <a:gd name="T5" fmla="*/ 7 h 16"/>
                <a:gd name="T6" fmla="*/ 8 w 14"/>
                <a:gd name="T7" fmla="*/ 0 h 16"/>
                <a:gd name="T8" fmla="*/ 13 w 14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cubicBezTo>
                    <a:pt x="13" y="13"/>
                    <a:pt x="10" y="16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4"/>
                    <a:pt x="13" y="9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íṡlíďé">
              <a:extLst>
                <a:ext uri="{FF2B5EF4-FFF2-40B4-BE49-F238E27FC236}">
                  <a16:creationId xmlns:a16="http://schemas.microsoft.com/office/drawing/2014/main" xmlns="" id="{CF17D2F3-D450-4EC8-807B-E54259E9A227}"/>
                </a:ext>
              </a:extLst>
            </p:cNvPr>
            <p:cNvSpPr/>
            <p:nvPr/>
          </p:nvSpPr>
          <p:spPr bwMode="auto">
            <a:xfrm>
              <a:off x="6237269" y="2397068"/>
              <a:ext cx="189244" cy="86380"/>
            </a:xfrm>
            <a:custGeom>
              <a:avLst/>
              <a:gdLst>
                <a:gd name="T0" fmla="*/ 0 w 32"/>
                <a:gd name="T1" fmla="*/ 0 h 15"/>
                <a:gd name="T2" fmla="*/ 4 w 32"/>
                <a:gd name="T3" fmla="*/ 4 h 15"/>
                <a:gd name="T4" fmla="*/ 15 w 32"/>
                <a:gd name="T5" fmla="*/ 9 h 15"/>
                <a:gd name="T6" fmla="*/ 21 w 32"/>
                <a:gd name="T7" fmla="*/ 11 h 15"/>
                <a:gd name="T8" fmla="*/ 27 w 32"/>
                <a:gd name="T9" fmla="*/ 12 h 15"/>
                <a:gd name="T10" fmla="*/ 31 w 32"/>
                <a:gd name="T11" fmla="*/ 13 h 15"/>
                <a:gd name="T12" fmla="*/ 32 w 32"/>
                <a:gd name="T13" fmla="*/ 13 h 15"/>
                <a:gd name="T14" fmla="*/ 31 w 32"/>
                <a:gd name="T15" fmla="*/ 14 h 15"/>
                <a:gd name="T16" fmla="*/ 27 w 32"/>
                <a:gd name="T17" fmla="*/ 14 h 15"/>
                <a:gd name="T18" fmla="*/ 21 w 32"/>
                <a:gd name="T19" fmla="*/ 14 h 15"/>
                <a:gd name="T20" fmla="*/ 14 w 32"/>
                <a:gd name="T21" fmla="*/ 12 h 15"/>
                <a:gd name="T22" fmla="*/ 8 w 32"/>
                <a:gd name="T23" fmla="*/ 9 h 15"/>
                <a:gd name="T24" fmla="*/ 3 w 32"/>
                <a:gd name="T25" fmla="*/ 5 h 15"/>
                <a:gd name="T26" fmla="*/ 0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0" y="0"/>
                  </a:moveTo>
                  <a:cubicBezTo>
                    <a:pt x="0" y="0"/>
                    <a:pt x="2" y="2"/>
                    <a:pt x="4" y="4"/>
                  </a:cubicBezTo>
                  <a:cubicBezTo>
                    <a:pt x="7" y="6"/>
                    <a:pt x="11" y="8"/>
                    <a:pt x="15" y="9"/>
                  </a:cubicBezTo>
                  <a:cubicBezTo>
                    <a:pt x="17" y="10"/>
                    <a:pt x="19" y="11"/>
                    <a:pt x="21" y="11"/>
                  </a:cubicBezTo>
                  <a:cubicBezTo>
                    <a:pt x="23" y="12"/>
                    <a:pt x="25" y="12"/>
                    <a:pt x="27" y="12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28" y="14"/>
                    <a:pt x="27" y="14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2"/>
                    <a:pt x="9" y="11"/>
                    <a:pt x="8" y="9"/>
                  </a:cubicBezTo>
                  <a:cubicBezTo>
                    <a:pt x="6" y="8"/>
                    <a:pt x="4" y="6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ṧļíďé">
              <a:extLst>
                <a:ext uri="{FF2B5EF4-FFF2-40B4-BE49-F238E27FC236}">
                  <a16:creationId xmlns:a16="http://schemas.microsoft.com/office/drawing/2014/main" xmlns="" id="{D32C0D75-C003-4585-B299-4A63E46AB631}"/>
                </a:ext>
              </a:extLst>
            </p:cNvPr>
            <p:cNvSpPr/>
            <p:nvPr/>
          </p:nvSpPr>
          <p:spPr bwMode="auto">
            <a:xfrm>
              <a:off x="5712180" y="2397068"/>
              <a:ext cx="191910" cy="86380"/>
            </a:xfrm>
            <a:custGeom>
              <a:avLst/>
              <a:gdLst>
                <a:gd name="T0" fmla="*/ 32 w 32"/>
                <a:gd name="T1" fmla="*/ 0 h 15"/>
                <a:gd name="T2" fmla="*/ 29 w 32"/>
                <a:gd name="T3" fmla="*/ 5 h 15"/>
                <a:gd name="T4" fmla="*/ 25 w 32"/>
                <a:gd name="T5" fmla="*/ 9 h 15"/>
                <a:gd name="T6" fmla="*/ 19 w 32"/>
                <a:gd name="T7" fmla="*/ 12 h 15"/>
                <a:gd name="T8" fmla="*/ 12 w 32"/>
                <a:gd name="T9" fmla="*/ 14 h 15"/>
                <a:gd name="T10" fmla="*/ 6 w 32"/>
                <a:gd name="T11" fmla="*/ 14 h 15"/>
                <a:gd name="T12" fmla="*/ 1 w 32"/>
                <a:gd name="T13" fmla="*/ 14 h 15"/>
                <a:gd name="T14" fmla="*/ 0 w 32"/>
                <a:gd name="T15" fmla="*/ 13 h 15"/>
                <a:gd name="T16" fmla="*/ 1 w 32"/>
                <a:gd name="T17" fmla="*/ 13 h 15"/>
                <a:gd name="T18" fmla="*/ 6 w 32"/>
                <a:gd name="T19" fmla="*/ 12 h 15"/>
                <a:gd name="T20" fmla="*/ 11 w 32"/>
                <a:gd name="T21" fmla="*/ 11 h 15"/>
                <a:gd name="T22" fmla="*/ 17 w 32"/>
                <a:gd name="T23" fmla="*/ 9 h 15"/>
                <a:gd name="T24" fmla="*/ 28 w 32"/>
                <a:gd name="T25" fmla="*/ 4 h 15"/>
                <a:gd name="T26" fmla="*/ 32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0"/>
                    <a:pt x="32" y="2"/>
                    <a:pt x="29" y="5"/>
                  </a:cubicBezTo>
                  <a:cubicBezTo>
                    <a:pt x="28" y="6"/>
                    <a:pt x="27" y="8"/>
                    <a:pt x="25" y="9"/>
                  </a:cubicBezTo>
                  <a:cubicBezTo>
                    <a:pt x="23" y="11"/>
                    <a:pt x="21" y="12"/>
                    <a:pt x="19" y="12"/>
                  </a:cubicBezTo>
                  <a:cubicBezTo>
                    <a:pt x="16" y="13"/>
                    <a:pt x="14" y="14"/>
                    <a:pt x="12" y="14"/>
                  </a:cubicBezTo>
                  <a:cubicBezTo>
                    <a:pt x="10" y="14"/>
                    <a:pt x="7" y="15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7" y="12"/>
                    <a:pt x="9" y="12"/>
                    <a:pt x="11" y="11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21" y="8"/>
                    <a:pt x="25" y="6"/>
                    <a:pt x="28" y="4"/>
                  </a:cubicBezTo>
                  <a:cubicBezTo>
                    <a:pt x="31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íṩ1îďê">
              <a:extLst>
                <a:ext uri="{FF2B5EF4-FFF2-40B4-BE49-F238E27FC236}">
                  <a16:creationId xmlns:a16="http://schemas.microsoft.com/office/drawing/2014/main" xmlns="" id="{A49B4CDA-0D2B-4E43-BE28-16ABDF121F26}"/>
                </a:ext>
              </a:extLst>
            </p:cNvPr>
            <p:cNvSpPr/>
            <p:nvPr/>
          </p:nvSpPr>
          <p:spPr bwMode="auto">
            <a:xfrm>
              <a:off x="5586906" y="2318785"/>
              <a:ext cx="394483" cy="253741"/>
            </a:xfrm>
            <a:custGeom>
              <a:avLst/>
              <a:gdLst>
                <a:gd name="T0" fmla="*/ 3 w 66"/>
                <a:gd name="T1" fmla="*/ 10 h 43"/>
                <a:gd name="T2" fmla="*/ 6 w 66"/>
                <a:gd name="T3" fmla="*/ 43 h 43"/>
                <a:gd name="T4" fmla="*/ 33 w 66"/>
                <a:gd name="T5" fmla="*/ 4 h 43"/>
                <a:gd name="T6" fmla="*/ 3 w 66"/>
                <a:gd name="T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3">
                  <a:moveTo>
                    <a:pt x="3" y="10"/>
                  </a:moveTo>
                  <a:cubicBezTo>
                    <a:pt x="3" y="10"/>
                    <a:pt x="1" y="27"/>
                    <a:pt x="6" y="43"/>
                  </a:cubicBezTo>
                  <a:cubicBezTo>
                    <a:pt x="6" y="43"/>
                    <a:pt x="0" y="8"/>
                    <a:pt x="33" y="4"/>
                  </a:cubicBezTo>
                  <a:cubicBezTo>
                    <a:pt x="66" y="0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îşľidè">
              <a:extLst>
                <a:ext uri="{FF2B5EF4-FFF2-40B4-BE49-F238E27FC236}">
                  <a16:creationId xmlns:a16="http://schemas.microsoft.com/office/drawing/2014/main" xmlns="" id="{636253BB-49A5-4AC1-9312-78E5CF1BE41A}"/>
                </a:ext>
              </a:extLst>
            </p:cNvPr>
            <p:cNvSpPr/>
            <p:nvPr/>
          </p:nvSpPr>
          <p:spPr bwMode="auto">
            <a:xfrm>
              <a:off x="5904090" y="3185285"/>
              <a:ext cx="154595" cy="253741"/>
            </a:xfrm>
            <a:custGeom>
              <a:avLst/>
              <a:gdLst>
                <a:gd name="T0" fmla="*/ 62 w 62"/>
                <a:gd name="T1" fmla="*/ 66 h 102"/>
                <a:gd name="T2" fmla="*/ 43 w 62"/>
                <a:gd name="T3" fmla="*/ 102 h 102"/>
                <a:gd name="T4" fmla="*/ 0 w 62"/>
                <a:gd name="T5" fmla="*/ 33 h 102"/>
                <a:gd name="T6" fmla="*/ 12 w 62"/>
                <a:gd name="T7" fmla="*/ 0 h 102"/>
                <a:gd name="T8" fmla="*/ 62 w 62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2">
                  <a:moveTo>
                    <a:pt x="62" y="66"/>
                  </a:moveTo>
                  <a:lnTo>
                    <a:pt x="43" y="102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ŝḻïḓè">
              <a:extLst>
                <a:ext uri="{FF2B5EF4-FFF2-40B4-BE49-F238E27FC236}">
                  <a16:creationId xmlns:a16="http://schemas.microsoft.com/office/drawing/2014/main" xmlns="" id="{80E2F3C8-52F2-45BE-9CCA-78199C189C47}"/>
                </a:ext>
              </a:extLst>
            </p:cNvPr>
            <p:cNvSpPr/>
            <p:nvPr/>
          </p:nvSpPr>
          <p:spPr bwMode="auto">
            <a:xfrm>
              <a:off x="6165301" y="3185285"/>
              <a:ext cx="159925" cy="253741"/>
            </a:xfrm>
            <a:custGeom>
              <a:avLst/>
              <a:gdLst>
                <a:gd name="T0" fmla="*/ 0 w 64"/>
                <a:gd name="T1" fmla="*/ 66 h 102"/>
                <a:gd name="T2" fmla="*/ 19 w 64"/>
                <a:gd name="T3" fmla="*/ 102 h 102"/>
                <a:gd name="T4" fmla="*/ 64 w 64"/>
                <a:gd name="T5" fmla="*/ 33 h 102"/>
                <a:gd name="T6" fmla="*/ 52 w 64"/>
                <a:gd name="T7" fmla="*/ 0 h 102"/>
                <a:gd name="T8" fmla="*/ 0 w 64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0" y="66"/>
                  </a:moveTo>
                  <a:lnTo>
                    <a:pt x="19" y="102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ïśľïḋè">
              <a:extLst>
                <a:ext uri="{FF2B5EF4-FFF2-40B4-BE49-F238E27FC236}">
                  <a16:creationId xmlns:a16="http://schemas.microsoft.com/office/drawing/2014/main" xmlns="" id="{4A966F6A-1A38-4875-AAAF-F4BE546C51BB}"/>
                </a:ext>
              </a:extLst>
            </p:cNvPr>
            <p:cNvSpPr/>
            <p:nvPr/>
          </p:nvSpPr>
          <p:spPr bwMode="auto">
            <a:xfrm>
              <a:off x="5426980" y="4103073"/>
              <a:ext cx="269207" cy="253741"/>
            </a:xfrm>
            <a:custGeom>
              <a:avLst/>
              <a:gdLst>
                <a:gd name="T0" fmla="*/ 14 w 45"/>
                <a:gd name="T1" fmla="*/ 2 h 43"/>
                <a:gd name="T2" fmla="*/ 1 w 45"/>
                <a:gd name="T3" fmla="*/ 19 h 43"/>
                <a:gd name="T4" fmla="*/ 18 w 45"/>
                <a:gd name="T5" fmla="*/ 39 h 43"/>
                <a:gd name="T6" fmla="*/ 35 w 45"/>
                <a:gd name="T7" fmla="*/ 16 h 43"/>
                <a:gd name="T8" fmla="*/ 14 w 45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4" y="2"/>
                  </a:moveTo>
                  <a:cubicBezTo>
                    <a:pt x="3" y="4"/>
                    <a:pt x="2" y="7"/>
                    <a:pt x="1" y="19"/>
                  </a:cubicBezTo>
                  <a:cubicBezTo>
                    <a:pt x="0" y="27"/>
                    <a:pt x="7" y="35"/>
                    <a:pt x="18" y="39"/>
                  </a:cubicBezTo>
                  <a:cubicBezTo>
                    <a:pt x="28" y="43"/>
                    <a:pt x="45" y="27"/>
                    <a:pt x="35" y="16"/>
                  </a:cubicBezTo>
                  <a:cubicBezTo>
                    <a:pt x="28" y="9"/>
                    <a:pt x="26" y="0"/>
                    <a:pt x="1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š1íḓê">
              <a:extLst>
                <a:ext uri="{FF2B5EF4-FFF2-40B4-BE49-F238E27FC236}">
                  <a16:creationId xmlns:a16="http://schemas.microsoft.com/office/drawing/2014/main" xmlns="" id="{8DF63D12-A7BE-42BD-A5F9-469EE7C28FCB}"/>
                </a:ext>
              </a:extLst>
            </p:cNvPr>
            <p:cNvSpPr/>
            <p:nvPr/>
          </p:nvSpPr>
          <p:spPr bwMode="auto">
            <a:xfrm>
              <a:off x="5546923" y="4148962"/>
              <a:ext cx="202572" cy="126872"/>
            </a:xfrm>
            <a:custGeom>
              <a:avLst/>
              <a:gdLst>
                <a:gd name="T0" fmla="*/ 7 w 34"/>
                <a:gd name="T1" fmla="*/ 1 h 21"/>
                <a:gd name="T2" fmla="*/ 2 w 34"/>
                <a:gd name="T3" fmla="*/ 3 h 21"/>
                <a:gd name="T4" fmla="*/ 2 w 34"/>
                <a:gd name="T5" fmla="*/ 7 h 21"/>
                <a:gd name="T6" fmla="*/ 28 w 34"/>
                <a:gd name="T7" fmla="*/ 21 h 21"/>
                <a:gd name="T8" fmla="*/ 33 w 34"/>
                <a:gd name="T9" fmla="*/ 19 h 21"/>
                <a:gd name="T10" fmla="*/ 32 w 34"/>
                <a:gd name="T11" fmla="*/ 14 h 21"/>
                <a:gd name="T12" fmla="*/ 7 w 3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7" y="1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32" y="21"/>
                    <a:pt x="33" y="19"/>
                  </a:cubicBezTo>
                  <a:cubicBezTo>
                    <a:pt x="34" y="17"/>
                    <a:pt x="34" y="15"/>
                    <a:pt x="32" y="1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ṧļîďé">
              <a:extLst>
                <a:ext uri="{FF2B5EF4-FFF2-40B4-BE49-F238E27FC236}">
                  <a16:creationId xmlns:a16="http://schemas.microsoft.com/office/drawing/2014/main" xmlns="" id="{C80E6FD7-4E3C-48CC-A550-D5F4ACD5E208}"/>
                </a:ext>
              </a:extLst>
            </p:cNvPr>
            <p:cNvSpPr/>
            <p:nvPr/>
          </p:nvSpPr>
          <p:spPr bwMode="auto">
            <a:xfrm>
              <a:off x="5552254" y="4197550"/>
              <a:ext cx="191910" cy="143068"/>
            </a:xfrm>
            <a:custGeom>
              <a:avLst/>
              <a:gdLst>
                <a:gd name="T0" fmla="*/ 7 w 32"/>
                <a:gd name="T1" fmla="*/ 1 h 24"/>
                <a:gd name="T2" fmla="*/ 2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îSliďé">
              <a:extLst>
                <a:ext uri="{FF2B5EF4-FFF2-40B4-BE49-F238E27FC236}">
                  <a16:creationId xmlns:a16="http://schemas.microsoft.com/office/drawing/2014/main" xmlns="" id="{9D5F1D27-F25E-4B1B-B735-9C362E94915C}"/>
                </a:ext>
              </a:extLst>
            </p:cNvPr>
            <p:cNvSpPr/>
            <p:nvPr/>
          </p:nvSpPr>
          <p:spPr bwMode="auto">
            <a:xfrm>
              <a:off x="5512274" y="4232643"/>
              <a:ext cx="189244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19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iśliďe">
              <a:extLst>
                <a:ext uri="{FF2B5EF4-FFF2-40B4-BE49-F238E27FC236}">
                  <a16:creationId xmlns:a16="http://schemas.microsoft.com/office/drawing/2014/main" xmlns="" id="{F2D4D51E-4C82-4CF8-AD4E-6A759F2C2A96}"/>
                </a:ext>
              </a:extLst>
            </p:cNvPr>
            <p:cNvSpPr/>
            <p:nvPr/>
          </p:nvSpPr>
          <p:spPr bwMode="auto">
            <a:xfrm>
              <a:off x="5445637" y="4248839"/>
              <a:ext cx="189246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0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$1iḍé">
              <a:extLst>
                <a:ext uri="{FF2B5EF4-FFF2-40B4-BE49-F238E27FC236}">
                  <a16:creationId xmlns:a16="http://schemas.microsoft.com/office/drawing/2014/main" xmlns="" id="{DFD45203-9ED6-47E3-835B-880287FEEF1B}"/>
                </a:ext>
              </a:extLst>
            </p:cNvPr>
            <p:cNvSpPr/>
            <p:nvPr/>
          </p:nvSpPr>
          <p:spPr bwMode="auto">
            <a:xfrm>
              <a:off x="5512274" y="4103073"/>
              <a:ext cx="165256" cy="72882"/>
            </a:xfrm>
            <a:custGeom>
              <a:avLst/>
              <a:gdLst>
                <a:gd name="T0" fmla="*/ 4 w 28"/>
                <a:gd name="T1" fmla="*/ 2 h 12"/>
                <a:gd name="T2" fmla="*/ 20 w 28"/>
                <a:gd name="T3" fmla="*/ 0 h 12"/>
                <a:gd name="T4" fmla="*/ 27 w 28"/>
                <a:gd name="T5" fmla="*/ 5 h 12"/>
                <a:gd name="T6" fmla="*/ 22 w 28"/>
                <a:gd name="T7" fmla="*/ 10 h 12"/>
                <a:gd name="T8" fmla="*/ 0 w 28"/>
                <a:gd name="T9" fmla="*/ 12 h 12"/>
                <a:gd name="T10" fmla="*/ 4 w 28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4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7" y="5"/>
                  </a:cubicBezTo>
                  <a:cubicBezTo>
                    <a:pt x="27" y="7"/>
                    <a:pt x="25" y="10"/>
                    <a:pt x="2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iṥlîḓe">
              <a:extLst>
                <a:ext uri="{FF2B5EF4-FFF2-40B4-BE49-F238E27FC236}">
                  <a16:creationId xmlns:a16="http://schemas.microsoft.com/office/drawing/2014/main" xmlns="" id="{D02B17F8-34AE-489A-825D-73FDC58B8830}"/>
                </a:ext>
              </a:extLst>
            </p:cNvPr>
            <p:cNvSpPr/>
            <p:nvPr/>
          </p:nvSpPr>
          <p:spPr bwMode="auto">
            <a:xfrm>
              <a:off x="5096468" y="3285161"/>
              <a:ext cx="605050" cy="1020364"/>
            </a:xfrm>
            <a:custGeom>
              <a:avLst/>
              <a:gdLst>
                <a:gd name="T0" fmla="*/ 49 w 102"/>
                <a:gd name="T1" fmla="*/ 74 h 172"/>
                <a:gd name="T2" fmla="*/ 102 w 102"/>
                <a:gd name="T3" fmla="*/ 32 h 172"/>
                <a:gd name="T4" fmla="*/ 100 w 102"/>
                <a:gd name="T5" fmla="*/ 0 h 172"/>
                <a:gd name="T6" fmla="*/ 14 w 102"/>
                <a:gd name="T7" fmla="*/ 65 h 172"/>
                <a:gd name="T8" fmla="*/ 63 w 102"/>
                <a:gd name="T9" fmla="*/ 172 h 172"/>
                <a:gd name="T10" fmla="*/ 73 w 102"/>
                <a:gd name="T11" fmla="*/ 140 h 172"/>
                <a:gd name="T12" fmla="*/ 49 w 102"/>
                <a:gd name="T13" fmla="*/ 7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72">
                  <a:moveTo>
                    <a:pt x="49" y="74"/>
                  </a:moveTo>
                  <a:cubicBezTo>
                    <a:pt x="57" y="53"/>
                    <a:pt x="78" y="37"/>
                    <a:pt x="102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9" y="6"/>
                    <a:pt x="26" y="30"/>
                    <a:pt x="14" y="65"/>
                  </a:cubicBezTo>
                  <a:cubicBezTo>
                    <a:pt x="0" y="106"/>
                    <a:pt x="21" y="149"/>
                    <a:pt x="63" y="17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51" y="123"/>
                    <a:pt x="41" y="99"/>
                    <a:pt x="49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ślîḍè">
              <a:extLst>
                <a:ext uri="{FF2B5EF4-FFF2-40B4-BE49-F238E27FC236}">
                  <a16:creationId xmlns:a16="http://schemas.microsoft.com/office/drawing/2014/main" xmlns="" id="{1DA9AED6-86DE-4FED-94F5-D4BEE7ED803B}"/>
                </a:ext>
              </a:extLst>
            </p:cNvPr>
            <p:cNvSpPr/>
            <p:nvPr/>
          </p:nvSpPr>
          <p:spPr bwMode="auto">
            <a:xfrm>
              <a:off x="6525134" y="2110934"/>
              <a:ext cx="285199" cy="323925"/>
            </a:xfrm>
            <a:custGeom>
              <a:avLst/>
              <a:gdLst>
                <a:gd name="T0" fmla="*/ 41 w 48"/>
                <a:gd name="T1" fmla="*/ 16 h 55"/>
                <a:gd name="T2" fmla="*/ 33 w 48"/>
                <a:gd name="T3" fmla="*/ 48 h 55"/>
                <a:gd name="T4" fmla="*/ 9 w 48"/>
                <a:gd name="T5" fmla="*/ 41 h 55"/>
                <a:gd name="T6" fmla="*/ 12 w 48"/>
                <a:gd name="T7" fmla="*/ 8 h 55"/>
                <a:gd name="T8" fmla="*/ 41 w 48"/>
                <a:gd name="T9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5">
                  <a:moveTo>
                    <a:pt x="41" y="16"/>
                  </a:moveTo>
                  <a:cubicBezTo>
                    <a:pt x="48" y="27"/>
                    <a:pt x="42" y="38"/>
                    <a:pt x="33" y="48"/>
                  </a:cubicBezTo>
                  <a:cubicBezTo>
                    <a:pt x="28" y="55"/>
                    <a:pt x="20" y="46"/>
                    <a:pt x="9" y="41"/>
                  </a:cubicBezTo>
                  <a:cubicBezTo>
                    <a:pt x="0" y="36"/>
                    <a:pt x="4" y="15"/>
                    <a:pt x="12" y="8"/>
                  </a:cubicBezTo>
                  <a:cubicBezTo>
                    <a:pt x="20" y="0"/>
                    <a:pt x="35" y="6"/>
                    <a:pt x="41" y="16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îŝḷídé">
              <a:extLst>
                <a:ext uri="{FF2B5EF4-FFF2-40B4-BE49-F238E27FC236}">
                  <a16:creationId xmlns:a16="http://schemas.microsoft.com/office/drawing/2014/main" xmlns="" id="{B131299A-2CAA-4279-B76F-4D4D69D7466A}"/>
                </a:ext>
              </a:extLst>
            </p:cNvPr>
            <p:cNvSpPr/>
            <p:nvPr/>
          </p:nvSpPr>
          <p:spPr bwMode="auto">
            <a:xfrm>
              <a:off x="6485152" y="2116333"/>
              <a:ext cx="218565" cy="118773"/>
            </a:xfrm>
            <a:custGeom>
              <a:avLst/>
              <a:gdLst>
                <a:gd name="T0" fmla="*/ 34 w 37"/>
                <a:gd name="T1" fmla="*/ 10 h 20"/>
                <a:gd name="T2" fmla="*/ 36 w 37"/>
                <a:gd name="T3" fmla="*/ 16 h 20"/>
                <a:gd name="T4" fmla="*/ 32 w 37"/>
                <a:gd name="T5" fmla="*/ 19 h 20"/>
                <a:gd name="T6" fmla="*/ 3 w 37"/>
                <a:gd name="T7" fmla="*/ 9 h 20"/>
                <a:gd name="T8" fmla="*/ 1 w 37"/>
                <a:gd name="T9" fmla="*/ 3 h 20"/>
                <a:gd name="T10" fmla="*/ 5 w 37"/>
                <a:gd name="T11" fmla="*/ 0 h 20"/>
                <a:gd name="T12" fmla="*/ 34 w 37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6" y="11"/>
                    <a:pt x="37" y="14"/>
                    <a:pt x="36" y="16"/>
                  </a:cubicBezTo>
                  <a:cubicBezTo>
                    <a:pt x="36" y="18"/>
                    <a:pt x="34" y="20"/>
                    <a:pt x="32" y="1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iŝlîḑê">
              <a:extLst>
                <a:ext uri="{FF2B5EF4-FFF2-40B4-BE49-F238E27FC236}">
                  <a16:creationId xmlns:a16="http://schemas.microsoft.com/office/drawing/2014/main" xmlns="" id="{877B1A4A-E1AD-42DD-A6BF-E9782B042C81}"/>
                </a:ext>
              </a:extLst>
            </p:cNvPr>
            <p:cNvSpPr/>
            <p:nvPr/>
          </p:nvSpPr>
          <p:spPr bwMode="auto">
            <a:xfrm>
              <a:off x="6442505" y="2162221"/>
              <a:ext cx="221231" cy="102576"/>
            </a:xfrm>
            <a:custGeom>
              <a:avLst/>
              <a:gdLst>
                <a:gd name="T0" fmla="*/ 34 w 37"/>
                <a:gd name="T1" fmla="*/ 8 h 17"/>
                <a:gd name="T2" fmla="*/ 37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1 h 17"/>
                <a:gd name="T12" fmla="*/ 34 w 37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8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34" y="8"/>
                    <a:pt x="34" y="8"/>
                    <a:pt x="34" y="8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šḻïḑè">
              <a:extLst>
                <a:ext uri="{FF2B5EF4-FFF2-40B4-BE49-F238E27FC236}">
                  <a16:creationId xmlns:a16="http://schemas.microsoft.com/office/drawing/2014/main" xmlns="" id="{8058E1BE-520A-4A90-8427-845FF6F48E21}"/>
                </a:ext>
              </a:extLst>
            </p:cNvPr>
            <p:cNvSpPr/>
            <p:nvPr/>
          </p:nvSpPr>
          <p:spPr bwMode="auto">
            <a:xfrm>
              <a:off x="6447836" y="2224308"/>
              <a:ext cx="221231" cy="99876"/>
            </a:xfrm>
            <a:custGeom>
              <a:avLst/>
              <a:gdLst>
                <a:gd name="T0" fmla="*/ 34 w 37"/>
                <a:gd name="T1" fmla="*/ 7 h 17"/>
                <a:gd name="T2" fmla="*/ 36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5" y="8"/>
                    <a:pt x="37" y="10"/>
                    <a:pt x="36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ŝľiḑè">
              <a:extLst>
                <a:ext uri="{FF2B5EF4-FFF2-40B4-BE49-F238E27FC236}">
                  <a16:creationId xmlns:a16="http://schemas.microsoft.com/office/drawing/2014/main" xmlns="" id="{D4E04A1C-F2B6-4FB8-94F7-6339489A23E2}"/>
                </a:ext>
              </a:extLst>
            </p:cNvPr>
            <p:cNvSpPr/>
            <p:nvPr/>
          </p:nvSpPr>
          <p:spPr bwMode="auto">
            <a:xfrm>
              <a:off x="6479821" y="2289093"/>
              <a:ext cx="218565" cy="99876"/>
            </a:xfrm>
            <a:custGeom>
              <a:avLst/>
              <a:gdLst>
                <a:gd name="T0" fmla="*/ 34 w 37"/>
                <a:gd name="T1" fmla="*/ 7 h 17"/>
                <a:gd name="T2" fmla="*/ 37 w 37"/>
                <a:gd name="T3" fmla="*/ 13 h 17"/>
                <a:gd name="T4" fmla="*/ 33 w 37"/>
                <a:gd name="T5" fmla="*/ 16 h 17"/>
                <a:gd name="T6" fmla="*/ 3 w 37"/>
                <a:gd name="T7" fmla="*/ 9 h 17"/>
                <a:gd name="T8" fmla="*/ 1 w 37"/>
                <a:gd name="T9" fmla="*/ 4 h 17"/>
                <a:gd name="T10" fmla="*/ 5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7" y="15"/>
                    <a:pt x="35" y="17"/>
                    <a:pt x="3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íşliḍé">
              <a:extLst>
                <a:ext uri="{FF2B5EF4-FFF2-40B4-BE49-F238E27FC236}">
                  <a16:creationId xmlns:a16="http://schemas.microsoft.com/office/drawing/2014/main" xmlns="" id="{470B35A3-7802-4117-89EC-DA4A8ED90AF9}"/>
                </a:ext>
              </a:extLst>
            </p:cNvPr>
            <p:cNvSpPr/>
            <p:nvPr/>
          </p:nvSpPr>
          <p:spPr bwMode="auto">
            <a:xfrm>
              <a:off x="6586438" y="2067744"/>
              <a:ext cx="138602" cy="156564"/>
            </a:xfrm>
            <a:custGeom>
              <a:avLst/>
              <a:gdLst>
                <a:gd name="T0" fmla="*/ 23 w 23"/>
                <a:gd name="T1" fmla="*/ 15 h 26"/>
                <a:gd name="T2" fmla="*/ 10 w 23"/>
                <a:gd name="T3" fmla="*/ 4 h 26"/>
                <a:gd name="T4" fmla="*/ 2 w 23"/>
                <a:gd name="T5" fmla="*/ 3 h 26"/>
                <a:gd name="T6" fmla="*/ 3 w 23"/>
                <a:gd name="T7" fmla="*/ 11 h 26"/>
                <a:gd name="T8" fmla="*/ 20 w 23"/>
                <a:gd name="T9" fmla="*/ 26 h 26"/>
                <a:gd name="T10" fmla="*/ 23 w 23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3" y="0"/>
                    <a:pt x="2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2"/>
                    <a:pt x="22" y="19"/>
                    <a:pt x="23" y="15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ṥḻïḍè">
              <a:extLst>
                <a:ext uri="{FF2B5EF4-FFF2-40B4-BE49-F238E27FC236}">
                  <a16:creationId xmlns:a16="http://schemas.microsoft.com/office/drawing/2014/main" xmlns="" id="{95595F37-BE15-44F9-A949-FDC908D49CCA}"/>
                </a:ext>
              </a:extLst>
            </p:cNvPr>
            <p:cNvSpPr/>
            <p:nvPr/>
          </p:nvSpPr>
          <p:spPr bwMode="auto">
            <a:xfrm>
              <a:off x="6503811" y="2205411"/>
              <a:ext cx="591724" cy="1263308"/>
            </a:xfrm>
            <a:custGeom>
              <a:avLst/>
              <a:gdLst>
                <a:gd name="T0" fmla="*/ 59 w 100"/>
                <a:gd name="T1" fmla="*/ 112 h 213"/>
                <a:gd name="T2" fmla="*/ 30 w 100"/>
                <a:gd name="T3" fmla="*/ 34 h 213"/>
                <a:gd name="T4" fmla="*/ 45 w 100"/>
                <a:gd name="T5" fmla="*/ 0 h 213"/>
                <a:gd name="T6" fmla="*/ 94 w 100"/>
                <a:gd name="T7" fmla="*/ 122 h 213"/>
                <a:gd name="T8" fmla="*/ 3 w 100"/>
                <a:gd name="T9" fmla="*/ 213 h 213"/>
                <a:gd name="T10" fmla="*/ 0 w 100"/>
                <a:gd name="T11" fmla="*/ 180 h 213"/>
                <a:gd name="T12" fmla="*/ 59 w 100"/>
                <a:gd name="T13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13">
                  <a:moveTo>
                    <a:pt x="59" y="112"/>
                  </a:moveTo>
                  <a:cubicBezTo>
                    <a:pt x="62" y="84"/>
                    <a:pt x="50" y="53"/>
                    <a:pt x="30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9" y="30"/>
                    <a:pt x="100" y="76"/>
                    <a:pt x="94" y="122"/>
                  </a:cubicBezTo>
                  <a:cubicBezTo>
                    <a:pt x="89" y="176"/>
                    <a:pt x="50" y="211"/>
                    <a:pt x="3" y="21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7" y="174"/>
                    <a:pt x="55" y="144"/>
                    <a:pt x="59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í$1ídé">
              <a:extLst>
                <a:ext uri="{FF2B5EF4-FFF2-40B4-BE49-F238E27FC236}">
                  <a16:creationId xmlns:a16="http://schemas.microsoft.com/office/drawing/2014/main" xmlns="" id="{3524C354-DD6A-41B5-BE60-3A649AA77BCD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iṩḻíḑê">
              <a:extLst>
                <a:ext uri="{FF2B5EF4-FFF2-40B4-BE49-F238E27FC236}">
                  <a16:creationId xmlns:a16="http://schemas.microsoft.com/office/drawing/2014/main" xmlns="" id="{6B82986D-C0B5-4672-9413-B839DDDC2A6E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ellipse">
              <a:avLst/>
            </a:prstGeom>
            <a:solidFill>
              <a:srgbClr val="6C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íṧļïḓé">
              <a:extLst>
                <a:ext uri="{FF2B5EF4-FFF2-40B4-BE49-F238E27FC236}">
                  <a16:creationId xmlns:a16="http://schemas.microsoft.com/office/drawing/2014/main" xmlns="" id="{52EF0612-1DC0-4EFF-8474-1C2361953FD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ṥlíde">
              <a:extLst>
                <a:ext uri="{FF2B5EF4-FFF2-40B4-BE49-F238E27FC236}">
                  <a16:creationId xmlns:a16="http://schemas.microsoft.com/office/drawing/2014/main" xmlns="" id="{9EAB49C6-02AF-4B1B-997F-F64794AA3AE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îslîḋe">
              <a:extLst>
                <a:ext uri="{FF2B5EF4-FFF2-40B4-BE49-F238E27FC236}">
                  <a16:creationId xmlns:a16="http://schemas.microsoft.com/office/drawing/2014/main" xmlns="" id="{AEC33711-9E11-472F-9815-3ACCF8307D93}"/>
                </a:ext>
              </a:extLst>
            </p:cNvPr>
            <p:cNvSpPr/>
            <p:nvPr/>
          </p:nvSpPr>
          <p:spPr bwMode="auto">
            <a:xfrm>
              <a:off x="5536262" y="5544540"/>
              <a:ext cx="479776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6 w 81"/>
                <a:gd name="T5" fmla="*/ 53 h 53"/>
                <a:gd name="T6" fmla="*/ 0 w 81"/>
                <a:gd name="T7" fmla="*/ 27 h 53"/>
                <a:gd name="T8" fmla="*/ 12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70" y="53"/>
                    <a:pt x="5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8" y="9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śľîḍè">
              <a:extLst>
                <a:ext uri="{FF2B5EF4-FFF2-40B4-BE49-F238E27FC236}">
                  <a16:creationId xmlns:a16="http://schemas.microsoft.com/office/drawing/2014/main" xmlns="" id="{57321C73-FD88-43A6-B66E-A6B896BE7C3A}"/>
                </a:ext>
              </a:extLst>
            </p:cNvPr>
            <p:cNvSpPr/>
            <p:nvPr/>
          </p:nvSpPr>
          <p:spPr bwMode="auto">
            <a:xfrm>
              <a:off x="5600232" y="5544540"/>
              <a:ext cx="333179" cy="10798"/>
            </a:xfrm>
            <a:custGeom>
              <a:avLst/>
              <a:gdLst>
                <a:gd name="T0" fmla="*/ 0 w 56"/>
                <a:gd name="T1" fmla="*/ 2 h 2"/>
                <a:gd name="T2" fmla="*/ 0 w 56"/>
                <a:gd name="T3" fmla="*/ 2 h 2"/>
                <a:gd name="T4" fmla="*/ 0 w 56"/>
                <a:gd name="T5" fmla="*/ 2 h 2"/>
                <a:gd name="T6" fmla="*/ 56 w 56"/>
                <a:gd name="T7" fmla="*/ 1 h 2"/>
                <a:gd name="T8" fmla="*/ 56 w 56"/>
                <a:gd name="T9" fmla="*/ 1 h 2"/>
                <a:gd name="T10" fmla="*/ 56 w 56"/>
                <a:gd name="T11" fmla="*/ 1 h 2"/>
                <a:gd name="T12" fmla="*/ 1 w 56"/>
                <a:gd name="T13" fmla="*/ 0 h 2"/>
                <a:gd name="T14" fmla="*/ 1 w 56"/>
                <a:gd name="T15" fmla="*/ 0 h 2"/>
                <a:gd name="T16" fmla="*/ 0 w 56"/>
                <a:gd name="T17" fmla="*/ 2 h 2"/>
                <a:gd name="T18" fmla="*/ 1 w 56"/>
                <a:gd name="T19" fmla="*/ 0 h 2"/>
                <a:gd name="T20" fmla="*/ 55 w 56"/>
                <a:gd name="T21" fmla="*/ 0 h 2"/>
                <a:gd name="T22" fmla="*/ 55 w 56"/>
                <a:gd name="T23" fmla="*/ 0 h 2"/>
                <a:gd name="T24" fmla="*/ 56 w 56"/>
                <a:gd name="T25" fmla="*/ 1 h 2"/>
                <a:gd name="T26" fmla="*/ 55 w 56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íṩḷîďe">
              <a:extLst>
                <a:ext uri="{FF2B5EF4-FFF2-40B4-BE49-F238E27FC236}">
                  <a16:creationId xmlns:a16="http://schemas.microsoft.com/office/drawing/2014/main" xmlns="" id="{677918F9-D9AB-4F62-9A98-07EAAF3403C7}"/>
                </a:ext>
              </a:extLst>
            </p:cNvPr>
            <p:cNvSpPr/>
            <p:nvPr/>
          </p:nvSpPr>
          <p:spPr bwMode="auto">
            <a:xfrm>
              <a:off x="5570913" y="5544540"/>
              <a:ext cx="405144" cy="51287"/>
            </a:xfrm>
            <a:custGeom>
              <a:avLst/>
              <a:gdLst>
                <a:gd name="T0" fmla="*/ 60 w 68"/>
                <a:gd name="T1" fmla="*/ 0 h 9"/>
                <a:gd name="T2" fmla="*/ 6 w 68"/>
                <a:gd name="T3" fmla="*/ 0 h 9"/>
                <a:gd name="T4" fmla="*/ 6 w 68"/>
                <a:gd name="T5" fmla="*/ 0 h 9"/>
                <a:gd name="T6" fmla="*/ 5 w 68"/>
                <a:gd name="T7" fmla="*/ 2 h 9"/>
                <a:gd name="T8" fmla="*/ 5 w 68"/>
                <a:gd name="T9" fmla="*/ 2 h 9"/>
                <a:gd name="T10" fmla="*/ 5 w 68"/>
                <a:gd name="T11" fmla="*/ 2 h 9"/>
                <a:gd name="T12" fmla="*/ 0 w 68"/>
                <a:gd name="T13" fmla="*/ 9 h 9"/>
                <a:gd name="T14" fmla="*/ 68 w 68"/>
                <a:gd name="T15" fmla="*/ 9 h 9"/>
                <a:gd name="T16" fmla="*/ 61 w 68"/>
                <a:gd name="T17" fmla="*/ 1 h 9"/>
                <a:gd name="T18" fmla="*/ 61 w 68"/>
                <a:gd name="T19" fmla="*/ 1 h 9"/>
                <a:gd name="T20" fmla="*/ 61 w 68"/>
                <a:gd name="T21" fmla="*/ 1 h 9"/>
                <a:gd name="T22" fmla="*/ 60 w 68"/>
                <a:gd name="T23" fmla="*/ 0 h 9"/>
                <a:gd name="T24" fmla="*/ 60 w 6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4" y="4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íşľíďé">
              <a:extLst>
                <a:ext uri="{FF2B5EF4-FFF2-40B4-BE49-F238E27FC236}">
                  <a16:creationId xmlns:a16="http://schemas.microsoft.com/office/drawing/2014/main" xmlns="" id="{D42CA2FD-D0E4-4DBB-82AF-B338FAE5DF74}"/>
                </a:ext>
              </a:extLst>
            </p:cNvPr>
            <p:cNvSpPr/>
            <p:nvPr/>
          </p:nvSpPr>
          <p:spPr bwMode="auto">
            <a:xfrm>
              <a:off x="5994714" y="4073379"/>
              <a:ext cx="461119" cy="456195"/>
            </a:xfrm>
            <a:custGeom>
              <a:avLst/>
              <a:gdLst>
                <a:gd name="T0" fmla="*/ 185 w 185"/>
                <a:gd name="T1" fmla="*/ 183 h 183"/>
                <a:gd name="T2" fmla="*/ 0 w 185"/>
                <a:gd name="T3" fmla="*/ 183 h 183"/>
                <a:gd name="T4" fmla="*/ 14 w 185"/>
                <a:gd name="T5" fmla="*/ 0 h 183"/>
                <a:gd name="T6" fmla="*/ 171 w 185"/>
                <a:gd name="T7" fmla="*/ 0 h 183"/>
                <a:gd name="T8" fmla="*/ 185 w 18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3">
                  <a:moveTo>
                    <a:pt x="185" y="183"/>
                  </a:moveTo>
                  <a:lnTo>
                    <a:pt x="0" y="183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85" y="1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iŝḷíďê">
              <a:extLst>
                <a:ext uri="{FF2B5EF4-FFF2-40B4-BE49-F238E27FC236}">
                  <a16:creationId xmlns:a16="http://schemas.microsoft.com/office/drawing/2014/main" xmlns="" id="{214F6FF0-073D-46A4-8A55-1F223C98EDF9}"/>
                </a:ext>
              </a:extLst>
            </p:cNvPr>
            <p:cNvSpPr/>
            <p:nvPr/>
          </p:nvSpPr>
          <p:spPr bwMode="auto">
            <a:xfrm>
              <a:off x="6461164" y="4043687"/>
              <a:ext cx="546411" cy="377913"/>
            </a:xfrm>
            <a:custGeom>
              <a:avLst/>
              <a:gdLst>
                <a:gd name="T0" fmla="*/ 218 w 218"/>
                <a:gd name="T1" fmla="*/ 151 h 151"/>
                <a:gd name="T2" fmla="*/ 67 w 218"/>
                <a:gd name="T3" fmla="*/ 151 h 151"/>
                <a:gd name="T4" fmla="*/ 0 w 218"/>
                <a:gd name="T5" fmla="*/ 0 h 151"/>
                <a:gd name="T6" fmla="*/ 131 w 218"/>
                <a:gd name="T7" fmla="*/ 0 h 151"/>
                <a:gd name="T8" fmla="*/ 218 w 21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51">
                  <a:moveTo>
                    <a:pt x="218" y="151"/>
                  </a:moveTo>
                  <a:lnTo>
                    <a:pt x="67" y="15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18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$1ïḓê">
              <a:extLst>
                <a:ext uri="{FF2B5EF4-FFF2-40B4-BE49-F238E27FC236}">
                  <a16:creationId xmlns:a16="http://schemas.microsoft.com/office/drawing/2014/main" xmlns="" id="{7AB7235F-1BFA-4FC5-80C1-5FC2CC07C657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747728"/>
            </a:xfrm>
            <a:custGeom>
              <a:avLst/>
              <a:gdLst>
                <a:gd name="T0" fmla="*/ 285 w 285"/>
                <a:gd name="T1" fmla="*/ 180 h 299"/>
                <a:gd name="T2" fmla="*/ 157 w 285"/>
                <a:gd name="T3" fmla="*/ 0 h 299"/>
                <a:gd name="T4" fmla="*/ 0 w 285"/>
                <a:gd name="T5" fmla="*/ 0 h 299"/>
                <a:gd name="T6" fmla="*/ 0 w 285"/>
                <a:gd name="T7" fmla="*/ 116 h 299"/>
                <a:gd name="T8" fmla="*/ 102 w 285"/>
                <a:gd name="T9" fmla="*/ 299 h 299"/>
                <a:gd name="T10" fmla="*/ 285 w 285"/>
                <a:gd name="T11" fmla="*/ 299 h 299"/>
                <a:gd name="T12" fmla="*/ 285 w 285"/>
                <a:gd name="T13" fmla="*/ 1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99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285" y="299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íṣlïḍè">
              <a:extLst>
                <a:ext uri="{FF2B5EF4-FFF2-40B4-BE49-F238E27FC236}">
                  <a16:creationId xmlns:a16="http://schemas.microsoft.com/office/drawing/2014/main" xmlns="" id="{05700020-DAEB-4C23-9322-A8D9F170C722}"/>
                </a:ext>
              </a:extLst>
            </p:cNvPr>
            <p:cNvSpPr/>
            <p:nvPr/>
          </p:nvSpPr>
          <p:spPr bwMode="auto">
            <a:xfrm>
              <a:off x="6954267" y="3781847"/>
              <a:ext cx="255881" cy="747728"/>
            </a:xfrm>
            <a:custGeom>
              <a:avLst/>
              <a:gdLst>
                <a:gd name="T0" fmla="*/ 102 w 102"/>
                <a:gd name="T1" fmla="*/ 0 h 299"/>
                <a:gd name="T2" fmla="*/ 0 w 102"/>
                <a:gd name="T3" fmla="*/ 0 h 299"/>
                <a:gd name="T4" fmla="*/ 0 w 102"/>
                <a:gd name="T5" fmla="*/ 116 h 299"/>
                <a:gd name="T6" fmla="*/ 102 w 102"/>
                <a:gd name="T7" fmla="*/ 299 h 299"/>
                <a:gd name="T8" fmla="*/ 102 w 102"/>
                <a:gd name="T9" fmla="*/ 299 h 299"/>
                <a:gd name="T10" fmla="*/ 102 w 102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99">
                  <a:moveTo>
                    <a:pt x="102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102" y="29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íṣľíḍè">
              <a:extLst>
                <a:ext uri="{FF2B5EF4-FFF2-40B4-BE49-F238E27FC236}">
                  <a16:creationId xmlns:a16="http://schemas.microsoft.com/office/drawing/2014/main" xmlns="" id="{34FEB07A-564A-4D62-AD2B-1620948D09F1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450797"/>
            </a:xfrm>
            <a:custGeom>
              <a:avLst/>
              <a:gdLst>
                <a:gd name="T0" fmla="*/ 285 w 285"/>
                <a:gd name="T1" fmla="*/ 180 h 180"/>
                <a:gd name="T2" fmla="*/ 157 w 285"/>
                <a:gd name="T3" fmla="*/ 0 h 180"/>
                <a:gd name="T4" fmla="*/ 0 w 285"/>
                <a:gd name="T5" fmla="*/ 0 h 180"/>
                <a:gd name="T6" fmla="*/ 102 w 285"/>
                <a:gd name="T7" fmla="*/ 180 h 180"/>
                <a:gd name="T8" fmla="*/ 285 w 285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80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102" y="180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ïśḷiḓe">
              <a:extLst>
                <a:ext uri="{FF2B5EF4-FFF2-40B4-BE49-F238E27FC236}">
                  <a16:creationId xmlns:a16="http://schemas.microsoft.com/office/drawing/2014/main" xmlns="" id="{C0316F47-071C-4EAB-A702-BEFFA17200D6}"/>
                </a:ext>
              </a:extLst>
            </p:cNvPr>
            <p:cNvSpPr/>
            <p:nvPr/>
          </p:nvSpPr>
          <p:spPr bwMode="auto">
            <a:xfrm>
              <a:off x="4320829" y="3968104"/>
              <a:ext cx="812955" cy="601960"/>
            </a:xfrm>
            <a:custGeom>
              <a:avLst/>
              <a:gdLst>
                <a:gd name="T0" fmla="*/ 9 w 325"/>
                <a:gd name="T1" fmla="*/ 180 h 241"/>
                <a:gd name="T2" fmla="*/ 168 w 325"/>
                <a:gd name="T3" fmla="*/ 0 h 241"/>
                <a:gd name="T4" fmla="*/ 325 w 325"/>
                <a:gd name="T5" fmla="*/ 0 h 241"/>
                <a:gd name="T6" fmla="*/ 315 w 325"/>
                <a:gd name="T7" fmla="*/ 61 h 241"/>
                <a:gd name="T8" fmla="*/ 182 w 325"/>
                <a:gd name="T9" fmla="*/ 241 h 241"/>
                <a:gd name="T10" fmla="*/ 0 w 325"/>
                <a:gd name="T11" fmla="*/ 241 h 241"/>
                <a:gd name="T12" fmla="*/ 9 w 325"/>
                <a:gd name="T13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1">
                  <a:moveTo>
                    <a:pt x="9" y="180"/>
                  </a:moveTo>
                  <a:lnTo>
                    <a:pt x="168" y="0"/>
                  </a:lnTo>
                  <a:lnTo>
                    <a:pt x="325" y="0"/>
                  </a:lnTo>
                  <a:lnTo>
                    <a:pt x="315" y="61"/>
                  </a:lnTo>
                  <a:lnTo>
                    <a:pt x="182" y="241"/>
                  </a:lnTo>
                  <a:lnTo>
                    <a:pt x="0" y="241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îslîḑé">
              <a:extLst>
                <a:ext uri="{FF2B5EF4-FFF2-40B4-BE49-F238E27FC236}">
                  <a16:creationId xmlns:a16="http://schemas.microsoft.com/office/drawing/2014/main" xmlns="" id="{0400143C-8C94-4C4C-8CDE-1B7E9CD52254}"/>
                </a:ext>
              </a:extLst>
            </p:cNvPr>
            <p:cNvSpPr/>
            <p:nvPr/>
          </p:nvSpPr>
          <p:spPr bwMode="auto">
            <a:xfrm>
              <a:off x="4773951" y="3968104"/>
              <a:ext cx="359833" cy="601960"/>
            </a:xfrm>
            <a:custGeom>
              <a:avLst/>
              <a:gdLst>
                <a:gd name="T0" fmla="*/ 41 w 143"/>
                <a:gd name="T1" fmla="*/ 0 h 241"/>
                <a:gd name="T2" fmla="*/ 143 w 143"/>
                <a:gd name="T3" fmla="*/ 0 h 241"/>
                <a:gd name="T4" fmla="*/ 133 w 143"/>
                <a:gd name="T5" fmla="*/ 61 h 241"/>
                <a:gd name="T6" fmla="*/ 0 w 143"/>
                <a:gd name="T7" fmla="*/ 241 h 241"/>
                <a:gd name="T8" fmla="*/ 0 w 143"/>
                <a:gd name="T9" fmla="*/ 241 h 241"/>
                <a:gd name="T10" fmla="*/ 41 w 143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41">
                  <a:moveTo>
                    <a:pt x="41" y="0"/>
                  </a:moveTo>
                  <a:lnTo>
                    <a:pt x="143" y="0"/>
                  </a:lnTo>
                  <a:lnTo>
                    <a:pt x="133" y="6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íŝľîḑe">
              <a:extLst>
                <a:ext uri="{FF2B5EF4-FFF2-40B4-BE49-F238E27FC236}">
                  <a16:creationId xmlns:a16="http://schemas.microsoft.com/office/drawing/2014/main" xmlns="" id="{55D29561-D4E4-4089-B84F-E6D3EA682CD6}"/>
                </a:ext>
              </a:extLst>
            </p:cNvPr>
            <p:cNvSpPr/>
            <p:nvPr/>
          </p:nvSpPr>
          <p:spPr bwMode="auto">
            <a:xfrm>
              <a:off x="4342152" y="3968104"/>
              <a:ext cx="791631" cy="448096"/>
            </a:xfrm>
            <a:custGeom>
              <a:avLst/>
              <a:gdLst>
                <a:gd name="T0" fmla="*/ 0 w 316"/>
                <a:gd name="T1" fmla="*/ 180 h 180"/>
                <a:gd name="T2" fmla="*/ 159 w 316"/>
                <a:gd name="T3" fmla="*/ 0 h 180"/>
                <a:gd name="T4" fmla="*/ 316 w 316"/>
                <a:gd name="T5" fmla="*/ 0 h 180"/>
                <a:gd name="T6" fmla="*/ 185 w 316"/>
                <a:gd name="T7" fmla="*/ 180 h 180"/>
                <a:gd name="T8" fmla="*/ 0 w 31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80">
                  <a:moveTo>
                    <a:pt x="0" y="180"/>
                  </a:moveTo>
                  <a:lnTo>
                    <a:pt x="159" y="0"/>
                  </a:lnTo>
                  <a:lnTo>
                    <a:pt x="316" y="0"/>
                  </a:lnTo>
                  <a:lnTo>
                    <a:pt x="185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grpSp>
          <p:nvGrpSpPr>
            <p:cNvPr id="72780" name="íŝľíḋé" descr="IQQAAB+LCAAAAAAABADFUj1PwzAQ/S8GtgilWYBspagoQ2mlVDCgDqa+Jka2EzkOalXlv3N280laJCacJT6/d/fe3R3JtTnkQEISS6rNE6eJpjIyIIlHIkZCVQrhkUeuGFfJs87KvCDh+7Gl9V/euElnmcj0KxUl2ASKG07F6RqOSAPsSnNUcHCxS1iEjXItdzu+hXUKEhrMmiszVSxOKUOEf+ujAc2T1Cgoijqw/PiErenRwnuLKosUc17N8cz8YG6TuTJ+VXkkhm2m2L+KDH6ItGco8lKzmz4vuOKylDXMlVnQfS808U9BzpiAPixSBvRXO86Jjbn/2GgsMM+0pAYLHv3qpmvCA3Ktrkgx2COrEUsG069F2sU7u1/2oV0vt2wdaUVxZQG1nXE95nVoj0xVIhAc3Dl/TRPbxDibHF4QbSXVVm2IbIYmGj2YGpQZ26u8i7rWsDd/c2IZfQ/nmv+rBVeyc1ArGGivZW/w+wbsxTpHIQQAAA=="/>
            <p:cNvGrpSpPr>
              <a:grpSpLocks noChangeAspect="1"/>
            </p:cNvGrpSpPr>
            <p:nvPr/>
          </p:nvGrpSpPr>
          <p:grpSpPr bwMode="auto">
            <a:xfrm>
              <a:off x="5234761" y="1176950"/>
              <a:ext cx="1671437" cy="1137841"/>
              <a:chOff x="2533650" y="3441662"/>
              <a:chExt cx="3009900" cy="2049006"/>
            </a:xfrm>
          </p:grpSpPr>
          <p:sp>
            <p:nvSpPr>
              <p:cNvPr id="74" name="iṡḷïḋe">
                <a:extLst>
                  <a:ext uri="{FF2B5EF4-FFF2-40B4-BE49-F238E27FC236}">
                    <a16:creationId xmlns:a16="http://schemas.microsoft.com/office/drawing/2014/main" xmlns="" id="{F4975C37-0D1D-4644-BC30-AA3EDCD76FB1}"/>
                  </a:ext>
                </a:extLst>
              </p:cNvPr>
              <p:cNvSpPr/>
              <p:nvPr/>
            </p:nvSpPr>
            <p:spPr>
              <a:xfrm>
                <a:off x="2639803" y="3499994"/>
                <a:ext cx="2798313" cy="1934675"/>
              </a:xfrm>
              <a:custGeom>
                <a:avLst/>
                <a:gdLst>
                  <a:gd name="connsiteX0" fmla="*/ 919617 w 2918007"/>
                  <a:gd name="connsiteY0" fmla="*/ 1842840 h 2013279"/>
                  <a:gd name="connsiteX1" fmla="*/ 946395 w 2918007"/>
                  <a:gd name="connsiteY1" fmla="*/ 1843537 h 2013279"/>
                  <a:gd name="connsiteX2" fmla="*/ 974689 w 2918007"/>
                  <a:gd name="connsiteY2" fmla="*/ 1855048 h 2013279"/>
                  <a:gd name="connsiteX3" fmla="*/ 1080710 w 2918007"/>
                  <a:gd name="connsiteY3" fmla="*/ 1890450 h 2013279"/>
                  <a:gd name="connsiteX4" fmla="*/ 1080710 w 2918007"/>
                  <a:gd name="connsiteY4" fmla="*/ 1890450 h 2013279"/>
                  <a:gd name="connsiteX5" fmla="*/ 1030185 w 2918007"/>
                  <a:gd name="connsiteY5" fmla="*/ 1882561 h 2013279"/>
                  <a:gd name="connsiteX6" fmla="*/ 974690 w 2918007"/>
                  <a:gd name="connsiteY6" fmla="*/ 1855048 h 2013279"/>
                  <a:gd name="connsiteX7" fmla="*/ 919617 w 2918007"/>
                  <a:gd name="connsiteY7" fmla="*/ 1842840 h 2013279"/>
                  <a:gd name="connsiteX8" fmla="*/ 1312420 w 2918007"/>
                  <a:gd name="connsiteY8" fmla="*/ 1839964 h 2013279"/>
                  <a:gd name="connsiteX9" fmla="*/ 1352544 w 2918007"/>
                  <a:gd name="connsiteY9" fmla="*/ 1841503 h 2013279"/>
                  <a:gd name="connsiteX10" fmla="*/ 1352544 w 2918007"/>
                  <a:gd name="connsiteY10" fmla="*/ 1841503 h 2013279"/>
                  <a:gd name="connsiteX11" fmla="*/ 1312421 w 2918007"/>
                  <a:gd name="connsiteY11" fmla="*/ 1839964 h 2013279"/>
                  <a:gd name="connsiteX12" fmla="*/ 1403032 w 2918007"/>
                  <a:gd name="connsiteY12" fmla="*/ 1782012 h 2013279"/>
                  <a:gd name="connsiteX13" fmla="*/ 1403034 w 2918007"/>
                  <a:gd name="connsiteY13" fmla="*/ 1782014 h 2013279"/>
                  <a:gd name="connsiteX14" fmla="*/ 1411936 w 2918007"/>
                  <a:gd name="connsiteY14" fmla="*/ 1798116 h 2013279"/>
                  <a:gd name="connsiteX15" fmla="*/ 1413421 w 2918007"/>
                  <a:gd name="connsiteY15" fmla="*/ 1803975 h 2013279"/>
                  <a:gd name="connsiteX16" fmla="*/ 1416034 w 2918007"/>
                  <a:gd name="connsiteY16" fmla="*/ 1835335 h 2013279"/>
                  <a:gd name="connsiteX17" fmla="*/ 1416034 w 2918007"/>
                  <a:gd name="connsiteY17" fmla="*/ 1835346 h 2013279"/>
                  <a:gd name="connsiteX18" fmla="*/ 1259467 w 2918007"/>
                  <a:gd name="connsiteY18" fmla="*/ 1890757 h 2013279"/>
                  <a:gd name="connsiteX19" fmla="*/ 1210155 w 2918007"/>
                  <a:gd name="connsiteY19" fmla="*/ 1942475 h 2013279"/>
                  <a:gd name="connsiteX20" fmla="*/ 1224246 w 2918007"/>
                  <a:gd name="connsiteY20" fmla="*/ 1953933 h 2013279"/>
                  <a:gd name="connsiteX21" fmla="*/ 1224246 w 2918007"/>
                  <a:gd name="connsiteY21" fmla="*/ 1953933 h 2013279"/>
                  <a:gd name="connsiteX22" fmla="*/ 1228713 w 2918007"/>
                  <a:gd name="connsiteY22" fmla="*/ 1954871 h 2013279"/>
                  <a:gd name="connsiteX23" fmla="*/ 1252148 w 2918007"/>
                  <a:gd name="connsiteY23" fmla="*/ 1959791 h 2013279"/>
                  <a:gd name="connsiteX24" fmla="*/ 1252148 w 2918007"/>
                  <a:gd name="connsiteY24" fmla="*/ 1959791 h 2013279"/>
                  <a:gd name="connsiteX25" fmla="*/ 1228713 w 2918007"/>
                  <a:gd name="connsiteY25" fmla="*/ 1954871 h 2013279"/>
                  <a:gd name="connsiteX26" fmla="*/ 1224246 w 2918007"/>
                  <a:gd name="connsiteY26" fmla="*/ 1953933 h 2013279"/>
                  <a:gd name="connsiteX27" fmla="*/ 1224246 w 2918007"/>
                  <a:gd name="connsiteY27" fmla="*/ 1953933 h 2013279"/>
                  <a:gd name="connsiteX28" fmla="*/ 1210156 w 2918007"/>
                  <a:gd name="connsiteY28" fmla="*/ 1942475 h 2013279"/>
                  <a:gd name="connsiteX29" fmla="*/ 1259468 w 2918007"/>
                  <a:gd name="connsiteY29" fmla="*/ 1890757 h 2013279"/>
                  <a:gd name="connsiteX30" fmla="*/ 1416035 w 2918007"/>
                  <a:gd name="connsiteY30" fmla="*/ 1835346 h 2013279"/>
                  <a:gd name="connsiteX31" fmla="*/ 1416034 w 2918007"/>
                  <a:gd name="connsiteY31" fmla="*/ 1835335 h 2013279"/>
                  <a:gd name="connsiteX32" fmla="*/ 1415090 w 2918007"/>
                  <a:gd name="connsiteY32" fmla="*/ 1810565 h 2013279"/>
                  <a:gd name="connsiteX33" fmla="*/ 1413421 w 2918007"/>
                  <a:gd name="connsiteY33" fmla="*/ 1803975 h 2013279"/>
                  <a:gd name="connsiteX34" fmla="*/ 1413109 w 2918007"/>
                  <a:gd name="connsiteY34" fmla="*/ 1800238 h 2013279"/>
                  <a:gd name="connsiteX35" fmla="*/ 1411936 w 2918007"/>
                  <a:gd name="connsiteY35" fmla="*/ 1798116 h 2013279"/>
                  <a:gd name="connsiteX36" fmla="*/ 1410332 w 2918007"/>
                  <a:gd name="connsiteY36" fmla="*/ 1791786 h 2013279"/>
                  <a:gd name="connsiteX37" fmla="*/ 1403034 w 2918007"/>
                  <a:gd name="connsiteY37" fmla="*/ 1782014 h 2013279"/>
                  <a:gd name="connsiteX38" fmla="*/ 1403033 w 2918007"/>
                  <a:gd name="connsiteY38" fmla="*/ 1782012 h 2013279"/>
                  <a:gd name="connsiteX39" fmla="*/ 1499248 w 2918007"/>
                  <a:gd name="connsiteY39" fmla="*/ 1696816 h 2013279"/>
                  <a:gd name="connsiteX40" fmla="*/ 1417806 w 2918007"/>
                  <a:gd name="connsiteY40" fmla="*/ 1712132 h 2013279"/>
                  <a:gd name="connsiteX41" fmla="*/ 1405848 w 2918007"/>
                  <a:gd name="connsiteY41" fmla="*/ 1719670 h 2013279"/>
                  <a:gd name="connsiteX42" fmla="*/ 1402485 w 2918007"/>
                  <a:gd name="connsiteY42" fmla="*/ 1721101 h 2013279"/>
                  <a:gd name="connsiteX43" fmla="*/ 1347578 w 2918007"/>
                  <a:gd name="connsiteY43" fmla="*/ 1757996 h 2013279"/>
                  <a:gd name="connsiteX44" fmla="*/ 1346997 w 2918007"/>
                  <a:gd name="connsiteY44" fmla="*/ 1758385 h 2013279"/>
                  <a:gd name="connsiteX45" fmla="*/ 1312122 w 2918007"/>
                  <a:gd name="connsiteY45" fmla="*/ 1775875 h 2013279"/>
                  <a:gd name="connsiteX46" fmla="*/ 1312122 w 2918007"/>
                  <a:gd name="connsiteY46" fmla="*/ 1775875 h 2013279"/>
                  <a:gd name="connsiteX47" fmla="*/ 1297300 w 2918007"/>
                  <a:gd name="connsiteY47" fmla="*/ 1775932 h 2013279"/>
                  <a:gd name="connsiteX48" fmla="*/ 1312122 w 2918007"/>
                  <a:gd name="connsiteY48" fmla="*/ 1775875 h 2013279"/>
                  <a:gd name="connsiteX49" fmla="*/ 1312122 w 2918007"/>
                  <a:gd name="connsiteY49" fmla="*/ 1775875 h 2013279"/>
                  <a:gd name="connsiteX50" fmla="*/ 1346998 w 2918007"/>
                  <a:gd name="connsiteY50" fmla="*/ 1758385 h 2013279"/>
                  <a:gd name="connsiteX51" fmla="*/ 1347578 w 2918007"/>
                  <a:gd name="connsiteY51" fmla="*/ 1757996 h 2013279"/>
                  <a:gd name="connsiteX52" fmla="*/ 1386476 w 2918007"/>
                  <a:gd name="connsiteY52" fmla="*/ 1731882 h 2013279"/>
                  <a:gd name="connsiteX53" fmla="*/ 1405848 w 2918007"/>
                  <a:gd name="connsiteY53" fmla="*/ 1719670 h 2013279"/>
                  <a:gd name="connsiteX54" fmla="*/ 1451796 w 2918007"/>
                  <a:gd name="connsiteY54" fmla="*/ 1700116 h 2013279"/>
                  <a:gd name="connsiteX55" fmla="*/ 1499248 w 2918007"/>
                  <a:gd name="connsiteY55" fmla="*/ 1696816 h 2013279"/>
                  <a:gd name="connsiteX56" fmla="*/ 2079592 w 2918007"/>
                  <a:gd name="connsiteY56" fmla="*/ 1655104 h 2013279"/>
                  <a:gd name="connsiteX57" fmla="*/ 2089127 w 2918007"/>
                  <a:gd name="connsiteY57" fmla="*/ 1660087 h 2013279"/>
                  <a:gd name="connsiteX58" fmla="*/ 2093461 w 2918007"/>
                  <a:gd name="connsiteY58" fmla="*/ 1663569 h 2013279"/>
                  <a:gd name="connsiteX59" fmla="*/ 2093466 w 2918007"/>
                  <a:gd name="connsiteY59" fmla="*/ 1663573 h 2013279"/>
                  <a:gd name="connsiteX60" fmla="*/ 2115252 w 2918007"/>
                  <a:gd name="connsiteY60" fmla="*/ 1687244 h 2013279"/>
                  <a:gd name="connsiteX61" fmla="*/ 2116852 w 2918007"/>
                  <a:gd name="connsiteY61" fmla="*/ 1690459 h 2013279"/>
                  <a:gd name="connsiteX62" fmla="*/ 2116752 w 2918007"/>
                  <a:gd name="connsiteY62" fmla="*/ 1701539 h 2013279"/>
                  <a:gd name="connsiteX63" fmla="*/ 2114804 w 2918007"/>
                  <a:gd name="connsiteY63" fmla="*/ 1717519 h 2013279"/>
                  <a:gd name="connsiteX64" fmla="*/ 2114752 w 2918007"/>
                  <a:gd name="connsiteY64" fmla="*/ 1717783 h 2013279"/>
                  <a:gd name="connsiteX65" fmla="*/ 2111000 w 2918007"/>
                  <a:gd name="connsiteY65" fmla="*/ 1729487 h 2013279"/>
                  <a:gd name="connsiteX66" fmla="*/ 2112139 w 2918007"/>
                  <a:gd name="connsiteY66" fmla="*/ 1731085 h 2013279"/>
                  <a:gd name="connsiteX67" fmla="*/ 2111404 w 2918007"/>
                  <a:gd name="connsiteY67" fmla="*/ 1734825 h 2013279"/>
                  <a:gd name="connsiteX68" fmla="*/ 2134760 w 2918007"/>
                  <a:gd name="connsiteY68" fmla="*/ 1740530 h 2013279"/>
                  <a:gd name="connsiteX69" fmla="*/ 2134760 w 2918007"/>
                  <a:gd name="connsiteY69" fmla="*/ 1740530 h 2013279"/>
                  <a:gd name="connsiteX70" fmla="*/ 2118045 w 2918007"/>
                  <a:gd name="connsiteY70" fmla="*/ 1739370 h 2013279"/>
                  <a:gd name="connsiteX71" fmla="*/ 2112139 w 2918007"/>
                  <a:gd name="connsiteY71" fmla="*/ 1731085 h 2013279"/>
                  <a:gd name="connsiteX72" fmla="*/ 2114752 w 2918007"/>
                  <a:gd name="connsiteY72" fmla="*/ 1717783 h 2013279"/>
                  <a:gd name="connsiteX73" fmla="*/ 2116659 w 2918007"/>
                  <a:gd name="connsiteY73" fmla="*/ 1711833 h 2013279"/>
                  <a:gd name="connsiteX74" fmla="*/ 2116752 w 2918007"/>
                  <a:gd name="connsiteY74" fmla="*/ 1701539 h 2013279"/>
                  <a:gd name="connsiteX75" fmla="*/ 2117857 w 2918007"/>
                  <a:gd name="connsiteY75" fmla="*/ 1692478 h 2013279"/>
                  <a:gd name="connsiteX76" fmla="*/ 2116852 w 2918007"/>
                  <a:gd name="connsiteY76" fmla="*/ 1690459 h 2013279"/>
                  <a:gd name="connsiteX77" fmla="*/ 2116865 w 2918007"/>
                  <a:gd name="connsiteY77" fmla="*/ 1688996 h 2013279"/>
                  <a:gd name="connsiteX78" fmla="*/ 2115252 w 2918007"/>
                  <a:gd name="connsiteY78" fmla="*/ 1687244 h 2013279"/>
                  <a:gd name="connsiteX79" fmla="*/ 2110784 w 2918007"/>
                  <a:gd name="connsiteY79" fmla="*/ 1678265 h 2013279"/>
                  <a:gd name="connsiteX80" fmla="*/ 2093466 w 2918007"/>
                  <a:gd name="connsiteY80" fmla="*/ 1663573 h 2013279"/>
                  <a:gd name="connsiteX81" fmla="*/ 2093462 w 2918007"/>
                  <a:gd name="connsiteY81" fmla="*/ 1663569 h 2013279"/>
                  <a:gd name="connsiteX82" fmla="*/ 2079593 w 2918007"/>
                  <a:gd name="connsiteY82" fmla="*/ 1655104 h 2013279"/>
                  <a:gd name="connsiteX83" fmla="*/ 289776 w 2918007"/>
                  <a:gd name="connsiteY83" fmla="*/ 1591004 h 2013279"/>
                  <a:gd name="connsiteX84" fmla="*/ 392773 w 2918007"/>
                  <a:gd name="connsiteY84" fmla="*/ 1601644 h 2013279"/>
                  <a:gd name="connsiteX85" fmla="*/ 392773 w 2918007"/>
                  <a:gd name="connsiteY85" fmla="*/ 1601644 h 2013279"/>
                  <a:gd name="connsiteX86" fmla="*/ 331393 w 2918007"/>
                  <a:gd name="connsiteY86" fmla="*/ 1600999 h 2013279"/>
                  <a:gd name="connsiteX87" fmla="*/ 289776 w 2918007"/>
                  <a:gd name="connsiteY87" fmla="*/ 1591004 h 2013279"/>
                  <a:gd name="connsiteX88" fmla="*/ 2232084 w 2918007"/>
                  <a:gd name="connsiteY88" fmla="*/ 1584289 h 2013279"/>
                  <a:gd name="connsiteX89" fmla="*/ 2232081 w 2918007"/>
                  <a:gd name="connsiteY89" fmla="*/ 1584290 h 2013279"/>
                  <a:gd name="connsiteX90" fmla="*/ 2172593 w 2918007"/>
                  <a:gd name="connsiteY90" fmla="*/ 1592226 h 2013279"/>
                  <a:gd name="connsiteX91" fmla="*/ 2147248 w 2918007"/>
                  <a:gd name="connsiteY91" fmla="*/ 1597613 h 2013279"/>
                  <a:gd name="connsiteX92" fmla="*/ 2142293 w 2918007"/>
                  <a:gd name="connsiteY92" fmla="*/ 1598391 h 2013279"/>
                  <a:gd name="connsiteX93" fmla="*/ 2061408 w 2918007"/>
                  <a:gd name="connsiteY93" fmla="*/ 1615545 h 2013279"/>
                  <a:gd name="connsiteX94" fmla="*/ 1980659 w 2918007"/>
                  <a:gd name="connsiteY94" fmla="*/ 1706667 h 2013279"/>
                  <a:gd name="connsiteX95" fmla="*/ 1978131 w 2918007"/>
                  <a:gd name="connsiteY95" fmla="*/ 1739592 h 2013279"/>
                  <a:gd name="connsiteX96" fmla="*/ 1976523 w 2918007"/>
                  <a:gd name="connsiteY96" fmla="*/ 1746054 h 2013279"/>
                  <a:gd name="connsiteX97" fmla="*/ 1971531 w 2918007"/>
                  <a:gd name="connsiteY97" fmla="*/ 1757635 h 2013279"/>
                  <a:gd name="connsiteX98" fmla="*/ 1969185 w 2918007"/>
                  <a:gd name="connsiteY98" fmla="*/ 1760677 h 2013279"/>
                  <a:gd name="connsiteX99" fmla="*/ 1959596 w 2918007"/>
                  <a:gd name="connsiteY99" fmla="*/ 1764157 h 2013279"/>
                  <a:gd name="connsiteX100" fmla="*/ 1959597 w 2918007"/>
                  <a:gd name="connsiteY100" fmla="*/ 1764157 h 2013279"/>
                  <a:gd name="connsiteX101" fmla="*/ 1967971 w 2918007"/>
                  <a:gd name="connsiteY101" fmla="*/ 1762252 h 2013279"/>
                  <a:gd name="connsiteX102" fmla="*/ 1969185 w 2918007"/>
                  <a:gd name="connsiteY102" fmla="*/ 1760677 h 2013279"/>
                  <a:gd name="connsiteX103" fmla="*/ 1970411 w 2918007"/>
                  <a:gd name="connsiteY103" fmla="*/ 1760232 h 2013279"/>
                  <a:gd name="connsiteX104" fmla="*/ 1971531 w 2918007"/>
                  <a:gd name="connsiteY104" fmla="*/ 1757635 h 2013279"/>
                  <a:gd name="connsiteX105" fmla="*/ 1974647 w 2918007"/>
                  <a:gd name="connsiteY105" fmla="*/ 1753594 h 2013279"/>
                  <a:gd name="connsiteX106" fmla="*/ 1976523 w 2918007"/>
                  <a:gd name="connsiteY106" fmla="*/ 1746054 h 2013279"/>
                  <a:gd name="connsiteX107" fmla="*/ 1977876 w 2918007"/>
                  <a:gd name="connsiteY107" fmla="*/ 1742916 h 2013279"/>
                  <a:gd name="connsiteX108" fmla="*/ 1978131 w 2918007"/>
                  <a:gd name="connsiteY108" fmla="*/ 1739592 h 2013279"/>
                  <a:gd name="connsiteX109" fmla="*/ 1979063 w 2918007"/>
                  <a:gd name="connsiteY109" fmla="*/ 1735845 h 2013279"/>
                  <a:gd name="connsiteX110" fmla="*/ 1980660 w 2918007"/>
                  <a:gd name="connsiteY110" fmla="*/ 1706667 h 2013279"/>
                  <a:gd name="connsiteX111" fmla="*/ 2061409 w 2918007"/>
                  <a:gd name="connsiteY111" fmla="*/ 1615545 h 2013279"/>
                  <a:gd name="connsiteX112" fmla="*/ 2112985 w 2918007"/>
                  <a:gd name="connsiteY112" fmla="*/ 1604895 h 2013279"/>
                  <a:gd name="connsiteX113" fmla="*/ 2147248 w 2918007"/>
                  <a:gd name="connsiteY113" fmla="*/ 1597613 h 2013279"/>
                  <a:gd name="connsiteX114" fmla="*/ 2232081 w 2918007"/>
                  <a:gd name="connsiteY114" fmla="*/ 1584290 h 2013279"/>
                  <a:gd name="connsiteX115" fmla="*/ 2232085 w 2918007"/>
                  <a:gd name="connsiteY115" fmla="*/ 1584289 h 2013279"/>
                  <a:gd name="connsiteX116" fmla="*/ 1522672 w 2918007"/>
                  <a:gd name="connsiteY116" fmla="*/ 1576141 h 2013279"/>
                  <a:gd name="connsiteX117" fmla="*/ 1522671 w 2918007"/>
                  <a:gd name="connsiteY117" fmla="*/ 1576141 h 2013279"/>
                  <a:gd name="connsiteX118" fmla="*/ 1541086 w 2918007"/>
                  <a:gd name="connsiteY118" fmla="*/ 1594140 h 2013279"/>
                  <a:gd name="connsiteX119" fmla="*/ 1566281 w 2918007"/>
                  <a:gd name="connsiteY119" fmla="*/ 1629863 h 2013279"/>
                  <a:gd name="connsiteX120" fmla="*/ 1573075 w 2918007"/>
                  <a:gd name="connsiteY120" fmla="*/ 1640544 h 2013279"/>
                  <a:gd name="connsiteX121" fmla="*/ 1576192 w 2918007"/>
                  <a:gd name="connsiteY121" fmla="*/ 1645623 h 2013279"/>
                  <a:gd name="connsiteX122" fmla="*/ 1580518 w 2918007"/>
                  <a:gd name="connsiteY122" fmla="*/ 1652941 h 2013279"/>
                  <a:gd name="connsiteX123" fmla="*/ 1580613 w 2918007"/>
                  <a:gd name="connsiteY123" fmla="*/ 1653102 h 2013279"/>
                  <a:gd name="connsiteX124" fmla="*/ 1580665 w 2918007"/>
                  <a:gd name="connsiteY124" fmla="*/ 1653155 h 2013279"/>
                  <a:gd name="connsiteX125" fmla="*/ 1617078 w 2918007"/>
                  <a:gd name="connsiteY125" fmla="*/ 1690618 h 2013279"/>
                  <a:gd name="connsiteX126" fmla="*/ 1624194 w 2918007"/>
                  <a:gd name="connsiteY126" fmla="*/ 1697080 h 2013279"/>
                  <a:gd name="connsiteX127" fmla="*/ 1628623 w 2918007"/>
                  <a:gd name="connsiteY127" fmla="*/ 1701549 h 2013279"/>
                  <a:gd name="connsiteX128" fmla="*/ 1636422 w 2918007"/>
                  <a:gd name="connsiteY128" fmla="*/ 1708185 h 2013279"/>
                  <a:gd name="connsiteX129" fmla="*/ 1650764 w 2918007"/>
                  <a:gd name="connsiteY129" fmla="*/ 1721209 h 2013279"/>
                  <a:gd name="connsiteX130" fmla="*/ 1658267 w 2918007"/>
                  <a:gd name="connsiteY130" fmla="*/ 1726770 h 2013279"/>
                  <a:gd name="connsiteX131" fmla="*/ 1671590 w 2918007"/>
                  <a:gd name="connsiteY131" fmla="*/ 1738106 h 2013279"/>
                  <a:gd name="connsiteX132" fmla="*/ 1740724 w 2918007"/>
                  <a:gd name="connsiteY132" fmla="*/ 1782243 h 2013279"/>
                  <a:gd name="connsiteX133" fmla="*/ 1746978 w 2918007"/>
                  <a:gd name="connsiteY133" fmla="*/ 1784615 h 2013279"/>
                  <a:gd name="connsiteX134" fmla="*/ 1754203 w 2918007"/>
                  <a:gd name="connsiteY134" fmla="*/ 1788461 h 2013279"/>
                  <a:gd name="connsiteX135" fmla="*/ 1784658 w 2918007"/>
                  <a:gd name="connsiteY135" fmla="*/ 1798903 h 2013279"/>
                  <a:gd name="connsiteX136" fmla="*/ 1784662 w 2918007"/>
                  <a:gd name="connsiteY136" fmla="*/ 1798905 h 2013279"/>
                  <a:gd name="connsiteX137" fmla="*/ 1784663 w 2918007"/>
                  <a:gd name="connsiteY137" fmla="*/ 1798905 h 2013279"/>
                  <a:gd name="connsiteX138" fmla="*/ 1785936 w 2918007"/>
                  <a:gd name="connsiteY138" fmla="*/ 1799118 h 2013279"/>
                  <a:gd name="connsiteX139" fmla="*/ 1800053 w 2918007"/>
                  <a:gd name="connsiteY139" fmla="*/ 1801483 h 2013279"/>
                  <a:gd name="connsiteX140" fmla="*/ 1800054 w 2918007"/>
                  <a:gd name="connsiteY140" fmla="*/ 1801483 h 2013279"/>
                  <a:gd name="connsiteX141" fmla="*/ 1785936 w 2918007"/>
                  <a:gd name="connsiteY141" fmla="*/ 1799118 h 2013279"/>
                  <a:gd name="connsiteX142" fmla="*/ 1784663 w 2918007"/>
                  <a:gd name="connsiteY142" fmla="*/ 1798905 h 2013279"/>
                  <a:gd name="connsiteX143" fmla="*/ 1784663 w 2918007"/>
                  <a:gd name="connsiteY143" fmla="*/ 1798905 h 2013279"/>
                  <a:gd name="connsiteX144" fmla="*/ 1784658 w 2918007"/>
                  <a:gd name="connsiteY144" fmla="*/ 1798903 h 2013279"/>
                  <a:gd name="connsiteX145" fmla="*/ 1746978 w 2918007"/>
                  <a:gd name="connsiteY145" fmla="*/ 1784615 h 2013279"/>
                  <a:gd name="connsiteX146" fmla="*/ 1709098 w 2918007"/>
                  <a:gd name="connsiteY146" fmla="*/ 1764446 h 2013279"/>
                  <a:gd name="connsiteX147" fmla="*/ 1658267 w 2918007"/>
                  <a:gd name="connsiteY147" fmla="*/ 1726770 h 2013279"/>
                  <a:gd name="connsiteX148" fmla="*/ 1636422 w 2918007"/>
                  <a:gd name="connsiteY148" fmla="*/ 1708185 h 2013279"/>
                  <a:gd name="connsiteX149" fmla="*/ 1624194 w 2918007"/>
                  <a:gd name="connsiteY149" fmla="*/ 1697080 h 2013279"/>
                  <a:gd name="connsiteX150" fmla="*/ 1580665 w 2918007"/>
                  <a:gd name="connsiteY150" fmla="*/ 1653155 h 2013279"/>
                  <a:gd name="connsiteX151" fmla="*/ 1580614 w 2918007"/>
                  <a:gd name="connsiteY151" fmla="*/ 1653102 h 2013279"/>
                  <a:gd name="connsiteX152" fmla="*/ 1580518 w 2918007"/>
                  <a:gd name="connsiteY152" fmla="*/ 1652941 h 2013279"/>
                  <a:gd name="connsiteX153" fmla="*/ 1577167 w 2918007"/>
                  <a:gd name="connsiteY153" fmla="*/ 1647213 h 2013279"/>
                  <a:gd name="connsiteX154" fmla="*/ 1576192 w 2918007"/>
                  <a:gd name="connsiteY154" fmla="*/ 1645623 h 2013279"/>
                  <a:gd name="connsiteX155" fmla="*/ 1574681 w 2918007"/>
                  <a:gd name="connsiteY155" fmla="*/ 1643068 h 2013279"/>
                  <a:gd name="connsiteX156" fmla="*/ 1573075 w 2918007"/>
                  <a:gd name="connsiteY156" fmla="*/ 1640544 h 2013279"/>
                  <a:gd name="connsiteX157" fmla="*/ 1568131 w 2918007"/>
                  <a:gd name="connsiteY157" fmla="*/ 1632485 h 2013279"/>
                  <a:gd name="connsiteX158" fmla="*/ 1566281 w 2918007"/>
                  <a:gd name="connsiteY158" fmla="*/ 1629863 h 2013279"/>
                  <a:gd name="connsiteX159" fmla="*/ 1559965 w 2918007"/>
                  <a:gd name="connsiteY159" fmla="*/ 1619932 h 2013279"/>
                  <a:gd name="connsiteX160" fmla="*/ 1522672 w 2918007"/>
                  <a:gd name="connsiteY160" fmla="*/ 1576141 h 2013279"/>
                  <a:gd name="connsiteX161" fmla="*/ 506760 w 2918007"/>
                  <a:gd name="connsiteY161" fmla="*/ 1570139 h 2013279"/>
                  <a:gd name="connsiteX162" fmla="*/ 506760 w 2918007"/>
                  <a:gd name="connsiteY162" fmla="*/ 1570139 h 2013279"/>
                  <a:gd name="connsiteX163" fmla="*/ 520992 w 2918007"/>
                  <a:gd name="connsiteY163" fmla="*/ 1573342 h 2013279"/>
                  <a:gd name="connsiteX164" fmla="*/ 543822 w 2918007"/>
                  <a:gd name="connsiteY164" fmla="*/ 1629706 h 2013279"/>
                  <a:gd name="connsiteX165" fmla="*/ 510054 w 2918007"/>
                  <a:gd name="connsiteY165" fmla="*/ 1671688 h 2013279"/>
                  <a:gd name="connsiteX166" fmla="*/ 475062 w 2918007"/>
                  <a:gd name="connsiteY166" fmla="*/ 1674902 h 2013279"/>
                  <a:gd name="connsiteX167" fmla="*/ 475062 w 2918007"/>
                  <a:gd name="connsiteY167" fmla="*/ 1674902 h 2013279"/>
                  <a:gd name="connsiteX168" fmla="*/ 543822 w 2918007"/>
                  <a:gd name="connsiteY168" fmla="*/ 1629706 h 2013279"/>
                  <a:gd name="connsiteX169" fmla="*/ 506760 w 2918007"/>
                  <a:gd name="connsiteY169" fmla="*/ 1570139 h 2013279"/>
                  <a:gd name="connsiteX170" fmla="*/ 2203394 w 2918007"/>
                  <a:gd name="connsiteY170" fmla="*/ 1547435 h 2013279"/>
                  <a:gd name="connsiteX171" fmla="*/ 2253726 w 2918007"/>
                  <a:gd name="connsiteY171" fmla="*/ 1548436 h 2013279"/>
                  <a:gd name="connsiteX172" fmla="*/ 2253734 w 2918007"/>
                  <a:gd name="connsiteY172" fmla="*/ 1548438 h 2013279"/>
                  <a:gd name="connsiteX173" fmla="*/ 2283955 w 2918007"/>
                  <a:gd name="connsiteY173" fmla="*/ 1559558 h 2013279"/>
                  <a:gd name="connsiteX174" fmla="*/ 2288138 w 2918007"/>
                  <a:gd name="connsiteY174" fmla="*/ 1563215 h 2013279"/>
                  <a:gd name="connsiteX175" fmla="*/ 2291836 w 2918007"/>
                  <a:gd name="connsiteY175" fmla="*/ 1569999 h 2013279"/>
                  <a:gd name="connsiteX176" fmla="*/ 2288138 w 2918007"/>
                  <a:gd name="connsiteY176" fmla="*/ 1583674 h 2013279"/>
                  <a:gd name="connsiteX177" fmla="*/ 2283313 w 2918007"/>
                  <a:gd name="connsiteY177" fmla="*/ 1587840 h 2013279"/>
                  <a:gd name="connsiteX178" fmla="*/ 2283314 w 2918007"/>
                  <a:gd name="connsiteY178" fmla="*/ 1587840 h 2013279"/>
                  <a:gd name="connsiteX179" fmla="*/ 2293716 w 2918007"/>
                  <a:gd name="connsiteY179" fmla="*/ 1573448 h 2013279"/>
                  <a:gd name="connsiteX180" fmla="*/ 2291836 w 2918007"/>
                  <a:gd name="connsiteY180" fmla="*/ 1569999 h 2013279"/>
                  <a:gd name="connsiteX181" fmla="*/ 2292614 w 2918007"/>
                  <a:gd name="connsiteY181" fmla="*/ 1567126 h 2013279"/>
                  <a:gd name="connsiteX182" fmla="*/ 2288138 w 2918007"/>
                  <a:gd name="connsiteY182" fmla="*/ 1563215 h 2013279"/>
                  <a:gd name="connsiteX183" fmla="*/ 2286695 w 2918007"/>
                  <a:gd name="connsiteY183" fmla="*/ 1560566 h 2013279"/>
                  <a:gd name="connsiteX184" fmla="*/ 2283955 w 2918007"/>
                  <a:gd name="connsiteY184" fmla="*/ 1559558 h 2013279"/>
                  <a:gd name="connsiteX185" fmla="*/ 2281406 w 2918007"/>
                  <a:gd name="connsiteY185" fmla="*/ 1557330 h 2013279"/>
                  <a:gd name="connsiteX186" fmla="*/ 2253734 w 2918007"/>
                  <a:gd name="connsiteY186" fmla="*/ 1548438 h 2013279"/>
                  <a:gd name="connsiteX187" fmla="*/ 2253727 w 2918007"/>
                  <a:gd name="connsiteY187" fmla="*/ 1548436 h 2013279"/>
                  <a:gd name="connsiteX188" fmla="*/ 2203394 w 2918007"/>
                  <a:gd name="connsiteY188" fmla="*/ 1547435 h 2013279"/>
                  <a:gd name="connsiteX189" fmla="*/ 989426 w 2918007"/>
                  <a:gd name="connsiteY189" fmla="*/ 1534746 h 2013279"/>
                  <a:gd name="connsiteX190" fmla="*/ 994414 w 2918007"/>
                  <a:gd name="connsiteY190" fmla="*/ 1534890 h 2013279"/>
                  <a:gd name="connsiteX191" fmla="*/ 1021357 w 2918007"/>
                  <a:gd name="connsiteY191" fmla="*/ 1548766 h 2013279"/>
                  <a:gd name="connsiteX192" fmla="*/ 1027313 w 2918007"/>
                  <a:gd name="connsiteY192" fmla="*/ 1560173 h 2013279"/>
                  <a:gd name="connsiteX193" fmla="*/ 1034865 w 2918007"/>
                  <a:gd name="connsiteY193" fmla="*/ 1577065 h 2013279"/>
                  <a:gd name="connsiteX194" fmla="*/ 1036500 w 2918007"/>
                  <a:gd name="connsiteY194" fmla="*/ 1580109 h 2013279"/>
                  <a:gd name="connsiteX195" fmla="*/ 1042287 w 2918007"/>
                  <a:gd name="connsiteY195" fmla="*/ 1594415 h 2013279"/>
                  <a:gd name="connsiteX196" fmla="*/ 1045707 w 2918007"/>
                  <a:gd name="connsiteY196" fmla="*/ 1597251 h 2013279"/>
                  <a:gd name="connsiteX197" fmla="*/ 1048763 w 2918007"/>
                  <a:gd name="connsiteY197" fmla="*/ 1602943 h 2013279"/>
                  <a:gd name="connsiteX198" fmla="*/ 1061639 w 2918007"/>
                  <a:gd name="connsiteY198" fmla="*/ 1610464 h 2013279"/>
                  <a:gd name="connsiteX199" fmla="*/ 1061640 w 2918007"/>
                  <a:gd name="connsiteY199" fmla="*/ 1610464 h 2013279"/>
                  <a:gd name="connsiteX200" fmla="*/ 1079977 w 2918007"/>
                  <a:gd name="connsiteY200" fmla="*/ 1611756 h 2013279"/>
                  <a:gd name="connsiteX201" fmla="*/ 1081327 w 2918007"/>
                  <a:gd name="connsiteY201" fmla="*/ 1611851 h 2013279"/>
                  <a:gd name="connsiteX202" fmla="*/ 1081327 w 2918007"/>
                  <a:gd name="connsiteY202" fmla="*/ 1611851 h 2013279"/>
                  <a:gd name="connsiteX203" fmla="*/ 1079977 w 2918007"/>
                  <a:gd name="connsiteY203" fmla="*/ 1611756 h 2013279"/>
                  <a:gd name="connsiteX204" fmla="*/ 1061640 w 2918007"/>
                  <a:gd name="connsiteY204" fmla="*/ 1610464 h 2013279"/>
                  <a:gd name="connsiteX205" fmla="*/ 1061640 w 2918007"/>
                  <a:gd name="connsiteY205" fmla="*/ 1610464 h 2013279"/>
                  <a:gd name="connsiteX206" fmla="*/ 1045707 w 2918007"/>
                  <a:gd name="connsiteY206" fmla="*/ 1597251 h 2013279"/>
                  <a:gd name="connsiteX207" fmla="*/ 1036500 w 2918007"/>
                  <a:gd name="connsiteY207" fmla="*/ 1580109 h 2013279"/>
                  <a:gd name="connsiteX208" fmla="*/ 1032297 w 2918007"/>
                  <a:gd name="connsiteY208" fmla="*/ 1569716 h 2013279"/>
                  <a:gd name="connsiteX209" fmla="*/ 1027313 w 2918007"/>
                  <a:gd name="connsiteY209" fmla="*/ 1560173 h 2013279"/>
                  <a:gd name="connsiteX210" fmla="*/ 1022470 w 2918007"/>
                  <a:gd name="connsiteY210" fmla="*/ 1549340 h 2013279"/>
                  <a:gd name="connsiteX211" fmla="*/ 1021357 w 2918007"/>
                  <a:gd name="connsiteY211" fmla="*/ 1548766 h 2013279"/>
                  <a:gd name="connsiteX212" fmla="*/ 1020172 w 2918007"/>
                  <a:gd name="connsiteY212" fmla="*/ 1546497 h 2013279"/>
                  <a:gd name="connsiteX213" fmla="*/ 994415 w 2918007"/>
                  <a:gd name="connsiteY213" fmla="*/ 1534890 h 2013279"/>
                  <a:gd name="connsiteX214" fmla="*/ 989426 w 2918007"/>
                  <a:gd name="connsiteY214" fmla="*/ 1534746 h 2013279"/>
                  <a:gd name="connsiteX215" fmla="*/ 1798204 w 2918007"/>
                  <a:gd name="connsiteY215" fmla="*/ 1483173 h 2013279"/>
                  <a:gd name="connsiteX216" fmla="*/ 1750510 w 2918007"/>
                  <a:gd name="connsiteY216" fmla="*/ 1483740 h 2013279"/>
                  <a:gd name="connsiteX217" fmla="*/ 1750511 w 2918007"/>
                  <a:gd name="connsiteY217" fmla="*/ 1483740 h 2013279"/>
                  <a:gd name="connsiteX218" fmla="*/ 1566975 w 2918007"/>
                  <a:gd name="connsiteY218" fmla="*/ 1449156 h 2013279"/>
                  <a:gd name="connsiteX219" fmla="*/ 1529034 w 2918007"/>
                  <a:gd name="connsiteY219" fmla="*/ 1450063 h 2013279"/>
                  <a:gd name="connsiteX220" fmla="*/ 1521929 w 2918007"/>
                  <a:gd name="connsiteY220" fmla="*/ 1450233 h 2013279"/>
                  <a:gd name="connsiteX221" fmla="*/ 1516975 w 2918007"/>
                  <a:gd name="connsiteY221" fmla="*/ 1450767 h 2013279"/>
                  <a:gd name="connsiteX222" fmla="*/ 1473359 w 2918007"/>
                  <a:gd name="connsiteY222" fmla="*/ 1455467 h 2013279"/>
                  <a:gd name="connsiteX223" fmla="*/ 1301383 w 2918007"/>
                  <a:gd name="connsiteY223" fmla="*/ 1534890 h 2013279"/>
                  <a:gd name="connsiteX224" fmla="*/ 1148515 w 2918007"/>
                  <a:gd name="connsiteY224" fmla="*/ 1598306 h 2013279"/>
                  <a:gd name="connsiteX225" fmla="*/ 952498 w 2918007"/>
                  <a:gd name="connsiteY225" fmla="*/ 1716518 h 2013279"/>
                  <a:gd name="connsiteX226" fmla="*/ 909764 w 2918007"/>
                  <a:gd name="connsiteY226" fmla="*/ 1718058 h 2013279"/>
                  <a:gd name="connsiteX227" fmla="*/ 952499 w 2918007"/>
                  <a:gd name="connsiteY227" fmla="*/ 1716518 h 2013279"/>
                  <a:gd name="connsiteX228" fmla="*/ 1148516 w 2918007"/>
                  <a:gd name="connsiteY228" fmla="*/ 1598306 h 2013279"/>
                  <a:gd name="connsiteX229" fmla="*/ 1301384 w 2918007"/>
                  <a:gd name="connsiteY229" fmla="*/ 1534890 h 2013279"/>
                  <a:gd name="connsiteX230" fmla="*/ 1473360 w 2918007"/>
                  <a:gd name="connsiteY230" fmla="*/ 1455467 h 2013279"/>
                  <a:gd name="connsiteX231" fmla="*/ 1516975 w 2918007"/>
                  <a:gd name="connsiteY231" fmla="*/ 1450767 h 2013279"/>
                  <a:gd name="connsiteX232" fmla="*/ 1521930 w 2918007"/>
                  <a:gd name="connsiteY232" fmla="*/ 1450233 h 2013279"/>
                  <a:gd name="connsiteX233" fmla="*/ 1529034 w 2918007"/>
                  <a:gd name="connsiteY233" fmla="*/ 1450063 h 2013279"/>
                  <a:gd name="connsiteX234" fmla="*/ 1566975 w 2918007"/>
                  <a:gd name="connsiteY234" fmla="*/ 1449156 h 2013279"/>
                  <a:gd name="connsiteX235" fmla="*/ 786454 w 2918007"/>
                  <a:gd name="connsiteY235" fmla="*/ 1421835 h 2013279"/>
                  <a:gd name="connsiteX236" fmla="*/ 755248 w 2918007"/>
                  <a:gd name="connsiteY236" fmla="*/ 1426530 h 2013279"/>
                  <a:gd name="connsiteX237" fmla="*/ 736786 w 2918007"/>
                  <a:gd name="connsiteY237" fmla="*/ 1426943 h 2013279"/>
                  <a:gd name="connsiteX238" fmla="*/ 736786 w 2918007"/>
                  <a:gd name="connsiteY238" fmla="*/ 1426943 h 2013279"/>
                  <a:gd name="connsiteX239" fmla="*/ 755249 w 2918007"/>
                  <a:gd name="connsiteY239" fmla="*/ 1426530 h 2013279"/>
                  <a:gd name="connsiteX240" fmla="*/ 786454 w 2918007"/>
                  <a:gd name="connsiteY240" fmla="*/ 1421835 h 2013279"/>
                  <a:gd name="connsiteX241" fmla="*/ 2099009 w 2918007"/>
                  <a:gd name="connsiteY241" fmla="*/ 1376659 h 2013279"/>
                  <a:gd name="connsiteX242" fmla="*/ 2120265 w 2918007"/>
                  <a:gd name="connsiteY242" fmla="*/ 1381382 h 2013279"/>
                  <a:gd name="connsiteX243" fmla="*/ 2122596 w 2918007"/>
                  <a:gd name="connsiteY243" fmla="*/ 1393508 h 2013279"/>
                  <a:gd name="connsiteX244" fmla="*/ 2121071 w 2918007"/>
                  <a:gd name="connsiteY244" fmla="*/ 1396565 h 2013279"/>
                  <a:gd name="connsiteX245" fmla="*/ 2116884 w 2918007"/>
                  <a:gd name="connsiteY245" fmla="*/ 1401902 h 2013279"/>
                  <a:gd name="connsiteX246" fmla="*/ 1875254 w 2918007"/>
                  <a:gd name="connsiteY246" fmla="*/ 1507185 h 2013279"/>
                  <a:gd name="connsiteX247" fmla="*/ 1875262 w 2918007"/>
                  <a:gd name="connsiteY247" fmla="*/ 1507214 h 2013279"/>
                  <a:gd name="connsiteX248" fmla="*/ 1882616 w 2918007"/>
                  <a:gd name="connsiteY248" fmla="*/ 1538957 h 2013279"/>
                  <a:gd name="connsiteX249" fmla="*/ 1885021 w 2918007"/>
                  <a:gd name="connsiteY249" fmla="*/ 1543882 h 2013279"/>
                  <a:gd name="connsiteX250" fmla="*/ 1886034 w 2918007"/>
                  <a:gd name="connsiteY250" fmla="*/ 1547689 h 2013279"/>
                  <a:gd name="connsiteX251" fmla="*/ 1889193 w 2918007"/>
                  <a:gd name="connsiteY251" fmla="*/ 1552426 h 2013279"/>
                  <a:gd name="connsiteX252" fmla="*/ 1894160 w 2918007"/>
                  <a:gd name="connsiteY252" fmla="*/ 1562598 h 2013279"/>
                  <a:gd name="connsiteX253" fmla="*/ 1898216 w 2918007"/>
                  <a:gd name="connsiteY253" fmla="*/ 1565956 h 2013279"/>
                  <a:gd name="connsiteX254" fmla="*/ 1903821 w 2918007"/>
                  <a:gd name="connsiteY254" fmla="*/ 1574361 h 2013279"/>
                  <a:gd name="connsiteX255" fmla="*/ 1953537 w 2918007"/>
                  <a:gd name="connsiteY255" fmla="*/ 1596228 h 2013279"/>
                  <a:gd name="connsiteX256" fmla="*/ 1953538 w 2918007"/>
                  <a:gd name="connsiteY256" fmla="*/ 1596228 h 2013279"/>
                  <a:gd name="connsiteX257" fmla="*/ 1926896 w 2918007"/>
                  <a:gd name="connsiteY257" fmla="*/ 1589707 h 2013279"/>
                  <a:gd name="connsiteX258" fmla="*/ 1898216 w 2918007"/>
                  <a:gd name="connsiteY258" fmla="*/ 1565956 h 2013279"/>
                  <a:gd name="connsiteX259" fmla="*/ 1889193 w 2918007"/>
                  <a:gd name="connsiteY259" fmla="*/ 1552426 h 2013279"/>
                  <a:gd name="connsiteX260" fmla="*/ 1885021 w 2918007"/>
                  <a:gd name="connsiteY260" fmla="*/ 1543882 h 2013279"/>
                  <a:gd name="connsiteX261" fmla="*/ 1875262 w 2918007"/>
                  <a:gd name="connsiteY261" fmla="*/ 1507214 h 2013279"/>
                  <a:gd name="connsiteX262" fmla="*/ 1875255 w 2918007"/>
                  <a:gd name="connsiteY262" fmla="*/ 1507185 h 2013279"/>
                  <a:gd name="connsiteX263" fmla="*/ 2116885 w 2918007"/>
                  <a:gd name="connsiteY263" fmla="*/ 1401902 h 2013279"/>
                  <a:gd name="connsiteX264" fmla="*/ 2120246 w 2918007"/>
                  <a:gd name="connsiteY264" fmla="*/ 1398217 h 2013279"/>
                  <a:gd name="connsiteX265" fmla="*/ 2121071 w 2918007"/>
                  <a:gd name="connsiteY265" fmla="*/ 1396565 h 2013279"/>
                  <a:gd name="connsiteX266" fmla="*/ 2122768 w 2918007"/>
                  <a:gd name="connsiteY266" fmla="*/ 1394402 h 2013279"/>
                  <a:gd name="connsiteX267" fmla="*/ 2122596 w 2918007"/>
                  <a:gd name="connsiteY267" fmla="*/ 1393508 h 2013279"/>
                  <a:gd name="connsiteX268" fmla="*/ 2124359 w 2918007"/>
                  <a:gd name="connsiteY268" fmla="*/ 1389973 h 2013279"/>
                  <a:gd name="connsiteX269" fmla="*/ 2099010 w 2918007"/>
                  <a:gd name="connsiteY269" fmla="*/ 1376659 h 2013279"/>
                  <a:gd name="connsiteX270" fmla="*/ 602255 w 2918007"/>
                  <a:gd name="connsiteY270" fmla="*/ 1376380 h 2013279"/>
                  <a:gd name="connsiteX271" fmla="*/ 631351 w 2918007"/>
                  <a:gd name="connsiteY271" fmla="*/ 1381584 h 2013279"/>
                  <a:gd name="connsiteX272" fmla="*/ 734060 w 2918007"/>
                  <a:gd name="connsiteY272" fmla="*/ 1390973 h 2013279"/>
                  <a:gd name="connsiteX273" fmla="*/ 734060 w 2918007"/>
                  <a:gd name="connsiteY273" fmla="*/ 1390973 h 2013279"/>
                  <a:gd name="connsiteX274" fmla="*/ 673547 w 2918007"/>
                  <a:gd name="connsiteY274" fmla="*/ 1388703 h 2013279"/>
                  <a:gd name="connsiteX275" fmla="*/ 631352 w 2918007"/>
                  <a:gd name="connsiteY275" fmla="*/ 1381584 h 2013279"/>
                  <a:gd name="connsiteX276" fmla="*/ 602256 w 2918007"/>
                  <a:gd name="connsiteY276" fmla="*/ 1376380 h 2013279"/>
                  <a:gd name="connsiteX277" fmla="*/ 1133105 w 2918007"/>
                  <a:gd name="connsiteY277" fmla="*/ 1339718 h 2013279"/>
                  <a:gd name="connsiteX278" fmla="*/ 1149459 w 2918007"/>
                  <a:gd name="connsiteY278" fmla="*/ 1347135 h 2013279"/>
                  <a:gd name="connsiteX279" fmla="*/ 1149464 w 2918007"/>
                  <a:gd name="connsiteY279" fmla="*/ 1347150 h 2013279"/>
                  <a:gd name="connsiteX280" fmla="*/ 1155365 w 2918007"/>
                  <a:gd name="connsiteY280" fmla="*/ 1367673 h 2013279"/>
                  <a:gd name="connsiteX281" fmla="*/ 1156844 w 2918007"/>
                  <a:gd name="connsiteY281" fmla="*/ 1380140 h 2013279"/>
                  <a:gd name="connsiteX282" fmla="*/ 1158590 w 2918007"/>
                  <a:gd name="connsiteY282" fmla="*/ 1397987 h 2013279"/>
                  <a:gd name="connsiteX283" fmla="*/ 1164537 w 2918007"/>
                  <a:gd name="connsiteY283" fmla="*/ 1426510 h 2013279"/>
                  <a:gd name="connsiteX284" fmla="*/ 1164541 w 2918007"/>
                  <a:gd name="connsiteY284" fmla="*/ 1426530 h 2013279"/>
                  <a:gd name="connsiteX285" fmla="*/ 1164558 w 2918007"/>
                  <a:gd name="connsiteY285" fmla="*/ 1426562 h 2013279"/>
                  <a:gd name="connsiteX286" fmla="*/ 1178873 w 2918007"/>
                  <a:gd name="connsiteY286" fmla="*/ 1455380 h 2013279"/>
                  <a:gd name="connsiteX287" fmla="*/ 1190453 w 2918007"/>
                  <a:gd name="connsiteY287" fmla="*/ 1476316 h 2013279"/>
                  <a:gd name="connsiteX288" fmla="*/ 1195535 w 2918007"/>
                  <a:gd name="connsiteY288" fmla="*/ 1486112 h 2013279"/>
                  <a:gd name="connsiteX289" fmla="*/ 1201985 w 2918007"/>
                  <a:gd name="connsiteY289" fmla="*/ 1505913 h 2013279"/>
                  <a:gd name="connsiteX290" fmla="*/ 1201988 w 2918007"/>
                  <a:gd name="connsiteY290" fmla="*/ 1505924 h 2013279"/>
                  <a:gd name="connsiteX291" fmla="*/ 1188581 w 2918007"/>
                  <a:gd name="connsiteY291" fmla="*/ 1510879 h 2013279"/>
                  <a:gd name="connsiteX292" fmla="*/ 1188582 w 2918007"/>
                  <a:gd name="connsiteY292" fmla="*/ 1510879 h 2013279"/>
                  <a:gd name="connsiteX293" fmla="*/ 1201989 w 2918007"/>
                  <a:gd name="connsiteY293" fmla="*/ 1505924 h 2013279"/>
                  <a:gd name="connsiteX294" fmla="*/ 1201985 w 2918007"/>
                  <a:gd name="connsiteY294" fmla="*/ 1505913 h 2013279"/>
                  <a:gd name="connsiteX295" fmla="*/ 1198087 w 2918007"/>
                  <a:gd name="connsiteY295" fmla="*/ 1491031 h 2013279"/>
                  <a:gd name="connsiteX296" fmla="*/ 1195535 w 2918007"/>
                  <a:gd name="connsiteY296" fmla="*/ 1486112 h 2013279"/>
                  <a:gd name="connsiteX297" fmla="*/ 1195054 w 2918007"/>
                  <a:gd name="connsiteY297" fmla="*/ 1484635 h 2013279"/>
                  <a:gd name="connsiteX298" fmla="*/ 1190453 w 2918007"/>
                  <a:gd name="connsiteY298" fmla="*/ 1476316 h 2013279"/>
                  <a:gd name="connsiteX299" fmla="*/ 1187425 w 2918007"/>
                  <a:gd name="connsiteY299" fmla="*/ 1470480 h 2013279"/>
                  <a:gd name="connsiteX300" fmla="*/ 1164558 w 2918007"/>
                  <a:gd name="connsiteY300" fmla="*/ 1426562 h 2013279"/>
                  <a:gd name="connsiteX301" fmla="*/ 1164542 w 2918007"/>
                  <a:gd name="connsiteY301" fmla="*/ 1426530 h 2013279"/>
                  <a:gd name="connsiteX302" fmla="*/ 1164537 w 2918007"/>
                  <a:gd name="connsiteY302" fmla="*/ 1426510 h 2013279"/>
                  <a:gd name="connsiteX303" fmla="*/ 1157195 w 2918007"/>
                  <a:gd name="connsiteY303" fmla="*/ 1383098 h 2013279"/>
                  <a:gd name="connsiteX304" fmla="*/ 1156844 w 2918007"/>
                  <a:gd name="connsiteY304" fmla="*/ 1380140 h 2013279"/>
                  <a:gd name="connsiteX305" fmla="*/ 1155758 w 2918007"/>
                  <a:gd name="connsiteY305" fmla="*/ 1369040 h 2013279"/>
                  <a:gd name="connsiteX306" fmla="*/ 1155365 w 2918007"/>
                  <a:gd name="connsiteY306" fmla="*/ 1367673 h 2013279"/>
                  <a:gd name="connsiteX307" fmla="*/ 1154765 w 2918007"/>
                  <a:gd name="connsiteY307" fmla="*/ 1362612 h 2013279"/>
                  <a:gd name="connsiteX308" fmla="*/ 1149464 w 2918007"/>
                  <a:gd name="connsiteY308" fmla="*/ 1347150 h 2013279"/>
                  <a:gd name="connsiteX309" fmla="*/ 1149459 w 2918007"/>
                  <a:gd name="connsiteY309" fmla="*/ 1347135 h 2013279"/>
                  <a:gd name="connsiteX310" fmla="*/ 1133106 w 2918007"/>
                  <a:gd name="connsiteY310" fmla="*/ 1339718 h 2013279"/>
                  <a:gd name="connsiteX311" fmla="*/ 185076 w 2918007"/>
                  <a:gd name="connsiteY311" fmla="*/ 1331714 h 2013279"/>
                  <a:gd name="connsiteX312" fmla="*/ 229280 w 2918007"/>
                  <a:gd name="connsiteY312" fmla="*/ 1341324 h 2013279"/>
                  <a:gd name="connsiteX313" fmla="*/ 264225 w 2918007"/>
                  <a:gd name="connsiteY313" fmla="*/ 1344989 h 2013279"/>
                  <a:gd name="connsiteX314" fmla="*/ 264225 w 2918007"/>
                  <a:gd name="connsiteY314" fmla="*/ 1344989 h 2013279"/>
                  <a:gd name="connsiteX315" fmla="*/ 229281 w 2918007"/>
                  <a:gd name="connsiteY315" fmla="*/ 1341324 h 2013279"/>
                  <a:gd name="connsiteX316" fmla="*/ 185076 w 2918007"/>
                  <a:gd name="connsiteY316" fmla="*/ 1331714 h 2013279"/>
                  <a:gd name="connsiteX317" fmla="*/ 1069254 w 2918007"/>
                  <a:gd name="connsiteY317" fmla="*/ 1312314 h 2013279"/>
                  <a:gd name="connsiteX318" fmla="*/ 1031589 w 2918007"/>
                  <a:gd name="connsiteY318" fmla="*/ 1312711 h 2013279"/>
                  <a:gd name="connsiteX319" fmla="*/ 1029025 w 2918007"/>
                  <a:gd name="connsiteY319" fmla="*/ 1313231 h 2013279"/>
                  <a:gd name="connsiteX320" fmla="*/ 1026814 w 2918007"/>
                  <a:gd name="connsiteY320" fmla="*/ 1313281 h 2013279"/>
                  <a:gd name="connsiteX321" fmla="*/ 1022870 w 2918007"/>
                  <a:gd name="connsiteY321" fmla="*/ 1314480 h 2013279"/>
                  <a:gd name="connsiteX322" fmla="*/ 1001144 w 2918007"/>
                  <a:gd name="connsiteY322" fmla="*/ 1318888 h 2013279"/>
                  <a:gd name="connsiteX323" fmla="*/ 991719 w 2918007"/>
                  <a:gd name="connsiteY323" fmla="*/ 1323946 h 2013279"/>
                  <a:gd name="connsiteX324" fmla="*/ 980282 w 2918007"/>
                  <a:gd name="connsiteY324" fmla="*/ 1327421 h 2013279"/>
                  <a:gd name="connsiteX325" fmla="*/ 966848 w 2918007"/>
                  <a:gd name="connsiteY325" fmla="*/ 1337292 h 2013279"/>
                  <a:gd name="connsiteX326" fmla="*/ 959205 w 2918007"/>
                  <a:gd name="connsiteY326" fmla="*/ 1341393 h 2013279"/>
                  <a:gd name="connsiteX327" fmla="*/ 955423 w 2918007"/>
                  <a:gd name="connsiteY327" fmla="*/ 1345686 h 2013279"/>
                  <a:gd name="connsiteX328" fmla="*/ 951271 w 2918007"/>
                  <a:gd name="connsiteY328" fmla="*/ 1348736 h 2013279"/>
                  <a:gd name="connsiteX329" fmla="*/ 941420 w 2918007"/>
                  <a:gd name="connsiteY329" fmla="*/ 1361580 h 2013279"/>
                  <a:gd name="connsiteX330" fmla="*/ 938015 w 2918007"/>
                  <a:gd name="connsiteY330" fmla="*/ 1365445 h 2013279"/>
                  <a:gd name="connsiteX331" fmla="*/ 937074 w 2918007"/>
                  <a:gd name="connsiteY331" fmla="*/ 1367247 h 2013279"/>
                  <a:gd name="connsiteX332" fmla="*/ 936367 w 2918007"/>
                  <a:gd name="connsiteY332" fmla="*/ 1368168 h 2013279"/>
                  <a:gd name="connsiteX333" fmla="*/ 932176 w 2918007"/>
                  <a:gd name="connsiteY333" fmla="*/ 1376621 h 2013279"/>
                  <a:gd name="connsiteX334" fmla="*/ 932156 w 2918007"/>
                  <a:gd name="connsiteY334" fmla="*/ 1376659 h 2013279"/>
                  <a:gd name="connsiteX335" fmla="*/ 821203 w 2918007"/>
                  <a:gd name="connsiteY335" fmla="*/ 1500412 h 2013279"/>
                  <a:gd name="connsiteX336" fmla="*/ 826135 w 2918007"/>
                  <a:gd name="connsiteY336" fmla="*/ 1562596 h 2013279"/>
                  <a:gd name="connsiteX337" fmla="*/ 778671 w 2918007"/>
                  <a:gd name="connsiteY337" fmla="*/ 1688812 h 2013279"/>
                  <a:gd name="connsiteX338" fmla="*/ 789771 w 2918007"/>
                  <a:gd name="connsiteY338" fmla="*/ 1731514 h 2013279"/>
                  <a:gd name="connsiteX339" fmla="*/ 793560 w 2918007"/>
                  <a:gd name="connsiteY339" fmla="*/ 1743252 h 2013279"/>
                  <a:gd name="connsiteX340" fmla="*/ 795330 w 2918007"/>
                  <a:gd name="connsiteY340" fmla="*/ 1749724 h 2013279"/>
                  <a:gd name="connsiteX341" fmla="*/ 797268 w 2918007"/>
                  <a:gd name="connsiteY341" fmla="*/ 1754737 h 2013279"/>
                  <a:gd name="connsiteX342" fmla="*/ 800898 w 2918007"/>
                  <a:gd name="connsiteY342" fmla="*/ 1765981 h 2013279"/>
                  <a:gd name="connsiteX343" fmla="*/ 804874 w 2918007"/>
                  <a:gd name="connsiteY343" fmla="*/ 1774412 h 2013279"/>
                  <a:gd name="connsiteX344" fmla="*/ 812080 w 2918007"/>
                  <a:gd name="connsiteY344" fmla="*/ 1793054 h 2013279"/>
                  <a:gd name="connsiteX345" fmla="*/ 819852 w 2918007"/>
                  <a:gd name="connsiteY345" fmla="*/ 1806177 h 2013279"/>
                  <a:gd name="connsiteX346" fmla="*/ 823342 w 2918007"/>
                  <a:gd name="connsiteY346" fmla="*/ 1813575 h 2013279"/>
                  <a:gd name="connsiteX347" fmla="*/ 825829 w 2918007"/>
                  <a:gd name="connsiteY347" fmla="*/ 1816267 h 2013279"/>
                  <a:gd name="connsiteX348" fmla="*/ 829013 w 2918007"/>
                  <a:gd name="connsiteY348" fmla="*/ 1821642 h 2013279"/>
                  <a:gd name="connsiteX349" fmla="*/ 846210 w 2918007"/>
                  <a:gd name="connsiteY349" fmla="*/ 1838318 h 2013279"/>
                  <a:gd name="connsiteX350" fmla="*/ 846218 w 2918007"/>
                  <a:gd name="connsiteY350" fmla="*/ 1838327 h 2013279"/>
                  <a:gd name="connsiteX351" fmla="*/ 869745 w 2918007"/>
                  <a:gd name="connsiteY351" fmla="*/ 1846967 h 2013279"/>
                  <a:gd name="connsiteX352" fmla="*/ 869746 w 2918007"/>
                  <a:gd name="connsiteY352" fmla="*/ 1846967 h 2013279"/>
                  <a:gd name="connsiteX353" fmla="*/ 846219 w 2918007"/>
                  <a:gd name="connsiteY353" fmla="*/ 1838327 h 2013279"/>
                  <a:gd name="connsiteX354" fmla="*/ 846210 w 2918007"/>
                  <a:gd name="connsiteY354" fmla="*/ 1838318 h 2013279"/>
                  <a:gd name="connsiteX355" fmla="*/ 825829 w 2918007"/>
                  <a:gd name="connsiteY355" fmla="*/ 1816267 h 2013279"/>
                  <a:gd name="connsiteX356" fmla="*/ 819852 w 2918007"/>
                  <a:gd name="connsiteY356" fmla="*/ 1806177 h 2013279"/>
                  <a:gd name="connsiteX357" fmla="*/ 804874 w 2918007"/>
                  <a:gd name="connsiteY357" fmla="*/ 1774412 h 2013279"/>
                  <a:gd name="connsiteX358" fmla="*/ 797268 w 2918007"/>
                  <a:gd name="connsiteY358" fmla="*/ 1754737 h 2013279"/>
                  <a:gd name="connsiteX359" fmla="*/ 793560 w 2918007"/>
                  <a:gd name="connsiteY359" fmla="*/ 1743252 h 2013279"/>
                  <a:gd name="connsiteX360" fmla="*/ 778672 w 2918007"/>
                  <a:gd name="connsiteY360" fmla="*/ 1688812 h 2013279"/>
                  <a:gd name="connsiteX361" fmla="*/ 826136 w 2918007"/>
                  <a:gd name="connsiteY361" fmla="*/ 1562596 h 2013279"/>
                  <a:gd name="connsiteX362" fmla="*/ 821204 w 2918007"/>
                  <a:gd name="connsiteY362" fmla="*/ 1500412 h 2013279"/>
                  <a:gd name="connsiteX363" fmla="*/ 932157 w 2918007"/>
                  <a:gd name="connsiteY363" fmla="*/ 1376659 h 2013279"/>
                  <a:gd name="connsiteX364" fmla="*/ 932176 w 2918007"/>
                  <a:gd name="connsiteY364" fmla="*/ 1376621 h 2013279"/>
                  <a:gd name="connsiteX365" fmla="*/ 937074 w 2918007"/>
                  <a:gd name="connsiteY365" fmla="*/ 1367247 h 2013279"/>
                  <a:gd name="connsiteX366" fmla="*/ 941420 w 2918007"/>
                  <a:gd name="connsiteY366" fmla="*/ 1361580 h 2013279"/>
                  <a:gd name="connsiteX367" fmla="*/ 955423 w 2918007"/>
                  <a:gd name="connsiteY367" fmla="*/ 1345686 h 2013279"/>
                  <a:gd name="connsiteX368" fmla="*/ 966848 w 2918007"/>
                  <a:gd name="connsiteY368" fmla="*/ 1337292 h 2013279"/>
                  <a:gd name="connsiteX369" fmla="*/ 991719 w 2918007"/>
                  <a:gd name="connsiteY369" fmla="*/ 1323946 h 2013279"/>
                  <a:gd name="connsiteX370" fmla="*/ 1022870 w 2918007"/>
                  <a:gd name="connsiteY370" fmla="*/ 1314480 h 2013279"/>
                  <a:gd name="connsiteX371" fmla="*/ 1029025 w 2918007"/>
                  <a:gd name="connsiteY371" fmla="*/ 1313231 h 2013279"/>
                  <a:gd name="connsiteX372" fmla="*/ 1069254 w 2918007"/>
                  <a:gd name="connsiteY372" fmla="*/ 1312314 h 2013279"/>
                  <a:gd name="connsiteX373" fmla="*/ 454443 w 2918007"/>
                  <a:gd name="connsiteY373" fmla="*/ 1310780 h 2013279"/>
                  <a:gd name="connsiteX374" fmla="*/ 433784 w 2918007"/>
                  <a:gd name="connsiteY374" fmla="*/ 1330395 h 2013279"/>
                  <a:gd name="connsiteX375" fmla="*/ 433777 w 2918007"/>
                  <a:gd name="connsiteY375" fmla="*/ 1330400 h 2013279"/>
                  <a:gd name="connsiteX376" fmla="*/ 400643 w 2918007"/>
                  <a:gd name="connsiteY376" fmla="*/ 1349411 h 2013279"/>
                  <a:gd name="connsiteX377" fmla="*/ 391172 w 2918007"/>
                  <a:gd name="connsiteY377" fmla="*/ 1353835 h 2013279"/>
                  <a:gd name="connsiteX378" fmla="*/ 386877 w 2918007"/>
                  <a:gd name="connsiteY378" fmla="*/ 1355680 h 2013279"/>
                  <a:gd name="connsiteX379" fmla="*/ 380475 w 2918007"/>
                  <a:gd name="connsiteY379" fmla="*/ 1358188 h 2013279"/>
                  <a:gd name="connsiteX380" fmla="*/ 311377 w 2918007"/>
                  <a:gd name="connsiteY380" fmla="*/ 1375258 h 2013279"/>
                  <a:gd name="connsiteX381" fmla="*/ 311376 w 2918007"/>
                  <a:gd name="connsiteY381" fmla="*/ 1375258 h 2013279"/>
                  <a:gd name="connsiteX382" fmla="*/ 279114 w 2918007"/>
                  <a:gd name="connsiteY382" fmla="*/ 1378792 h 2013279"/>
                  <a:gd name="connsiteX383" fmla="*/ 260748 w 2918007"/>
                  <a:gd name="connsiteY383" fmla="*/ 1380805 h 2013279"/>
                  <a:gd name="connsiteX384" fmla="*/ 260749 w 2918007"/>
                  <a:gd name="connsiteY384" fmla="*/ 1380805 h 2013279"/>
                  <a:gd name="connsiteX385" fmla="*/ 279114 w 2918007"/>
                  <a:gd name="connsiteY385" fmla="*/ 1378792 h 2013279"/>
                  <a:gd name="connsiteX386" fmla="*/ 311377 w 2918007"/>
                  <a:gd name="connsiteY386" fmla="*/ 1375258 h 2013279"/>
                  <a:gd name="connsiteX387" fmla="*/ 311377 w 2918007"/>
                  <a:gd name="connsiteY387" fmla="*/ 1375258 h 2013279"/>
                  <a:gd name="connsiteX388" fmla="*/ 380476 w 2918007"/>
                  <a:gd name="connsiteY388" fmla="*/ 1358188 h 2013279"/>
                  <a:gd name="connsiteX389" fmla="*/ 385453 w 2918007"/>
                  <a:gd name="connsiteY389" fmla="*/ 1356292 h 2013279"/>
                  <a:gd name="connsiteX390" fmla="*/ 386877 w 2918007"/>
                  <a:gd name="connsiteY390" fmla="*/ 1355680 h 2013279"/>
                  <a:gd name="connsiteX391" fmla="*/ 388999 w 2918007"/>
                  <a:gd name="connsiteY391" fmla="*/ 1354850 h 2013279"/>
                  <a:gd name="connsiteX392" fmla="*/ 391172 w 2918007"/>
                  <a:gd name="connsiteY392" fmla="*/ 1353835 h 2013279"/>
                  <a:gd name="connsiteX393" fmla="*/ 398192 w 2918007"/>
                  <a:gd name="connsiteY393" fmla="*/ 1350818 h 2013279"/>
                  <a:gd name="connsiteX394" fmla="*/ 400643 w 2918007"/>
                  <a:gd name="connsiteY394" fmla="*/ 1349411 h 2013279"/>
                  <a:gd name="connsiteX395" fmla="*/ 409369 w 2918007"/>
                  <a:gd name="connsiteY395" fmla="*/ 1345336 h 2013279"/>
                  <a:gd name="connsiteX396" fmla="*/ 433777 w 2918007"/>
                  <a:gd name="connsiteY396" fmla="*/ 1330400 h 2013279"/>
                  <a:gd name="connsiteX397" fmla="*/ 433785 w 2918007"/>
                  <a:gd name="connsiteY397" fmla="*/ 1330395 h 2013279"/>
                  <a:gd name="connsiteX398" fmla="*/ 454443 w 2918007"/>
                  <a:gd name="connsiteY398" fmla="*/ 1310781 h 2013279"/>
                  <a:gd name="connsiteX399" fmla="*/ 586165 w 2918007"/>
                  <a:gd name="connsiteY399" fmla="*/ 1241610 h 2013279"/>
                  <a:gd name="connsiteX400" fmla="*/ 536425 w 2918007"/>
                  <a:gd name="connsiteY400" fmla="*/ 1247365 h 2013279"/>
                  <a:gd name="connsiteX401" fmla="*/ 528411 w 2918007"/>
                  <a:gd name="connsiteY401" fmla="*/ 1424067 h 2013279"/>
                  <a:gd name="connsiteX402" fmla="*/ 538890 w 2918007"/>
                  <a:gd name="connsiteY402" fmla="*/ 1547820 h 2013279"/>
                  <a:gd name="connsiteX403" fmla="*/ 538915 w 2918007"/>
                  <a:gd name="connsiteY403" fmla="*/ 1547827 h 2013279"/>
                  <a:gd name="connsiteX404" fmla="*/ 547132 w 2918007"/>
                  <a:gd name="connsiteY404" fmla="*/ 1550259 h 2013279"/>
                  <a:gd name="connsiteX405" fmla="*/ 548826 w 2918007"/>
                  <a:gd name="connsiteY405" fmla="*/ 1550691 h 2013279"/>
                  <a:gd name="connsiteX406" fmla="*/ 551509 w 2918007"/>
                  <a:gd name="connsiteY406" fmla="*/ 1551467 h 2013279"/>
                  <a:gd name="connsiteX407" fmla="*/ 555815 w 2918007"/>
                  <a:gd name="connsiteY407" fmla="*/ 1552476 h 2013279"/>
                  <a:gd name="connsiteX408" fmla="*/ 569220 w 2918007"/>
                  <a:gd name="connsiteY408" fmla="*/ 1555901 h 2013279"/>
                  <a:gd name="connsiteX409" fmla="*/ 572756 w 2918007"/>
                  <a:gd name="connsiteY409" fmla="*/ 1556450 h 2013279"/>
                  <a:gd name="connsiteX410" fmla="*/ 584222 w 2918007"/>
                  <a:gd name="connsiteY410" fmla="*/ 1559138 h 2013279"/>
                  <a:gd name="connsiteX411" fmla="*/ 629310 w 2918007"/>
                  <a:gd name="connsiteY411" fmla="*/ 1565931 h 2013279"/>
                  <a:gd name="connsiteX412" fmla="*/ 634523 w 2918007"/>
                  <a:gd name="connsiteY412" fmla="*/ 1566037 h 2013279"/>
                  <a:gd name="connsiteX413" fmla="*/ 639134 w 2918007"/>
                  <a:gd name="connsiteY413" fmla="*/ 1566752 h 2013279"/>
                  <a:gd name="connsiteX414" fmla="*/ 679056 w 2918007"/>
                  <a:gd name="connsiteY414" fmla="*/ 1566940 h 2013279"/>
                  <a:gd name="connsiteX415" fmla="*/ 634523 w 2918007"/>
                  <a:gd name="connsiteY415" fmla="*/ 1566037 h 2013279"/>
                  <a:gd name="connsiteX416" fmla="*/ 572756 w 2918007"/>
                  <a:gd name="connsiteY416" fmla="*/ 1556450 h 2013279"/>
                  <a:gd name="connsiteX417" fmla="*/ 555815 w 2918007"/>
                  <a:gd name="connsiteY417" fmla="*/ 1552476 h 2013279"/>
                  <a:gd name="connsiteX418" fmla="*/ 548826 w 2918007"/>
                  <a:gd name="connsiteY418" fmla="*/ 1550691 h 2013279"/>
                  <a:gd name="connsiteX419" fmla="*/ 538915 w 2918007"/>
                  <a:gd name="connsiteY419" fmla="*/ 1547827 h 2013279"/>
                  <a:gd name="connsiteX420" fmla="*/ 538891 w 2918007"/>
                  <a:gd name="connsiteY420" fmla="*/ 1547820 h 2013279"/>
                  <a:gd name="connsiteX421" fmla="*/ 528412 w 2918007"/>
                  <a:gd name="connsiteY421" fmla="*/ 1424067 h 2013279"/>
                  <a:gd name="connsiteX422" fmla="*/ 536426 w 2918007"/>
                  <a:gd name="connsiteY422" fmla="*/ 1247365 h 2013279"/>
                  <a:gd name="connsiteX423" fmla="*/ 586166 w 2918007"/>
                  <a:gd name="connsiteY423" fmla="*/ 1241610 h 2013279"/>
                  <a:gd name="connsiteX424" fmla="*/ 1596385 w 2918007"/>
                  <a:gd name="connsiteY424" fmla="*/ 1215105 h 2013279"/>
                  <a:gd name="connsiteX425" fmla="*/ 1609230 w 2918007"/>
                  <a:gd name="connsiteY425" fmla="*/ 1218911 h 2013279"/>
                  <a:gd name="connsiteX426" fmla="*/ 1613762 w 2918007"/>
                  <a:gd name="connsiteY426" fmla="*/ 1223843 h 2013279"/>
                  <a:gd name="connsiteX427" fmla="*/ 1619447 w 2918007"/>
                  <a:gd name="connsiteY427" fmla="*/ 1235897 h 2013279"/>
                  <a:gd name="connsiteX428" fmla="*/ 1622205 w 2918007"/>
                  <a:gd name="connsiteY428" fmla="*/ 1244422 h 2013279"/>
                  <a:gd name="connsiteX429" fmla="*/ 1624213 w 2918007"/>
                  <a:gd name="connsiteY429" fmla="*/ 1255240 h 2013279"/>
                  <a:gd name="connsiteX430" fmla="*/ 1629925 w 2918007"/>
                  <a:gd name="connsiteY430" fmla="*/ 1301545 h 2013279"/>
                  <a:gd name="connsiteX431" fmla="*/ 1695264 w 2918007"/>
                  <a:gd name="connsiteY431" fmla="*/ 1432071 h 2013279"/>
                  <a:gd name="connsiteX432" fmla="*/ 1782764 w 2918007"/>
                  <a:gd name="connsiteY432" fmla="*/ 1432311 h 2013279"/>
                  <a:gd name="connsiteX433" fmla="*/ 1782764 w 2918007"/>
                  <a:gd name="connsiteY433" fmla="*/ 1432311 h 2013279"/>
                  <a:gd name="connsiteX434" fmla="*/ 1695265 w 2918007"/>
                  <a:gd name="connsiteY434" fmla="*/ 1432071 h 2013279"/>
                  <a:gd name="connsiteX435" fmla="*/ 1629926 w 2918007"/>
                  <a:gd name="connsiteY435" fmla="*/ 1301545 h 2013279"/>
                  <a:gd name="connsiteX436" fmla="*/ 1626861 w 2918007"/>
                  <a:gd name="connsiteY436" fmla="*/ 1269503 h 2013279"/>
                  <a:gd name="connsiteX437" fmla="*/ 1624213 w 2918007"/>
                  <a:gd name="connsiteY437" fmla="*/ 1255240 h 2013279"/>
                  <a:gd name="connsiteX438" fmla="*/ 1623294 w 2918007"/>
                  <a:gd name="connsiteY438" fmla="*/ 1247789 h 2013279"/>
                  <a:gd name="connsiteX439" fmla="*/ 1622205 w 2918007"/>
                  <a:gd name="connsiteY439" fmla="*/ 1244422 h 2013279"/>
                  <a:gd name="connsiteX440" fmla="*/ 1621385 w 2918007"/>
                  <a:gd name="connsiteY440" fmla="*/ 1240007 h 2013279"/>
                  <a:gd name="connsiteX441" fmla="*/ 1619447 w 2918007"/>
                  <a:gd name="connsiteY441" fmla="*/ 1235897 h 2013279"/>
                  <a:gd name="connsiteX442" fmla="*/ 1616517 w 2918007"/>
                  <a:gd name="connsiteY442" fmla="*/ 1226841 h 2013279"/>
                  <a:gd name="connsiteX443" fmla="*/ 1613762 w 2918007"/>
                  <a:gd name="connsiteY443" fmla="*/ 1223843 h 2013279"/>
                  <a:gd name="connsiteX444" fmla="*/ 1611794 w 2918007"/>
                  <a:gd name="connsiteY444" fmla="*/ 1219671 h 2013279"/>
                  <a:gd name="connsiteX445" fmla="*/ 1609230 w 2918007"/>
                  <a:gd name="connsiteY445" fmla="*/ 1218911 h 2013279"/>
                  <a:gd name="connsiteX446" fmla="*/ 1606001 w 2918007"/>
                  <a:gd name="connsiteY446" fmla="*/ 1215397 h 2013279"/>
                  <a:gd name="connsiteX447" fmla="*/ 633567 w 2918007"/>
                  <a:gd name="connsiteY447" fmla="*/ 1197003 h 2013279"/>
                  <a:gd name="connsiteX448" fmla="*/ 690534 w 2918007"/>
                  <a:gd name="connsiteY448" fmla="*/ 1210912 h 2013279"/>
                  <a:gd name="connsiteX449" fmla="*/ 706433 w 2918007"/>
                  <a:gd name="connsiteY449" fmla="*/ 1218144 h 2013279"/>
                  <a:gd name="connsiteX450" fmla="*/ 739870 w 2918007"/>
                  <a:gd name="connsiteY450" fmla="*/ 1236231 h 2013279"/>
                  <a:gd name="connsiteX451" fmla="*/ 752530 w 2918007"/>
                  <a:gd name="connsiteY451" fmla="*/ 1243801 h 2013279"/>
                  <a:gd name="connsiteX452" fmla="*/ 784196 w 2918007"/>
                  <a:gd name="connsiteY452" fmla="*/ 1260281 h 2013279"/>
                  <a:gd name="connsiteX453" fmla="*/ 784219 w 2918007"/>
                  <a:gd name="connsiteY453" fmla="*/ 1260294 h 2013279"/>
                  <a:gd name="connsiteX454" fmla="*/ 784239 w 2918007"/>
                  <a:gd name="connsiteY454" fmla="*/ 1260301 h 2013279"/>
                  <a:gd name="connsiteX455" fmla="*/ 827638 w 2918007"/>
                  <a:gd name="connsiteY455" fmla="*/ 1277033 h 2013279"/>
                  <a:gd name="connsiteX456" fmla="*/ 839282 w 2918007"/>
                  <a:gd name="connsiteY456" fmla="*/ 1280442 h 2013279"/>
                  <a:gd name="connsiteX457" fmla="*/ 848104 w 2918007"/>
                  <a:gd name="connsiteY457" fmla="*/ 1283671 h 2013279"/>
                  <a:gd name="connsiteX458" fmla="*/ 859369 w 2918007"/>
                  <a:gd name="connsiteY458" fmla="*/ 1286325 h 2013279"/>
                  <a:gd name="connsiteX459" fmla="*/ 866665 w 2918007"/>
                  <a:gd name="connsiteY459" fmla="*/ 1288461 h 2013279"/>
                  <a:gd name="connsiteX460" fmla="*/ 869181 w 2918007"/>
                  <a:gd name="connsiteY460" fmla="*/ 1288637 h 2013279"/>
                  <a:gd name="connsiteX461" fmla="*/ 874976 w 2918007"/>
                  <a:gd name="connsiteY461" fmla="*/ 1290002 h 2013279"/>
                  <a:gd name="connsiteX462" fmla="*/ 894826 w 2918007"/>
                  <a:gd name="connsiteY462" fmla="*/ 1290424 h 2013279"/>
                  <a:gd name="connsiteX463" fmla="*/ 894826 w 2918007"/>
                  <a:gd name="connsiteY463" fmla="*/ 1290424 h 2013279"/>
                  <a:gd name="connsiteX464" fmla="*/ 869181 w 2918007"/>
                  <a:gd name="connsiteY464" fmla="*/ 1288637 h 2013279"/>
                  <a:gd name="connsiteX465" fmla="*/ 859369 w 2918007"/>
                  <a:gd name="connsiteY465" fmla="*/ 1286325 h 2013279"/>
                  <a:gd name="connsiteX466" fmla="*/ 839282 w 2918007"/>
                  <a:gd name="connsiteY466" fmla="*/ 1280442 h 2013279"/>
                  <a:gd name="connsiteX467" fmla="*/ 784239 w 2918007"/>
                  <a:gd name="connsiteY467" fmla="*/ 1260301 h 2013279"/>
                  <a:gd name="connsiteX468" fmla="*/ 784220 w 2918007"/>
                  <a:gd name="connsiteY468" fmla="*/ 1260294 h 2013279"/>
                  <a:gd name="connsiteX469" fmla="*/ 784196 w 2918007"/>
                  <a:gd name="connsiteY469" fmla="*/ 1260281 h 2013279"/>
                  <a:gd name="connsiteX470" fmla="*/ 741938 w 2918007"/>
                  <a:gd name="connsiteY470" fmla="*/ 1237350 h 2013279"/>
                  <a:gd name="connsiteX471" fmla="*/ 739870 w 2918007"/>
                  <a:gd name="connsiteY471" fmla="*/ 1236231 h 2013279"/>
                  <a:gd name="connsiteX472" fmla="*/ 719751 w 2918007"/>
                  <a:gd name="connsiteY472" fmla="*/ 1224200 h 2013279"/>
                  <a:gd name="connsiteX473" fmla="*/ 706433 w 2918007"/>
                  <a:gd name="connsiteY473" fmla="*/ 1218144 h 2013279"/>
                  <a:gd name="connsiteX474" fmla="*/ 695149 w 2918007"/>
                  <a:gd name="connsiteY474" fmla="*/ 1212039 h 2013279"/>
                  <a:gd name="connsiteX475" fmla="*/ 690534 w 2918007"/>
                  <a:gd name="connsiteY475" fmla="*/ 1210912 h 2013279"/>
                  <a:gd name="connsiteX476" fmla="*/ 681543 w 2918007"/>
                  <a:gd name="connsiteY476" fmla="*/ 1206823 h 2013279"/>
                  <a:gd name="connsiteX477" fmla="*/ 633567 w 2918007"/>
                  <a:gd name="connsiteY477" fmla="*/ 1197003 h 2013279"/>
                  <a:gd name="connsiteX478" fmla="*/ 1407010 w 2918007"/>
                  <a:gd name="connsiteY478" fmla="*/ 1171394 h 2013279"/>
                  <a:gd name="connsiteX479" fmla="*/ 1407010 w 2918007"/>
                  <a:gd name="connsiteY479" fmla="*/ 1171395 h 2013279"/>
                  <a:gd name="connsiteX480" fmla="*/ 1425562 w 2918007"/>
                  <a:gd name="connsiteY480" fmla="*/ 1177487 h 2013279"/>
                  <a:gd name="connsiteX481" fmla="*/ 1431431 w 2918007"/>
                  <a:gd name="connsiteY481" fmla="*/ 1182672 h 2013279"/>
                  <a:gd name="connsiteX482" fmla="*/ 1446527 w 2918007"/>
                  <a:gd name="connsiteY482" fmla="*/ 1202532 h 2013279"/>
                  <a:gd name="connsiteX483" fmla="*/ 1451935 w 2918007"/>
                  <a:gd name="connsiteY483" fmla="*/ 1213121 h 2013279"/>
                  <a:gd name="connsiteX484" fmla="*/ 1459798 w 2918007"/>
                  <a:gd name="connsiteY484" fmla="*/ 1261525 h 2013279"/>
                  <a:gd name="connsiteX485" fmla="*/ 1477674 w 2918007"/>
                  <a:gd name="connsiteY485" fmla="*/ 1382200 h 2013279"/>
                  <a:gd name="connsiteX486" fmla="*/ 1520899 w 2918007"/>
                  <a:gd name="connsiteY486" fmla="*/ 1401228 h 2013279"/>
                  <a:gd name="connsiteX487" fmla="*/ 1520900 w 2918007"/>
                  <a:gd name="connsiteY487" fmla="*/ 1401228 h 2013279"/>
                  <a:gd name="connsiteX488" fmla="*/ 1501686 w 2918007"/>
                  <a:gd name="connsiteY488" fmla="*/ 1395646 h 2013279"/>
                  <a:gd name="connsiteX489" fmla="*/ 1477675 w 2918007"/>
                  <a:gd name="connsiteY489" fmla="*/ 1382200 h 2013279"/>
                  <a:gd name="connsiteX490" fmla="*/ 1459799 w 2918007"/>
                  <a:gd name="connsiteY490" fmla="*/ 1261525 h 2013279"/>
                  <a:gd name="connsiteX491" fmla="*/ 1455366 w 2918007"/>
                  <a:gd name="connsiteY491" fmla="*/ 1219840 h 2013279"/>
                  <a:gd name="connsiteX492" fmla="*/ 1451935 w 2918007"/>
                  <a:gd name="connsiteY492" fmla="*/ 1213121 h 2013279"/>
                  <a:gd name="connsiteX493" fmla="*/ 1451217 w 2918007"/>
                  <a:gd name="connsiteY493" fmla="*/ 1208701 h 2013279"/>
                  <a:gd name="connsiteX494" fmla="*/ 1446527 w 2918007"/>
                  <a:gd name="connsiteY494" fmla="*/ 1202532 h 2013279"/>
                  <a:gd name="connsiteX495" fmla="*/ 1440458 w 2918007"/>
                  <a:gd name="connsiteY495" fmla="*/ 1190648 h 2013279"/>
                  <a:gd name="connsiteX496" fmla="*/ 1431431 w 2918007"/>
                  <a:gd name="connsiteY496" fmla="*/ 1182672 h 2013279"/>
                  <a:gd name="connsiteX497" fmla="*/ 1428131 w 2918007"/>
                  <a:gd name="connsiteY497" fmla="*/ 1178331 h 2013279"/>
                  <a:gd name="connsiteX498" fmla="*/ 1425562 w 2918007"/>
                  <a:gd name="connsiteY498" fmla="*/ 1177487 h 2013279"/>
                  <a:gd name="connsiteX499" fmla="*/ 1422024 w 2918007"/>
                  <a:gd name="connsiteY499" fmla="*/ 1174361 h 2013279"/>
                  <a:gd name="connsiteX500" fmla="*/ 1407010 w 2918007"/>
                  <a:gd name="connsiteY500" fmla="*/ 1171394 h 2013279"/>
                  <a:gd name="connsiteX501" fmla="*/ 2454771 w 2918007"/>
                  <a:gd name="connsiteY501" fmla="*/ 1162313 h 2013279"/>
                  <a:gd name="connsiteX502" fmla="*/ 2497449 w 2918007"/>
                  <a:gd name="connsiteY502" fmla="*/ 1166697 h 2013279"/>
                  <a:gd name="connsiteX503" fmla="*/ 2509074 w 2918007"/>
                  <a:gd name="connsiteY503" fmla="*/ 1169436 h 2013279"/>
                  <a:gd name="connsiteX504" fmla="*/ 2514272 w 2918007"/>
                  <a:gd name="connsiteY504" fmla="*/ 1170919 h 2013279"/>
                  <a:gd name="connsiteX505" fmla="*/ 2521862 w 2918007"/>
                  <a:gd name="connsiteY505" fmla="*/ 1173482 h 2013279"/>
                  <a:gd name="connsiteX506" fmla="*/ 2559183 w 2918007"/>
                  <a:gd name="connsiteY506" fmla="*/ 1196657 h 2013279"/>
                  <a:gd name="connsiteX507" fmla="*/ 2559184 w 2918007"/>
                  <a:gd name="connsiteY507" fmla="*/ 1196656 h 2013279"/>
                  <a:gd name="connsiteX508" fmla="*/ 2542810 w 2918007"/>
                  <a:gd name="connsiteY508" fmla="*/ 1188976 h 2013279"/>
                  <a:gd name="connsiteX509" fmla="*/ 2521863 w 2918007"/>
                  <a:gd name="connsiteY509" fmla="*/ 1173482 h 2013279"/>
                  <a:gd name="connsiteX510" fmla="*/ 2515988 w 2918007"/>
                  <a:gd name="connsiteY510" fmla="*/ 1171408 h 2013279"/>
                  <a:gd name="connsiteX511" fmla="*/ 2514272 w 2918007"/>
                  <a:gd name="connsiteY511" fmla="*/ 1170919 h 2013279"/>
                  <a:gd name="connsiteX512" fmla="*/ 2511749 w 2918007"/>
                  <a:gd name="connsiteY512" fmla="*/ 1170067 h 2013279"/>
                  <a:gd name="connsiteX513" fmla="*/ 2509074 w 2918007"/>
                  <a:gd name="connsiteY513" fmla="*/ 1169436 h 2013279"/>
                  <a:gd name="connsiteX514" fmla="*/ 2500604 w 2918007"/>
                  <a:gd name="connsiteY514" fmla="*/ 1167021 h 2013279"/>
                  <a:gd name="connsiteX515" fmla="*/ 2497449 w 2918007"/>
                  <a:gd name="connsiteY515" fmla="*/ 1166697 h 2013279"/>
                  <a:gd name="connsiteX516" fmla="*/ 2486727 w 2918007"/>
                  <a:gd name="connsiteY516" fmla="*/ 1164170 h 2013279"/>
                  <a:gd name="connsiteX517" fmla="*/ 2216125 w 2918007"/>
                  <a:gd name="connsiteY517" fmla="*/ 1161169 h 2013279"/>
                  <a:gd name="connsiteX518" fmla="*/ 2149939 w 2918007"/>
                  <a:gd name="connsiteY518" fmla="*/ 1185257 h 2013279"/>
                  <a:gd name="connsiteX519" fmla="*/ 2136818 w 2918007"/>
                  <a:gd name="connsiteY519" fmla="*/ 1192404 h 2013279"/>
                  <a:gd name="connsiteX520" fmla="*/ 2130342 w 2918007"/>
                  <a:gd name="connsiteY520" fmla="*/ 1195482 h 2013279"/>
                  <a:gd name="connsiteX521" fmla="*/ 2067649 w 2918007"/>
                  <a:gd name="connsiteY521" fmla="*/ 1230083 h 2013279"/>
                  <a:gd name="connsiteX522" fmla="*/ 2067572 w 2918007"/>
                  <a:gd name="connsiteY522" fmla="*/ 1230125 h 2013279"/>
                  <a:gd name="connsiteX523" fmla="*/ 2015794 w 2918007"/>
                  <a:gd name="connsiteY523" fmla="*/ 1331098 h 2013279"/>
                  <a:gd name="connsiteX524" fmla="*/ 2015718 w 2918007"/>
                  <a:gd name="connsiteY524" fmla="*/ 1331227 h 2013279"/>
                  <a:gd name="connsiteX525" fmla="*/ 2001220 w 2918007"/>
                  <a:gd name="connsiteY525" fmla="*/ 1355699 h 2013279"/>
                  <a:gd name="connsiteX526" fmla="*/ 1999141 w 2918007"/>
                  <a:gd name="connsiteY526" fmla="*/ 1359578 h 2013279"/>
                  <a:gd name="connsiteX527" fmla="*/ 1997620 w 2918007"/>
                  <a:gd name="connsiteY527" fmla="*/ 1362180 h 2013279"/>
                  <a:gd name="connsiteX528" fmla="*/ 1995686 w 2918007"/>
                  <a:gd name="connsiteY528" fmla="*/ 1366025 h 2013279"/>
                  <a:gd name="connsiteX529" fmla="*/ 1992033 w 2918007"/>
                  <a:gd name="connsiteY529" fmla="*/ 1372841 h 2013279"/>
                  <a:gd name="connsiteX530" fmla="*/ 1990791 w 2918007"/>
                  <a:gd name="connsiteY530" fmla="*/ 1375758 h 2013279"/>
                  <a:gd name="connsiteX531" fmla="*/ 1988287 w 2918007"/>
                  <a:gd name="connsiteY531" fmla="*/ 1380738 h 2013279"/>
                  <a:gd name="connsiteX532" fmla="*/ 1984357 w 2918007"/>
                  <a:gd name="connsiteY532" fmla="*/ 1392051 h 2013279"/>
                  <a:gd name="connsiteX533" fmla="*/ 1984358 w 2918007"/>
                  <a:gd name="connsiteY533" fmla="*/ 1392050 h 2013279"/>
                  <a:gd name="connsiteX534" fmla="*/ 1984849 w 2918007"/>
                  <a:gd name="connsiteY534" fmla="*/ 1389713 h 2013279"/>
                  <a:gd name="connsiteX535" fmla="*/ 1990791 w 2918007"/>
                  <a:gd name="connsiteY535" fmla="*/ 1375758 h 2013279"/>
                  <a:gd name="connsiteX536" fmla="*/ 1995686 w 2918007"/>
                  <a:gd name="connsiteY536" fmla="*/ 1366025 h 2013279"/>
                  <a:gd name="connsiteX537" fmla="*/ 1999141 w 2918007"/>
                  <a:gd name="connsiteY537" fmla="*/ 1359578 h 2013279"/>
                  <a:gd name="connsiteX538" fmla="*/ 2015718 w 2918007"/>
                  <a:gd name="connsiteY538" fmla="*/ 1331227 h 2013279"/>
                  <a:gd name="connsiteX539" fmla="*/ 2015795 w 2918007"/>
                  <a:gd name="connsiteY539" fmla="*/ 1331098 h 2013279"/>
                  <a:gd name="connsiteX540" fmla="*/ 2067573 w 2918007"/>
                  <a:gd name="connsiteY540" fmla="*/ 1230125 h 2013279"/>
                  <a:gd name="connsiteX541" fmla="*/ 2067649 w 2918007"/>
                  <a:gd name="connsiteY541" fmla="*/ 1230083 h 2013279"/>
                  <a:gd name="connsiteX542" fmla="*/ 2136818 w 2918007"/>
                  <a:gd name="connsiteY542" fmla="*/ 1192404 h 2013279"/>
                  <a:gd name="connsiteX543" fmla="*/ 2185894 w 2918007"/>
                  <a:gd name="connsiteY543" fmla="*/ 1169086 h 2013279"/>
                  <a:gd name="connsiteX544" fmla="*/ 2216126 w 2918007"/>
                  <a:gd name="connsiteY544" fmla="*/ 1161169 h 2013279"/>
                  <a:gd name="connsiteX545" fmla="*/ 1140501 w 2918007"/>
                  <a:gd name="connsiteY545" fmla="*/ 1144545 h 2013279"/>
                  <a:gd name="connsiteX546" fmla="*/ 1121084 w 2918007"/>
                  <a:gd name="connsiteY546" fmla="*/ 1164247 h 2013279"/>
                  <a:gd name="connsiteX547" fmla="*/ 1117094 w 2918007"/>
                  <a:gd name="connsiteY547" fmla="*/ 1169680 h 2013279"/>
                  <a:gd name="connsiteX548" fmla="*/ 1113413 w 2918007"/>
                  <a:gd name="connsiteY548" fmla="*/ 1173826 h 2013279"/>
                  <a:gd name="connsiteX549" fmla="*/ 1112001 w 2918007"/>
                  <a:gd name="connsiteY549" fmla="*/ 1176613 h 2013279"/>
                  <a:gd name="connsiteX550" fmla="*/ 1106175 w 2918007"/>
                  <a:gd name="connsiteY550" fmla="*/ 1184545 h 2013279"/>
                  <a:gd name="connsiteX551" fmla="*/ 1096120 w 2918007"/>
                  <a:gd name="connsiteY551" fmla="*/ 1207961 h 2013279"/>
                  <a:gd name="connsiteX552" fmla="*/ 1088203 w 2918007"/>
                  <a:gd name="connsiteY552" fmla="*/ 1213781 h 2013279"/>
                  <a:gd name="connsiteX553" fmla="*/ 1072543 w 2918007"/>
                  <a:gd name="connsiteY553" fmla="*/ 1221275 h 2013279"/>
                  <a:gd name="connsiteX554" fmla="*/ 1072543 w 2918007"/>
                  <a:gd name="connsiteY554" fmla="*/ 1221275 h 2013279"/>
                  <a:gd name="connsiteX555" fmla="*/ 1096120 w 2918007"/>
                  <a:gd name="connsiteY555" fmla="*/ 1207961 h 2013279"/>
                  <a:gd name="connsiteX556" fmla="*/ 1112001 w 2918007"/>
                  <a:gd name="connsiteY556" fmla="*/ 1176613 h 2013279"/>
                  <a:gd name="connsiteX557" fmla="*/ 1117094 w 2918007"/>
                  <a:gd name="connsiteY557" fmla="*/ 1169680 h 2013279"/>
                  <a:gd name="connsiteX558" fmla="*/ 1134607 w 2918007"/>
                  <a:gd name="connsiteY558" fmla="*/ 1149951 h 2013279"/>
                  <a:gd name="connsiteX559" fmla="*/ 1140501 w 2918007"/>
                  <a:gd name="connsiteY559" fmla="*/ 1144545 h 2013279"/>
                  <a:gd name="connsiteX560" fmla="*/ 1416178 w 2918007"/>
                  <a:gd name="connsiteY560" fmla="*/ 1143968 h 2013279"/>
                  <a:gd name="connsiteX561" fmla="*/ 1407404 w 2918007"/>
                  <a:gd name="connsiteY561" fmla="*/ 1144545 h 2013279"/>
                  <a:gd name="connsiteX562" fmla="*/ 1338984 w 2918007"/>
                  <a:gd name="connsiteY562" fmla="*/ 1183949 h 2013279"/>
                  <a:gd name="connsiteX563" fmla="*/ 1207073 w 2918007"/>
                  <a:gd name="connsiteY563" fmla="*/ 1239361 h 2013279"/>
                  <a:gd name="connsiteX564" fmla="*/ 1195446 w 2918007"/>
                  <a:gd name="connsiteY564" fmla="*/ 1274442 h 2013279"/>
                  <a:gd name="connsiteX565" fmla="*/ 1191615 w 2918007"/>
                  <a:gd name="connsiteY565" fmla="*/ 1281340 h 2013279"/>
                  <a:gd name="connsiteX566" fmla="*/ 1182182 w 2918007"/>
                  <a:gd name="connsiteY566" fmla="*/ 1292713 h 2013279"/>
                  <a:gd name="connsiteX567" fmla="*/ 1163196 w 2918007"/>
                  <a:gd name="connsiteY567" fmla="*/ 1308771 h 2013279"/>
                  <a:gd name="connsiteX568" fmla="*/ 1155748 w 2918007"/>
                  <a:gd name="connsiteY568" fmla="*/ 1313127 h 2013279"/>
                  <a:gd name="connsiteX569" fmla="*/ 1133394 w 2918007"/>
                  <a:gd name="connsiteY569" fmla="*/ 1320313 h 2013279"/>
                  <a:gd name="connsiteX570" fmla="*/ 1133394 w 2918007"/>
                  <a:gd name="connsiteY570" fmla="*/ 1320314 h 2013279"/>
                  <a:gd name="connsiteX571" fmla="*/ 1133393 w 2918007"/>
                  <a:gd name="connsiteY571" fmla="*/ 1320314 h 2013279"/>
                  <a:gd name="connsiteX572" fmla="*/ 1123783 w 2918007"/>
                  <a:gd name="connsiteY572" fmla="*/ 1321101 h 2013279"/>
                  <a:gd name="connsiteX573" fmla="*/ 1122009 w 2918007"/>
                  <a:gd name="connsiteY573" fmla="*/ 1321247 h 2013279"/>
                  <a:gd name="connsiteX574" fmla="*/ 1122010 w 2918007"/>
                  <a:gd name="connsiteY574" fmla="*/ 1321247 h 2013279"/>
                  <a:gd name="connsiteX575" fmla="*/ 1123783 w 2918007"/>
                  <a:gd name="connsiteY575" fmla="*/ 1321101 h 2013279"/>
                  <a:gd name="connsiteX576" fmla="*/ 1133394 w 2918007"/>
                  <a:gd name="connsiteY576" fmla="*/ 1320314 h 2013279"/>
                  <a:gd name="connsiteX577" fmla="*/ 1133394 w 2918007"/>
                  <a:gd name="connsiteY577" fmla="*/ 1320314 h 2013279"/>
                  <a:gd name="connsiteX578" fmla="*/ 1133394 w 2918007"/>
                  <a:gd name="connsiteY578" fmla="*/ 1320313 h 2013279"/>
                  <a:gd name="connsiteX579" fmla="*/ 1152228 w 2918007"/>
                  <a:gd name="connsiteY579" fmla="*/ 1315185 h 2013279"/>
                  <a:gd name="connsiteX580" fmla="*/ 1155748 w 2918007"/>
                  <a:gd name="connsiteY580" fmla="*/ 1313127 h 2013279"/>
                  <a:gd name="connsiteX581" fmla="*/ 1159456 w 2918007"/>
                  <a:gd name="connsiteY581" fmla="*/ 1311935 h 2013279"/>
                  <a:gd name="connsiteX582" fmla="*/ 1163196 w 2918007"/>
                  <a:gd name="connsiteY582" fmla="*/ 1308771 h 2013279"/>
                  <a:gd name="connsiteX583" fmla="*/ 1174199 w 2918007"/>
                  <a:gd name="connsiteY583" fmla="*/ 1302337 h 2013279"/>
                  <a:gd name="connsiteX584" fmla="*/ 1182182 w 2918007"/>
                  <a:gd name="connsiteY584" fmla="*/ 1292713 h 2013279"/>
                  <a:gd name="connsiteX585" fmla="*/ 1188061 w 2918007"/>
                  <a:gd name="connsiteY585" fmla="*/ 1287740 h 2013279"/>
                  <a:gd name="connsiteX586" fmla="*/ 1191615 w 2918007"/>
                  <a:gd name="connsiteY586" fmla="*/ 1281340 h 2013279"/>
                  <a:gd name="connsiteX587" fmla="*/ 1194187 w 2918007"/>
                  <a:gd name="connsiteY587" fmla="*/ 1278240 h 2013279"/>
                  <a:gd name="connsiteX588" fmla="*/ 1195446 w 2918007"/>
                  <a:gd name="connsiteY588" fmla="*/ 1274442 h 2013279"/>
                  <a:gd name="connsiteX589" fmla="*/ 1199525 w 2918007"/>
                  <a:gd name="connsiteY589" fmla="*/ 1267097 h 2013279"/>
                  <a:gd name="connsiteX590" fmla="*/ 1207074 w 2918007"/>
                  <a:gd name="connsiteY590" fmla="*/ 1239361 h 2013279"/>
                  <a:gd name="connsiteX591" fmla="*/ 1338985 w 2918007"/>
                  <a:gd name="connsiteY591" fmla="*/ 1183949 h 2013279"/>
                  <a:gd name="connsiteX592" fmla="*/ 1407405 w 2918007"/>
                  <a:gd name="connsiteY592" fmla="*/ 1144545 h 2013279"/>
                  <a:gd name="connsiteX593" fmla="*/ 1416179 w 2918007"/>
                  <a:gd name="connsiteY593" fmla="*/ 1143968 h 2013279"/>
                  <a:gd name="connsiteX594" fmla="*/ 2652772 w 2918007"/>
                  <a:gd name="connsiteY594" fmla="*/ 1133539 h 2013279"/>
                  <a:gd name="connsiteX595" fmla="*/ 2652771 w 2918007"/>
                  <a:gd name="connsiteY595" fmla="*/ 1133539 h 2013279"/>
                  <a:gd name="connsiteX596" fmla="*/ 2658347 w 2918007"/>
                  <a:gd name="connsiteY596" fmla="*/ 1136743 h 2013279"/>
                  <a:gd name="connsiteX597" fmla="*/ 2656238 w 2918007"/>
                  <a:gd name="connsiteY597" fmla="*/ 1149470 h 2013279"/>
                  <a:gd name="connsiteX598" fmla="*/ 2608775 w 2918007"/>
                  <a:gd name="connsiteY598" fmla="*/ 1210423 h 2013279"/>
                  <a:gd name="connsiteX599" fmla="*/ 2595830 w 2918007"/>
                  <a:gd name="connsiteY599" fmla="*/ 1440075 h 2013279"/>
                  <a:gd name="connsiteX600" fmla="*/ 2595862 w 2918007"/>
                  <a:gd name="connsiteY600" fmla="*/ 1440173 h 2013279"/>
                  <a:gd name="connsiteX601" fmla="*/ 2604190 w 2918007"/>
                  <a:gd name="connsiteY601" fmla="*/ 1466825 h 2013279"/>
                  <a:gd name="connsiteX602" fmla="*/ 2605752 w 2918007"/>
                  <a:gd name="connsiteY602" fmla="*/ 1470831 h 2013279"/>
                  <a:gd name="connsiteX603" fmla="*/ 2606763 w 2918007"/>
                  <a:gd name="connsiteY603" fmla="*/ 1473965 h 2013279"/>
                  <a:gd name="connsiteX604" fmla="*/ 2608449 w 2918007"/>
                  <a:gd name="connsiteY604" fmla="*/ 1477747 h 2013279"/>
                  <a:gd name="connsiteX605" fmla="*/ 2611601 w 2918007"/>
                  <a:gd name="connsiteY605" fmla="*/ 1485829 h 2013279"/>
                  <a:gd name="connsiteX606" fmla="*/ 2613154 w 2918007"/>
                  <a:gd name="connsiteY606" fmla="*/ 1488300 h 2013279"/>
                  <a:gd name="connsiteX607" fmla="*/ 2616027 w 2918007"/>
                  <a:gd name="connsiteY607" fmla="*/ 1494746 h 2013279"/>
                  <a:gd name="connsiteX608" fmla="*/ 2629809 w 2918007"/>
                  <a:gd name="connsiteY608" fmla="*/ 1507569 h 2013279"/>
                  <a:gd name="connsiteX609" fmla="*/ 2629810 w 2918007"/>
                  <a:gd name="connsiteY609" fmla="*/ 1507569 h 2013279"/>
                  <a:gd name="connsiteX610" fmla="*/ 2623689 w 2918007"/>
                  <a:gd name="connsiteY610" fmla="*/ 1505064 h 2013279"/>
                  <a:gd name="connsiteX611" fmla="*/ 2613154 w 2918007"/>
                  <a:gd name="connsiteY611" fmla="*/ 1488300 h 2013279"/>
                  <a:gd name="connsiteX612" fmla="*/ 2608449 w 2918007"/>
                  <a:gd name="connsiteY612" fmla="*/ 1477747 h 2013279"/>
                  <a:gd name="connsiteX613" fmla="*/ 2605752 w 2918007"/>
                  <a:gd name="connsiteY613" fmla="*/ 1470831 h 2013279"/>
                  <a:gd name="connsiteX614" fmla="*/ 2595862 w 2918007"/>
                  <a:gd name="connsiteY614" fmla="*/ 1440173 h 2013279"/>
                  <a:gd name="connsiteX615" fmla="*/ 2595831 w 2918007"/>
                  <a:gd name="connsiteY615" fmla="*/ 1440075 h 2013279"/>
                  <a:gd name="connsiteX616" fmla="*/ 2608776 w 2918007"/>
                  <a:gd name="connsiteY616" fmla="*/ 1210423 h 2013279"/>
                  <a:gd name="connsiteX617" fmla="*/ 2656239 w 2918007"/>
                  <a:gd name="connsiteY617" fmla="*/ 1149470 h 2013279"/>
                  <a:gd name="connsiteX618" fmla="*/ 2652772 w 2918007"/>
                  <a:gd name="connsiteY618" fmla="*/ 1133539 h 2013279"/>
                  <a:gd name="connsiteX619" fmla="*/ 1601157 w 2918007"/>
                  <a:gd name="connsiteY619" fmla="*/ 1073712 h 2013279"/>
                  <a:gd name="connsiteX620" fmla="*/ 1576473 w 2918007"/>
                  <a:gd name="connsiteY620" fmla="*/ 1076979 h 2013279"/>
                  <a:gd name="connsiteX621" fmla="*/ 1572430 w 2918007"/>
                  <a:gd name="connsiteY621" fmla="*/ 1079639 h 2013279"/>
                  <a:gd name="connsiteX622" fmla="*/ 1570058 w 2918007"/>
                  <a:gd name="connsiteY622" fmla="*/ 1080129 h 2013279"/>
                  <a:gd name="connsiteX623" fmla="*/ 1566004 w 2918007"/>
                  <a:gd name="connsiteY623" fmla="*/ 1083868 h 2013279"/>
                  <a:gd name="connsiteX624" fmla="*/ 1559777 w 2918007"/>
                  <a:gd name="connsiteY624" fmla="*/ 1087965 h 2013279"/>
                  <a:gd name="connsiteX625" fmla="*/ 1554567 w 2918007"/>
                  <a:gd name="connsiteY625" fmla="*/ 1094416 h 2013279"/>
                  <a:gd name="connsiteX626" fmla="*/ 1552712 w 2918007"/>
                  <a:gd name="connsiteY626" fmla="*/ 1096127 h 2013279"/>
                  <a:gd name="connsiteX627" fmla="*/ 1551369 w 2918007"/>
                  <a:gd name="connsiteY627" fmla="*/ 1098376 h 2013279"/>
                  <a:gd name="connsiteX628" fmla="*/ 1550314 w 2918007"/>
                  <a:gd name="connsiteY628" fmla="*/ 1099682 h 2013279"/>
                  <a:gd name="connsiteX629" fmla="*/ 1547327 w 2918007"/>
                  <a:gd name="connsiteY629" fmla="*/ 1105141 h 2013279"/>
                  <a:gd name="connsiteX630" fmla="*/ 1547315 w 2918007"/>
                  <a:gd name="connsiteY630" fmla="*/ 1105159 h 2013279"/>
                  <a:gd name="connsiteX631" fmla="*/ 1539004 w 2918007"/>
                  <a:gd name="connsiteY631" fmla="*/ 1117269 h 2013279"/>
                  <a:gd name="connsiteX632" fmla="*/ 1536825 w 2918007"/>
                  <a:gd name="connsiteY632" fmla="*/ 1121746 h 2013279"/>
                  <a:gd name="connsiteX633" fmla="*/ 1536405 w 2918007"/>
                  <a:gd name="connsiteY633" fmla="*/ 1122409 h 2013279"/>
                  <a:gd name="connsiteX634" fmla="*/ 1528780 w 2918007"/>
                  <a:gd name="connsiteY634" fmla="*/ 1137648 h 2013279"/>
                  <a:gd name="connsiteX635" fmla="*/ 1524662 w 2918007"/>
                  <a:gd name="connsiteY635" fmla="*/ 1145040 h 2013279"/>
                  <a:gd name="connsiteX636" fmla="*/ 1511788 w 2918007"/>
                  <a:gd name="connsiteY636" fmla="*/ 1159254 h 2013279"/>
                  <a:gd name="connsiteX637" fmla="*/ 1511789 w 2918007"/>
                  <a:gd name="connsiteY637" fmla="*/ 1159254 h 2013279"/>
                  <a:gd name="connsiteX638" fmla="*/ 1522551 w 2918007"/>
                  <a:gd name="connsiteY638" fmla="*/ 1148830 h 2013279"/>
                  <a:gd name="connsiteX639" fmla="*/ 1524662 w 2918007"/>
                  <a:gd name="connsiteY639" fmla="*/ 1145040 h 2013279"/>
                  <a:gd name="connsiteX640" fmla="*/ 1525599 w 2918007"/>
                  <a:gd name="connsiteY640" fmla="*/ 1144006 h 2013279"/>
                  <a:gd name="connsiteX641" fmla="*/ 1528780 w 2918007"/>
                  <a:gd name="connsiteY641" fmla="*/ 1137648 h 2013279"/>
                  <a:gd name="connsiteX642" fmla="*/ 1531184 w 2918007"/>
                  <a:gd name="connsiteY642" fmla="*/ 1133334 h 2013279"/>
                  <a:gd name="connsiteX643" fmla="*/ 1536825 w 2918007"/>
                  <a:gd name="connsiteY643" fmla="*/ 1121746 h 2013279"/>
                  <a:gd name="connsiteX644" fmla="*/ 1547315 w 2918007"/>
                  <a:gd name="connsiteY644" fmla="*/ 1105159 h 2013279"/>
                  <a:gd name="connsiteX645" fmla="*/ 1547328 w 2918007"/>
                  <a:gd name="connsiteY645" fmla="*/ 1105141 h 2013279"/>
                  <a:gd name="connsiteX646" fmla="*/ 1551369 w 2918007"/>
                  <a:gd name="connsiteY646" fmla="*/ 1098376 h 2013279"/>
                  <a:gd name="connsiteX647" fmla="*/ 1554567 w 2918007"/>
                  <a:gd name="connsiteY647" fmla="*/ 1094416 h 2013279"/>
                  <a:gd name="connsiteX648" fmla="*/ 1566004 w 2918007"/>
                  <a:gd name="connsiteY648" fmla="*/ 1083868 h 2013279"/>
                  <a:gd name="connsiteX649" fmla="*/ 1572430 w 2918007"/>
                  <a:gd name="connsiteY649" fmla="*/ 1079639 h 2013279"/>
                  <a:gd name="connsiteX650" fmla="*/ 1601157 w 2918007"/>
                  <a:gd name="connsiteY650" fmla="*/ 1073712 h 2013279"/>
                  <a:gd name="connsiteX651" fmla="*/ 2527409 w 2918007"/>
                  <a:gd name="connsiteY651" fmla="*/ 1046420 h 2013279"/>
                  <a:gd name="connsiteX652" fmla="*/ 2492891 w 2918007"/>
                  <a:gd name="connsiteY652" fmla="*/ 1065121 h 2013279"/>
                  <a:gd name="connsiteX653" fmla="*/ 2405361 w 2918007"/>
                  <a:gd name="connsiteY653" fmla="*/ 1142082 h 2013279"/>
                  <a:gd name="connsiteX654" fmla="*/ 2405353 w 2918007"/>
                  <a:gd name="connsiteY654" fmla="*/ 1142088 h 2013279"/>
                  <a:gd name="connsiteX655" fmla="*/ 2381400 w 2918007"/>
                  <a:gd name="connsiteY655" fmla="*/ 1157480 h 2013279"/>
                  <a:gd name="connsiteX656" fmla="*/ 2379152 w 2918007"/>
                  <a:gd name="connsiteY656" fmla="*/ 1161081 h 2013279"/>
                  <a:gd name="connsiteX657" fmla="*/ 2376775 w 2918007"/>
                  <a:gd name="connsiteY657" fmla="*/ 1162804 h 2013279"/>
                  <a:gd name="connsiteX658" fmla="*/ 2375460 w 2918007"/>
                  <a:gd name="connsiteY658" fmla="*/ 1166993 h 2013279"/>
                  <a:gd name="connsiteX659" fmla="*/ 2371513 w 2918007"/>
                  <a:gd name="connsiteY659" fmla="*/ 1173316 h 2013279"/>
                  <a:gd name="connsiteX660" fmla="*/ 2372092 w 2918007"/>
                  <a:gd name="connsiteY660" fmla="*/ 1177724 h 2013279"/>
                  <a:gd name="connsiteX661" fmla="*/ 2370380 w 2918007"/>
                  <a:gd name="connsiteY661" fmla="*/ 1183179 h 2013279"/>
                  <a:gd name="connsiteX662" fmla="*/ 2378856 w 2918007"/>
                  <a:gd name="connsiteY662" fmla="*/ 1204882 h 2013279"/>
                  <a:gd name="connsiteX663" fmla="*/ 2378857 w 2918007"/>
                  <a:gd name="connsiteY663" fmla="*/ 1204882 h 2013279"/>
                  <a:gd name="connsiteX664" fmla="*/ 2374850 w 2918007"/>
                  <a:gd name="connsiteY664" fmla="*/ 1198706 h 2013279"/>
                  <a:gd name="connsiteX665" fmla="*/ 2372092 w 2918007"/>
                  <a:gd name="connsiteY665" fmla="*/ 1177724 h 2013279"/>
                  <a:gd name="connsiteX666" fmla="*/ 2375460 w 2918007"/>
                  <a:gd name="connsiteY666" fmla="*/ 1166993 h 2013279"/>
                  <a:gd name="connsiteX667" fmla="*/ 2379152 w 2918007"/>
                  <a:gd name="connsiteY667" fmla="*/ 1161081 h 2013279"/>
                  <a:gd name="connsiteX668" fmla="*/ 2405353 w 2918007"/>
                  <a:gd name="connsiteY668" fmla="*/ 1142088 h 2013279"/>
                  <a:gd name="connsiteX669" fmla="*/ 2405362 w 2918007"/>
                  <a:gd name="connsiteY669" fmla="*/ 1142082 h 2013279"/>
                  <a:gd name="connsiteX670" fmla="*/ 2492892 w 2918007"/>
                  <a:gd name="connsiteY670" fmla="*/ 1065121 h 2013279"/>
                  <a:gd name="connsiteX671" fmla="*/ 2505499 w 2918007"/>
                  <a:gd name="connsiteY671" fmla="*/ 1052134 h 2013279"/>
                  <a:gd name="connsiteX672" fmla="*/ 2527410 w 2918007"/>
                  <a:gd name="connsiteY672" fmla="*/ 1046420 h 2013279"/>
                  <a:gd name="connsiteX673" fmla="*/ 263974 w 2918007"/>
                  <a:gd name="connsiteY673" fmla="*/ 1036184 h 2013279"/>
                  <a:gd name="connsiteX674" fmla="*/ 218206 w 2918007"/>
                  <a:gd name="connsiteY674" fmla="*/ 1076127 h 2013279"/>
                  <a:gd name="connsiteX675" fmla="*/ 216422 w 2918007"/>
                  <a:gd name="connsiteY675" fmla="*/ 1086211 h 2013279"/>
                  <a:gd name="connsiteX676" fmla="*/ 215216 w 2918007"/>
                  <a:gd name="connsiteY676" fmla="*/ 1088800 h 2013279"/>
                  <a:gd name="connsiteX677" fmla="*/ 214493 w 2918007"/>
                  <a:gd name="connsiteY677" fmla="*/ 1097117 h 2013279"/>
                  <a:gd name="connsiteX678" fmla="*/ 214045 w 2918007"/>
                  <a:gd name="connsiteY678" fmla="*/ 1099648 h 2013279"/>
                  <a:gd name="connsiteX679" fmla="*/ 214045 w 2918007"/>
                  <a:gd name="connsiteY679" fmla="*/ 1102264 h 2013279"/>
                  <a:gd name="connsiteX680" fmla="*/ 213900 w 2918007"/>
                  <a:gd name="connsiteY680" fmla="*/ 1103934 h 2013279"/>
                  <a:gd name="connsiteX681" fmla="*/ 214045 w 2918007"/>
                  <a:gd name="connsiteY681" fmla="*/ 1110025 h 2013279"/>
                  <a:gd name="connsiteX682" fmla="*/ 214045 w 2918007"/>
                  <a:gd name="connsiteY682" fmla="*/ 1110067 h 2013279"/>
                  <a:gd name="connsiteX683" fmla="*/ 235003 w 2918007"/>
                  <a:gd name="connsiteY683" fmla="*/ 1186412 h 2013279"/>
                  <a:gd name="connsiteX684" fmla="*/ 161035 w 2918007"/>
                  <a:gd name="connsiteY684" fmla="*/ 1260294 h 2013279"/>
                  <a:gd name="connsiteX685" fmla="*/ 113572 w 2918007"/>
                  <a:gd name="connsiteY685" fmla="*/ 1302777 h 2013279"/>
                  <a:gd name="connsiteX686" fmla="*/ 145625 w 2918007"/>
                  <a:gd name="connsiteY686" fmla="*/ 1363114 h 2013279"/>
                  <a:gd name="connsiteX687" fmla="*/ 208498 w 2918007"/>
                  <a:gd name="connsiteY687" fmla="*/ 1513341 h 2013279"/>
                  <a:gd name="connsiteX688" fmla="*/ 344290 w 2918007"/>
                  <a:gd name="connsiteY688" fmla="*/ 1554044 h 2013279"/>
                  <a:gd name="connsiteX689" fmla="*/ 344290 w 2918007"/>
                  <a:gd name="connsiteY689" fmla="*/ 1554044 h 2013279"/>
                  <a:gd name="connsiteX690" fmla="*/ 282090 w 2918007"/>
                  <a:gd name="connsiteY690" fmla="*/ 1542758 h 2013279"/>
                  <a:gd name="connsiteX691" fmla="*/ 208499 w 2918007"/>
                  <a:gd name="connsiteY691" fmla="*/ 1513341 h 2013279"/>
                  <a:gd name="connsiteX692" fmla="*/ 145626 w 2918007"/>
                  <a:gd name="connsiteY692" fmla="*/ 1363114 h 2013279"/>
                  <a:gd name="connsiteX693" fmla="*/ 113573 w 2918007"/>
                  <a:gd name="connsiteY693" fmla="*/ 1302777 h 2013279"/>
                  <a:gd name="connsiteX694" fmla="*/ 161036 w 2918007"/>
                  <a:gd name="connsiteY694" fmla="*/ 1260294 h 2013279"/>
                  <a:gd name="connsiteX695" fmla="*/ 235004 w 2918007"/>
                  <a:gd name="connsiteY695" fmla="*/ 1186412 h 2013279"/>
                  <a:gd name="connsiteX696" fmla="*/ 214046 w 2918007"/>
                  <a:gd name="connsiteY696" fmla="*/ 1110067 h 2013279"/>
                  <a:gd name="connsiteX697" fmla="*/ 214045 w 2918007"/>
                  <a:gd name="connsiteY697" fmla="*/ 1110025 h 2013279"/>
                  <a:gd name="connsiteX698" fmla="*/ 214045 w 2918007"/>
                  <a:gd name="connsiteY698" fmla="*/ 1102264 h 2013279"/>
                  <a:gd name="connsiteX699" fmla="*/ 214493 w 2918007"/>
                  <a:gd name="connsiteY699" fmla="*/ 1097117 h 2013279"/>
                  <a:gd name="connsiteX700" fmla="*/ 216422 w 2918007"/>
                  <a:gd name="connsiteY700" fmla="*/ 1086211 h 2013279"/>
                  <a:gd name="connsiteX701" fmla="*/ 232770 w 2918007"/>
                  <a:gd name="connsiteY701" fmla="*/ 1051105 h 2013279"/>
                  <a:gd name="connsiteX702" fmla="*/ 263975 w 2918007"/>
                  <a:gd name="connsiteY702" fmla="*/ 1036184 h 2013279"/>
                  <a:gd name="connsiteX703" fmla="*/ 879145 w 2918007"/>
                  <a:gd name="connsiteY703" fmla="*/ 1012788 h 2013279"/>
                  <a:gd name="connsiteX704" fmla="*/ 879073 w 2918007"/>
                  <a:gd name="connsiteY704" fmla="*/ 1063241 h 2013279"/>
                  <a:gd name="connsiteX705" fmla="*/ 878176 w 2918007"/>
                  <a:gd name="connsiteY705" fmla="*/ 1081458 h 2013279"/>
                  <a:gd name="connsiteX706" fmla="*/ 876240 w 2918007"/>
                  <a:gd name="connsiteY706" fmla="*/ 1093224 h 2013279"/>
                  <a:gd name="connsiteX707" fmla="*/ 870489 w 2918007"/>
                  <a:gd name="connsiteY707" fmla="*/ 1111294 h 2013279"/>
                  <a:gd name="connsiteX708" fmla="*/ 865480 w 2918007"/>
                  <a:gd name="connsiteY708" fmla="*/ 1119963 h 2013279"/>
                  <a:gd name="connsiteX709" fmla="*/ 845860 w 2918007"/>
                  <a:gd name="connsiteY709" fmla="*/ 1132789 h 2013279"/>
                  <a:gd name="connsiteX710" fmla="*/ 845860 w 2918007"/>
                  <a:gd name="connsiteY710" fmla="*/ 1132789 h 2013279"/>
                  <a:gd name="connsiteX711" fmla="*/ 845860 w 2918007"/>
                  <a:gd name="connsiteY711" fmla="*/ 1132789 h 2013279"/>
                  <a:gd name="connsiteX712" fmla="*/ 845860 w 2918007"/>
                  <a:gd name="connsiteY712" fmla="*/ 1132789 h 2013279"/>
                  <a:gd name="connsiteX713" fmla="*/ 862531 w 2918007"/>
                  <a:gd name="connsiteY713" fmla="*/ 1125066 h 2013279"/>
                  <a:gd name="connsiteX714" fmla="*/ 865480 w 2918007"/>
                  <a:gd name="connsiteY714" fmla="*/ 1119963 h 2013279"/>
                  <a:gd name="connsiteX715" fmla="*/ 868321 w 2918007"/>
                  <a:gd name="connsiteY715" fmla="*/ 1118105 h 2013279"/>
                  <a:gd name="connsiteX716" fmla="*/ 870489 w 2918007"/>
                  <a:gd name="connsiteY716" fmla="*/ 1111294 h 2013279"/>
                  <a:gd name="connsiteX717" fmla="*/ 874371 w 2918007"/>
                  <a:gd name="connsiteY717" fmla="*/ 1104575 h 2013279"/>
                  <a:gd name="connsiteX718" fmla="*/ 876240 w 2918007"/>
                  <a:gd name="connsiteY718" fmla="*/ 1093224 h 2013279"/>
                  <a:gd name="connsiteX719" fmla="*/ 877845 w 2918007"/>
                  <a:gd name="connsiteY719" fmla="*/ 1088178 h 2013279"/>
                  <a:gd name="connsiteX720" fmla="*/ 878176 w 2918007"/>
                  <a:gd name="connsiteY720" fmla="*/ 1081458 h 2013279"/>
                  <a:gd name="connsiteX721" fmla="*/ 879055 w 2918007"/>
                  <a:gd name="connsiteY721" fmla="*/ 1076120 h 2013279"/>
                  <a:gd name="connsiteX722" fmla="*/ 879073 w 2918007"/>
                  <a:gd name="connsiteY722" fmla="*/ 1063241 h 2013279"/>
                  <a:gd name="connsiteX723" fmla="*/ 879698 w 2918007"/>
                  <a:gd name="connsiteY723" fmla="*/ 1050556 h 2013279"/>
                  <a:gd name="connsiteX724" fmla="*/ 879145 w 2918007"/>
                  <a:gd name="connsiteY724" fmla="*/ 1012788 h 2013279"/>
                  <a:gd name="connsiteX725" fmla="*/ 2564606 w 2918007"/>
                  <a:gd name="connsiteY725" fmla="*/ 997242 h 2013279"/>
                  <a:gd name="connsiteX726" fmla="*/ 2603698 w 2918007"/>
                  <a:gd name="connsiteY726" fmla="*/ 1004351 h 2013279"/>
                  <a:gd name="connsiteX727" fmla="*/ 2614978 w 2918007"/>
                  <a:gd name="connsiteY727" fmla="*/ 1008193 h 2013279"/>
                  <a:gd name="connsiteX728" fmla="*/ 2637702 w 2918007"/>
                  <a:gd name="connsiteY728" fmla="*/ 1017378 h 2013279"/>
                  <a:gd name="connsiteX729" fmla="*/ 2644937 w 2918007"/>
                  <a:gd name="connsiteY729" fmla="*/ 1020730 h 2013279"/>
                  <a:gd name="connsiteX730" fmla="*/ 2655621 w 2918007"/>
                  <a:gd name="connsiteY730" fmla="*/ 1026333 h 2013279"/>
                  <a:gd name="connsiteX731" fmla="*/ 2666553 w 2918007"/>
                  <a:gd name="connsiteY731" fmla="*/ 1032810 h 2013279"/>
                  <a:gd name="connsiteX732" fmla="*/ 2666554 w 2918007"/>
                  <a:gd name="connsiteY732" fmla="*/ 1032810 h 2013279"/>
                  <a:gd name="connsiteX733" fmla="*/ 2655622 w 2918007"/>
                  <a:gd name="connsiteY733" fmla="*/ 1026333 h 2013279"/>
                  <a:gd name="connsiteX734" fmla="*/ 2647325 w 2918007"/>
                  <a:gd name="connsiteY734" fmla="*/ 1021836 h 2013279"/>
                  <a:gd name="connsiteX735" fmla="*/ 2644937 w 2918007"/>
                  <a:gd name="connsiteY735" fmla="*/ 1020730 h 2013279"/>
                  <a:gd name="connsiteX736" fmla="*/ 2641386 w 2918007"/>
                  <a:gd name="connsiteY736" fmla="*/ 1018868 h 2013279"/>
                  <a:gd name="connsiteX737" fmla="*/ 2637702 w 2918007"/>
                  <a:gd name="connsiteY737" fmla="*/ 1017378 h 2013279"/>
                  <a:gd name="connsiteX738" fmla="*/ 2625912 w 2918007"/>
                  <a:gd name="connsiteY738" fmla="*/ 1011917 h 2013279"/>
                  <a:gd name="connsiteX739" fmla="*/ 2614978 w 2918007"/>
                  <a:gd name="connsiteY739" fmla="*/ 1008193 h 2013279"/>
                  <a:gd name="connsiteX740" fmla="*/ 2606925 w 2918007"/>
                  <a:gd name="connsiteY740" fmla="*/ 1004938 h 2013279"/>
                  <a:gd name="connsiteX741" fmla="*/ 2603698 w 2918007"/>
                  <a:gd name="connsiteY741" fmla="*/ 1004351 h 2013279"/>
                  <a:gd name="connsiteX742" fmla="*/ 2596600 w 2918007"/>
                  <a:gd name="connsiteY742" fmla="*/ 1001933 h 2013279"/>
                  <a:gd name="connsiteX743" fmla="*/ 2564606 w 2918007"/>
                  <a:gd name="connsiteY743" fmla="*/ 997242 h 2013279"/>
                  <a:gd name="connsiteX744" fmla="*/ 1813999 w 2918007"/>
                  <a:gd name="connsiteY744" fmla="*/ 984389 h 2013279"/>
                  <a:gd name="connsiteX745" fmla="*/ 1784643 w 2918007"/>
                  <a:gd name="connsiteY745" fmla="*/ 990623 h 2013279"/>
                  <a:gd name="connsiteX746" fmla="*/ 1716838 w 2918007"/>
                  <a:gd name="connsiteY746" fmla="*/ 1093443 h 2013279"/>
                  <a:gd name="connsiteX747" fmla="*/ 1782177 w 2918007"/>
                  <a:gd name="connsiteY747" fmla="*/ 1233820 h 2013279"/>
                  <a:gd name="connsiteX748" fmla="*/ 1782185 w 2918007"/>
                  <a:gd name="connsiteY748" fmla="*/ 1233834 h 2013279"/>
                  <a:gd name="connsiteX749" fmla="*/ 1794023 w 2918007"/>
                  <a:gd name="connsiteY749" fmla="*/ 1260629 h 2013279"/>
                  <a:gd name="connsiteX750" fmla="*/ 1796091 w 2918007"/>
                  <a:gd name="connsiteY750" fmla="*/ 1269981 h 2013279"/>
                  <a:gd name="connsiteX751" fmla="*/ 1796318 w 2918007"/>
                  <a:gd name="connsiteY751" fmla="*/ 1274388 h 2013279"/>
                  <a:gd name="connsiteX752" fmla="*/ 1790412 w 2918007"/>
                  <a:gd name="connsiteY752" fmla="*/ 1282391 h 2013279"/>
                  <a:gd name="connsiteX753" fmla="*/ 1790413 w 2918007"/>
                  <a:gd name="connsiteY753" fmla="*/ 1282391 h 2013279"/>
                  <a:gd name="connsiteX754" fmla="*/ 1796460 w 2918007"/>
                  <a:gd name="connsiteY754" fmla="*/ 1277152 h 2013279"/>
                  <a:gd name="connsiteX755" fmla="*/ 1796318 w 2918007"/>
                  <a:gd name="connsiteY755" fmla="*/ 1274388 h 2013279"/>
                  <a:gd name="connsiteX756" fmla="*/ 1796894 w 2918007"/>
                  <a:gd name="connsiteY756" fmla="*/ 1273608 h 2013279"/>
                  <a:gd name="connsiteX757" fmla="*/ 1796091 w 2918007"/>
                  <a:gd name="connsiteY757" fmla="*/ 1269981 h 2013279"/>
                  <a:gd name="connsiteX758" fmla="*/ 1795820 w 2918007"/>
                  <a:gd name="connsiteY758" fmla="*/ 1264696 h 2013279"/>
                  <a:gd name="connsiteX759" fmla="*/ 1794023 w 2918007"/>
                  <a:gd name="connsiteY759" fmla="*/ 1260629 h 2013279"/>
                  <a:gd name="connsiteX760" fmla="*/ 1792627 w 2918007"/>
                  <a:gd name="connsiteY760" fmla="*/ 1254320 h 2013279"/>
                  <a:gd name="connsiteX761" fmla="*/ 1782185 w 2918007"/>
                  <a:gd name="connsiteY761" fmla="*/ 1233834 h 2013279"/>
                  <a:gd name="connsiteX762" fmla="*/ 1782178 w 2918007"/>
                  <a:gd name="connsiteY762" fmla="*/ 1233820 h 2013279"/>
                  <a:gd name="connsiteX763" fmla="*/ 1716839 w 2918007"/>
                  <a:gd name="connsiteY763" fmla="*/ 1093443 h 2013279"/>
                  <a:gd name="connsiteX764" fmla="*/ 1784644 w 2918007"/>
                  <a:gd name="connsiteY764" fmla="*/ 990623 h 2013279"/>
                  <a:gd name="connsiteX765" fmla="*/ 1792012 w 2918007"/>
                  <a:gd name="connsiteY765" fmla="*/ 987477 h 2013279"/>
                  <a:gd name="connsiteX766" fmla="*/ 1813999 w 2918007"/>
                  <a:gd name="connsiteY766" fmla="*/ 984389 h 2013279"/>
                  <a:gd name="connsiteX767" fmla="*/ 570790 w 2918007"/>
                  <a:gd name="connsiteY767" fmla="*/ 977636 h 2013279"/>
                  <a:gd name="connsiteX768" fmla="*/ 565396 w 2918007"/>
                  <a:gd name="connsiteY768" fmla="*/ 978309 h 2013279"/>
                  <a:gd name="connsiteX769" fmla="*/ 549369 w 2918007"/>
                  <a:gd name="connsiteY769" fmla="*/ 1078666 h 2013279"/>
                  <a:gd name="connsiteX770" fmla="*/ 533677 w 2918007"/>
                  <a:gd name="connsiteY770" fmla="*/ 1099408 h 2013279"/>
                  <a:gd name="connsiteX771" fmla="*/ 530098 w 2918007"/>
                  <a:gd name="connsiteY771" fmla="*/ 1103523 h 2013279"/>
                  <a:gd name="connsiteX772" fmla="*/ 524473 w 2918007"/>
                  <a:gd name="connsiteY772" fmla="*/ 1109219 h 2013279"/>
                  <a:gd name="connsiteX773" fmla="*/ 515046 w 2918007"/>
                  <a:gd name="connsiteY773" fmla="*/ 1114856 h 2013279"/>
                  <a:gd name="connsiteX774" fmla="*/ 515044 w 2918007"/>
                  <a:gd name="connsiteY774" fmla="*/ 1114857 h 2013279"/>
                  <a:gd name="connsiteX775" fmla="*/ 515044 w 2918007"/>
                  <a:gd name="connsiteY775" fmla="*/ 1114857 h 2013279"/>
                  <a:gd name="connsiteX776" fmla="*/ 515046 w 2918007"/>
                  <a:gd name="connsiteY776" fmla="*/ 1114856 h 2013279"/>
                  <a:gd name="connsiteX777" fmla="*/ 521053 w 2918007"/>
                  <a:gd name="connsiteY777" fmla="*/ 1112683 h 2013279"/>
                  <a:gd name="connsiteX778" fmla="*/ 524473 w 2918007"/>
                  <a:gd name="connsiteY778" fmla="*/ 1109219 h 2013279"/>
                  <a:gd name="connsiteX779" fmla="*/ 525869 w 2918007"/>
                  <a:gd name="connsiteY779" fmla="*/ 1108385 h 2013279"/>
                  <a:gd name="connsiteX780" fmla="*/ 530098 w 2918007"/>
                  <a:gd name="connsiteY780" fmla="*/ 1103523 h 2013279"/>
                  <a:gd name="connsiteX781" fmla="*/ 532091 w 2918007"/>
                  <a:gd name="connsiteY781" fmla="*/ 1101504 h 2013279"/>
                  <a:gd name="connsiteX782" fmla="*/ 533677 w 2918007"/>
                  <a:gd name="connsiteY782" fmla="*/ 1099408 h 2013279"/>
                  <a:gd name="connsiteX783" fmla="*/ 535779 w 2918007"/>
                  <a:gd name="connsiteY783" fmla="*/ 1096991 h 2013279"/>
                  <a:gd name="connsiteX784" fmla="*/ 549370 w 2918007"/>
                  <a:gd name="connsiteY784" fmla="*/ 1078666 h 2013279"/>
                  <a:gd name="connsiteX785" fmla="*/ 565397 w 2918007"/>
                  <a:gd name="connsiteY785" fmla="*/ 978309 h 2013279"/>
                  <a:gd name="connsiteX786" fmla="*/ 570790 w 2918007"/>
                  <a:gd name="connsiteY786" fmla="*/ 977636 h 2013279"/>
                  <a:gd name="connsiteX787" fmla="*/ 689293 w 2918007"/>
                  <a:gd name="connsiteY787" fmla="*/ 967843 h 2013279"/>
                  <a:gd name="connsiteX788" fmla="*/ 722335 w 2918007"/>
                  <a:gd name="connsiteY788" fmla="*/ 971042 h 2013279"/>
                  <a:gd name="connsiteX789" fmla="*/ 729412 w 2918007"/>
                  <a:gd name="connsiteY789" fmla="*/ 975023 h 2013279"/>
                  <a:gd name="connsiteX790" fmla="*/ 735016 w 2918007"/>
                  <a:gd name="connsiteY790" fmla="*/ 979910 h 2013279"/>
                  <a:gd name="connsiteX791" fmla="*/ 738156 w 2918007"/>
                  <a:gd name="connsiteY791" fmla="*/ 984902 h 2013279"/>
                  <a:gd name="connsiteX792" fmla="*/ 741977 w 2918007"/>
                  <a:gd name="connsiteY792" fmla="*/ 992236 h 2013279"/>
                  <a:gd name="connsiteX793" fmla="*/ 744546 w 2918007"/>
                  <a:gd name="connsiteY793" fmla="*/ 995058 h 2013279"/>
                  <a:gd name="connsiteX794" fmla="*/ 747197 w 2918007"/>
                  <a:gd name="connsiteY794" fmla="*/ 999272 h 2013279"/>
                  <a:gd name="connsiteX795" fmla="*/ 748894 w 2918007"/>
                  <a:gd name="connsiteY795" fmla="*/ 999834 h 2013279"/>
                  <a:gd name="connsiteX796" fmla="*/ 751067 w 2918007"/>
                  <a:gd name="connsiteY796" fmla="*/ 1002221 h 2013279"/>
                  <a:gd name="connsiteX797" fmla="*/ 771275 w 2918007"/>
                  <a:gd name="connsiteY797" fmla="*/ 1007247 h 2013279"/>
                  <a:gd name="connsiteX798" fmla="*/ 771275 w 2918007"/>
                  <a:gd name="connsiteY798" fmla="*/ 1007247 h 2013279"/>
                  <a:gd name="connsiteX799" fmla="*/ 748894 w 2918007"/>
                  <a:gd name="connsiteY799" fmla="*/ 999834 h 2013279"/>
                  <a:gd name="connsiteX800" fmla="*/ 744546 w 2918007"/>
                  <a:gd name="connsiteY800" fmla="*/ 995058 h 2013279"/>
                  <a:gd name="connsiteX801" fmla="*/ 738156 w 2918007"/>
                  <a:gd name="connsiteY801" fmla="*/ 984902 h 2013279"/>
                  <a:gd name="connsiteX802" fmla="*/ 736006 w 2918007"/>
                  <a:gd name="connsiteY802" fmla="*/ 980773 h 2013279"/>
                  <a:gd name="connsiteX803" fmla="*/ 735016 w 2918007"/>
                  <a:gd name="connsiteY803" fmla="*/ 979910 h 2013279"/>
                  <a:gd name="connsiteX804" fmla="*/ 733328 w 2918007"/>
                  <a:gd name="connsiteY804" fmla="*/ 977226 h 2013279"/>
                  <a:gd name="connsiteX805" fmla="*/ 729412 w 2918007"/>
                  <a:gd name="connsiteY805" fmla="*/ 975023 h 2013279"/>
                  <a:gd name="connsiteX806" fmla="*/ 725160 w 2918007"/>
                  <a:gd name="connsiteY806" fmla="*/ 971316 h 2013279"/>
                  <a:gd name="connsiteX807" fmla="*/ 722335 w 2918007"/>
                  <a:gd name="connsiteY807" fmla="*/ 971042 h 2013279"/>
                  <a:gd name="connsiteX808" fmla="*/ 719079 w 2918007"/>
                  <a:gd name="connsiteY808" fmla="*/ 969211 h 2013279"/>
                  <a:gd name="connsiteX809" fmla="*/ 689293 w 2918007"/>
                  <a:gd name="connsiteY809" fmla="*/ 967843 h 2013279"/>
                  <a:gd name="connsiteX810" fmla="*/ 398862 w 2918007"/>
                  <a:gd name="connsiteY810" fmla="*/ 959300 h 2013279"/>
                  <a:gd name="connsiteX811" fmla="*/ 398861 w 2918007"/>
                  <a:gd name="connsiteY811" fmla="*/ 959300 h 2013279"/>
                  <a:gd name="connsiteX812" fmla="*/ 411984 w 2918007"/>
                  <a:gd name="connsiteY812" fmla="*/ 965201 h 2013279"/>
                  <a:gd name="connsiteX813" fmla="*/ 414414 w 2918007"/>
                  <a:gd name="connsiteY813" fmla="*/ 968797 h 2013279"/>
                  <a:gd name="connsiteX814" fmla="*/ 418220 w 2918007"/>
                  <a:gd name="connsiteY814" fmla="*/ 977582 h 2013279"/>
                  <a:gd name="connsiteX815" fmla="*/ 419107 w 2918007"/>
                  <a:gd name="connsiteY815" fmla="*/ 980821 h 2013279"/>
                  <a:gd name="connsiteX816" fmla="*/ 419924 w 2918007"/>
                  <a:gd name="connsiteY816" fmla="*/ 986313 h 2013279"/>
                  <a:gd name="connsiteX817" fmla="*/ 395049 w 2918007"/>
                  <a:gd name="connsiteY817" fmla="*/ 1014479 h 2013279"/>
                  <a:gd name="connsiteX818" fmla="*/ 387641 w 2918007"/>
                  <a:gd name="connsiteY818" fmla="*/ 1033184 h 2013279"/>
                  <a:gd name="connsiteX819" fmla="*/ 384614 w 2918007"/>
                  <a:gd name="connsiteY819" fmla="*/ 1037577 h 2013279"/>
                  <a:gd name="connsiteX820" fmla="*/ 384465 w 2918007"/>
                  <a:gd name="connsiteY820" fmla="*/ 1041202 h 2013279"/>
                  <a:gd name="connsiteX821" fmla="*/ 382056 w 2918007"/>
                  <a:gd name="connsiteY821" fmla="*/ 1047284 h 2013279"/>
                  <a:gd name="connsiteX822" fmla="*/ 379955 w 2918007"/>
                  <a:gd name="connsiteY822" fmla="*/ 1082340 h 2013279"/>
                  <a:gd name="connsiteX823" fmla="*/ 382328 w 2918007"/>
                  <a:gd name="connsiteY823" fmla="*/ 1092971 h 2013279"/>
                  <a:gd name="connsiteX824" fmla="*/ 382143 w 2918007"/>
                  <a:gd name="connsiteY824" fmla="*/ 1097462 h 2013279"/>
                  <a:gd name="connsiteX825" fmla="*/ 384505 w 2918007"/>
                  <a:gd name="connsiteY825" fmla="*/ 1102721 h 2013279"/>
                  <a:gd name="connsiteX826" fmla="*/ 387752 w 2918007"/>
                  <a:gd name="connsiteY826" fmla="*/ 1117260 h 2013279"/>
                  <a:gd name="connsiteX827" fmla="*/ 397161 w 2918007"/>
                  <a:gd name="connsiteY827" fmla="*/ 1130894 h 2013279"/>
                  <a:gd name="connsiteX828" fmla="*/ 407513 w 2918007"/>
                  <a:gd name="connsiteY828" fmla="*/ 1153937 h 2013279"/>
                  <a:gd name="connsiteX829" fmla="*/ 420968 w 2918007"/>
                  <a:gd name="connsiteY829" fmla="*/ 1165389 h 2013279"/>
                  <a:gd name="connsiteX830" fmla="*/ 429075 w 2918007"/>
                  <a:gd name="connsiteY830" fmla="*/ 1177137 h 2013279"/>
                  <a:gd name="connsiteX831" fmla="*/ 452015 w 2918007"/>
                  <a:gd name="connsiteY831" fmla="*/ 1191815 h 2013279"/>
                  <a:gd name="connsiteX832" fmla="*/ 455726 w 2918007"/>
                  <a:gd name="connsiteY832" fmla="*/ 1194973 h 2013279"/>
                  <a:gd name="connsiteX833" fmla="*/ 458053 w 2918007"/>
                  <a:gd name="connsiteY833" fmla="*/ 1195679 h 2013279"/>
                  <a:gd name="connsiteX834" fmla="*/ 460617 w 2918007"/>
                  <a:gd name="connsiteY834" fmla="*/ 1197319 h 2013279"/>
                  <a:gd name="connsiteX835" fmla="*/ 498089 w 2918007"/>
                  <a:gd name="connsiteY835" fmla="*/ 1207814 h 2013279"/>
                  <a:gd name="connsiteX836" fmla="*/ 498090 w 2918007"/>
                  <a:gd name="connsiteY836" fmla="*/ 1207814 h 2013279"/>
                  <a:gd name="connsiteX837" fmla="*/ 458053 w 2918007"/>
                  <a:gd name="connsiteY837" fmla="*/ 1195679 h 2013279"/>
                  <a:gd name="connsiteX838" fmla="*/ 452015 w 2918007"/>
                  <a:gd name="connsiteY838" fmla="*/ 1191815 h 2013279"/>
                  <a:gd name="connsiteX839" fmla="*/ 420968 w 2918007"/>
                  <a:gd name="connsiteY839" fmla="*/ 1165389 h 2013279"/>
                  <a:gd name="connsiteX840" fmla="*/ 397161 w 2918007"/>
                  <a:gd name="connsiteY840" fmla="*/ 1130894 h 2013279"/>
                  <a:gd name="connsiteX841" fmla="*/ 384505 w 2918007"/>
                  <a:gd name="connsiteY841" fmla="*/ 1102721 h 2013279"/>
                  <a:gd name="connsiteX842" fmla="*/ 382328 w 2918007"/>
                  <a:gd name="connsiteY842" fmla="*/ 1092971 h 2013279"/>
                  <a:gd name="connsiteX843" fmla="*/ 384465 w 2918007"/>
                  <a:gd name="connsiteY843" fmla="*/ 1041202 h 2013279"/>
                  <a:gd name="connsiteX844" fmla="*/ 387641 w 2918007"/>
                  <a:gd name="connsiteY844" fmla="*/ 1033184 h 2013279"/>
                  <a:gd name="connsiteX845" fmla="*/ 419925 w 2918007"/>
                  <a:gd name="connsiteY845" fmla="*/ 986313 h 2013279"/>
                  <a:gd name="connsiteX846" fmla="*/ 419401 w 2918007"/>
                  <a:gd name="connsiteY846" fmla="*/ 981897 h 2013279"/>
                  <a:gd name="connsiteX847" fmla="*/ 419107 w 2918007"/>
                  <a:gd name="connsiteY847" fmla="*/ 980821 h 2013279"/>
                  <a:gd name="connsiteX848" fmla="*/ 418836 w 2918007"/>
                  <a:gd name="connsiteY848" fmla="*/ 979002 h 2013279"/>
                  <a:gd name="connsiteX849" fmla="*/ 418220 w 2918007"/>
                  <a:gd name="connsiteY849" fmla="*/ 977582 h 2013279"/>
                  <a:gd name="connsiteX850" fmla="*/ 416772 w 2918007"/>
                  <a:gd name="connsiteY850" fmla="*/ 972287 h 2013279"/>
                  <a:gd name="connsiteX851" fmla="*/ 414414 w 2918007"/>
                  <a:gd name="connsiteY851" fmla="*/ 968797 h 2013279"/>
                  <a:gd name="connsiteX852" fmla="*/ 413067 w 2918007"/>
                  <a:gd name="connsiteY852" fmla="*/ 965688 h 2013279"/>
                  <a:gd name="connsiteX853" fmla="*/ 411984 w 2918007"/>
                  <a:gd name="connsiteY853" fmla="*/ 965201 h 2013279"/>
                  <a:gd name="connsiteX854" fmla="*/ 410454 w 2918007"/>
                  <a:gd name="connsiteY854" fmla="*/ 962936 h 2013279"/>
                  <a:gd name="connsiteX855" fmla="*/ 398862 w 2918007"/>
                  <a:gd name="connsiteY855" fmla="*/ 959300 h 2013279"/>
                  <a:gd name="connsiteX856" fmla="*/ 1765535 w 2918007"/>
                  <a:gd name="connsiteY856" fmla="*/ 943908 h 2013279"/>
                  <a:gd name="connsiteX857" fmla="*/ 1765535 w 2918007"/>
                  <a:gd name="connsiteY857" fmla="*/ 943908 h 2013279"/>
                  <a:gd name="connsiteX858" fmla="*/ 1796971 w 2918007"/>
                  <a:gd name="connsiteY858" fmla="*/ 947765 h 2013279"/>
                  <a:gd name="connsiteX859" fmla="*/ 1796972 w 2918007"/>
                  <a:gd name="connsiteY859" fmla="*/ 947765 h 2013279"/>
                  <a:gd name="connsiteX860" fmla="*/ 256047 w 2918007"/>
                  <a:gd name="connsiteY860" fmla="*/ 934558 h 2013279"/>
                  <a:gd name="connsiteX861" fmla="*/ 224524 w 2918007"/>
                  <a:gd name="connsiteY861" fmla="*/ 938906 h 2013279"/>
                  <a:gd name="connsiteX862" fmla="*/ 92614 w 2918007"/>
                  <a:gd name="connsiteY862" fmla="*/ 1212886 h 2013279"/>
                  <a:gd name="connsiteX863" fmla="*/ 129906 w 2918007"/>
                  <a:gd name="connsiteY863" fmla="*/ 1225738 h 2013279"/>
                  <a:gd name="connsiteX864" fmla="*/ 129907 w 2918007"/>
                  <a:gd name="connsiteY864" fmla="*/ 1225738 h 2013279"/>
                  <a:gd name="connsiteX865" fmla="*/ 104211 w 2918007"/>
                  <a:gd name="connsiteY865" fmla="*/ 1219687 h 2013279"/>
                  <a:gd name="connsiteX866" fmla="*/ 92615 w 2918007"/>
                  <a:gd name="connsiteY866" fmla="*/ 1212886 h 2013279"/>
                  <a:gd name="connsiteX867" fmla="*/ 224525 w 2918007"/>
                  <a:gd name="connsiteY867" fmla="*/ 938906 h 2013279"/>
                  <a:gd name="connsiteX868" fmla="*/ 256047 w 2918007"/>
                  <a:gd name="connsiteY868" fmla="*/ 934558 h 2013279"/>
                  <a:gd name="connsiteX869" fmla="*/ 1986208 w 2918007"/>
                  <a:gd name="connsiteY869" fmla="*/ 925360 h 2013279"/>
                  <a:gd name="connsiteX870" fmla="*/ 2026981 w 2918007"/>
                  <a:gd name="connsiteY870" fmla="*/ 926346 h 2013279"/>
                  <a:gd name="connsiteX871" fmla="*/ 2026981 w 2918007"/>
                  <a:gd name="connsiteY871" fmla="*/ 926346 h 2013279"/>
                  <a:gd name="connsiteX872" fmla="*/ 2070517 w 2918007"/>
                  <a:gd name="connsiteY872" fmla="*/ 942003 h 2013279"/>
                  <a:gd name="connsiteX873" fmla="*/ 2100228 w 2918007"/>
                  <a:gd name="connsiteY873" fmla="*/ 962163 h 2013279"/>
                  <a:gd name="connsiteX874" fmla="*/ 2115366 w 2918007"/>
                  <a:gd name="connsiteY874" fmla="*/ 975408 h 2013279"/>
                  <a:gd name="connsiteX875" fmla="*/ 2137563 w 2918007"/>
                  <a:gd name="connsiteY875" fmla="*/ 1003792 h 2013279"/>
                  <a:gd name="connsiteX876" fmla="*/ 2145723 w 2918007"/>
                  <a:gd name="connsiteY876" fmla="*/ 1015055 h 2013279"/>
                  <a:gd name="connsiteX877" fmla="*/ 2164347 w 2918007"/>
                  <a:gd name="connsiteY877" fmla="*/ 1042341 h 2013279"/>
                  <a:gd name="connsiteX878" fmla="*/ 2174315 w 2918007"/>
                  <a:gd name="connsiteY878" fmla="*/ 1062173 h 2013279"/>
                  <a:gd name="connsiteX879" fmla="*/ 2177239 w 2918007"/>
                  <a:gd name="connsiteY879" fmla="*/ 1073089 h 2013279"/>
                  <a:gd name="connsiteX880" fmla="*/ 2180730 w 2918007"/>
                  <a:gd name="connsiteY880" fmla="*/ 1087374 h 2013279"/>
                  <a:gd name="connsiteX881" fmla="*/ 2181479 w 2918007"/>
                  <a:gd name="connsiteY881" fmla="*/ 1089577 h 2013279"/>
                  <a:gd name="connsiteX882" fmla="*/ 2183689 w 2918007"/>
                  <a:gd name="connsiteY882" fmla="*/ 1098396 h 2013279"/>
                  <a:gd name="connsiteX883" fmla="*/ 2185828 w 2918007"/>
                  <a:gd name="connsiteY883" fmla="*/ 1102362 h 2013279"/>
                  <a:gd name="connsiteX884" fmla="*/ 2187556 w 2918007"/>
                  <a:gd name="connsiteY884" fmla="*/ 1107443 h 2013279"/>
                  <a:gd name="connsiteX885" fmla="*/ 2189098 w 2918007"/>
                  <a:gd name="connsiteY885" fmla="*/ 1108425 h 2013279"/>
                  <a:gd name="connsiteX886" fmla="*/ 2190979 w 2918007"/>
                  <a:gd name="connsiteY886" fmla="*/ 1111913 h 2013279"/>
                  <a:gd name="connsiteX887" fmla="*/ 2200752 w 2918007"/>
                  <a:gd name="connsiteY887" fmla="*/ 1115847 h 2013279"/>
                  <a:gd name="connsiteX888" fmla="*/ 2200754 w 2918007"/>
                  <a:gd name="connsiteY888" fmla="*/ 1115848 h 2013279"/>
                  <a:gd name="connsiteX889" fmla="*/ 2200754 w 2918007"/>
                  <a:gd name="connsiteY889" fmla="*/ 1115848 h 2013279"/>
                  <a:gd name="connsiteX890" fmla="*/ 2200752 w 2918007"/>
                  <a:gd name="connsiteY890" fmla="*/ 1115847 h 2013279"/>
                  <a:gd name="connsiteX891" fmla="*/ 2189098 w 2918007"/>
                  <a:gd name="connsiteY891" fmla="*/ 1108425 h 2013279"/>
                  <a:gd name="connsiteX892" fmla="*/ 2185828 w 2918007"/>
                  <a:gd name="connsiteY892" fmla="*/ 1102362 h 2013279"/>
                  <a:gd name="connsiteX893" fmla="*/ 2181479 w 2918007"/>
                  <a:gd name="connsiteY893" fmla="*/ 1089577 h 2013279"/>
                  <a:gd name="connsiteX894" fmla="*/ 2178927 w 2918007"/>
                  <a:gd name="connsiteY894" fmla="*/ 1079393 h 2013279"/>
                  <a:gd name="connsiteX895" fmla="*/ 2177239 w 2918007"/>
                  <a:gd name="connsiteY895" fmla="*/ 1073089 h 2013279"/>
                  <a:gd name="connsiteX896" fmla="*/ 2174814 w 2918007"/>
                  <a:gd name="connsiteY896" fmla="*/ 1063165 h 2013279"/>
                  <a:gd name="connsiteX897" fmla="*/ 2174315 w 2918007"/>
                  <a:gd name="connsiteY897" fmla="*/ 1062173 h 2013279"/>
                  <a:gd name="connsiteX898" fmla="*/ 2173534 w 2918007"/>
                  <a:gd name="connsiteY898" fmla="*/ 1059256 h 2013279"/>
                  <a:gd name="connsiteX899" fmla="*/ 2164348 w 2918007"/>
                  <a:gd name="connsiteY899" fmla="*/ 1042341 h 2013279"/>
                  <a:gd name="connsiteX900" fmla="*/ 2142582 w 2918007"/>
                  <a:gd name="connsiteY900" fmla="*/ 1010210 h 2013279"/>
                  <a:gd name="connsiteX901" fmla="*/ 2137563 w 2918007"/>
                  <a:gd name="connsiteY901" fmla="*/ 1003792 h 2013279"/>
                  <a:gd name="connsiteX902" fmla="*/ 2119821 w 2918007"/>
                  <a:gd name="connsiteY902" fmla="*/ 979306 h 2013279"/>
                  <a:gd name="connsiteX903" fmla="*/ 2115366 w 2918007"/>
                  <a:gd name="connsiteY903" fmla="*/ 975408 h 2013279"/>
                  <a:gd name="connsiteX904" fmla="*/ 2110413 w 2918007"/>
                  <a:gd name="connsiteY904" fmla="*/ 969074 h 2013279"/>
                  <a:gd name="connsiteX905" fmla="*/ 2100228 w 2918007"/>
                  <a:gd name="connsiteY905" fmla="*/ 962163 h 2013279"/>
                  <a:gd name="connsiteX906" fmla="*/ 2081841 w 2918007"/>
                  <a:gd name="connsiteY906" fmla="*/ 946075 h 2013279"/>
                  <a:gd name="connsiteX907" fmla="*/ 2070517 w 2918007"/>
                  <a:gd name="connsiteY907" fmla="*/ 942003 h 2013279"/>
                  <a:gd name="connsiteX908" fmla="*/ 2060677 w 2918007"/>
                  <a:gd name="connsiteY908" fmla="*/ 935326 h 2013279"/>
                  <a:gd name="connsiteX909" fmla="*/ 2026982 w 2918007"/>
                  <a:gd name="connsiteY909" fmla="*/ 926346 h 2013279"/>
                  <a:gd name="connsiteX910" fmla="*/ 2026981 w 2918007"/>
                  <a:gd name="connsiteY910" fmla="*/ 926346 h 2013279"/>
                  <a:gd name="connsiteX911" fmla="*/ 427938 w 2918007"/>
                  <a:gd name="connsiteY911" fmla="*/ 867486 h 2013279"/>
                  <a:gd name="connsiteX912" fmla="*/ 382016 w 2918007"/>
                  <a:gd name="connsiteY912" fmla="*/ 885668 h 2013279"/>
                  <a:gd name="connsiteX913" fmla="*/ 372904 w 2918007"/>
                  <a:gd name="connsiteY913" fmla="*/ 893852 h 2013279"/>
                  <a:gd name="connsiteX914" fmla="*/ 364645 w 2918007"/>
                  <a:gd name="connsiteY914" fmla="*/ 899283 h 2013279"/>
                  <a:gd name="connsiteX915" fmla="*/ 346426 w 2918007"/>
                  <a:gd name="connsiteY915" fmla="*/ 917634 h 2013279"/>
                  <a:gd name="connsiteX916" fmla="*/ 337481 w 2918007"/>
                  <a:gd name="connsiteY916" fmla="*/ 925668 h 2013279"/>
                  <a:gd name="connsiteX917" fmla="*/ 332082 w 2918007"/>
                  <a:gd name="connsiteY917" fmla="*/ 932082 h 2013279"/>
                  <a:gd name="connsiteX918" fmla="*/ 327675 w 2918007"/>
                  <a:gd name="connsiteY918" fmla="*/ 936521 h 2013279"/>
                  <a:gd name="connsiteX919" fmla="*/ 309550 w 2918007"/>
                  <a:gd name="connsiteY919" fmla="*/ 958850 h 2013279"/>
                  <a:gd name="connsiteX920" fmla="*/ 303810 w 2918007"/>
                  <a:gd name="connsiteY920" fmla="*/ 965669 h 2013279"/>
                  <a:gd name="connsiteX921" fmla="*/ 301582 w 2918007"/>
                  <a:gd name="connsiteY921" fmla="*/ 968665 h 2013279"/>
                  <a:gd name="connsiteX922" fmla="*/ 300838 w 2918007"/>
                  <a:gd name="connsiteY922" fmla="*/ 969582 h 2013279"/>
                  <a:gd name="connsiteX923" fmla="*/ 295756 w 2918007"/>
                  <a:gd name="connsiteY923" fmla="*/ 976502 h 2013279"/>
                  <a:gd name="connsiteX924" fmla="*/ 294010 w 2918007"/>
                  <a:gd name="connsiteY924" fmla="*/ 978851 h 2013279"/>
                  <a:gd name="connsiteX925" fmla="*/ 293482 w 2918007"/>
                  <a:gd name="connsiteY925" fmla="*/ 979599 h 2013279"/>
                  <a:gd name="connsiteX926" fmla="*/ 293203 w 2918007"/>
                  <a:gd name="connsiteY926" fmla="*/ 979979 h 2013279"/>
                  <a:gd name="connsiteX927" fmla="*/ 290712 w 2918007"/>
                  <a:gd name="connsiteY927" fmla="*/ 983523 h 2013279"/>
                  <a:gd name="connsiteX928" fmla="*/ 290480 w 2918007"/>
                  <a:gd name="connsiteY928" fmla="*/ 983851 h 2013279"/>
                  <a:gd name="connsiteX929" fmla="*/ 307710 w 2918007"/>
                  <a:gd name="connsiteY929" fmla="*/ 1022119 h 2013279"/>
                  <a:gd name="connsiteX930" fmla="*/ 307711 w 2918007"/>
                  <a:gd name="connsiteY930" fmla="*/ 1022119 h 2013279"/>
                  <a:gd name="connsiteX931" fmla="*/ 297012 w 2918007"/>
                  <a:gd name="connsiteY931" fmla="*/ 1010597 h 2013279"/>
                  <a:gd name="connsiteX932" fmla="*/ 290481 w 2918007"/>
                  <a:gd name="connsiteY932" fmla="*/ 983851 h 2013279"/>
                  <a:gd name="connsiteX933" fmla="*/ 290712 w 2918007"/>
                  <a:gd name="connsiteY933" fmla="*/ 983523 h 2013279"/>
                  <a:gd name="connsiteX934" fmla="*/ 293482 w 2918007"/>
                  <a:gd name="connsiteY934" fmla="*/ 979599 h 2013279"/>
                  <a:gd name="connsiteX935" fmla="*/ 295756 w 2918007"/>
                  <a:gd name="connsiteY935" fmla="*/ 976502 h 2013279"/>
                  <a:gd name="connsiteX936" fmla="*/ 301582 w 2918007"/>
                  <a:gd name="connsiteY936" fmla="*/ 968665 h 2013279"/>
                  <a:gd name="connsiteX937" fmla="*/ 309550 w 2918007"/>
                  <a:gd name="connsiteY937" fmla="*/ 958850 h 2013279"/>
                  <a:gd name="connsiteX938" fmla="*/ 332082 w 2918007"/>
                  <a:gd name="connsiteY938" fmla="*/ 932082 h 2013279"/>
                  <a:gd name="connsiteX939" fmla="*/ 346426 w 2918007"/>
                  <a:gd name="connsiteY939" fmla="*/ 917634 h 2013279"/>
                  <a:gd name="connsiteX940" fmla="*/ 372904 w 2918007"/>
                  <a:gd name="connsiteY940" fmla="*/ 893852 h 2013279"/>
                  <a:gd name="connsiteX941" fmla="*/ 405397 w 2918007"/>
                  <a:gd name="connsiteY941" fmla="*/ 872486 h 2013279"/>
                  <a:gd name="connsiteX942" fmla="*/ 427939 w 2918007"/>
                  <a:gd name="connsiteY942" fmla="*/ 867486 h 2013279"/>
                  <a:gd name="connsiteX943" fmla="*/ 1029718 w 2918007"/>
                  <a:gd name="connsiteY943" fmla="*/ 808954 h 2013279"/>
                  <a:gd name="connsiteX944" fmla="*/ 1035096 w 2918007"/>
                  <a:gd name="connsiteY944" fmla="*/ 843471 h 2013279"/>
                  <a:gd name="connsiteX945" fmla="*/ 1032706 w 2918007"/>
                  <a:gd name="connsiteY945" fmla="*/ 812505 h 2013279"/>
                  <a:gd name="connsiteX946" fmla="*/ 440882 w 2918007"/>
                  <a:gd name="connsiteY946" fmla="*/ 804070 h 2013279"/>
                  <a:gd name="connsiteX947" fmla="*/ 432492 w 2918007"/>
                  <a:gd name="connsiteY947" fmla="*/ 805015 h 2013279"/>
                  <a:gd name="connsiteX948" fmla="*/ 430154 w 2918007"/>
                  <a:gd name="connsiteY948" fmla="*/ 805492 h 2013279"/>
                  <a:gd name="connsiteX949" fmla="*/ 426580 w 2918007"/>
                  <a:gd name="connsiteY949" fmla="*/ 805965 h 2013279"/>
                  <a:gd name="connsiteX950" fmla="*/ 423037 w 2918007"/>
                  <a:gd name="connsiteY950" fmla="*/ 806941 h 2013279"/>
                  <a:gd name="connsiteX951" fmla="*/ 411465 w 2918007"/>
                  <a:gd name="connsiteY951" fmla="*/ 809297 h 2013279"/>
                  <a:gd name="connsiteX952" fmla="*/ 401232 w 2918007"/>
                  <a:gd name="connsiteY952" fmla="*/ 812945 h 2013279"/>
                  <a:gd name="connsiteX953" fmla="*/ 393496 w 2918007"/>
                  <a:gd name="connsiteY953" fmla="*/ 815075 h 2013279"/>
                  <a:gd name="connsiteX954" fmla="*/ 390663 w 2918007"/>
                  <a:gd name="connsiteY954" fmla="*/ 816713 h 2013279"/>
                  <a:gd name="connsiteX955" fmla="*/ 384018 w 2918007"/>
                  <a:gd name="connsiteY955" fmla="*/ 819082 h 2013279"/>
                  <a:gd name="connsiteX956" fmla="*/ 356367 w 2918007"/>
                  <a:gd name="connsiteY956" fmla="*/ 836538 h 2013279"/>
                  <a:gd name="connsiteX957" fmla="*/ 390663 w 2918007"/>
                  <a:gd name="connsiteY957" fmla="*/ 816713 h 2013279"/>
                  <a:gd name="connsiteX958" fmla="*/ 401232 w 2918007"/>
                  <a:gd name="connsiteY958" fmla="*/ 812945 h 2013279"/>
                  <a:gd name="connsiteX959" fmla="*/ 423037 w 2918007"/>
                  <a:gd name="connsiteY959" fmla="*/ 806941 h 2013279"/>
                  <a:gd name="connsiteX960" fmla="*/ 430154 w 2918007"/>
                  <a:gd name="connsiteY960" fmla="*/ 805492 h 2013279"/>
                  <a:gd name="connsiteX961" fmla="*/ 1018311 w 2918007"/>
                  <a:gd name="connsiteY961" fmla="*/ 795397 h 2013279"/>
                  <a:gd name="connsiteX962" fmla="*/ 1003631 w 2918007"/>
                  <a:gd name="connsiteY962" fmla="*/ 795508 h 2013279"/>
                  <a:gd name="connsiteX963" fmla="*/ 979620 w 2918007"/>
                  <a:gd name="connsiteY963" fmla="*/ 814537 h 2013279"/>
                  <a:gd name="connsiteX964" fmla="*/ 942635 w 2918007"/>
                  <a:gd name="connsiteY964" fmla="*/ 1236898 h 2013279"/>
                  <a:gd name="connsiteX965" fmla="*/ 951002 w 2918007"/>
                  <a:gd name="connsiteY965" fmla="*/ 1242332 h 2013279"/>
                  <a:gd name="connsiteX966" fmla="*/ 953670 w 2918007"/>
                  <a:gd name="connsiteY966" fmla="*/ 1243588 h 2013279"/>
                  <a:gd name="connsiteX967" fmla="*/ 957343 w 2918007"/>
                  <a:gd name="connsiteY967" fmla="*/ 1245816 h 2013279"/>
                  <a:gd name="connsiteX968" fmla="*/ 961782 w 2918007"/>
                  <a:gd name="connsiteY968" fmla="*/ 1247407 h 2013279"/>
                  <a:gd name="connsiteX969" fmla="*/ 974979 w 2918007"/>
                  <a:gd name="connsiteY969" fmla="*/ 1253619 h 2013279"/>
                  <a:gd name="connsiteX970" fmla="*/ 989111 w 2918007"/>
                  <a:gd name="connsiteY970" fmla="*/ 1257203 h 2013279"/>
                  <a:gd name="connsiteX971" fmla="*/ 998806 w 2918007"/>
                  <a:gd name="connsiteY971" fmla="*/ 1260679 h 2013279"/>
                  <a:gd name="connsiteX972" fmla="*/ 1003707 w 2918007"/>
                  <a:gd name="connsiteY972" fmla="*/ 1260906 h 2013279"/>
                  <a:gd name="connsiteX973" fmla="*/ 1012885 w 2918007"/>
                  <a:gd name="connsiteY973" fmla="*/ 1263233 h 2013279"/>
                  <a:gd name="connsiteX974" fmla="*/ 1063037 w 2918007"/>
                  <a:gd name="connsiteY974" fmla="*/ 1263651 h 2013279"/>
                  <a:gd name="connsiteX975" fmla="*/ 1063037 w 2918007"/>
                  <a:gd name="connsiteY975" fmla="*/ 1263651 h 2013279"/>
                  <a:gd name="connsiteX976" fmla="*/ 1003707 w 2918007"/>
                  <a:gd name="connsiteY976" fmla="*/ 1260906 h 2013279"/>
                  <a:gd name="connsiteX977" fmla="*/ 989111 w 2918007"/>
                  <a:gd name="connsiteY977" fmla="*/ 1257203 h 2013279"/>
                  <a:gd name="connsiteX978" fmla="*/ 961782 w 2918007"/>
                  <a:gd name="connsiteY978" fmla="*/ 1247407 h 2013279"/>
                  <a:gd name="connsiteX979" fmla="*/ 953670 w 2918007"/>
                  <a:gd name="connsiteY979" fmla="*/ 1243588 h 2013279"/>
                  <a:gd name="connsiteX980" fmla="*/ 942636 w 2918007"/>
                  <a:gd name="connsiteY980" fmla="*/ 1236898 h 2013279"/>
                  <a:gd name="connsiteX981" fmla="*/ 979620 w 2918007"/>
                  <a:gd name="connsiteY981" fmla="*/ 814537 h 2013279"/>
                  <a:gd name="connsiteX982" fmla="*/ 1003631 w 2918007"/>
                  <a:gd name="connsiteY982" fmla="*/ 795508 h 2013279"/>
                  <a:gd name="connsiteX983" fmla="*/ 681281 w 2918007"/>
                  <a:gd name="connsiteY983" fmla="*/ 791168 h 2013279"/>
                  <a:gd name="connsiteX984" fmla="*/ 681716 w 2918007"/>
                  <a:gd name="connsiteY984" fmla="*/ 836578 h 2013279"/>
                  <a:gd name="connsiteX985" fmla="*/ 680484 w 2918007"/>
                  <a:gd name="connsiteY985" fmla="*/ 851072 h 2013279"/>
                  <a:gd name="connsiteX986" fmla="*/ 676095 w 2918007"/>
                  <a:gd name="connsiteY986" fmla="*/ 884761 h 2013279"/>
                  <a:gd name="connsiteX987" fmla="*/ 670861 w 2918007"/>
                  <a:gd name="connsiteY987" fmla="*/ 900354 h 2013279"/>
                  <a:gd name="connsiteX988" fmla="*/ 658268 w 2918007"/>
                  <a:gd name="connsiteY988" fmla="*/ 923351 h 2013279"/>
                  <a:gd name="connsiteX989" fmla="*/ 640598 w 2918007"/>
                  <a:gd name="connsiteY989" fmla="*/ 938873 h 2013279"/>
                  <a:gd name="connsiteX990" fmla="*/ 636967 w 2918007"/>
                  <a:gd name="connsiteY990" fmla="*/ 940909 h 2013279"/>
                  <a:gd name="connsiteX991" fmla="*/ 610709 w 2918007"/>
                  <a:gd name="connsiteY991" fmla="*/ 943667 h 2013279"/>
                  <a:gd name="connsiteX992" fmla="*/ 635466 w 2918007"/>
                  <a:gd name="connsiteY992" fmla="*/ 941751 h 2013279"/>
                  <a:gd name="connsiteX993" fmla="*/ 636967 w 2918007"/>
                  <a:gd name="connsiteY993" fmla="*/ 940909 h 2013279"/>
                  <a:gd name="connsiteX994" fmla="*/ 638459 w 2918007"/>
                  <a:gd name="connsiteY994" fmla="*/ 940752 h 2013279"/>
                  <a:gd name="connsiteX995" fmla="*/ 640598 w 2918007"/>
                  <a:gd name="connsiteY995" fmla="*/ 938873 h 2013279"/>
                  <a:gd name="connsiteX996" fmla="*/ 653830 w 2918007"/>
                  <a:gd name="connsiteY996" fmla="*/ 931454 h 2013279"/>
                  <a:gd name="connsiteX997" fmla="*/ 658268 w 2918007"/>
                  <a:gd name="connsiteY997" fmla="*/ 923351 h 2013279"/>
                  <a:gd name="connsiteX998" fmla="*/ 665181 w 2918007"/>
                  <a:gd name="connsiteY998" fmla="*/ 917278 h 2013279"/>
                  <a:gd name="connsiteX999" fmla="*/ 670861 w 2918007"/>
                  <a:gd name="connsiteY999" fmla="*/ 900354 h 2013279"/>
                  <a:gd name="connsiteX1000" fmla="*/ 675063 w 2918007"/>
                  <a:gd name="connsiteY1000" fmla="*/ 892682 h 2013279"/>
                  <a:gd name="connsiteX1001" fmla="*/ 676095 w 2918007"/>
                  <a:gd name="connsiteY1001" fmla="*/ 884761 h 2013279"/>
                  <a:gd name="connsiteX1002" fmla="*/ 678137 w 2918007"/>
                  <a:gd name="connsiteY1002" fmla="*/ 878674 h 2013279"/>
                  <a:gd name="connsiteX1003" fmla="*/ 680484 w 2918007"/>
                  <a:gd name="connsiteY1003" fmla="*/ 851072 h 2013279"/>
                  <a:gd name="connsiteX1004" fmla="*/ 681761 w 2918007"/>
                  <a:gd name="connsiteY1004" fmla="*/ 841271 h 2013279"/>
                  <a:gd name="connsiteX1005" fmla="*/ 681716 w 2918007"/>
                  <a:gd name="connsiteY1005" fmla="*/ 836578 h 2013279"/>
                  <a:gd name="connsiteX1006" fmla="*/ 681960 w 2918007"/>
                  <a:gd name="connsiteY1006" fmla="*/ 833706 h 2013279"/>
                  <a:gd name="connsiteX1007" fmla="*/ 2336942 w 2918007"/>
                  <a:gd name="connsiteY1007" fmla="*/ 789294 h 2013279"/>
                  <a:gd name="connsiteX1008" fmla="*/ 2336941 w 2918007"/>
                  <a:gd name="connsiteY1008" fmla="*/ 789294 h 2013279"/>
                  <a:gd name="connsiteX1009" fmla="*/ 2350662 w 2918007"/>
                  <a:gd name="connsiteY1009" fmla="*/ 794915 h 2013279"/>
                  <a:gd name="connsiteX1010" fmla="*/ 2350672 w 2918007"/>
                  <a:gd name="connsiteY1010" fmla="*/ 794945 h 2013279"/>
                  <a:gd name="connsiteX1011" fmla="*/ 2357003 w 2918007"/>
                  <a:gd name="connsiteY1011" fmla="*/ 814001 h 2013279"/>
                  <a:gd name="connsiteX1012" fmla="*/ 2357557 w 2918007"/>
                  <a:gd name="connsiteY1012" fmla="*/ 823380 h 2013279"/>
                  <a:gd name="connsiteX1013" fmla="*/ 2357968 w 2918007"/>
                  <a:gd name="connsiteY1013" fmla="*/ 841519 h 2013279"/>
                  <a:gd name="connsiteX1014" fmla="*/ 2351357 w 2918007"/>
                  <a:gd name="connsiteY1014" fmla="*/ 897183 h 2013279"/>
                  <a:gd name="connsiteX1015" fmla="*/ 2339080 w 2918007"/>
                  <a:gd name="connsiteY1015" fmla="*/ 953624 h 2013279"/>
                  <a:gd name="connsiteX1016" fmla="*/ 2332187 w 2918007"/>
                  <a:gd name="connsiteY1016" fmla="*/ 982395 h 2013279"/>
                  <a:gd name="connsiteX1017" fmla="*/ 2329248 w 2918007"/>
                  <a:gd name="connsiteY1017" fmla="*/ 992083 h 2013279"/>
                  <a:gd name="connsiteX1018" fmla="*/ 2307353 w 2918007"/>
                  <a:gd name="connsiteY1018" fmla="*/ 1055886 h 2013279"/>
                  <a:gd name="connsiteX1019" fmla="*/ 2295345 w 2918007"/>
                  <a:gd name="connsiteY1019" fmla="*/ 1085544 h 2013279"/>
                  <a:gd name="connsiteX1020" fmla="*/ 2292980 w 2918007"/>
                  <a:gd name="connsiteY1020" fmla="*/ 1091993 h 2013279"/>
                  <a:gd name="connsiteX1021" fmla="*/ 2290893 w 2918007"/>
                  <a:gd name="connsiteY1021" fmla="*/ 1097235 h 2013279"/>
                  <a:gd name="connsiteX1022" fmla="*/ 2290178 w 2918007"/>
                  <a:gd name="connsiteY1022" fmla="*/ 1099632 h 2013279"/>
                  <a:gd name="connsiteX1023" fmla="*/ 2287455 w 2918007"/>
                  <a:gd name="connsiteY1023" fmla="*/ 1107055 h 2013279"/>
                  <a:gd name="connsiteX1024" fmla="*/ 2286862 w 2918007"/>
                  <a:gd name="connsiteY1024" fmla="*/ 1110746 h 2013279"/>
                  <a:gd name="connsiteX1025" fmla="*/ 2283582 w 2918007"/>
                  <a:gd name="connsiteY1025" fmla="*/ 1121742 h 2013279"/>
                  <a:gd name="connsiteX1026" fmla="*/ 2284240 w 2918007"/>
                  <a:gd name="connsiteY1026" fmla="*/ 1127071 h 2013279"/>
                  <a:gd name="connsiteX1027" fmla="*/ 2283622 w 2918007"/>
                  <a:gd name="connsiteY1027" fmla="*/ 1130923 h 2013279"/>
                  <a:gd name="connsiteX1028" fmla="*/ 2284808 w 2918007"/>
                  <a:gd name="connsiteY1028" fmla="*/ 1131663 h 2013279"/>
                  <a:gd name="connsiteX1029" fmla="*/ 2285080 w 2918007"/>
                  <a:gd name="connsiteY1029" fmla="*/ 1133862 h 2013279"/>
                  <a:gd name="connsiteX1030" fmla="*/ 2295043 w 2918007"/>
                  <a:gd name="connsiteY1030" fmla="*/ 1138051 h 2013279"/>
                  <a:gd name="connsiteX1031" fmla="*/ 2295044 w 2918007"/>
                  <a:gd name="connsiteY1031" fmla="*/ 1138052 h 2013279"/>
                  <a:gd name="connsiteX1032" fmla="*/ 2295045 w 2918007"/>
                  <a:gd name="connsiteY1032" fmla="*/ 1138052 h 2013279"/>
                  <a:gd name="connsiteX1033" fmla="*/ 2319955 w 2918007"/>
                  <a:gd name="connsiteY1033" fmla="*/ 1138969 h 2013279"/>
                  <a:gd name="connsiteX1034" fmla="*/ 2320914 w 2918007"/>
                  <a:gd name="connsiteY1034" fmla="*/ 1139004 h 2013279"/>
                  <a:gd name="connsiteX1035" fmla="*/ 2320914 w 2918007"/>
                  <a:gd name="connsiteY1035" fmla="*/ 1139004 h 2013279"/>
                  <a:gd name="connsiteX1036" fmla="*/ 2319955 w 2918007"/>
                  <a:gd name="connsiteY1036" fmla="*/ 1138969 h 2013279"/>
                  <a:gd name="connsiteX1037" fmla="*/ 2295045 w 2918007"/>
                  <a:gd name="connsiteY1037" fmla="*/ 1138052 h 2013279"/>
                  <a:gd name="connsiteX1038" fmla="*/ 2295045 w 2918007"/>
                  <a:gd name="connsiteY1038" fmla="*/ 1138052 h 2013279"/>
                  <a:gd name="connsiteX1039" fmla="*/ 2295043 w 2918007"/>
                  <a:gd name="connsiteY1039" fmla="*/ 1138051 h 2013279"/>
                  <a:gd name="connsiteX1040" fmla="*/ 2284808 w 2918007"/>
                  <a:gd name="connsiteY1040" fmla="*/ 1131663 h 2013279"/>
                  <a:gd name="connsiteX1041" fmla="*/ 2284240 w 2918007"/>
                  <a:gd name="connsiteY1041" fmla="*/ 1127071 h 2013279"/>
                  <a:gd name="connsiteX1042" fmla="*/ 2286862 w 2918007"/>
                  <a:gd name="connsiteY1042" fmla="*/ 1110746 h 2013279"/>
                  <a:gd name="connsiteX1043" fmla="*/ 2290178 w 2918007"/>
                  <a:gd name="connsiteY1043" fmla="*/ 1099632 h 2013279"/>
                  <a:gd name="connsiteX1044" fmla="*/ 2292980 w 2918007"/>
                  <a:gd name="connsiteY1044" fmla="*/ 1091993 h 2013279"/>
                  <a:gd name="connsiteX1045" fmla="*/ 2307354 w 2918007"/>
                  <a:gd name="connsiteY1045" fmla="*/ 1055886 h 2013279"/>
                  <a:gd name="connsiteX1046" fmla="*/ 2321342 w 2918007"/>
                  <a:gd name="connsiteY1046" fmla="*/ 1018143 h 2013279"/>
                  <a:gd name="connsiteX1047" fmla="*/ 2329248 w 2918007"/>
                  <a:gd name="connsiteY1047" fmla="*/ 992083 h 2013279"/>
                  <a:gd name="connsiteX1048" fmla="*/ 2331296 w 2918007"/>
                  <a:gd name="connsiteY1048" fmla="*/ 986116 h 2013279"/>
                  <a:gd name="connsiteX1049" fmla="*/ 2332187 w 2918007"/>
                  <a:gd name="connsiteY1049" fmla="*/ 982395 h 2013279"/>
                  <a:gd name="connsiteX1050" fmla="*/ 2334428 w 2918007"/>
                  <a:gd name="connsiteY1050" fmla="*/ 975010 h 2013279"/>
                  <a:gd name="connsiteX1051" fmla="*/ 2339080 w 2918007"/>
                  <a:gd name="connsiteY1051" fmla="*/ 953624 h 2013279"/>
                  <a:gd name="connsiteX1052" fmla="*/ 2350134 w 2918007"/>
                  <a:gd name="connsiteY1052" fmla="*/ 907481 h 2013279"/>
                  <a:gd name="connsiteX1053" fmla="*/ 2351357 w 2918007"/>
                  <a:gd name="connsiteY1053" fmla="*/ 897183 h 2013279"/>
                  <a:gd name="connsiteX1054" fmla="*/ 2353816 w 2918007"/>
                  <a:gd name="connsiteY1054" fmla="*/ 885879 h 2013279"/>
                  <a:gd name="connsiteX1055" fmla="*/ 2358081 w 2918007"/>
                  <a:gd name="connsiteY1055" fmla="*/ 846534 h 2013279"/>
                  <a:gd name="connsiteX1056" fmla="*/ 2357968 w 2918007"/>
                  <a:gd name="connsiteY1056" fmla="*/ 841519 h 2013279"/>
                  <a:gd name="connsiteX1057" fmla="*/ 2358409 w 2918007"/>
                  <a:gd name="connsiteY1057" fmla="*/ 837805 h 2013279"/>
                  <a:gd name="connsiteX1058" fmla="*/ 2357557 w 2918007"/>
                  <a:gd name="connsiteY1058" fmla="*/ 823380 h 2013279"/>
                  <a:gd name="connsiteX1059" fmla="*/ 2357370 w 2918007"/>
                  <a:gd name="connsiteY1059" fmla="*/ 815104 h 2013279"/>
                  <a:gd name="connsiteX1060" fmla="*/ 2357003 w 2918007"/>
                  <a:gd name="connsiteY1060" fmla="*/ 814001 h 2013279"/>
                  <a:gd name="connsiteX1061" fmla="*/ 2356879 w 2918007"/>
                  <a:gd name="connsiteY1061" fmla="*/ 811898 h 2013279"/>
                  <a:gd name="connsiteX1062" fmla="*/ 2350672 w 2918007"/>
                  <a:gd name="connsiteY1062" fmla="*/ 794945 h 2013279"/>
                  <a:gd name="connsiteX1063" fmla="*/ 2350663 w 2918007"/>
                  <a:gd name="connsiteY1063" fmla="*/ 794915 h 2013279"/>
                  <a:gd name="connsiteX1064" fmla="*/ 2336942 w 2918007"/>
                  <a:gd name="connsiteY1064" fmla="*/ 789294 h 2013279"/>
                  <a:gd name="connsiteX1065" fmla="*/ 509987 w 2918007"/>
                  <a:gd name="connsiteY1065" fmla="*/ 779317 h 2013279"/>
                  <a:gd name="connsiteX1066" fmla="*/ 496358 w 2918007"/>
                  <a:gd name="connsiteY1066" fmla="*/ 791141 h 2013279"/>
                  <a:gd name="connsiteX1067" fmla="*/ 494856 w 2918007"/>
                  <a:gd name="connsiteY1067" fmla="*/ 798090 h 2013279"/>
                  <a:gd name="connsiteX1068" fmla="*/ 492870 w 2918007"/>
                  <a:gd name="connsiteY1068" fmla="*/ 801617 h 2013279"/>
                  <a:gd name="connsiteX1069" fmla="*/ 474255 w 2918007"/>
                  <a:gd name="connsiteY1069" fmla="*/ 811140 h 2013279"/>
                  <a:gd name="connsiteX1070" fmla="*/ 474255 w 2918007"/>
                  <a:gd name="connsiteY1070" fmla="*/ 811141 h 2013279"/>
                  <a:gd name="connsiteX1071" fmla="*/ 474255 w 2918007"/>
                  <a:gd name="connsiteY1071" fmla="*/ 811141 h 2013279"/>
                  <a:gd name="connsiteX1072" fmla="*/ 474255 w 2918007"/>
                  <a:gd name="connsiteY1072" fmla="*/ 811140 h 2013279"/>
                  <a:gd name="connsiteX1073" fmla="*/ 490580 w 2918007"/>
                  <a:gd name="connsiteY1073" fmla="*/ 805686 h 2013279"/>
                  <a:gd name="connsiteX1074" fmla="*/ 492870 w 2918007"/>
                  <a:gd name="connsiteY1074" fmla="*/ 801617 h 2013279"/>
                  <a:gd name="connsiteX1075" fmla="*/ 494246 w 2918007"/>
                  <a:gd name="connsiteY1075" fmla="*/ 800914 h 2013279"/>
                  <a:gd name="connsiteX1076" fmla="*/ 494856 w 2918007"/>
                  <a:gd name="connsiteY1076" fmla="*/ 798090 h 2013279"/>
                  <a:gd name="connsiteX1077" fmla="*/ 495925 w 2918007"/>
                  <a:gd name="connsiteY1077" fmla="*/ 796191 h 2013279"/>
                  <a:gd name="connsiteX1078" fmla="*/ 496358 w 2918007"/>
                  <a:gd name="connsiteY1078" fmla="*/ 791141 h 2013279"/>
                  <a:gd name="connsiteX1079" fmla="*/ 509987 w 2918007"/>
                  <a:gd name="connsiteY1079" fmla="*/ 779317 h 2013279"/>
                  <a:gd name="connsiteX1080" fmla="*/ 2601292 w 2918007"/>
                  <a:gd name="connsiteY1080" fmla="*/ 757855 h 2013279"/>
                  <a:gd name="connsiteX1081" fmla="*/ 2601291 w 2918007"/>
                  <a:gd name="connsiteY1081" fmla="*/ 757855 h 2013279"/>
                  <a:gd name="connsiteX1082" fmla="*/ 2606626 w 2918007"/>
                  <a:gd name="connsiteY1082" fmla="*/ 763218 h 2013279"/>
                  <a:gd name="connsiteX1083" fmla="*/ 2614322 w 2918007"/>
                  <a:gd name="connsiteY1083" fmla="*/ 775133 h 2013279"/>
                  <a:gd name="connsiteX1084" fmla="*/ 2624988 w 2918007"/>
                  <a:gd name="connsiteY1084" fmla="*/ 811007 h 2013279"/>
                  <a:gd name="connsiteX1085" fmla="*/ 2626106 w 2918007"/>
                  <a:gd name="connsiteY1085" fmla="*/ 816758 h 2013279"/>
                  <a:gd name="connsiteX1086" fmla="*/ 2627538 w 2918007"/>
                  <a:gd name="connsiteY1086" fmla="*/ 836324 h 2013279"/>
                  <a:gd name="connsiteX1087" fmla="*/ 2628988 w 2918007"/>
                  <a:gd name="connsiteY1087" fmla="*/ 873415 h 2013279"/>
                  <a:gd name="connsiteX1088" fmla="*/ 2627243 w 2918007"/>
                  <a:gd name="connsiteY1088" fmla="*/ 892919 h 2013279"/>
                  <a:gd name="connsiteX1089" fmla="*/ 2621067 w 2918007"/>
                  <a:gd name="connsiteY1089" fmla="*/ 930287 h 2013279"/>
                  <a:gd name="connsiteX1090" fmla="*/ 2620269 w 2918007"/>
                  <a:gd name="connsiteY1090" fmla="*/ 933160 h 2013279"/>
                  <a:gd name="connsiteX1091" fmla="*/ 2612234 w 2918007"/>
                  <a:gd name="connsiteY1091" fmla="*/ 948308 h 2013279"/>
                  <a:gd name="connsiteX1092" fmla="*/ 2612215 w 2918007"/>
                  <a:gd name="connsiteY1092" fmla="*/ 948342 h 2013279"/>
                  <a:gd name="connsiteX1093" fmla="*/ 2600762 w 2918007"/>
                  <a:gd name="connsiteY1093" fmla="*/ 954298 h 2013279"/>
                  <a:gd name="connsiteX1094" fmla="*/ 2600762 w 2918007"/>
                  <a:gd name="connsiteY1094" fmla="*/ 954298 h 2013279"/>
                  <a:gd name="connsiteX1095" fmla="*/ 2612216 w 2918007"/>
                  <a:gd name="connsiteY1095" fmla="*/ 948342 h 2013279"/>
                  <a:gd name="connsiteX1096" fmla="*/ 2612234 w 2918007"/>
                  <a:gd name="connsiteY1096" fmla="*/ 948308 h 2013279"/>
                  <a:gd name="connsiteX1097" fmla="*/ 2619829 w 2918007"/>
                  <a:gd name="connsiteY1097" fmla="*/ 934746 h 2013279"/>
                  <a:gd name="connsiteX1098" fmla="*/ 2620269 w 2918007"/>
                  <a:gd name="connsiteY1098" fmla="*/ 933160 h 2013279"/>
                  <a:gd name="connsiteX1099" fmla="*/ 2620738 w 2918007"/>
                  <a:gd name="connsiteY1099" fmla="*/ 932277 h 2013279"/>
                  <a:gd name="connsiteX1100" fmla="*/ 2621067 w 2918007"/>
                  <a:gd name="connsiteY1100" fmla="*/ 930287 h 2013279"/>
                  <a:gd name="connsiteX1101" fmla="*/ 2625247 w 2918007"/>
                  <a:gd name="connsiteY1101" fmla="*/ 915223 h 2013279"/>
                  <a:gd name="connsiteX1102" fmla="*/ 2627243 w 2918007"/>
                  <a:gd name="connsiteY1102" fmla="*/ 892919 h 2013279"/>
                  <a:gd name="connsiteX1103" fmla="*/ 2629271 w 2918007"/>
                  <a:gd name="connsiteY1103" fmla="*/ 880646 h 2013279"/>
                  <a:gd name="connsiteX1104" fmla="*/ 2628988 w 2918007"/>
                  <a:gd name="connsiteY1104" fmla="*/ 873415 h 2013279"/>
                  <a:gd name="connsiteX1105" fmla="*/ 2629683 w 2918007"/>
                  <a:gd name="connsiteY1105" fmla="*/ 865648 h 2013279"/>
                  <a:gd name="connsiteX1106" fmla="*/ 2627538 w 2918007"/>
                  <a:gd name="connsiteY1106" fmla="*/ 836324 h 2013279"/>
                  <a:gd name="connsiteX1107" fmla="*/ 2626940 w 2918007"/>
                  <a:gd name="connsiteY1107" fmla="*/ 821050 h 2013279"/>
                  <a:gd name="connsiteX1108" fmla="*/ 2626106 w 2918007"/>
                  <a:gd name="connsiteY1108" fmla="*/ 816758 h 2013279"/>
                  <a:gd name="connsiteX1109" fmla="*/ 2625913 w 2918007"/>
                  <a:gd name="connsiteY1109" fmla="*/ 814118 h 2013279"/>
                  <a:gd name="connsiteX1110" fmla="*/ 2624988 w 2918007"/>
                  <a:gd name="connsiteY1110" fmla="*/ 811007 h 2013279"/>
                  <a:gd name="connsiteX1111" fmla="*/ 2621881 w 2918007"/>
                  <a:gd name="connsiteY1111" fmla="*/ 795028 h 2013279"/>
                  <a:gd name="connsiteX1112" fmla="*/ 2614323 w 2918007"/>
                  <a:gd name="connsiteY1112" fmla="*/ 775133 h 2013279"/>
                  <a:gd name="connsiteX1113" fmla="*/ 2601292 w 2918007"/>
                  <a:gd name="connsiteY1113" fmla="*/ 757855 h 2013279"/>
                  <a:gd name="connsiteX1114" fmla="*/ 694841 w 2918007"/>
                  <a:gd name="connsiteY1114" fmla="*/ 739577 h 2013279"/>
                  <a:gd name="connsiteX1115" fmla="*/ 681280 w 2918007"/>
                  <a:gd name="connsiteY1115" fmla="*/ 791141 h 2013279"/>
                  <a:gd name="connsiteX1116" fmla="*/ 684767 w 2918007"/>
                  <a:gd name="connsiteY1116" fmla="*/ 753642 h 2013279"/>
                  <a:gd name="connsiteX1117" fmla="*/ 694841 w 2918007"/>
                  <a:gd name="connsiteY1117" fmla="*/ 739577 h 2013279"/>
                  <a:gd name="connsiteX1118" fmla="*/ 1893175 w 2918007"/>
                  <a:gd name="connsiteY1118" fmla="*/ 725473 h 2013279"/>
                  <a:gd name="connsiteX1119" fmla="*/ 1879630 w 2918007"/>
                  <a:gd name="connsiteY1119" fmla="*/ 731521 h 2013279"/>
                  <a:gd name="connsiteX1120" fmla="*/ 1875135 w 2918007"/>
                  <a:gd name="connsiteY1120" fmla="*/ 734806 h 2013279"/>
                  <a:gd name="connsiteX1121" fmla="*/ 1893182 w 2918007"/>
                  <a:gd name="connsiteY1121" fmla="*/ 725470 h 2013279"/>
                  <a:gd name="connsiteX1122" fmla="*/ 1893182 w 2918007"/>
                  <a:gd name="connsiteY1122" fmla="*/ 725470 h 2013279"/>
                  <a:gd name="connsiteX1123" fmla="*/ 1900931 w 2918007"/>
                  <a:gd name="connsiteY1123" fmla="*/ 726618 h 2013279"/>
                  <a:gd name="connsiteX1124" fmla="*/ 1901143 w 2918007"/>
                  <a:gd name="connsiteY1124" fmla="*/ 740654 h 2013279"/>
                  <a:gd name="connsiteX1125" fmla="*/ 1861693 w 2918007"/>
                  <a:gd name="connsiteY1125" fmla="*/ 814537 h 2013279"/>
                  <a:gd name="connsiteX1126" fmla="*/ 1866697 w 2918007"/>
                  <a:gd name="connsiteY1126" fmla="*/ 839451 h 2013279"/>
                  <a:gd name="connsiteX1127" fmla="*/ 1865245 w 2918007"/>
                  <a:gd name="connsiteY1127" fmla="*/ 844744 h 2013279"/>
                  <a:gd name="connsiteX1128" fmla="*/ 1860015 w 2918007"/>
                  <a:gd name="connsiteY1128" fmla="*/ 852338 h 2013279"/>
                  <a:gd name="connsiteX1129" fmla="*/ 1836817 w 2918007"/>
                  <a:gd name="connsiteY1129" fmla="*/ 861117 h 2013279"/>
                  <a:gd name="connsiteX1130" fmla="*/ 1836816 w 2918007"/>
                  <a:gd name="connsiteY1130" fmla="*/ 861117 h 2013279"/>
                  <a:gd name="connsiteX1131" fmla="*/ 1836816 w 2918007"/>
                  <a:gd name="connsiteY1131" fmla="*/ 861117 h 2013279"/>
                  <a:gd name="connsiteX1132" fmla="*/ 1836817 w 2918007"/>
                  <a:gd name="connsiteY1132" fmla="*/ 861117 h 2013279"/>
                  <a:gd name="connsiteX1133" fmla="*/ 1856685 w 2918007"/>
                  <a:gd name="connsiteY1133" fmla="*/ 857173 h 2013279"/>
                  <a:gd name="connsiteX1134" fmla="*/ 1860015 w 2918007"/>
                  <a:gd name="connsiteY1134" fmla="*/ 852338 h 2013279"/>
                  <a:gd name="connsiteX1135" fmla="*/ 1863525 w 2918007"/>
                  <a:gd name="connsiteY1135" fmla="*/ 851009 h 2013279"/>
                  <a:gd name="connsiteX1136" fmla="*/ 1865245 w 2918007"/>
                  <a:gd name="connsiteY1136" fmla="*/ 844744 h 2013279"/>
                  <a:gd name="connsiteX1137" fmla="*/ 1867193 w 2918007"/>
                  <a:gd name="connsiteY1137" fmla="*/ 841916 h 2013279"/>
                  <a:gd name="connsiteX1138" fmla="*/ 1866697 w 2918007"/>
                  <a:gd name="connsiteY1138" fmla="*/ 839451 h 2013279"/>
                  <a:gd name="connsiteX1139" fmla="*/ 1867579 w 2918007"/>
                  <a:gd name="connsiteY1139" fmla="*/ 836239 h 2013279"/>
                  <a:gd name="connsiteX1140" fmla="*/ 1861694 w 2918007"/>
                  <a:gd name="connsiteY1140" fmla="*/ 814537 h 2013279"/>
                  <a:gd name="connsiteX1141" fmla="*/ 1901144 w 2918007"/>
                  <a:gd name="connsiteY1141" fmla="*/ 740654 h 2013279"/>
                  <a:gd name="connsiteX1142" fmla="*/ 1900932 w 2918007"/>
                  <a:gd name="connsiteY1142" fmla="*/ 726618 h 2013279"/>
                  <a:gd name="connsiteX1143" fmla="*/ 1893182 w 2918007"/>
                  <a:gd name="connsiteY1143" fmla="*/ 725470 h 2013279"/>
                  <a:gd name="connsiteX1144" fmla="*/ 2497207 w 2918007"/>
                  <a:gd name="connsiteY1144" fmla="*/ 706176 h 2013279"/>
                  <a:gd name="connsiteX1145" fmla="*/ 2497206 w 2918007"/>
                  <a:gd name="connsiteY1145" fmla="*/ 706176 h 2013279"/>
                  <a:gd name="connsiteX1146" fmla="*/ 2516440 w 2918007"/>
                  <a:gd name="connsiteY1146" fmla="*/ 715281 h 2013279"/>
                  <a:gd name="connsiteX1147" fmla="*/ 2516457 w 2918007"/>
                  <a:gd name="connsiteY1147" fmla="*/ 715317 h 2013279"/>
                  <a:gd name="connsiteX1148" fmla="*/ 2528152 w 2918007"/>
                  <a:gd name="connsiteY1148" fmla="*/ 741662 h 2013279"/>
                  <a:gd name="connsiteX1149" fmla="*/ 2530663 w 2918007"/>
                  <a:gd name="connsiteY1149" fmla="*/ 754192 h 2013279"/>
                  <a:gd name="connsiteX1150" fmla="*/ 2534590 w 2918007"/>
                  <a:gd name="connsiteY1150" fmla="*/ 777499 h 2013279"/>
                  <a:gd name="connsiteX1151" fmla="*/ 2538078 w 2918007"/>
                  <a:gd name="connsiteY1151" fmla="*/ 849229 h 2013279"/>
                  <a:gd name="connsiteX1152" fmla="*/ 2537954 w 2918007"/>
                  <a:gd name="connsiteY1152" fmla="*/ 868880 h 2013279"/>
                  <a:gd name="connsiteX1153" fmla="*/ 2537516 w 2918007"/>
                  <a:gd name="connsiteY1153" fmla="*/ 886031 h 2013279"/>
                  <a:gd name="connsiteX1154" fmla="*/ 2536418 w 2918007"/>
                  <a:gd name="connsiteY1154" fmla="*/ 910429 h 2013279"/>
                  <a:gd name="connsiteX1155" fmla="*/ 2535701 w 2918007"/>
                  <a:gd name="connsiteY1155" fmla="*/ 923568 h 2013279"/>
                  <a:gd name="connsiteX1156" fmla="*/ 2534321 w 2918007"/>
                  <a:gd name="connsiteY1156" fmla="*/ 942896 h 2013279"/>
                  <a:gd name="connsiteX1157" fmla="*/ 2533802 w 2918007"/>
                  <a:gd name="connsiteY1157" fmla="*/ 949758 h 2013279"/>
                  <a:gd name="connsiteX1158" fmla="*/ 2533020 w 2918007"/>
                  <a:gd name="connsiteY1158" fmla="*/ 958530 h 2013279"/>
                  <a:gd name="connsiteX1159" fmla="*/ 2532957 w 2918007"/>
                  <a:gd name="connsiteY1159" fmla="*/ 959223 h 2013279"/>
                  <a:gd name="connsiteX1160" fmla="*/ 2526793 w 2918007"/>
                  <a:gd name="connsiteY1160" fmla="*/ 1008478 h 2013279"/>
                  <a:gd name="connsiteX1161" fmla="*/ 2526794 w 2918007"/>
                  <a:gd name="connsiteY1161" fmla="*/ 1008477 h 2013279"/>
                  <a:gd name="connsiteX1162" fmla="*/ 2519474 w 2918007"/>
                  <a:gd name="connsiteY1162" fmla="*/ 996318 h 2013279"/>
                  <a:gd name="connsiteX1163" fmla="*/ 2532958 w 2918007"/>
                  <a:gd name="connsiteY1163" fmla="*/ 959223 h 2013279"/>
                  <a:gd name="connsiteX1164" fmla="*/ 2533020 w 2918007"/>
                  <a:gd name="connsiteY1164" fmla="*/ 958530 h 2013279"/>
                  <a:gd name="connsiteX1165" fmla="*/ 2533738 w 2918007"/>
                  <a:gd name="connsiteY1165" fmla="*/ 950607 h 2013279"/>
                  <a:gd name="connsiteX1166" fmla="*/ 2533802 w 2918007"/>
                  <a:gd name="connsiteY1166" fmla="*/ 949758 h 2013279"/>
                  <a:gd name="connsiteX1167" fmla="*/ 2533950 w 2918007"/>
                  <a:gd name="connsiteY1167" fmla="*/ 948097 h 2013279"/>
                  <a:gd name="connsiteX1168" fmla="*/ 2534321 w 2918007"/>
                  <a:gd name="connsiteY1168" fmla="*/ 942896 h 2013279"/>
                  <a:gd name="connsiteX1169" fmla="*/ 2535486 w 2918007"/>
                  <a:gd name="connsiteY1169" fmla="*/ 927504 h 2013279"/>
                  <a:gd name="connsiteX1170" fmla="*/ 2535701 w 2918007"/>
                  <a:gd name="connsiteY1170" fmla="*/ 923568 h 2013279"/>
                  <a:gd name="connsiteX1171" fmla="*/ 2536040 w 2918007"/>
                  <a:gd name="connsiteY1171" fmla="*/ 918818 h 2013279"/>
                  <a:gd name="connsiteX1172" fmla="*/ 2536418 w 2918007"/>
                  <a:gd name="connsiteY1172" fmla="*/ 910429 h 2013279"/>
                  <a:gd name="connsiteX1173" fmla="*/ 2537312 w 2918007"/>
                  <a:gd name="connsiteY1173" fmla="*/ 894032 h 2013279"/>
                  <a:gd name="connsiteX1174" fmla="*/ 2537516 w 2918007"/>
                  <a:gd name="connsiteY1174" fmla="*/ 886031 h 2013279"/>
                  <a:gd name="connsiteX1175" fmla="*/ 2537899 w 2918007"/>
                  <a:gd name="connsiteY1175" fmla="*/ 877534 h 2013279"/>
                  <a:gd name="connsiteX1176" fmla="*/ 2537954 w 2918007"/>
                  <a:gd name="connsiteY1176" fmla="*/ 868880 h 2013279"/>
                  <a:gd name="connsiteX1177" fmla="*/ 2538325 w 2918007"/>
                  <a:gd name="connsiteY1177" fmla="*/ 854310 h 2013279"/>
                  <a:gd name="connsiteX1178" fmla="*/ 2538078 w 2918007"/>
                  <a:gd name="connsiteY1178" fmla="*/ 849229 h 2013279"/>
                  <a:gd name="connsiteX1179" fmla="*/ 2538198 w 2918007"/>
                  <a:gd name="connsiteY1179" fmla="*/ 830391 h 2013279"/>
                  <a:gd name="connsiteX1180" fmla="*/ 2535607 w 2918007"/>
                  <a:gd name="connsiteY1180" fmla="*/ 783536 h 2013279"/>
                  <a:gd name="connsiteX1181" fmla="*/ 2534590 w 2918007"/>
                  <a:gd name="connsiteY1181" fmla="*/ 777499 h 2013279"/>
                  <a:gd name="connsiteX1182" fmla="*/ 2534351 w 2918007"/>
                  <a:gd name="connsiteY1182" fmla="*/ 772588 h 2013279"/>
                  <a:gd name="connsiteX1183" fmla="*/ 2530663 w 2918007"/>
                  <a:gd name="connsiteY1183" fmla="*/ 754192 h 2013279"/>
                  <a:gd name="connsiteX1184" fmla="*/ 2528798 w 2918007"/>
                  <a:gd name="connsiteY1184" fmla="*/ 743117 h 2013279"/>
                  <a:gd name="connsiteX1185" fmla="*/ 2528152 w 2918007"/>
                  <a:gd name="connsiteY1185" fmla="*/ 741662 h 2013279"/>
                  <a:gd name="connsiteX1186" fmla="*/ 2527583 w 2918007"/>
                  <a:gd name="connsiteY1186" fmla="*/ 738823 h 2013279"/>
                  <a:gd name="connsiteX1187" fmla="*/ 2516457 w 2918007"/>
                  <a:gd name="connsiteY1187" fmla="*/ 715317 h 2013279"/>
                  <a:gd name="connsiteX1188" fmla="*/ 2516441 w 2918007"/>
                  <a:gd name="connsiteY1188" fmla="*/ 715281 h 2013279"/>
                  <a:gd name="connsiteX1189" fmla="*/ 2497207 w 2918007"/>
                  <a:gd name="connsiteY1189" fmla="*/ 706176 h 2013279"/>
                  <a:gd name="connsiteX1190" fmla="*/ 1827791 w 2918007"/>
                  <a:gd name="connsiteY1190" fmla="*/ 682164 h 2013279"/>
                  <a:gd name="connsiteX1191" fmla="*/ 1764388 w 2918007"/>
                  <a:gd name="connsiteY1191" fmla="*/ 707022 h 2013279"/>
                  <a:gd name="connsiteX1192" fmla="*/ 1764375 w 2918007"/>
                  <a:gd name="connsiteY1192" fmla="*/ 707035 h 2013279"/>
                  <a:gd name="connsiteX1193" fmla="*/ 1730853 w 2918007"/>
                  <a:gd name="connsiteY1193" fmla="*/ 736298 h 2013279"/>
                  <a:gd name="connsiteX1194" fmla="*/ 1725215 w 2918007"/>
                  <a:gd name="connsiteY1194" fmla="*/ 743944 h 2013279"/>
                  <a:gd name="connsiteX1195" fmla="*/ 1721847 w 2918007"/>
                  <a:gd name="connsiteY1195" fmla="*/ 747119 h 2013279"/>
                  <a:gd name="connsiteX1196" fmla="*/ 1715744 w 2918007"/>
                  <a:gd name="connsiteY1196" fmla="*/ 756791 h 2013279"/>
                  <a:gd name="connsiteX1197" fmla="*/ 1706540 w 2918007"/>
                  <a:gd name="connsiteY1197" fmla="*/ 769274 h 2013279"/>
                  <a:gd name="connsiteX1198" fmla="*/ 1697088 w 2918007"/>
                  <a:gd name="connsiteY1198" fmla="*/ 786356 h 2013279"/>
                  <a:gd name="connsiteX1199" fmla="*/ 1694214 w 2918007"/>
                  <a:gd name="connsiteY1199" fmla="*/ 790910 h 2013279"/>
                  <a:gd name="connsiteX1200" fmla="*/ 1675539 w 2918007"/>
                  <a:gd name="connsiteY1200" fmla="*/ 826851 h 2013279"/>
                  <a:gd name="connsiteX1201" fmla="*/ 1621912 w 2918007"/>
                  <a:gd name="connsiteY1201" fmla="*/ 1018329 h 2013279"/>
                  <a:gd name="connsiteX1202" fmla="*/ 1649525 w 2918007"/>
                  <a:gd name="connsiteY1202" fmla="*/ 1035732 h 2013279"/>
                  <a:gd name="connsiteX1203" fmla="*/ 1649526 w 2918007"/>
                  <a:gd name="connsiteY1203" fmla="*/ 1035732 h 2013279"/>
                  <a:gd name="connsiteX1204" fmla="*/ 1635940 w 2918007"/>
                  <a:gd name="connsiteY1204" fmla="*/ 1032279 h 2013279"/>
                  <a:gd name="connsiteX1205" fmla="*/ 1621913 w 2918007"/>
                  <a:gd name="connsiteY1205" fmla="*/ 1018329 h 2013279"/>
                  <a:gd name="connsiteX1206" fmla="*/ 1675540 w 2918007"/>
                  <a:gd name="connsiteY1206" fmla="*/ 826851 h 2013279"/>
                  <a:gd name="connsiteX1207" fmla="*/ 1688939 w 2918007"/>
                  <a:gd name="connsiteY1207" fmla="*/ 801082 h 2013279"/>
                  <a:gd name="connsiteX1208" fmla="*/ 1697088 w 2918007"/>
                  <a:gd name="connsiteY1208" fmla="*/ 786356 h 2013279"/>
                  <a:gd name="connsiteX1209" fmla="*/ 1715744 w 2918007"/>
                  <a:gd name="connsiteY1209" fmla="*/ 756791 h 2013279"/>
                  <a:gd name="connsiteX1210" fmla="*/ 1725215 w 2918007"/>
                  <a:gd name="connsiteY1210" fmla="*/ 743944 h 2013279"/>
                  <a:gd name="connsiteX1211" fmla="*/ 1764375 w 2918007"/>
                  <a:gd name="connsiteY1211" fmla="*/ 707035 h 2013279"/>
                  <a:gd name="connsiteX1212" fmla="*/ 1764389 w 2918007"/>
                  <a:gd name="connsiteY1212" fmla="*/ 707022 h 2013279"/>
                  <a:gd name="connsiteX1213" fmla="*/ 1827792 w 2918007"/>
                  <a:gd name="connsiteY1213" fmla="*/ 682164 h 2013279"/>
                  <a:gd name="connsiteX1214" fmla="*/ 904630 w 2918007"/>
                  <a:gd name="connsiteY1214" fmla="*/ 655795 h 2013279"/>
                  <a:gd name="connsiteX1215" fmla="*/ 904630 w 2918007"/>
                  <a:gd name="connsiteY1215" fmla="*/ 655795 h 2013279"/>
                  <a:gd name="connsiteX1216" fmla="*/ 926583 w 2918007"/>
                  <a:gd name="connsiteY1216" fmla="*/ 658258 h 2013279"/>
                  <a:gd name="connsiteX1217" fmla="*/ 929404 w 2918007"/>
                  <a:gd name="connsiteY1217" fmla="*/ 658574 h 2013279"/>
                  <a:gd name="connsiteX1218" fmla="*/ 929404 w 2918007"/>
                  <a:gd name="connsiteY1218" fmla="*/ 658574 h 2013279"/>
                  <a:gd name="connsiteX1219" fmla="*/ 929405 w 2918007"/>
                  <a:gd name="connsiteY1219" fmla="*/ 658574 h 2013279"/>
                  <a:gd name="connsiteX1220" fmla="*/ 934312 w 2918007"/>
                  <a:gd name="connsiteY1220" fmla="*/ 660700 h 2013279"/>
                  <a:gd name="connsiteX1221" fmla="*/ 961127 w 2918007"/>
                  <a:gd name="connsiteY1221" fmla="*/ 672313 h 2013279"/>
                  <a:gd name="connsiteX1222" fmla="*/ 950648 w 2918007"/>
                  <a:gd name="connsiteY1222" fmla="*/ 772670 h 2013279"/>
                  <a:gd name="connsiteX1223" fmla="*/ 883643 w 2918007"/>
                  <a:gd name="connsiteY1223" fmla="*/ 955183 h 2013279"/>
                  <a:gd name="connsiteX1224" fmla="*/ 950649 w 2918007"/>
                  <a:gd name="connsiteY1224" fmla="*/ 772670 h 2013279"/>
                  <a:gd name="connsiteX1225" fmla="*/ 961128 w 2918007"/>
                  <a:gd name="connsiteY1225" fmla="*/ 672313 h 2013279"/>
                  <a:gd name="connsiteX1226" fmla="*/ 934312 w 2918007"/>
                  <a:gd name="connsiteY1226" fmla="*/ 660700 h 2013279"/>
                  <a:gd name="connsiteX1227" fmla="*/ 929404 w 2918007"/>
                  <a:gd name="connsiteY1227" fmla="*/ 658574 h 2013279"/>
                  <a:gd name="connsiteX1228" fmla="*/ 926583 w 2918007"/>
                  <a:gd name="connsiteY1228" fmla="*/ 658258 h 2013279"/>
                  <a:gd name="connsiteX1229" fmla="*/ 747235 w 2918007"/>
                  <a:gd name="connsiteY1229" fmla="*/ 648917 h 2013279"/>
                  <a:gd name="connsiteX1230" fmla="*/ 794428 w 2918007"/>
                  <a:gd name="connsiteY1230" fmla="*/ 650062 h 2013279"/>
                  <a:gd name="connsiteX1231" fmla="*/ 794431 w 2918007"/>
                  <a:gd name="connsiteY1231" fmla="*/ 650063 h 2013279"/>
                  <a:gd name="connsiteX1232" fmla="*/ 816358 w 2918007"/>
                  <a:gd name="connsiteY1232" fmla="*/ 661873 h 2013279"/>
                  <a:gd name="connsiteX1233" fmla="*/ 819492 w 2918007"/>
                  <a:gd name="connsiteY1233" fmla="*/ 667756 h 2013279"/>
                  <a:gd name="connsiteX1234" fmla="*/ 822468 w 2918007"/>
                  <a:gd name="connsiteY1234" fmla="*/ 685939 h 2013279"/>
                  <a:gd name="connsiteX1235" fmla="*/ 821846 w 2918007"/>
                  <a:gd name="connsiteY1235" fmla="*/ 694791 h 2013279"/>
                  <a:gd name="connsiteX1236" fmla="*/ 810726 w 2918007"/>
                  <a:gd name="connsiteY1236" fmla="*/ 733262 h 2013279"/>
                  <a:gd name="connsiteX1237" fmla="*/ 810724 w 2918007"/>
                  <a:gd name="connsiteY1237" fmla="*/ 733266 h 2013279"/>
                  <a:gd name="connsiteX1238" fmla="*/ 803790 w 2918007"/>
                  <a:gd name="connsiteY1238" fmla="*/ 795065 h 2013279"/>
                  <a:gd name="connsiteX1239" fmla="*/ 799918 w 2918007"/>
                  <a:gd name="connsiteY1239" fmla="*/ 774757 h 2013279"/>
                  <a:gd name="connsiteX1240" fmla="*/ 810724 w 2918007"/>
                  <a:gd name="connsiteY1240" fmla="*/ 733266 h 2013279"/>
                  <a:gd name="connsiteX1241" fmla="*/ 810726 w 2918007"/>
                  <a:gd name="connsiteY1241" fmla="*/ 733262 h 2013279"/>
                  <a:gd name="connsiteX1242" fmla="*/ 821522 w 2918007"/>
                  <a:gd name="connsiteY1242" fmla="*/ 699401 h 2013279"/>
                  <a:gd name="connsiteX1243" fmla="*/ 821846 w 2918007"/>
                  <a:gd name="connsiteY1243" fmla="*/ 694791 h 2013279"/>
                  <a:gd name="connsiteX1244" fmla="*/ 823168 w 2918007"/>
                  <a:gd name="connsiteY1244" fmla="*/ 690216 h 2013279"/>
                  <a:gd name="connsiteX1245" fmla="*/ 822468 w 2918007"/>
                  <a:gd name="connsiteY1245" fmla="*/ 685939 h 2013279"/>
                  <a:gd name="connsiteX1246" fmla="*/ 823250 w 2918007"/>
                  <a:gd name="connsiteY1246" fmla="*/ 674813 h 2013279"/>
                  <a:gd name="connsiteX1247" fmla="*/ 819492 w 2918007"/>
                  <a:gd name="connsiteY1247" fmla="*/ 667756 h 2013279"/>
                  <a:gd name="connsiteX1248" fmla="*/ 818738 w 2918007"/>
                  <a:gd name="connsiteY1248" fmla="*/ 663155 h 2013279"/>
                  <a:gd name="connsiteX1249" fmla="*/ 816358 w 2918007"/>
                  <a:gd name="connsiteY1249" fmla="*/ 661873 h 2013279"/>
                  <a:gd name="connsiteX1250" fmla="*/ 814642 w 2918007"/>
                  <a:gd name="connsiteY1250" fmla="*/ 658651 h 2013279"/>
                  <a:gd name="connsiteX1251" fmla="*/ 794431 w 2918007"/>
                  <a:gd name="connsiteY1251" fmla="*/ 650063 h 2013279"/>
                  <a:gd name="connsiteX1252" fmla="*/ 794429 w 2918007"/>
                  <a:gd name="connsiteY1252" fmla="*/ 650062 h 2013279"/>
                  <a:gd name="connsiteX1253" fmla="*/ 747235 w 2918007"/>
                  <a:gd name="connsiteY1253" fmla="*/ 648917 h 2013279"/>
                  <a:gd name="connsiteX1254" fmla="*/ 605308 w 2918007"/>
                  <a:gd name="connsiteY1254" fmla="*/ 621442 h 2013279"/>
                  <a:gd name="connsiteX1255" fmla="*/ 623338 w 2918007"/>
                  <a:gd name="connsiteY1255" fmla="*/ 735729 h 2013279"/>
                  <a:gd name="connsiteX1256" fmla="*/ 612367 w 2918007"/>
                  <a:gd name="connsiteY1256" fmla="*/ 781432 h 2013279"/>
                  <a:gd name="connsiteX1257" fmla="*/ 611205 w 2918007"/>
                  <a:gd name="connsiteY1257" fmla="*/ 788025 h 2013279"/>
                  <a:gd name="connsiteX1258" fmla="*/ 609855 w 2918007"/>
                  <a:gd name="connsiteY1258" fmla="*/ 793844 h 2013279"/>
                  <a:gd name="connsiteX1259" fmla="*/ 609150 w 2918007"/>
                  <a:gd name="connsiteY1259" fmla="*/ 799675 h 2013279"/>
                  <a:gd name="connsiteX1260" fmla="*/ 606565 w 2918007"/>
                  <a:gd name="connsiteY1260" fmla="*/ 814334 h 2013279"/>
                  <a:gd name="connsiteX1261" fmla="*/ 606327 w 2918007"/>
                  <a:gd name="connsiteY1261" fmla="*/ 823046 h 2013279"/>
                  <a:gd name="connsiteX1262" fmla="*/ 605616 w 2918007"/>
                  <a:gd name="connsiteY1262" fmla="*/ 828929 h 2013279"/>
                  <a:gd name="connsiteX1263" fmla="*/ 606137 w 2918007"/>
                  <a:gd name="connsiteY1263" fmla="*/ 830017 h 2013279"/>
                  <a:gd name="connsiteX1264" fmla="*/ 606029 w 2918007"/>
                  <a:gd name="connsiteY1264" fmla="*/ 833973 h 2013279"/>
                  <a:gd name="connsiteX1265" fmla="*/ 610856 w 2918007"/>
                  <a:gd name="connsiteY1265" fmla="*/ 839886 h 2013279"/>
                  <a:gd name="connsiteX1266" fmla="*/ 610856 w 2918007"/>
                  <a:gd name="connsiteY1266" fmla="*/ 839886 h 2013279"/>
                  <a:gd name="connsiteX1267" fmla="*/ 606137 w 2918007"/>
                  <a:gd name="connsiteY1267" fmla="*/ 830017 h 2013279"/>
                  <a:gd name="connsiteX1268" fmla="*/ 606327 w 2918007"/>
                  <a:gd name="connsiteY1268" fmla="*/ 823046 h 2013279"/>
                  <a:gd name="connsiteX1269" fmla="*/ 609150 w 2918007"/>
                  <a:gd name="connsiteY1269" fmla="*/ 799675 h 2013279"/>
                  <a:gd name="connsiteX1270" fmla="*/ 611205 w 2918007"/>
                  <a:gd name="connsiteY1270" fmla="*/ 788025 h 2013279"/>
                  <a:gd name="connsiteX1271" fmla="*/ 623338 w 2918007"/>
                  <a:gd name="connsiteY1271" fmla="*/ 735729 h 2013279"/>
                  <a:gd name="connsiteX1272" fmla="*/ 605308 w 2918007"/>
                  <a:gd name="connsiteY1272" fmla="*/ 621442 h 2013279"/>
                  <a:gd name="connsiteX1273" fmla="*/ 2307354 w 2918007"/>
                  <a:gd name="connsiteY1273" fmla="*/ 604048 h 2013279"/>
                  <a:gd name="connsiteX1274" fmla="*/ 2323977 w 2918007"/>
                  <a:gd name="connsiteY1274" fmla="*/ 605924 h 2013279"/>
                  <a:gd name="connsiteX1275" fmla="*/ 2330777 w 2918007"/>
                  <a:gd name="connsiteY1275" fmla="*/ 607050 h 2013279"/>
                  <a:gd name="connsiteX1276" fmla="*/ 2257424 w 2918007"/>
                  <a:gd name="connsiteY1276" fmla="*/ 652611 h 2013279"/>
                  <a:gd name="connsiteX1277" fmla="*/ 2229686 w 2918007"/>
                  <a:gd name="connsiteY1277" fmla="*/ 868102 h 2013279"/>
                  <a:gd name="connsiteX1278" fmla="*/ 2233507 w 2918007"/>
                  <a:gd name="connsiteY1278" fmla="*/ 895610 h 2013279"/>
                  <a:gd name="connsiteX1279" fmla="*/ 2234832 w 2918007"/>
                  <a:gd name="connsiteY1279" fmla="*/ 901179 h 2013279"/>
                  <a:gd name="connsiteX1280" fmla="*/ 2235148 w 2918007"/>
                  <a:gd name="connsiteY1280" fmla="*/ 903215 h 2013279"/>
                  <a:gd name="connsiteX1281" fmla="*/ 2238020 w 2918007"/>
                  <a:gd name="connsiteY1281" fmla="*/ 914586 h 2013279"/>
                  <a:gd name="connsiteX1282" fmla="*/ 2238408 w 2918007"/>
                  <a:gd name="connsiteY1282" fmla="*/ 916219 h 2013279"/>
                  <a:gd name="connsiteX1283" fmla="*/ 2241215 w 2918007"/>
                  <a:gd name="connsiteY1283" fmla="*/ 939271 h 2013279"/>
                  <a:gd name="connsiteX1284" fmla="*/ 2229687 w 2918007"/>
                  <a:gd name="connsiteY1284" fmla="*/ 943215 h 2013279"/>
                  <a:gd name="connsiteX1285" fmla="*/ 2229687 w 2918007"/>
                  <a:gd name="connsiteY1285" fmla="*/ 943215 h 2013279"/>
                  <a:gd name="connsiteX1286" fmla="*/ 2241014 w 2918007"/>
                  <a:gd name="connsiteY1286" fmla="*/ 926438 h 2013279"/>
                  <a:gd name="connsiteX1287" fmla="*/ 2238020 w 2918007"/>
                  <a:gd name="connsiteY1287" fmla="*/ 914586 h 2013279"/>
                  <a:gd name="connsiteX1288" fmla="*/ 2234832 w 2918007"/>
                  <a:gd name="connsiteY1288" fmla="*/ 901179 h 2013279"/>
                  <a:gd name="connsiteX1289" fmla="*/ 2229687 w 2918007"/>
                  <a:gd name="connsiteY1289" fmla="*/ 868102 h 2013279"/>
                  <a:gd name="connsiteX1290" fmla="*/ 2257425 w 2918007"/>
                  <a:gd name="connsiteY1290" fmla="*/ 652611 h 2013279"/>
                  <a:gd name="connsiteX1291" fmla="*/ 2330778 w 2918007"/>
                  <a:gd name="connsiteY1291" fmla="*/ 607050 h 2013279"/>
                  <a:gd name="connsiteX1292" fmla="*/ 2307354 w 2918007"/>
                  <a:gd name="connsiteY1292" fmla="*/ 604048 h 2013279"/>
                  <a:gd name="connsiteX1293" fmla="*/ 726277 w 2918007"/>
                  <a:gd name="connsiteY1293" fmla="*/ 595968 h 2013279"/>
                  <a:gd name="connsiteX1294" fmla="*/ 722665 w 2918007"/>
                  <a:gd name="connsiteY1294" fmla="*/ 600691 h 2013279"/>
                  <a:gd name="connsiteX1295" fmla="*/ 722662 w 2918007"/>
                  <a:gd name="connsiteY1295" fmla="*/ 600695 h 2013279"/>
                  <a:gd name="connsiteX1296" fmla="*/ 711337 w 2918007"/>
                  <a:gd name="connsiteY1296" fmla="*/ 613602 h 2013279"/>
                  <a:gd name="connsiteX1297" fmla="*/ 683745 w 2918007"/>
                  <a:gd name="connsiteY1297" fmla="*/ 637835 h 2013279"/>
                  <a:gd name="connsiteX1298" fmla="*/ 706683 w 2918007"/>
                  <a:gd name="connsiteY1298" fmla="*/ 618906 h 2013279"/>
                  <a:gd name="connsiteX1299" fmla="*/ 711337 w 2918007"/>
                  <a:gd name="connsiteY1299" fmla="*/ 613602 h 2013279"/>
                  <a:gd name="connsiteX1300" fmla="*/ 713102 w 2918007"/>
                  <a:gd name="connsiteY1300" fmla="*/ 612053 h 2013279"/>
                  <a:gd name="connsiteX1301" fmla="*/ 722662 w 2918007"/>
                  <a:gd name="connsiteY1301" fmla="*/ 600695 h 2013279"/>
                  <a:gd name="connsiteX1302" fmla="*/ 722666 w 2918007"/>
                  <a:gd name="connsiteY1302" fmla="*/ 600691 h 2013279"/>
                  <a:gd name="connsiteX1303" fmla="*/ 1932811 w 2918007"/>
                  <a:gd name="connsiteY1303" fmla="*/ 591889 h 2013279"/>
                  <a:gd name="connsiteX1304" fmla="*/ 1873405 w 2918007"/>
                  <a:gd name="connsiteY1304" fmla="*/ 632909 h 2013279"/>
                  <a:gd name="connsiteX1305" fmla="*/ 1859953 w 2918007"/>
                  <a:gd name="connsiteY1305" fmla="*/ 663548 h 2013279"/>
                  <a:gd name="connsiteX1306" fmla="*/ 1855690 w 2918007"/>
                  <a:gd name="connsiteY1306" fmla="*/ 669208 h 2013279"/>
                  <a:gd name="connsiteX1307" fmla="*/ 1845833 w 2918007"/>
                  <a:gd name="connsiteY1307" fmla="*/ 678556 h 2013279"/>
                  <a:gd name="connsiteX1308" fmla="*/ 1842261 w 2918007"/>
                  <a:gd name="connsiteY1308" fmla="*/ 680770 h 2013279"/>
                  <a:gd name="connsiteX1309" fmla="*/ 1832405 w 2918007"/>
                  <a:gd name="connsiteY1309" fmla="*/ 683039 h 2013279"/>
                  <a:gd name="connsiteX1310" fmla="*/ 1832405 w 2918007"/>
                  <a:gd name="connsiteY1310" fmla="*/ 683039 h 2013279"/>
                  <a:gd name="connsiteX1311" fmla="*/ 1840571 w 2918007"/>
                  <a:gd name="connsiteY1311" fmla="*/ 681818 h 2013279"/>
                  <a:gd name="connsiteX1312" fmla="*/ 1842261 w 2918007"/>
                  <a:gd name="connsiteY1312" fmla="*/ 680770 h 2013279"/>
                  <a:gd name="connsiteX1313" fmla="*/ 1843895 w 2918007"/>
                  <a:gd name="connsiteY1313" fmla="*/ 680394 h 2013279"/>
                  <a:gd name="connsiteX1314" fmla="*/ 1845833 w 2918007"/>
                  <a:gd name="connsiteY1314" fmla="*/ 678556 h 2013279"/>
                  <a:gd name="connsiteX1315" fmla="*/ 1851118 w 2918007"/>
                  <a:gd name="connsiteY1315" fmla="*/ 675279 h 2013279"/>
                  <a:gd name="connsiteX1316" fmla="*/ 1855690 w 2918007"/>
                  <a:gd name="connsiteY1316" fmla="*/ 669208 h 2013279"/>
                  <a:gd name="connsiteX1317" fmla="*/ 1858736 w 2918007"/>
                  <a:gd name="connsiteY1317" fmla="*/ 666320 h 2013279"/>
                  <a:gd name="connsiteX1318" fmla="*/ 1859953 w 2918007"/>
                  <a:gd name="connsiteY1318" fmla="*/ 663548 h 2013279"/>
                  <a:gd name="connsiteX1319" fmla="*/ 1862559 w 2918007"/>
                  <a:gd name="connsiteY1319" fmla="*/ 660089 h 2013279"/>
                  <a:gd name="connsiteX1320" fmla="*/ 1873406 w 2918007"/>
                  <a:gd name="connsiteY1320" fmla="*/ 632909 h 2013279"/>
                  <a:gd name="connsiteX1321" fmla="*/ 1897185 w 2918007"/>
                  <a:gd name="connsiteY1321" fmla="*/ 600768 h 2013279"/>
                  <a:gd name="connsiteX1322" fmla="*/ 1932811 w 2918007"/>
                  <a:gd name="connsiteY1322" fmla="*/ 591889 h 2013279"/>
                  <a:gd name="connsiteX1323" fmla="*/ 451361 w 2918007"/>
                  <a:gd name="connsiteY1323" fmla="*/ 579960 h 2013279"/>
                  <a:gd name="connsiteX1324" fmla="*/ 431422 w 2918007"/>
                  <a:gd name="connsiteY1324" fmla="*/ 581574 h 2013279"/>
                  <a:gd name="connsiteX1325" fmla="*/ 431423 w 2918007"/>
                  <a:gd name="connsiteY1325" fmla="*/ 581574 h 2013279"/>
                  <a:gd name="connsiteX1326" fmla="*/ 537889 w 2918007"/>
                  <a:gd name="connsiteY1326" fmla="*/ 574419 h 2013279"/>
                  <a:gd name="connsiteX1327" fmla="*/ 557065 w 2918007"/>
                  <a:gd name="connsiteY1327" fmla="*/ 577228 h 2013279"/>
                  <a:gd name="connsiteX1328" fmla="*/ 580806 w 2918007"/>
                  <a:gd name="connsiteY1328" fmla="*/ 595968 h 2013279"/>
                  <a:gd name="connsiteX1329" fmla="*/ 537889 w 2918007"/>
                  <a:gd name="connsiteY1329" fmla="*/ 574419 h 2013279"/>
                  <a:gd name="connsiteX1330" fmla="*/ 773740 w 2918007"/>
                  <a:gd name="connsiteY1330" fmla="*/ 569493 h 2013279"/>
                  <a:gd name="connsiteX1331" fmla="*/ 774875 w 2918007"/>
                  <a:gd name="connsiteY1331" fmla="*/ 574803 h 2013279"/>
                  <a:gd name="connsiteX1332" fmla="*/ 775099 w 2918007"/>
                  <a:gd name="connsiteY1332" fmla="*/ 578074 h 2013279"/>
                  <a:gd name="connsiteX1333" fmla="*/ 774153 w 2918007"/>
                  <a:gd name="connsiteY1333" fmla="*/ 587305 h 2013279"/>
                  <a:gd name="connsiteX1334" fmla="*/ 772800 w 2918007"/>
                  <a:gd name="connsiteY1334" fmla="*/ 591350 h 2013279"/>
                  <a:gd name="connsiteX1335" fmla="*/ 760478 w 2918007"/>
                  <a:gd name="connsiteY1335" fmla="*/ 600662 h 2013279"/>
                  <a:gd name="connsiteX1336" fmla="*/ 771949 w 2918007"/>
                  <a:gd name="connsiteY1336" fmla="*/ 593893 h 2013279"/>
                  <a:gd name="connsiteX1337" fmla="*/ 772800 w 2918007"/>
                  <a:gd name="connsiteY1337" fmla="*/ 591350 h 2013279"/>
                  <a:gd name="connsiteX1338" fmla="*/ 773817 w 2918007"/>
                  <a:gd name="connsiteY1338" fmla="*/ 590580 h 2013279"/>
                  <a:gd name="connsiteX1339" fmla="*/ 774153 w 2918007"/>
                  <a:gd name="connsiteY1339" fmla="*/ 587305 h 2013279"/>
                  <a:gd name="connsiteX1340" fmla="*/ 775463 w 2918007"/>
                  <a:gd name="connsiteY1340" fmla="*/ 583389 h 2013279"/>
                  <a:gd name="connsiteX1341" fmla="*/ 775099 w 2918007"/>
                  <a:gd name="connsiteY1341" fmla="*/ 578074 h 2013279"/>
                  <a:gd name="connsiteX1342" fmla="*/ 775252 w 2918007"/>
                  <a:gd name="connsiteY1342" fmla="*/ 576573 h 2013279"/>
                  <a:gd name="connsiteX1343" fmla="*/ 774875 w 2918007"/>
                  <a:gd name="connsiteY1343" fmla="*/ 574803 h 2013279"/>
                  <a:gd name="connsiteX1344" fmla="*/ 774801 w 2918007"/>
                  <a:gd name="connsiteY1344" fmla="*/ 573730 h 2013279"/>
                  <a:gd name="connsiteX1345" fmla="*/ 773740 w 2918007"/>
                  <a:gd name="connsiteY1345" fmla="*/ 569493 h 2013279"/>
                  <a:gd name="connsiteX1346" fmla="*/ 390953 w 2918007"/>
                  <a:gd name="connsiteY1346" fmla="*/ 527011 h 2013279"/>
                  <a:gd name="connsiteX1347" fmla="*/ 335246 w 2918007"/>
                  <a:gd name="connsiteY1347" fmla="*/ 586809 h 2013279"/>
                  <a:gd name="connsiteX1348" fmla="*/ 327799 w 2918007"/>
                  <a:gd name="connsiteY1348" fmla="*/ 599892 h 2013279"/>
                  <a:gd name="connsiteX1349" fmla="*/ 325383 w 2918007"/>
                  <a:gd name="connsiteY1349" fmla="*/ 603400 h 2013279"/>
                  <a:gd name="connsiteX1350" fmla="*/ 319755 w 2918007"/>
                  <a:gd name="connsiteY1350" fmla="*/ 614021 h 2013279"/>
                  <a:gd name="connsiteX1351" fmla="*/ 317880 w 2918007"/>
                  <a:gd name="connsiteY1351" fmla="*/ 617315 h 2013279"/>
                  <a:gd name="connsiteX1352" fmla="*/ 315820 w 2918007"/>
                  <a:gd name="connsiteY1352" fmla="*/ 621448 h 2013279"/>
                  <a:gd name="connsiteX1353" fmla="*/ 315131 w 2918007"/>
                  <a:gd name="connsiteY1353" fmla="*/ 622747 h 2013279"/>
                  <a:gd name="connsiteX1354" fmla="*/ 314090 w 2918007"/>
                  <a:gd name="connsiteY1354" fmla="*/ 624918 h 2013279"/>
                  <a:gd name="connsiteX1355" fmla="*/ 313109 w 2918007"/>
                  <a:gd name="connsiteY1355" fmla="*/ 626885 h 2013279"/>
                  <a:gd name="connsiteX1356" fmla="*/ 311437 w 2918007"/>
                  <a:gd name="connsiteY1356" fmla="*/ 630446 h 2013279"/>
                  <a:gd name="connsiteX1357" fmla="*/ 259043 w 2918007"/>
                  <a:gd name="connsiteY1357" fmla="*/ 756662 h 2013279"/>
                  <a:gd name="connsiteX1358" fmla="*/ 259012 w 2918007"/>
                  <a:gd name="connsiteY1358" fmla="*/ 756691 h 2013279"/>
                  <a:gd name="connsiteX1359" fmla="*/ 206741 w 2918007"/>
                  <a:gd name="connsiteY1359" fmla="*/ 803126 h 2013279"/>
                  <a:gd name="connsiteX1360" fmla="*/ 203351 w 2918007"/>
                  <a:gd name="connsiteY1360" fmla="*/ 807716 h 2013279"/>
                  <a:gd name="connsiteX1361" fmla="*/ 200581 w 2918007"/>
                  <a:gd name="connsiteY1361" fmla="*/ 810256 h 2013279"/>
                  <a:gd name="connsiteX1362" fmla="*/ 188925 w 2918007"/>
                  <a:gd name="connsiteY1362" fmla="*/ 827247 h 2013279"/>
                  <a:gd name="connsiteX1363" fmla="*/ 170002 w 2918007"/>
                  <a:gd name="connsiteY1363" fmla="*/ 852866 h 2013279"/>
                  <a:gd name="connsiteX1364" fmla="*/ 165453 w 2918007"/>
                  <a:gd name="connsiteY1364" fmla="*/ 861463 h 2013279"/>
                  <a:gd name="connsiteX1365" fmla="*/ 162113 w 2918007"/>
                  <a:gd name="connsiteY1365" fmla="*/ 866331 h 2013279"/>
                  <a:gd name="connsiteX1366" fmla="*/ 154938 w 2918007"/>
                  <a:gd name="connsiteY1366" fmla="*/ 881335 h 2013279"/>
                  <a:gd name="connsiteX1367" fmla="*/ 147044 w 2918007"/>
                  <a:gd name="connsiteY1367" fmla="*/ 896253 h 2013279"/>
                  <a:gd name="connsiteX1368" fmla="*/ 143176 w 2918007"/>
                  <a:gd name="connsiteY1368" fmla="*/ 905929 h 2013279"/>
                  <a:gd name="connsiteX1369" fmla="*/ 140982 w 2918007"/>
                  <a:gd name="connsiteY1369" fmla="*/ 910517 h 2013279"/>
                  <a:gd name="connsiteX1370" fmla="*/ 134529 w 2918007"/>
                  <a:gd name="connsiteY1370" fmla="*/ 928439 h 2013279"/>
                  <a:gd name="connsiteX1371" fmla="*/ 134530 w 2918007"/>
                  <a:gd name="connsiteY1371" fmla="*/ 928438 h 2013279"/>
                  <a:gd name="connsiteX1372" fmla="*/ 136088 w 2918007"/>
                  <a:gd name="connsiteY1372" fmla="*/ 923659 h 2013279"/>
                  <a:gd name="connsiteX1373" fmla="*/ 143176 w 2918007"/>
                  <a:gd name="connsiteY1373" fmla="*/ 905929 h 2013279"/>
                  <a:gd name="connsiteX1374" fmla="*/ 154938 w 2918007"/>
                  <a:gd name="connsiteY1374" fmla="*/ 881335 h 2013279"/>
                  <a:gd name="connsiteX1375" fmla="*/ 165453 w 2918007"/>
                  <a:gd name="connsiteY1375" fmla="*/ 861463 h 2013279"/>
                  <a:gd name="connsiteX1376" fmla="*/ 188925 w 2918007"/>
                  <a:gd name="connsiteY1376" fmla="*/ 827247 h 2013279"/>
                  <a:gd name="connsiteX1377" fmla="*/ 203351 w 2918007"/>
                  <a:gd name="connsiteY1377" fmla="*/ 807716 h 2013279"/>
                  <a:gd name="connsiteX1378" fmla="*/ 259012 w 2918007"/>
                  <a:gd name="connsiteY1378" fmla="*/ 756691 h 2013279"/>
                  <a:gd name="connsiteX1379" fmla="*/ 259044 w 2918007"/>
                  <a:gd name="connsiteY1379" fmla="*/ 756662 h 2013279"/>
                  <a:gd name="connsiteX1380" fmla="*/ 311438 w 2918007"/>
                  <a:gd name="connsiteY1380" fmla="*/ 630446 h 2013279"/>
                  <a:gd name="connsiteX1381" fmla="*/ 314090 w 2918007"/>
                  <a:gd name="connsiteY1381" fmla="*/ 624918 h 2013279"/>
                  <a:gd name="connsiteX1382" fmla="*/ 315820 w 2918007"/>
                  <a:gd name="connsiteY1382" fmla="*/ 621448 h 2013279"/>
                  <a:gd name="connsiteX1383" fmla="*/ 319755 w 2918007"/>
                  <a:gd name="connsiteY1383" fmla="*/ 614021 h 2013279"/>
                  <a:gd name="connsiteX1384" fmla="*/ 327799 w 2918007"/>
                  <a:gd name="connsiteY1384" fmla="*/ 599892 h 2013279"/>
                  <a:gd name="connsiteX1385" fmla="*/ 360587 w 2918007"/>
                  <a:gd name="connsiteY1385" fmla="*/ 552264 h 2013279"/>
                  <a:gd name="connsiteX1386" fmla="*/ 390953 w 2918007"/>
                  <a:gd name="connsiteY1386" fmla="*/ 527012 h 2013279"/>
                  <a:gd name="connsiteX1387" fmla="*/ 2482913 w 2918007"/>
                  <a:gd name="connsiteY1387" fmla="*/ 510050 h 2013279"/>
                  <a:gd name="connsiteX1388" fmla="*/ 2459605 w 2918007"/>
                  <a:gd name="connsiteY1388" fmla="*/ 512234 h 2013279"/>
                  <a:gd name="connsiteX1389" fmla="*/ 2415840 w 2918007"/>
                  <a:gd name="connsiteY1389" fmla="*/ 650764 h 2013279"/>
                  <a:gd name="connsiteX1390" fmla="*/ 2463303 w 2918007"/>
                  <a:gd name="connsiteY1390" fmla="*/ 846552 h 2013279"/>
                  <a:gd name="connsiteX1391" fmla="*/ 2463292 w 2918007"/>
                  <a:gd name="connsiteY1391" fmla="*/ 846603 h 2013279"/>
                  <a:gd name="connsiteX1392" fmla="*/ 2453259 w 2918007"/>
                  <a:gd name="connsiteY1392" fmla="*/ 887244 h 2013279"/>
                  <a:gd name="connsiteX1393" fmla="*/ 2450799 w 2918007"/>
                  <a:gd name="connsiteY1393" fmla="*/ 894743 h 2013279"/>
                  <a:gd name="connsiteX1394" fmla="*/ 2441577 w 2918007"/>
                  <a:gd name="connsiteY1394" fmla="*/ 915485 h 2013279"/>
                  <a:gd name="connsiteX1395" fmla="*/ 2441568 w 2918007"/>
                  <a:gd name="connsiteY1395" fmla="*/ 915503 h 2013279"/>
                  <a:gd name="connsiteX1396" fmla="*/ 2441561 w 2918007"/>
                  <a:gd name="connsiteY1396" fmla="*/ 915510 h 2013279"/>
                  <a:gd name="connsiteX1397" fmla="*/ 2433896 w 2918007"/>
                  <a:gd name="connsiteY1397" fmla="*/ 922911 h 2013279"/>
                  <a:gd name="connsiteX1398" fmla="*/ 2425684 w 2918007"/>
                  <a:gd name="connsiteY1398" fmla="*/ 924388 h 2013279"/>
                  <a:gd name="connsiteX1399" fmla="*/ 2425684 w 2918007"/>
                  <a:gd name="connsiteY1399" fmla="*/ 924388 h 2013279"/>
                  <a:gd name="connsiteX1400" fmla="*/ 2432432 w 2918007"/>
                  <a:gd name="connsiteY1400" fmla="*/ 924325 h 2013279"/>
                  <a:gd name="connsiteX1401" fmla="*/ 2433896 w 2918007"/>
                  <a:gd name="connsiteY1401" fmla="*/ 922911 h 2013279"/>
                  <a:gd name="connsiteX1402" fmla="*/ 2435257 w 2918007"/>
                  <a:gd name="connsiteY1402" fmla="*/ 922666 h 2013279"/>
                  <a:gd name="connsiteX1403" fmla="*/ 2441561 w 2918007"/>
                  <a:gd name="connsiteY1403" fmla="*/ 915510 h 2013279"/>
                  <a:gd name="connsiteX1404" fmla="*/ 2441569 w 2918007"/>
                  <a:gd name="connsiteY1404" fmla="*/ 915503 h 2013279"/>
                  <a:gd name="connsiteX1405" fmla="*/ 2441577 w 2918007"/>
                  <a:gd name="connsiteY1405" fmla="*/ 915485 h 2013279"/>
                  <a:gd name="connsiteX1406" fmla="*/ 2448529 w 2918007"/>
                  <a:gd name="connsiteY1406" fmla="*/ 901666 h 2013279"/>
                  <a:gd name="connsiteX1407" fmla="*/ 2450799 w 2918007"/>
                  <a:gd name="connsiteY1407" fmla="*/ 894743 h 2013279"/>
                  <a:gd name="connsiteX1408" fmla="*/ 2452168 w 2918007"/>
                  <a:gd name="connsiteY1408" fmla="*/ 891665 h 2013279"/>
                  <a:gd name="connsiteX1409" fmla="*/ 2453259 w 2918007"/>
                  <a:gd name="connsiteY1409" fmla="*/ 887244 h 2013279"/>
                  <a:gd name="connsiteX1410" fmla="*/ 2455865 w 2918007"/>
                  <a:gd name="connsiteY1410" fmla="*/ 879300 h 2013279"/>
                  <a:gd name="connsiteX1411" fmla="*/ 2463292 w 2918007"/>
                  <a:gd name="connsiteY1411" fmla="*/ 846603 h 2013279"/>
                  <a:gd name="connsiteX1412" fmla="*/ 2463304 w 2918007"/>
                  <a:gd name="connsiteY1412" fmla="*/ 846552 h 2013279"/>
                  <a:gd name="connsiteX1413" fmla="*/ 2415841 w 2918007"/>
                  <a:gd name="connsiteY1413" fmla="*/ 650764 h 2013279"/>
                  <a:gd name="connsiteX1414" fmla="*/ 2459606 w 2918007"/>
                  <a:gd name="connsiteY1414" fmla="*/ 512234 h 2013279"/>
                  <a:gd name="connsiteX1415" fmla="*/ 2482913 w 2918007"/>
                  <a:gd name="connsiteY1415" fmla="*/ 510050 h 2013279"/>
                  <a:gd name="connsiteX1416" fmla="*/ 924143 w 2918007"/>
                  <a:gd name="connsiteY1416" fmla="*/ 503617 h 2013279"/>
                  <a:gd name="connsiteX1417" fmla="*/ 924671 w 2918007"/>
                  <a:gd name="connsiteY1417" fmla="*/ 535113 h 2013279"/>
                  <a:gd name="connsiteX1418" fmla="*/ 922723 w 2918007"/>
                  <a:gd name="connsiteY1418" fmla="*/ 546340 h 2013279"/>
                  <a:gd name="connsiteX1419" fmla="*/ 916921 w 2918007"/>
                  <a:gd name="connsiteY1419" fmla="*/ 571367 h 2013279"/>
                  <a:gd name="connsiteX1420" fmla="*/ 912178 w 2918007"/>
                  <a:gd name="connsiteY1420" fmla="*/ 583579 h 2013279"/>
                  <a:gd name="connsiteX1421" fmla="*/ 901596 w 2918007"/>
                  <a:gd name="connsiteY1421" fmla="*/ 602588 h 2013279"/>
                  <a:gd name="connsiteX1422" fmla="*/ 891880 w 2918007"/>
                  <a:gd name="connsiteY1422" fmla="*/ 614081 h 2013279"/>
                  <a:gd name="connsiteX1423" fmla="*/ 888291 w 2918007"/>
                  <a:gd name="connsiteY1423" fmla="*/ 616775 h 2013279"/>
                  <a:gd name="connsiteX1424" fmla="*/ 872308 w 2918007"/>
                  <a:gd name="connsiteY1424" fmla="*/ 620413 h 2013279"/>
                  <a:gd name="connsiteX1425" fmla="*/ 885791 w 2918007"/>
                  <a:gd name="connsiteY1425" fmla="*/ 618650 h 2013279"/>
                  <a:gd name="connsiteX1426" fmla="*/ 888291 w 2918007"/>
                  <a:gd name="connsiteY1426" fmla="*/ 616775 h 2013279"/>
                  <a:gd name="connsiteX1427" fmla="*/ 889916 w 2918007"/>
                  <a:gd name="connsiteY1427" fmla="*/ 616405 h 2013279"/>
                  <a:gd name="connsiteX1428" fmla="*/ 891880 w 2918007"/>
                  <a:gd name="connsiteY1428" fmla="*/ 614081 h 2013279"/>
                  <a:gd name="connsiteX1429" fmla="*/ 897578 w 2918007"/>
                  <a:gd name="connsiteY1429" fmla="*/ 609805 h 2013279"/>
                  <a:gd name="connsiteX1430" fmla="*/ 901596 w 2918007"/>
                  <a:gd name="connsiteY1430" fmla="*/ 602588 h 2013279"/>
                  <a:gd name="connsiteX1431" fmla="*/ 907516 w 2918007"/>
                  <a:gd name="connsiteY1431" fmla="*/ 595584 h 2013279"/>
                  <a:gd name="connsiteX1432" fmla="*/ 912178 w 2918007"/>
                  <a:gd name="connsiteY1432" fmla="*/ 583579 h 2013279"/>
                  <a:gd name="connsiteX1433" fmla="*/ 915454 w 2918007"/>
                  <a:gd name="connsiteY1433" fmla="*/ 577696 h 2013279"/>
                  <a:gd name="connsiteX1434" fmla="*/ 916921 w 2918007"/>
                  <a:gd name="connsiteY1434" fmla="*/ 571367 h 2013279"/>
                  <a:gd name="connsiteX1435" fmla="*/ 919558 w 2918007"/>
                  <a:gd name="connsiteY1435" fmla="*/ 564576 h 2013279"/>
                  <a:gd name="connsiteX1436" fmla="*/ 922723 w 2918007"/>
                  <a:gd name="connsiteY1436" fmla="*/ 546340 h 2013279"/>
                  <a:gd name="connsiteX1437" fmla="*/ 924715 w 2918007"/>
                  <a:gd name="connsiteY1437" fmla="*/ 537745 h 2013279"/>
                  <a:gd name="connsiteX1438" fmla="*/ 924671 w 2918007"/>
                  <a:gd name="connsiteY1438" fmla="*/ 535113 h 2013279"/>
                  <a:gd name="connsiteX1439" fmla="*/ 925335 w 2918007"/>
                  <a:gd name="connsiteY1439" fmla="*/ 531284 h 2013279"/>
                  <a:gd name="connsiteX1440" fmla="*/ 1014140 w 2918007"/>
                  <a:gd name="connsiteY1440" fmla="*/ 479603 h 2013279"/>
                  <a:gd name="connsiteX1441" fmla="*/ 1014140 w 2918007"/>
                  <a:gd name="connsiteY1441" fmla="*/ 479603 h 2013279"/>
                  <a:gd name="connsiteX1442" fmla="*/ 1040596 w 2918007"/>
                  <a:gd name="connsiteY1442" fmla="*/ 497891 h 2013279"/>
                  <a:gd name="connsiteX1443" fmla="*/ 1040600 w 2918007"/>
                  <a:gd name="connsiteY1443" fmla="*/ 497903 h 2013279"/>
                  <a:gd name="connsiteX1444" fmla="*/ 1049394 w 2918007"/>
                  <a:gd name="connsiteY1444" fmla="*/ 527843 h 2013279"/>
                  <a:gd name="connsiteX1445" fmla="*/ 1050160 w 2918007"/>
                  <a:gd name="connsiteY1445" fmla="*/ 537563 h 2013279"/>
                  <a:gd name="connsiteX1446" fmla="*/ 1050268 w 2918007"/>
                  <a:gd name="connsiteY1446" fmla="*/ 557925 h 2013279"/>
                  <a:gd name="connsiteX1447" fmla="*/ 1049828 w 2918007"/>
                  <a:gd name="connsiteY1447" fmla="*/ 565554 h 2013279"/>
                  <a:gd name="connsiteX1448" fmla="*/ 1049438 w 2918007"/>
                  <a:gd name="connsiteY1448" fmla="*/ 569236 h 2013279"/>
                  <a:gd name="connsiteX1449" fmla="*/ 1048657 w 2918007"/>
                  <a:gd name="connsiteY1449" fmla="*/ 575035 h 2013279"/>
                  <a:gd name="connsiteX1450" fmla="*/ 1027083 w 2918007"/>
                  <a:gd name="connsiteY1450" fmla="*/ 680317 h 2013279"/>
                  <a:gd name="connsiteX1451" fmla="*/ 1090573 w 2918007"/>
                  <a:gd name="connsiteY1451" fmla="*/ 901964 h 2013279"/>
                  <a:gd name="connsiteX1452" fmla="*/ 1090577 w 2918007"/>
                  <a:gd name="connsiteY1452" fmla="*/ 902036 h 2013279"/>
                  <a:gd name="connsiteX1453" fmla="*/ 1093248 w 2918007"/>
                  <a:gd name="connsiteY1453" fmla="*/ 961372 h 2013279"/>
                  <a:gd name="connsiteX1454" fmla="*/ 1094078 w 2918007"/>
                  <a:gd name="connsiteY1454" fmla="*/ 966130 h 2013279"/>
                  <a:gd name="connsiteX1455" fmla="*/ 1094307 w 2918007"/>
                  <a:gd name="connsiteY1455" fmla="*/ 970326 h 2013279"/>
                  <a:gd name="connsiteX1456" fmla="*/ 1097240 w 2918007"/>
                  <a:gd name="connsiteY1456" fmla="*/ 984245 h 2013279"/>
                  <a:gd name="connsiteX1457" fmla="*/ 1101953 w 2918007"/>
                  <a:gd name="connsiteY1457" fmla="*/ 1011247 h 2013279"/>
                  <a:gd name="connsiteX1458" fmla="*/ 1104609 w 2918007"/>
                  <a:gd name="connsiteY1458" fmla="*/ 1019219 h 2013279"/>
                  <a:gd name="connsiteX1459" fmla="*/ 1106013 w 2918007"/>
                  <a:gd name="connsiteY1459" fmla="*/ 1025879 h 2013279"/>
                  <a:gd name="connsiteX1460" fmla="*/ 1110362 w 2918007"/>
                  <a:gd name="connsiteY1460" fmla="*/ 1036484 h 2013279"/>
                  <a:gd name="connsiteX1461" fmla="*/ 1115637 w 2918007"/>
                  <a:gd name="connsiteY1461" fmla="*/ 1052317 h 2013279"/>
                  <a:gd name="connsiteX1462" fmla="*/ 1120896 w 2918007"/>
                  <a:gd name="connsiteY1462" fmla="*/ 1062173 h 2013279"/>
                  <a:gd name="connsiteX1463" fmla="*/ 1124014 w 2918007"/>
                  <a:gd name="connsiteY1463" fmla="*/ 1069778 h 2013279"/>
                  <a:gd name="connsiteX1464" fmla="*/ 1128443 w 2918007"/>
                  <a:gd name="connsiteY1464" fmla="*/ 1076316 h 2013279"/>
                  <a:gd name="connsiteX1465" fmla="*/ 1133243 w 2918007"/>
                  <a:gd name="connsiteY1465" fmla="*/ 1085310 h 2013279"/>
                  <a:gd name="connsiteX1466" fmla="*/ 1137662 w 2918007"/>
                  <a:gd name="connsiteY1466" fmla="*/ 1089926 h 2013279"/>
                  <a:gd name="connsiteX1467" fmla="*/ 1146638 w 2918007"/>
                  <a:gd name="connsiteY1467" fmla="*/ 1103177 h 2013279"/>
                  <a:gd name="connsiteX1468" fmla="*/ 1172210 w 2918007"/>
                  <a:gd name="connsiteY1468" fmla="*/ 1127233 h 2013279"/>
                  <a:gd name="connsiteX1469" fmla="*/ 1174910 w 2918007"/>
                  <a:gd name="connsiteY1469" fmla="*/ 1128829 h 2013279"/>
                  <a:gd name="connsiteX1470" fmla="*/ 1176007 w 2918007"/>
                  <a:gd name="connsiteY1470" fmla="*/ 1129974 h 2013279"/>
                  <a:gd name="connsiteX1471" fmla="*/ 1179808 w 2918007"/>
                  <a:gd name="connsiteY1471" fmla="*/ 1131724 h 2013279"/>
                  <a:gd name="connsiteX1472" fmla="*/ 1199055 w 2918007"/>
                  <a:gd name="connsiteY1472" fmla="*/ 1143099 h 2013279"/>
                  <a:gd name="connsiteX1473" fmla="*/ 1210075 w 2918007"/>
                  <a:gd name="connsiteY1473" fmla="*/ 1145656 h 2013279"/>
                  <a:gd name="connsiteX1474" fmla="*/ 1221810 w 2918007"/>
                  <a:gd name="connsiteY1474" fmla="*/ 1151058 h 2013279"/>
                  <a:gd name="connsiteX1475" fmla="*/ 1249867 w 2918007"/>
                  <a:gd name="connsiteY1475" fmla="*/ 1154887 h 2013279"/>
                  <a:gd name="connsiteX1476" fmla="*/ 1249867 w 2918007"/>
                  <a:gd name="connsiteY1476" fmla="*/ 1154888 h 2013279"/>
                  <a:gd name="connsiteX1477" fmla="*/ 1249868 w 2918007"/>
                  <a:gd name="connsiteY1477" fmla="*/ 1154888 h 2013279"/>
                  <a:gd name="connsiteX1478" fmla="*/ 1249867 w 2918007"/>
                  <a:gd name="connsiteY1478" fmla="*/ 1154887 h 2013279"/>
                  <a:gd name="connsiteX1479" fmla="*/ 1210075 w 2918007"/>
                  <a:gd name="connsiteY1479" fmla="*/ 1145656 h 2013279"/>
                  <a:gd name="connsiteX1480" fmla="*/ 1179808 w 2918007"/>
                  <a:gd name="connsiteY1480" fmla="*/ 1131724 h 2013279"/>
                  <a:gd name="connsiteX1481" fmla="*/ 1174910 w 2918007"/>
                  <a:gd name="connsiteY1481" fmla="*/ 1128829 h 2013279"/>
                  <a:gd name="connsiteX1482" fmla="*/ 1137662 w 2918007"/>
                  <a:gd name="connsiteY1482" fmla="*/ 1089926 h 2013279"/>
                  <a:gd name="connsiteX1483" fmla="*/ 1128443 w 2918007"/>
                  <a:gd name="connsiteY1483" fmla="*/ 1076316 h 2013279"/>
                  <a:gd name="connsiteX1484" fmla="*/ 1120896 w 2918007"/>
                  <a:gd name="connsiteY1484" fmla="*/ 1062173 h 2013279"/>
                  <a:gd name="connsiteX1485" fmla="*/ 1110362 w 2918007"/>
                  <a:gd name="connsiteY1485" fmla="*/ 1036484 h 2013279"/>
                  <a:gd name="connsiteX1486" fmla="*/ 1104609 w 2918007"/>
                  <a:gd name="connsiteY1486" fmla="*/ 1019219 h 2013279"/>
                  <a:gd name="connsiteX1487" fmla="*/ 1097240 w 2918007"/>
                  <a:gd name="connsiteY1487" fmla="*/ 984245 h 2013279"/>
                  <a:gd name="connsiteX1488" fmla="*/ 1094078 w 2918007"/>
                  <a:gd name="connsiteY1488" fmla="*/ 966130 h 2013279"/>
                  <a:gd name="connsiteX1489" fmla="*/ 1090577 w 2918007"/>
                  <a:gd name="connsiteY1489" fmla="*/ 902036 h 2013279"/>
                  <a:gd name="connsiteX1490" fmla="*/ 1090574 w 2918007"/>
                  <a:gd name="connsiteY1490" fmla="*/ 901964 h 2013279"/>
                  <a:gd name="connsiteX1491" fmla="*/ 1027084 w 2918007"/>
                  <a:gd name="connsiteY1491" fmla="*/ 680317 h 2013279"/>
                  <a:gd name="connsiteX1492" fmla="*/ 1048658 w 2918007"/>
                  <a:gd name="connsiteY1492" fmla="*/ 575035 h 2013279"/>
                  <a:gd name="connsiteX1493" fmla="*/ 1049222 w 2918007"/>
                  <a:gd name="connsiteY1493" fmla="*/ 571263 h 2013279"/>
                  <a:gd name="connsiteX1494" fmla="*/ 1049438 w 2918007"/>
                  <a:gd name="connsiteY1494" fmla="*/ 569236 h 2013279"/>
                  <a:gd name="connsiteX1495" fmla="*/ 1049750 w 2918007"/>
                  <a:gd name="connsiteY1495" fmla="*/ 566914 h 2013279"/>
                  <a:gd name="connsiteX1496" fmla="*/ 1049828 w 2918007"/>
                  <a:gd name="connsiteY1496" fmla="*/ 565554 h 2013279"/>
                  <a:gd name="connsiteX1497" fmla="*/ 1050285 w 2918007"/>
                  <a:gd name="connsiteY1497" fmla="*/ 561249 h 2013279"/>
                  <a:gd name="connsiteX1498" fmla="*/ 1050268 w 2918007"/>
                  <a:gd name="connsiteY1498" fmla="*/ 557925 h 2013279"/>
                  <a:gd name="connsiteX1499" fmla="*/ 1050900 w 2918007"/>
                  <a:gd name="connsiteY1499" fmla="*/ 546950 h 2013279"/>
                  <a:gd name="connsiteX1500" fmla="*/ 1050160 w 2918007"/>
                  <a:gd name="connsiteY1500" fmla="*/ 537563 h 2013279"/>
                  <a:gd name="connsiteX1501" fmla="*/ 1050122 w 2918007"/>
                  <a:gd name="connsiteY1501" fmla="*/ 530320 h 2013279"/>
                  <a:gd name="connsiteX1502" fmla="*/ 1049394 w 2918007"/>
                  <a:gd name="connsiteY1502" fmla="*/ 527843 h 2013279"/>
                  <a:gd name="connsiteX1503" fmla="*/ 1048913 w 2918007"/>
                  <a:gd name="connsiteY1503" fmla="*/ 521743 h 2013279"/>
                  <a:gd name="connsiteX1504" fmla="*/ 1040600 w 2918007"/>
                  <a:gd name="connsiteY1504" fmla="*/ 497903 h 2013279"/>
                  <a:gd name="connsiteX1505" fmla="*/ 1040597 w 2918007"/>
                  <a:gd name="connsiteY1505" fmla="*/ 497891 h 2013279"/>
                  <a:gd name="connsiteX1506" fmla="*/ 1014140 w 2918007"/>
                  <a:gd name="connsiteY1506" fmla="*/ 479603 h 2013279"/>
                  <a:gd name="connsiteX1507" fmla="*/ 2005933 w 2918007"/>
                  <a:gd name="connsiteY1507" fmla="*/ 437121 h 2013279"/>
                  <a:gd name="connsiteX1508" fmla="*/ 2005933 w 2918007"/>
                  <a:gd name="connsiteY1508" fmla="*/ 437121 h 2013279"/>
                  <a:gd name="connsiteX1509" fmla="*/ 2024244 w 2918007"/>
                  <a:gd name="connsiteY1509" fmla="*/ 442561 h 2013279"/>
                  <a:gd name="connsiteX1510" fmla="*/ 2049537 w 2918007"/>
                  <a:gd name="connsiteY1510" fmla="*/ 466329 h 2013279"/>
                  <a:gd name="connsiteX1511" fmla="*/ 2069847 w 2918007"/>
                  <a:gd name="connsiteY1511" fmla="*/ 494202 h 2013279"/>
                  <a:gd name="connsiteX1512" fmla="*/ 2081254 w 2918007"/>
                  <a:gd name="connsiteY1512" fmla="*/ 512574 h 2013279"/>
                  <a:gd name="connsiteX1513" fmla="*/ 2097459 w 2918007"/>
                  <a:gd name="connsiteY1513" fmla="*/ 548567 h 2013279"/>
                  <a:gd name="connsiteX1514" fmla="*/ 2104426 w 2918007"/>
                  <a:gd name="connsiteY1514" fmla="*/ 565629 h 2013279"/>
                  <a:gd name="connsiteX1515" fmla="*/ 2113178 w 2918007"/>
                  <a:gd name="connsiteY1515" fmla="*/ 610697 h 2013279"/>
                  <a:gd name="connsiteX1516" fmla="*/ 2113186 w 2918007"/>
                  <a:gd name="connsiteY1516" fmla="*/ 610744 h 2013279"/>
                  <a:gd name="connsiteX1517" fmla="*/ 2131062 w 2918007"/>
                  <a:gd name="connsiteY1517" fmla="*/ 714180 h 2013279"/>
                  <a:gd name="connsiteX1518" fmla="*/ 2150787 w 2918007"/>
                  <a:gd name="connsiteY1518" fmla="*/ 731419 h 2013279"/>
                  <a:gd name="connsiteX1519" fmla="*/ 2101474 w 2918007"/>
                  <a:gd name="connsiteY1519" fmla="*/ 747427 h 2013279"/>
                  <a:gd name="connsiteX1520" fmla="*/ 1952921 w 2918007"/>
                  <a:gd name="connsiteY1520" fmla="*/ 907505 h 2013279"/>
                  <a:gd name="connsiteX1521" fmla="*/ 1928881 w 2918007"/>
                  <a:gd name="connsiteY1521" fmla="*/ 978925 h 2013279"/>
                  <a:gd name="connsiteX1522" fmla="*/ 2073736 w 2918007"/>
                  <a:gd name="connsiteY1522" fmla="*/ 1060196 h 2013279"/>
                  <a:gd name="connsiteX1523" fmla="*/ 2073743 w 2918007"/>
                  <a:gd name="connsiteY1523" fmla="*/ 1060198 h 2013279"/>
                  <a:gd name="connsiteX1524" fmla="*/ 2097783 w 2918007"/>
                  <a:gd name="connsiteY1524" fmla="*/ 1066644 h 2013279"/>
                  <a:gd name="connsiteX1525" fmla="*/ 2100829 w 2918007"/>
                  <a:gd name="connsiteY1525" fmla="*/ 1068805 h 2013279"/>
                  <a:gd name="connsiteX1526" fmla="*/ 2103045 w 2918007"/>
                  <a:gd name="connsiteY1526" fmla="*/ 1072843 h 2013279"/>
                  <a:gd name="connsiteX1527" fmla="*/ 2098094 w 2918007"/>
                  <a:gd name="connsiteY1527" fmla="*/ 1081062 h 2013279"/>
                  <a:gd name="connsiteX1528" fmla="*/ 2093461 w 2918007"/>
                  <a:gd name="connsiteY1528" fmla="*/ 1083592 h 2013279"/>
                  <a:gd name="connsiteX1529" fmla="*/ 2093462 w 2918007"/>
                  <a:gd name="connsiteY1529" fmla="*/ 1083592 h 2013279"/>
                  <a:gd name="connsiteX1530" fmla="*/ 2104172 w 2918007"/>
                  <a:gd name="connsiteY1530" fmla="*/ 1074895 h 2013279"/>
                  <a:gd name="connsiteX1531" fmla="*/ 2103045 w 2918007"/>
                  <a:gd name="connsiteY1531" fmla="*/ 1072843 h 2013279"/>
                  <a:gd name="connsiteX1532" fmla="*/ 2104086 w 2918007"/>
                  <a:gd name="connsiteY1532" fmla="*/ 1071116 h 2013279"/>
                  <a:gd name="connsiteX1533" fmla="*/ 2100829 w 2918007"/>
                  <a:gd name="connsiteY1533" fmla="*/ 1068805 h 2013279"/>
                  <a:gd name="connsiteX1534" fmla="*/ 2099963 w 2918007"/>
                  <a:gd name="connsiteY1534" fmla="*/ 1067228 h 2013279"/>
                  <a:gd name="connsiteX1535" fmla="*/ 2097783 w 2918007"/>
                  <a:gd name="connsiteY1535" fmla="*/ 1066644 h 2013279"/>
                  <a:gd name="connsiteX1536" fmla="*/ 2095928 w 2918007"/>
                  <a:gd name="connsiteY1536" fmla="*/ 1065327 h 2013279"/>
                  <a:gd name="connsiteX1537" fmla="*/ 2073743 w 2918007"/>
                  <a:gd name="connsiteY1537" fmla="*/ 1060198 h 2013279"/>
                  <a:gd name="connsiteX1538" fmla="*/ 2073737 w 2918007"/>
                  <a:gd name="connsiteY1538" fmla="*/ 1060196 h 2013279"/>
                  <a:gd name="connsiteX1539" fmla="*/ 1928882 w 2918007"/>
                  <a:gd name="connsiteY1539" fmla="*/ 978925 h 2013279"/>
                  <a:gd name="connsiteX1540" fmla="*/ 1952922 w 2918007"/>
                  <a:gd name="connsiteY1540" fmla="*/ 907505 h 2013279"/>
                  <a:gd name="connsiteX1541" fmla="*/ 2101475 w 2918007"/>
                  <a:gd name="connsiteY1541" fmla="*/ 747427 h 2013279"/>
                  <a:gd name="connsiteX1542" fmla="*/ 2150788 w 2918007"/>
                  <a:gd name="connsiteY1542" fmla="*/ 731419 h 2013279"/>
                  <a:gd name="connsiteX1543" fmla="*/ 2131063 w 2918007"/>
                  <a:gd name="connsiteY1543" fmla="*/ 714180 h 2013279"/>
                  <a:gd name="connsiteX1544" fmla="*/ 2113187 w 2918007"/>
                  <a:gd name="connsiteY1544" fmla="*/ 610744 h 2013279"/>
                  <a:gd name="connsiteX1545" fmla="*/ 2113178 w 2918007"/>
                  <a:gd name="connsiteY1545" fmla="*/ 610697 h 2013279"/>
                  <a:gd name="connsiteX1546" fmla="*/ 2106098 w 2918007"/>
                  <a:gd name="connsiteY1546" fmla="*/ 569726 h 2013279"/>
                  <a:gd name="connsiteX1547" fmla="*/ 2104426 w 2918007"/>
                  <a:gd name="connsiteY1547" fmla="*/ 565629 h 2013279"/>
                  <a:gd name="connsiteX1548" fmla="*/ 2103883 w 2918007"/>
                  <a:gd name="connsiteY1548" fmla="*/ 562836 h 2013279"/>
                  <a:gd name="connsiteX1549" fmla="*/ 2097459 w 2918007"/>
                  <a:gd name="connsiteY1549" fmla="*/ 548567 h 2013279"/>
                  <a:gd name="connsiteX1550" fmla="*/ 2085660 w 2918007"/>
                  <a:gd name="connsiteY1550" fmla="*/ 519670 h 2013279"/>
                  <a:gd name="connsiteX1551" fmla="*/ 2081254 w 2918007"/>
                  <a:gd name="connsiteY1551" fmla="*/ 512574 h 2013279"/>
                  <a:gd name="connsiteX1552" fmla="*/ 2078052 w 2918007"/>
                  <a:gd name="connsiteY1552" fmla="*/ 505462 h 2013279"/>
                  <a:gd name="connsiteX1553" fmla="*/ 2069847 w 2918007"/>
                  <a:gd name="connsiteY1553" fmla="*/ 494202 h 2013279"/>
                  <a:gd name="connsiteX1554" fmla="*/ 2056749 w 2918007"/>
                  <a:gd name="connsiteY1554" fmla="*/ 473106 h 2013279"/>
                  <a:gd name="connsiteX1555" fmla="*/ 2049537 w 2918007"/>
                  <a:gd name="connsiteY1555" fmla="*/ 466329 h 2013279"/>
                  <a:gd name="connsiteX1556" fmla="*/ 2042975 w 2918007"/>
                  <a:gd name="connsiteY1556" fmla="*/ 457323 h 2013279"/>
                  <a:gd name="connsiteX1557" fmla="*/ 2005933 w 2918007"/>
                  <a:gd name="connsiteY1557" fmla="*/ 437121 h 2013279"/>
                  <a:gd name="connsiteX1558" fmla="*/ 702237 w 2918007"/>
                  <a:gd name="connsiteY1558" fmla="*/ 416803 h 2013279"/>
                  <a:gd name="connsiteX1559" fmla="*/ 705907 w 2918007"/>
                  <a:gd name="connsiteY1559" fmla="*/ 417178 h 2013279"/>
                  <a:gd name="connsiteX1560" fmla="*/ 705909 w 2918007"/>
                  <a:gd name="connsiteY1560" fmla="*/ 417180 h 2013279"/>
                  <a:gd name="connsiteX1561" fmla="*/ 712474 w 2918007"/>
                  <a:gd name="connsiteY1561" fmla="*/ 422995 h 2013279"/>
                  <a:gd name="connsiteX1562" fmla="*/ 714429 w 2918007"/>
                  <a:gd name="connsiteY1562" fmla="*/ 426794 h 2013279"/>
                  <a:gd name="connsiteX1563" fmla="*/ 718821 w 2918007"/>
                  <a:gd name="connsiteY1563" fmla="*/ 441180 h 2013279"/>
                  <a:gd name="connsiteX1564" fmla="*/ 720598 w 2918007"/>
                  <a:gd name="connsiteY1564" fmla="*/ 451547 h 2013279"/>
                  <a:gd name="connsiteX1565" fmla="*/ 721049 w 2918007"/>
                  <a:gd name="connsiteY1565" fmla="*/ 457921 h 2013279"/>
                  <a:gd name="connsiteX1566" fmla="*/ 720729 w 2918007"/>
                  <a:gd name="connsiteY1566" fmla="*/ 490685 h 2013279"/>
                  <a:gd name="connsiteX1567" fmla="*/ 721528 w 2918007"/>
                  <a:gd name="connsiteY1567" fmla="*/ 464707 h 2013279"/>
                  <a:gd name="connsiteX1568" fmla="*/ 721049 w 2918007"/>
                  <a:gd name="connsiteY1568" fmla="*/ 457921 h 2013279"/>
                  <a:gd name="connsiteX1569" fmla="*/ 721083 w 2918007"/>
                  <a:gd name="connsiteY1569" fmla="*/ 454374 h 2013279"/>
                  <a:gd name="connsiteX1570" fmla="*/ 720598 w 2918007"/>
                  <a:gd name="connsiteY1570" fmla="*/ 451547 h 2013279"/>
                  <a:gd name="connsiteX1571" fmla="*/ 720181 w 2918007"/>
                  <a:gd name="connsiteY1571" fmla="*/ 445634 h 2013279"/>
                  <a:gd name="connsiteX1572" fmla="*/ 718821 w 2918007"/>
                  <a:gd name="connsiteY1572" fmla="*/ 441180 h 2013279"/>
                  <a:gd name="connsiteX1573" fmla="*/ 717317 w 2918007"/>
                  <a:gd name="connsiteY1573" fmla="*/ 432406 h 2013279"/>
                  <a:gd name="connsiteX1574" fmla="*/ 714429 w 2918007"/>
                  <a:gd name="connsiteY1574" fmla="*/ 426794 h 2013279"/>
                  <a:gd name="connsiteX1575" fmla="*/ 713564 w 2918007"/>
                  <a:gd name="connsiteY1575" fmla="*/ 423960 h 2013279"/>
                  <a:gd name="connsiteX1576" fmla="*/ 712474 w 2918007"/>
                  <a:gd name="connsiteY1576" fmla="*/ 422995 h 2013279"/>
                  <a:gd name="connsiteX1577" fmla="*/ 711551 w 2918007"/>
                  <a:gd name="connsiteY1577" fmla="*/ 421200 h 2013279"/>
                  <a:gd name="connsiteX1578" fmla="*/ 705909 w 2918007"/>
                  <a:gd name="connsiteY1578" fmla="*/ 417180 h 2013279"/>
                  <a:gd name="connsiteX1579" fmla="*/ 705907 w 2918007"/>
                  <a:gd name="connsiteY1579" fmla="*/ 417178 h 2013279"/>
                  <a:gd name="connsiteX1580" fmla="*/ 702237 w 2918007"/>
                  <a:gd name="connsiteY1580" fmla="*/ 416803 h 2013279"/>
                  <a:gd name="connsiteX1581" fmla="*/ 2390433 w 2918007"/>
                  <a:gd name="connsiteY1581" fmla="*/ 412599 h 2013279"/>
                  <a:gd name="connsiteX1582" fmla="*/ 2350501 w 2918007"/>
                  <a:gd name="connsiteY1582" fmla="*/ 422960 h 2013279"/>
                  <a:gd name="connsiteX1583" fmla="*/ 2295025 w 2918007"/>
                  <a:gd name="connsiteY1583" fmla="*/ 553486 h 2013279"/>
                  <a:gd name="connsiteX1584" fmla="*/ 2295000 w 2918007"/>
                  <a:gd name="connsiteY1584" fmla="*/ 553516 h 2013279"/>
                  <a:gd name="connsiteX1585" fmla="*/ 2275528 w 2918007"/>
                  <a:gd name="connsiteY1585" fmla="*/ 576033 h 2013279"/>
                  <a:gd name="connsiteX1586" fmla="*/ 2273410 w 2918007"/>
                  <a:gd name="connsiteY1586" fmla="*/ 579494 h 2013279"/>
                  <a:gd name="connsiteX1587" fmla="*/ 2271448 w 2918007"/>
                  <a:gd name="connsiteY1587" fmla="*/ 581855 h 2013279"/>
                  <a:gd name="connsiteX1588" fmla="*/ 2269925 w 2918007"/>
                  <a:gd name="connsiteY1588" fmla="*/ 585188 h 2013279"/>
                  <a:gd name="connsiteX1589" fmla="*/ 2266204 w 2918007"/>
                  <a:gd name="connsiteY1589" fmla="*/ 591267 h 2013279"/>
                  <a:gd name="connsiteX1590" fmla="*/ 2266031 w 2918007"/>
                  <a:gd name="connsiteY1590" fmla="*/ 593710 h 2013279"/>
                  <a:gd name="connsiteX1591" fmla="*/ 2264051 w 2918007"/>
                  <a:gd name="connsiteY1591" fmla="*/ 598046 h 2013279"/>
                  <a:gd name="connsiteX1592" fmla="*/ 2267287 w 2918007"/>
                  <a:gd name="connsiteY1592" fmla="*/ 607050 h 2013279"/>
                  <a:gd name="connsiteX1593" fmla="*/ 2267288 w 2918007"/>
                  <a:gd name="connsiteY1593" fmla="*/ 607050 h 2013279"/>
                  <a:gd name="connsiteX1594" fmla="*/ 2265208 w 2918007"/>
                  <a:gd name="connsiteY1594" fmla="*/ 605347 h 2013279"/>
                  <a:gd name="connsiteX1595" fmla="*/ 2266031 w 2918007"/>
                  <a:gd name="connsiteY1595" fmla="*/ 593710 h 2013279"/>
                  <a:gd name="connsiteX1596" fmla="*/ 2269925 w 2918007"/>
                  <a:gd name="connsiteY1596" fmla="*/ 585188 h 2013279"/>
                  <a:gd name="connsiteX1597" fmla="*/ 2273410 w 2918007"/>
                  <a:gd name="connsiteY1597" fmla="*/ 579494 h 2013279"/>
                  <a:gd name="connsiteX1598" fmla="*/ 2295000 w 2918007"/>
                  <a:gd name="connsiteY1598" fmla="*/ 553516 h 2013279"/>
                  <a:gd name="connsiteX1599" fmla="*/ 2295026 w 2918007"/>
                  <a:gd name="connsiteY1599" fmla="*/ 553486 h 2013279"/>
                  <a:gd name="connsiteX1600" fmla="*/ 2350502 w 2918007"/>
                  <a:gd name="connsiteY1600" fmla="*/ 422960 h 2013279"/>
                  <a:gd name="connsiteX1601" fmla="*/ 2390433 w 2918007"/>
                  <a:gd name="connsiteY1601" fmla="*/ 412599 h 2013279"/>
                  <a:gd name="connsiteX1602" fmla="*/ 1963939 w 2918007"/>
                  <a:gd name="connsiteY1602" fmla="*/ 378169 h 2013279"/>
                  <a:gd name="connsiteX1603" fmla="*/ 1912855 w 2918007"/>
                  <a:gd name="connsiteY1603" fmla="*/ 417419 h 2013279"/>
                  <a:gd name="connsiteX1604" fmla="*/ 1966482 w 2918007"/>
                  <a:gd name="connsiteY1604" fmla="*/ 553486 h 2013279"/>
                  <a:gd name="connsiteX1605" fmla="*/ 2021958 w 2918007"/>
                  <a:gd name="connsiteY1605" fmla="*/ 632909 h 2013279"/>
                  <a:gd name="connsiteX1606" fmla="*/ 2019057 w 2918007"/>
                  <a:gd name="connsiteY1606" fmla="*/ 647243 h 2013279"/>
                  <a:gd name="connsiteX1607" fmla="*/ 2015158 w 2918007"/>
                  <a:gd name="connsiteY1607" fmla="*/ 654188 h 2013279"/>
                  <a:gd name="connsiteX1608" fmla="*/ 2015159 w 2918007"/>
                  <a:gd name="connsiteY1608" fmla="*/ 654189 h 2013279"/>
                  <a:gd name="connsiteX1609" fmla="*/ 2021959 w 2918007"/>
                  <a:gd name="connsiteY1609" fmla="*/ 632909 h 2013279"/>
                  <a:gd name="connsiteX1610" fmla="*/ 1966483 w 2918007"/>
                  <a:gd name="connsiteY1610" fmla="*/ 553486 h 2013279"/>
                  <a:gd name="connsiteX1611" fmla="*/ 1912856 w 2918007"/>
                  <a:gd name="connsiteY1611" fmla="*/ 417419 h 2013279"/>
                  <a:gd name="connsiteX1612" fmla="*/ 1931377 w 2918007"/>
                  <a:gd name="connsiteY1612" fmla="*/ 390579 h 2013279"/>
                  <a:gd name="connsiteX1613" fmla="*/ 1963940 w 2918007"/>
                  <a:gd name="connsiteY1613" fmla="*/ 378169 h 2013279"/>
                  <a:gd name="connsiteX1614" fmla="*/ 1376701 w 2918007"/>
                  <a:gd name="connsiteY1614" fmla="*/ 374570 h 2013279"/>
                  <a:gd name="connsiteX1615" fmla="*/ 1376700 w 2918007"/>
                  <a:gd name="connsiteY1615" fmla="*/ 374571 h 2013279"/>
                  <a:gd name="connsiteX1616" fmla="*/ 1388912 w 2918007"/>
                  <a:gd name="connsiteY1616" fmla="*/ 376783 h 2013279"/>
                  <a:gd name="connsiteX1617" fmla="*/ 1407404 w 2918007"/>
                  <a:gd name="connsiteY1617" fmla="*/ 427270 h 2013279"/>
                  <a:gd name="connsiteX1618" fmla="*/ 1446315 w 2918007"/>
                  <a:gd name="connsiteY1618" fmla="*/ 466751 h 2013279"/>
                  <a:gd name="connsiteX1619" fmla="*/ 1446315 w 2918007"/>
                  <a:gd name="connsiteY1619" fmla="*/ 466750 h 2013279"/>
                  <a:gd name="connsiteX1620" fmla="*/ 1427640 w 2918007"/>
                  <a:gd name="connsiteY1620" fmla="*/ 458929 h 2013279"/>
                  <a:gd name="connsiteX1621" fmla="*/ 1407405 w 2918007"/>
                  <a:gd name="connsiteY1621" fmla="*/ 427270 h 2013279"/>
                  <a:gd name="connsiteX1622" fmla="*/ 1388913 w 2918007"/>
                  <a:gd name="connsiteY1622" fmla="*/ 376783 h 2013279"/>
                  <a:gd name="connsiteX1623" fmla="*/ 1376701 w 2918007"/>
                  <a:gd name="connsiteY1623" fmla="*/ 374570 h 2013279"/>
                  <a:gd name="connsiteX1624" fmla="*/ 2162702 w 2918007"/>
                  <a:gd name="connsiteY1624" fmla="*/ 330126 h 2013279"/>
                  <a:gd name="connsiteX1625" fmla="*/ 2162702 w 2918007"/>
                  <a:gd name="connsiteY1625" fmla="*/ 330126 h 2013279"/>
                  <a:gd name="connsiteX1626" fmla="*/ 2198250 w 2918007"/>
                  <a:gd name="connsiteY1626" fmla="*/ 339842 h 2013279"/>
                  <a:gd name="connsiteX1627" fmla="*/ 2235564 w 2918007"/>
                  <a:gd name="connsiteY1627" fmla="*/ 358774 h 2013279"/>
                  <a:gd name="connsiteX1628" fmla="*/ 2242980 w 2918007"/>
                  <a:gd name="connsiteY1628" fmla="*/ 363926 h 2013279"/>
                  <a:gd name="connsiteX1629" fmla="*/ 2254374 w 2918007"/>
                  <a:gd name="connsiteY1629" fmla="*/ 373450 h 2013279"/>
                  <a:gd name="connsiteX1630" fmla="*/ 2266805 w 2918007"/>
                  <a:gd name="connsiteY1630" fmla="*/ 386930 h 2013279"/>
                  <a:gd name="connsiteX1631" fmla="*/ 2266815 w 2918007"/>
                  <a:gd name="connsiteY1631" fmla="*/ 386942 h 2013279"/>
                  <a:gd name="connsiteX1632" fmla="*/ 2277149 w 2918007"/>
                  <a:gd name="connsiteY1632" fmla="*/ 391560 h 2013279"/>
                  <a:gd name="connsiteX1633" fmla="*/ 2277150 w 2918007"/>
                  <a:gd name="connsiteY1633" fmla="*/ 391560 h 2013279"/>
                  <a:gd name="connsiteX1634" fmla="*/ 2266816 w 2918007"/>
                  <a:gd name="connsiteY1634" fmla="*/ 386942 h 2013279"/>
                  <a:gd name="connsiteX1635" fmla="*/ 2266805 w 2918007"/>
                  <a:gd name="connsiteY1635" fmla="*/ 386930 h 2013279"/>
                  <a:gd name="connsiteX1636" fmla="*/ 2257810 w 2918007"/>
                  <a:gd name="connsiteY1636" fmla="*/ 376322 h 2013279"/>
                  <a:gd name="connsiteX1637" fmla="*/ 2254374 w 2918007"/>
                  <a:gd name="connsiteY1637" fmla="*/ 373450 h 2013279"/>
                  <a:gd name="connsiteX1638" fmla="*/ 2250249 w 2918007"/>
                  <a:gd name="connsiteY1638" fmla="*/ 368977 h 2013279"/>
                  <a:gd name="connsiteX1639" fmla="*/ 2242980 w 2918007"/>
                  <a:gd name="connsiteY1639" fmla="*/ 363926 h 2013279"/>
                  <a:gd name="connsiteX1640" fmla="*/ 2238750 w 2918007"/>
                  <a:gd name="connsiteY1640" fmla="*/ 360391 h 2013279"/>
                  <a:gd name="connsiteX1641" fmla="*/ 2235564 w 2918007"/>
                  <a:gd name="connsiteY1641" fmla="*/ 358774 h 2013279"/>
                  <a:gd name="connsiteX1642" fmla="*/ 2231080 w 2918007"/>
                  <a:gd name="connsiteY1642" fmla="*/ 355659 h 2013279"/>
                  <a:gd name="connsiteX1643" fmla="*/ 2198251 w 2918007"/>
                  <a:gd name="connsiteY1643" fmla="*/ 339842 h 2013279"/>
                  <a:gd name="connsiteX1644" fmla="*/ 2162702 w 2918007"/>
                  <a:gd name="connsiteY1644" fmla="*/ 330126 h 2013279"/>
                  <a:gd name="connsiteX1645" fmla="*/ 1722646 w 2918007"/>
                  <a:gd name="connsiteY1645" fmla="*/ 308865 h 2013279"/>
                  <a:gd name="connsiteX1646" fmla="*/ 1634240 w 2918007"/>
                  <a:gd name="connsiteY1646" fmla="*/ 321372 h 2013279"/>
                  <a:gd name="connsiteX1647" fmla="*/ 1722646 w 2918007"/>
                  <a:gd name="connsiteY1647" fmla="*/ 308865 h 2013279"/>
                  <a:gd name="connsiteX1648" fmla="*/ 2276677 w 2918007"/>
                  <a:gd name="connsiteY1648" fmla="*/ 307057 h 2013279"/>
                  <a:gd name="connsiteX1649" fmla="*/ 2261739 w 2918007"/>
                  <a:gd name="connsiteY1649" fmla="*/ 308442 h 2013279"/>
                  <a:gd name="connsiteX1650" fmla="*/ 2201515 w 2918007"/>
                  <a:gd name="connsiteY1650" fmla="*/ 313492 h 2013279"/>
                  <a:gd name="connsiteX1651" fmla="*/ 2201515 w 2918007"/>
                  <a:gd name="connsiteY1651" fmla="*/ 313492 h 2013279"/>
                  <a:gd name="connsiteX1652" fmla="*/ 2261740 w 2918007"/>
                  <a:gd name="connsiteY1652" fmla="*/ 308442 h 2013279"/>
                  <a:gd name="connsiteX1653" fmla="*/ 2276678 w 2918007"/>
                  <a:gd name="connsiteY1653" fmla="*/ 307057 h 2013279"/>
                  <a:gd name="connsiteX1654" fmla="*/ 1491852 w 2918007"/>
                  <a:gd name="connsiteY1654" fmla="*/ 284430 h 2013279"/>
                  <a:gd name="connsiteX1655" fmla="*/ 1491852 w 2918007"/>
                  <a:gd name="connsiteY1655" fmla="*/ 284430 h 2013279"/>
                  <a:gd name="connsiteX1656" fmla="*/ 1528527 w 2918007"/>
                  <a:gd name="connsiteY1656" fmla="*/ 291683 h 2013279"/>
                  <a:gd name="connsiteX1657" fmla="*/ 1528528 w 2918007"/>
                  <a:gd name="connsiteY1657" fmla="*/ 291683 h 2013279"/>
                  <a:gd name="connsiteX1658" fmla="*/ 2045959 w 2918007"/>
                  <a:gd name="connsiteY1658" fmla="*/ 268836 h 2013279"/>
                  <a:gd name="connsiteX1659" fmla="*/ 2000798 w 2918007"/>
                  <a:gd name="connsiteY1659" fmla="*/ 296574 h 2013279"/>
                  <a:gd name="connsiteX1660" fmla="*/ 1999405 w 2918007"/>
                  <a:gd name="connsiteY1660" fmla="*/ 303145 h 2013279"/>
                  <a:gd name="connsiteX1661" fmla="*/ 1996823 w 2918007"/>
                  <a:gd name="connsiteY1661" fmla="*/ 306490 h 2013279"/>
                  <a:gd name="connsiteX1662" fmla="*/ 1997476 w 2918007"/>
                  <a:gd name="connsiteY1662" fmla="*/ 312248 h 2013279"/>
                  <a:gd name="connsiteX1663" fmla="*/ 1996746 w 2918007"/>
                  <a:gd name="connsiteY1663" fmla="*/ 315691 h 2013279"/>
                  <a:gd name="connsiteX1664" fmla="*/ 1997997 w 2918007"/>
                  <a:gd name="connsiteY1664" fmla="*/ 316846 h 2013279"/>
                  <a:gd name="connsiteX1665" fmla="*/ 1998324 w 2918007"/>
                  <a:gd name="connsiteY1665" fmla="*/ 319727 h 2013279"/>
                  <a:gd name="connsiteX1666" fmla="*/ 2010243 w 2918007"/>
                  <a:gd name="connsiteY1666" fmla="*/ 328141 h 2013279"/>
                  <a:gd name="connsiteX1667" fmla="*/ 2010246 w 2918007"/>
                  <a:gd name="connsiteY1667" fmla="*/ 328144 h 2013279"/>
                  <a:gd name="connsiteX1668" fmla="*/ 2152636 w 2918007"/>
                  <a:gd name="connsiteY1668" fmla="*/ 405105 h 2013279"/>
                  <a:gd name="connsiteX1669" fmla="*/ 2152644 w 2918007"/>
                  <a:gd name="connsiteY1669" fmla="*/ 405111 h 2013279"/>
                  <a:gd name="connsiteX1670" fmla="*/ 2174052 w 2918007"/>
                  <a:gd name="connsiteY1670" fmla="*/ 422941 h 2013279"/>
                  <a:gd name="connsiteX1671" fmla="*/ 2178554 w 2918007"/>
                  <a:gd name="connsiteY1671" fmla="*/ 436361 h 2013279"/>
                  <a:gd name="connsiteX1672" fmla="*/ 2162499 w 2918007"/>
                  <a:gd name="connsiteY1672" fmla="*/ 440815 h 2013279"/>
                  <a:gd name="connsiteX1673" fmla="*/ 2162499 w 2918007"/>
                  <a:gd name="connsiteY1673" fmla="*/ 440815 h 2013279"/>
                  <a:gd name="connsiteX1674" fmla="*/ 2177679 w 2918007"/>
                  <a:gd name="connsiteY1674" fmla="*/ 425961 h 2013279"/>
                  <a:gd name="connsiteX1675" fmla="*/ 2174052 w 2918007"/>
                  <a:gd name="connsiteY1675" fmla="*/ 422941 h 2013279"/>
                  <a:gd name="connsiteX1676" fmla="*/ 2173039 w 2918007"/>
                  <a:gd name="connsiteY1676" fmla="*/ 419921 h 2013279"/>
                  <a:gd name="connsiteX1677" fmla="*/ 2152644 w 2918007"/>
                  <a:gd name="connsiteY1677" fmla="*/ 405111 h 2013279"/>
                  <a:gd name="connsiteX1678" fmla="*/ 2152637 w 2918007"/>
                  <a:gd name="connsiteY1678" fmla="*/ 405105 h 2013279"/>
                  <a:gd name="connsiteX1679" fmla="*/ 2010247 w 2918007"/>
                  <a:gd name="connsiteY1679" fmla="*/ 328144 h 2013279"/>
                  <a:gd name="connsiteX1680" fmla="*/ 2010243 w 2918007"/>
                  <a:gd name="connsiteY1680" fmla="*/ 328141 h 2013279"/>
                  <a:gd name="connsiteX1681" fmla="*/ 1997997 w 2918007"/>
                  <a:gd name="connsiteY1681" fmla="*/ 316846 h 2013279"/>
                  <a:gd name="connsiteX1682" fmla="*/ 1997476 w 2918007"/>
                  <a:gd name="connsiteY1682" fmla="*/ 312248 h 2013279"/>
                  <a:gd name="connsiteX1683" fmla="*/ 1999405 w 2918007"/>
                  <a:gd name="connsiteY1683" fmla="*/ 303145 h 2013279"/>
                  <a:gd name="connsiteX1684" fmla="*/ 2018504 w 2918007"/>
                  <a:gd name="connsiteY1684" fmla="*/ 278415 h 2013279"/>
                  <a:gd name="connsiteX1685" fmla="*/ 2045960 w 2918007"/>
                  <a:gd name="connsiteY1685" fmla="*/ 268836 h 2013279"/>
                  <a:gd name="connsiteX1686" fmla="*/ 1742188 w 2918007"/>
                  <a:gd name="connsiteY1686" fmla="*/ 244411 h 2013279"/>
                  <a:gd name="connsiteX1687" fmla="*/ 1782072 w 2918007"/>
                  <a:gd name="connsiteY1687" fmla="*/ 251164 h 2013279"/>
                  <a:gd name="connsiteX1688" fmla="*/ 1798204 w 2918007"/>
                  <a:gd name="connsiteY1688" fmla="*/ 255493 h 2013279"/>
                  <a:gd name="connsiteX1689" fmla="*/ 1846861 w 2918007"/>
                  <a:gd name="connsiteY1689" fmla="*/ 264921 h 2013279"/>
                  <a:gd name="connsiteX1690" fmla="*/ 1846861 w 2918007"/>
                  <a:gd name="connsiteY1690" fmla="*/ 264920 h 2013279"/>
                  <a:gd name="connsiteX1691" fmla="*/ 1826983 w 2918007"/>
                  <a:gd name="connsiteY1691" fmla="*/ 264406 h 2013279"/>
                  <a:gd name="connsiteX1692" fmla="*/ 1798205 w 2918007"/>
                  <a:gd name="connsiteY1692" fmla="*/ 255493 h 2013279"/>
                  <a:gd name="connsiteX1693" fmla="*/ 1742189 w 2918007"/>
                  <a:gd name="connsiteY1693" fmla="*/ 244411 h 2013279"/>
                  <a:gd name="connsiteX1694" fmla="*/ 1258331 w 2918007"/>
                  <a:gd name="connsiteY1694" fmla="*/ 208229 h 2013279"/>
                  <a:gd name="connsiteX1695" fmla="*/ 1235624 w 2918007"/>
                  <a:gd name="connsiteY1695" fmla="*/ 208510 h 2013279"/>
                  <a:gd name="connsiteX1696" fmla="*/ 1228251 w 2918007"/>
                  <a:gd name="connsiteY1696" fmla="*/ 210998 h 2013279"/>
                  <a:gd name="connsiteX1697" fmla="*/ 1224160 w 2918007"/>
                  <a:gd name="connsiteY1697" fmla="*/ 211375 h 2013279"/>
                  <a:gd name="connsiteX1698" fmla="*/ 1216328 w 2918007"/>
                  <a:gd name="connsiteY1698" fmla="*/ 215022 h 2013279"/>
                  <a:gd name="connsiteX1699" fmla="*/ 1207474 w 2918007"/>
                  <a:gd name="connsiteY1699" fmla="*/ 218011 h 2013279"/>
                  <a:gd name="connsiteX1700" fmla="*/ 1197153 w 2918007"/>
                  <a:gd name="connsiteY1700" fmla="*/ 223954 h 2013279"/>
                  <a:gd name="connsiteX1701" fmla="*/ 1192085 w 2918007"/>
                  <a:gd name="connsiteY1701" fmla="*/ 226314 h 2013279"/>
                  <a:gd name="connsiteX1702" fmla="*/ 1187324 w 2918007"/>
                  <a:gd name="connsiteY1702" fmla="*/ 229613 h 2013279"/>
                  <a:gd name="connsiteX1703" fmla="*/ 1182930 w 2918007"/>
                  <a:gd name="connsiteY1703" fmla="*/ 232143 h 2013279"/>
                  <a:gd name="connsiteX1704" fmla="*/ 1171833 w 2918007"/>
                  <a:gd name="connsiteY1704" fmla="*/ 240347 h 2013279"/>
                  <a:gd name="connsiteX1705" fmla="*/ 1168299 w 2918007"/>
                  <a:gd name="connsiteY1705" fmla="*/ 242796 h 2013279"/>
                  <a:gd name="connsiteX1706" fmla="*/ 1166591 w 2918007"/>
                  <a:gd name="connsiteY1706" fmla="*/ 244223 h 2013279"/>
                  <a:gd name="connsiteX1707" fmla="*/ 1165576 w 2918007"/>
                  <a:gd name="connsiteY1707" fmla="*/ 244973 h 2013279"/>
                  <a:gd name="connsiteX1708" fmla="*/ 1159034 w 2918007"/>
                  <a:gd name="connsiteY1708" fmla="*/ 250535 h 2013279"/>
                  <a:gd name="connsiteX1709" fmla="*/ 1158994 w 2918007"/>
                  <a:gd name="connsiteY1709" fmla="*/ 250568 h 2013279"/>
                  <a:gd name="connsiteX1710" fmla="*/ 1000578 w 2918007"/>
                  <a:gd name="connsiteY1710" fmla="*/ 419266 h 2013279"/>
                  <a:gd name="connsiteX1711" fmla="*/ 966676 w 2918007"/>
                  <a:gd name="connsiteY1711" fmla="*/ 540556 h 2013279"/>
                  <a:gd name="connsiteX1712" fmla="*/ 959020 w 2918007"/>
                  <a:gd name="connsiteY1712" fmla="*/ 574964 h 2013279"/>
                  <a:gd name="connsiteX1713" fmla="*/ 958252 w 2918007"/>
                  <a:gd name="connsiteY1713" fmla="*/ 583939 h 2013279"/>
                  <a:gd name="connsiteX1714" fmla="*/ 957341 w 2918007"/>
                  <a:gd name="connsiteY1714" fmla="*/ 588629 h 2013279"/>
                  <a:gd name="connsiteX1715" fmla="*/ 957531 w 2918007"/>
                  <a:gd name="connsiteY1715" fmla="*/ 592353 h 2013279"/>
                  <a:gd name="connsiteX1716" fmla="*/ 956862 w 2918007"/>
                  <a:gd name="connsiteY1716" fmla="*/ 600172 h 2013279"/>
                  <a:gd name="connsiteX1717" fmla="*/ 963517 w 2918007"/>
                  <a:gd name="connsiteY1717" fmla="*/ 628677 h 2013279"/>
                  <a:gd name="connsiteX1718" fmla="*/ 965238 w 2918007"/>
                  <a:gd name="connsiteY1718" fmla="*/ 629924 h 2013279"/>
                  <a:gd name="connsiteX1719" fmla="*/ 966461 w 2918007"/>
                  <a:gd name="connsiteY1719" fmla="*/ 632274 h 2013279"/>
                  <a:gd name="connsiteX1720" fmla="*/ 975601 w 2918007"/>
                  <a:gd name="connsiteY1720" fmla="*/ 637438 h 2013279"/>
                  <a:gd name="connsiteX1721" fmla="*/ 975604 w 2918007"/>
                  <a:gd name="connsiteY1721" fmla="*/ 637440 h 2013279"/>
                  <a:gd name="connsiteX1722" fmla="*/ 982086 w 2918007"/>
                  <a:gd name="connsiteY1722" fmla="*/ 637835 h 2013279"/>
                  <a:gd name="connsiteX1723" fmla="*/ 982086 w 2918007"/>
                  <a:gd name="connsiteY1723" fmla="*/ 637835 h 2013279"/>
                  <a:gd name="connsiteX1724" fmla="*/ 975605 w 2918007"/>
                  <a:gd name="connsiteY1724" fmla="*/ 637440 h 2013279"/>
                  <a:gd name="connsiteX1725" fmla="*/ 975601 w 2918007"/>
                  <a:gd name="connsiteY1725" fmla="*/ 637438 h 2013279"/>
                  <a:gd name="connsiteX1726" fmla="*/ 965238 w 2918007"/>
                  <a:gd name="connsiteY1726" fmla="*/ 629924 h 2013279"/>
                  <a:gd name="connsiteX1727" fmla="*/ 958821 w 2918007"/>
                  <a:gd name="connsiteY1727" fmla="*/ 617603 h 2013279"/>
                  <a:gd name="connsiteX1728" fmla="*/ 957531 w 2918007"/>
                  <a:gd name="connsiteY1728" fmla="*/ 592353 h 2013279"/>
                  <a:gd name="connsiteX1729" fmla="*/ 958252 w 2918007"/>
                  <a:gd name="connsiteY1729" fmla="*/ 583939 h 2013279"/>
                  <a:gd name="connsiteX1730" fmla="*/ 966677 w 2918007"/>
                  <a:gd name="connsiteY1730" fmla="*/ 540556 h 2013279"/>
                  <a:gd name="connsiteX1731" fmla="*/ 1000579 w 2918007"/>
                  <a:gd name="connsiteY1731" fmla="*/ 419266 h 2013279"/>
                  <a:gd name="connsiteX1732" fmla="*/ 1158995 w 2918007"/>
                  <a:gd name="connsiteY1732" fmla="*/ 250568 h 2013279"/>
                  <a:gd name="connsiteX1733" fmla="*/ 1159034 w 2918007"/>
                  <a:gd name="connsiteY1733" fmla="*/ 250535 h 2013279"/>
                  <a:gd name="connsiteX1734" fmla="*/ 1166591 w 2918007"/>
                  <a:gd name="connsiteY1734" fmla="*/ 244223 h 2013279"/>
                  <a:gd name="connsiteX1735" fmla="*/ 1171833 w 2918007"/>
                  <a:gd name="connsiteY1735" fmla="*/ 240347 h 2013279"/>
                  <a:gd name="connsiteX1736" fmla="*/ 1187324 w 2918007"/>
                  <a:gd name="connsiteY1736" fmla="*/ 229613 h 2013279"/>
                  <a:gd name="connsiteX1737" fmla="*/ 1197153 w 2918007"/>
                  <a:gd name="connsiteY1737" fmla="*/ 223954 h 2013279"/>
                  <a:gd name="connsiteX1738" fmla="*/ 1216328 w 2918007"/>
                  <a:gd name="connsiteY1738" fmla="*/ 215022 h 2013279"/>
                  <a:gd name="connsiteX1739" fmla="*/ 1228251 w 2918007"/>
                  <a:gd name="connsiteY1739" fmla="*/ 210998 h 2013279"/>
                  <a:gd name="connsiteX1740" fmla="*/ 1240946 w 2918007"/>
                  <a:gd name="connsiteY1740" fmla="*/ 169855 h 2013279"/>
                  <a:gd name="connsiteX1741" fmla="*/ 1195047 w 2918007"/>
                  <a:gd name="connsiteY1741" fmla="*/ 173960 h 2013279"/>
                  <a:gd name="connsiteX1742" fmla="*/ 1187197 w 2918007"/>
                  <a:gd name="connsiteY1742" fmla="*/ 176966 h 2013279"/>
                  <a:gd name="connsiteX1743" fmla="*/ 1182340 w 2918007"/>
                  <a:gd name="connsiteY1743" fmla="*/ 177609 h 2013279"/>
                  <a:gd name="connsiteX1744" fmla="*/ 1174148 w 2918007"/>
                  <a:gd name="connsiteY1744" fmla="*/ 181965 h 2013279"/>
                  <a:gd name="connsiteX1745" fmla="*/ 1160387 w 2918007"/>
                  <a:gd name="connsiteY1745" fmla="*/ 187236 h 2013279"/>
                  <a:gd name="connsiteX1746" fmla="*/ 1152591 w 2918007"/>
                  <a:gd name="connsiteY1746" fmla="*/ 193427 h 2013279"/>
                  <a:gd name="connsiteX1747" fmla="*/ 1142573 w 2918007"/>
                  <a:gd name="connsiteY1747" fmla="*/ 198754 h 2013279"/>
                  <a:gd name="connsiteX1748" fmla="*/ 1117081 w 2918007"/>
                  <a:gd name="connsiteY1748" fmla="*/ 221627 h 2013279"/>
                  <a:gd name="connsiteX1749" fmla="*/ 1117078 w 2918007"/>
                  <a:gd name="connsiteY1749" fmla="*/ 221630 h 2013279"/>
                  <a:gd name="connsiteX1750" fmla="*/ 1006125 w 2918007"/>
                  <a:gd name="connsiteY1750" fmla="*/ 350925 h 2013279"/>
                  <a:gd name="connsiteX1751" fmla="*/ 919887 w 2918007"/>
                  <a:gd name="connsiteY1751" fmla="*/ 432760 h 2013279"/>
                  <a:gd name="connsiteX1752" fmla="*/ 1006125 w 2918007"/>
                  <a:gd name="connsiteY1752" fmla="*/ 350925 h 2013279"/>
                  <a:gd name="connsiteX1753" fmla="*/ 1117078 w 2918007"/>
                  <a:gd name="connsiteY1753" fmla="*/ 221630 h 2013279"/>
                  <a:gd name="connsiteX1754" fmla="*/ 1117081 w 2918007"/>
                  <a:gd name="connsiteY1754" fmla="*/ 221627 h 2013279"/>
                  <a:gd name="connsiteX1755" fmla="*/ 1152591 w 2918007"/>
                  <a:gd name="connsiteY1755" fmla="*/ 193427 h 2013279"/>
                  <a:gd name="connsiteX1756" fmla="*/ 1174148 w 2918007"/>
                  <a:gd name="connsiteY1756" fmla="*/ 181965 h 2013279"/>
                  <a:gd name="connsiteX1757" fmla="*/ 1187197 w 2918007"/>
                  <a:gd name="connsiteY1757" fmla="*/ 176966 h 2013279"/>
                  <a:gd name="connsiteX1758" fmla="*/ 1240946 w 2918007"/>
                  <a:gd name="connsiteY1758" fmla="*/ 169855 h 2013279"/>
                  <a:gd name="connsiteX1759" fmla="*/ 1250154 w 2918007"/>
                  <a:gd name="connsiteY1759" fmla="*/ 106699 h 2013279"/>
                  <a:gd name="connsiteX1760" fmla="*/ 1301999 w 2918007"/>
                  <a:gd name="connsiteY1760" fmla="*/ 118811 h 2013279"/>
                  <a:gd name="connsiteX1761" fmla="*/ 1302001 w 2918007"/>
                  <a:gd name="connsiteY1761" fmla="*/ 118813 h 2013279"/>
                  <a:gd name="connsiteX1762" fmla="*/ 1327415 w 2918007"/>
                  <a:gd name="connsiteY1762" fmla="*/ 138605 h 2013279"/>
                  <a:gd name="connsiteX1763" fmla="*/ 1330640 w 2918007"/>
                  <a:gd name="connsiteY1763" fmla="*/ 144977 h 2013279"/>
                  <a:gd name="connsiteX1764" fmla="*/ 1333005 w 2918007"/>
                  <a:gd name="connsiteY1764" fmla="*/ 156715 h 2013279"/>
                  <a:gd name="connsiteX1765" fmla="*/ 1327830 w 2918007"/>
                  <a:gd name="connsiteY1765" fmla="*/ 180110 h 2013279"/>
                  <a:gd name="connsiteX1766" fmla="*/ 1322957 w 2918007"/>
                  <a:gd name="connsiteY1766" fmla="*/ 187152 h 2013279"/>
                  <a:gd name="connsiteX1767" fmla="*/ 1322957 w 2918007"/>
                  <a:gd name="connsiteY1767" fmla="*/ 187152 h 2013279"/>
                  <a:gd name="connsiteX1768" fmla="*/ 1334206 w 2918007"/>
                  <a:gd name="connsiteY1768" fmla="*/ 162678 h 2013279"/>
                  <a:gd name="connsiteX1769" fmla="*/ 1333005 w 2918007"/>
                  <a:gd name="connsiteY1769" fmla="*/ 156715 h 2013279"/>
                  <a:gd name="connsiteX1770" fmla="*/ 1334093 w 2918007"/>
                  <a:gd name="connsiteY1770" fmla="*/ 151798 h 2013279"/>
                  <a:gd name="connsiteX1771" fmla="*/ 1330640 w 2918007"/>
                  <a:gd name="connsiteY1771" fmla="*/ 144977 h 2013279"/>
                  <a:gd name="connsiteX1772" fmla="*/ 1329718 w 2918007"/>
                  <a:gd name="connsiteY1772" fmla="*/ 140398 h 2013279"/>
                  <a:gd name="connsiteX1773" fmla="*/ 1327415 w 2918007"/>
                  <a:gd name="connsiteY1773" fmla="*/ 138605 h 2013279"/>
                  <a:gd name="connsiteX1774" fmla="*/ 1325449 w 2918007"/>
                  <a:gd name="connsiteY1774" fmla="*/ 134720 h 2013279"/>
                  <a:gd name="connsiteX1775" fmla="*/ 1302001 w 2918007"/>
                  <a:gd name="connsiteY1775" fmla="*/ 118813 h 2013279"/>
                  <a:gd name="connsiteX1776" fmla="*/ 1301999 w 2918007"/>
                  <a:gd name="connsiteY1776" fmla="*/ 118811 h 2013279"/>
                  <a:gd name="connsiteX1777" fmla="*/ 1250154 w 2918007"/>
                  <a:gd name="connsiteY1777" fmla="*/ 106699 h 2013279"/>
                  <a:gd name="connsiteX1778" fmla="*/ 1563370 w 2918007"/>
                  <a:gd name="connsiteY1778" fmla="*/ 77426 h 2013279"/>
                  <a:gd name="connsiteX1779" fmla="*/ 1522116 w 2918007"/>
                  <a:gd name="connsiteY1779" fmla="*/ 79997 h 2013279"/>
                  <a:gd name="connsiteX1780" fmla="*/ 1519315 w 2918007"/>
                  <a:gd name="connsiteY1780" fmla="*/ 80733 h 2013279"/>
                  <a:gd name="connsiteX1781" fmla="*/ 1516864 w 2918007"/>
                  <a:gd name="connsiteY1781" fmla="*/ 80917 h 2013279"/>
                  <a:gd name="connsiteX1782" fmla="*/ 1512508 w 2918007"/>
                  <a:gd name="connsiteY1782" fmla="*/ 82522 h 2013279"/>
                  <a:gd name="connsiteX1783" fmla="*/ 1488353 w 2918007"/>
                  <a:gd name="connsiteY1783" fmla="*/ 88869 h 2013279"/>
                  <a:gd name="connsiteX1784" fmla="*/ 1477324 w 2918007"/>
                  <a:gd name="connsiteY1784" fmla="*/ 95483 h 2013279"/>
                  <a:gd name="connsiteX1785" fmla="*/ 1464426 w 2918007"/>
                  <a:gd name="connsiteY1785" fmla="*/ 100234 h 2013279"/>
                  <a:gd name="connsiteX1786" fmla="*/ 1447183 w 2918007"/>
                  <a:gd name="connsiteY1786" fmla="*/ 113555 h 2013279"/>
                  <a:gd name="connsiteX1787" fmla="*/ 1438286 w 2918007"/>
                  <a:gd name="connsiteY1787" fmla="*/ 118890 h 2013279"/>
                  <a:gd name="connsiteX1788" fmla="*/ 1431677 w 2918007"/>
                  <a:gd name="connsiteY1788" fmla="*/ 125534 h 2013279"/>
                  <a:gd name="connsiteX1789" fmla="*/ 1427160 w 2918007"/>
                  <a:gd name="connsiteY1789" fmla="*/ 129023 h 2013279"/>
                  <a:gd name="connsiteX1790" fmla="*/ 1405024 w 2918007"/>
                  <a:gd name="connsiteY1790" fmla="*/ 152329 h 2013279"/>
                  <a:gd name="connsiteX1791" fmla="*/ 1403139 w 2918007"/>
                  <a:gd name="connsiteY1791" fmla="*/ 154225 h 2013279"/>
                  <a:gd name="connsiteX1792" fmla="*/ 1372886 w 2918007"/>
                  <a:gd name="connsiteY1792" fmla="*/ 181611 h 2013279"/>
                  <a:gd name="connsiteX1793" fmla="*/ 1343915 w 2918007"/>
                  <a:gd name="connsiteY1793" fmla="*/ 345383 h 2013279"/>
                  <a:gd name="connsiteX1794" fmla="*/ 1296452 w 2918007"/>
                  <a:gd name="connsiteY1794" fmla="*/ 427270 h 2013279"/>
                  <a:gd name="connsiteX1795" fmla="*/ 1251454 w 2918007"/>
                  <a:gd name="connsiteY1795" fmla="*/ 530089 h 2013279"/>
                  <a:gd name="connsiteX1796" fmla="*/ 1232962 w 2918007"/>
                  <a:gd name="connsiteY1796" fmla="*/ 711717 h 2013279"/>
                  <a:gd name="connsiteX1797" fmla="*/ 1283507 w 2918007"/>
                  <a:gd name="connsiteY1797" fmla="*/ 938906 h 2013279"/>
                  <a:gd name="connsiteX1798" fmla="*/ 1283525 w 2918007"/>
                  <a:gd name="connsiteY1798" fmla="*/ 938921 h 2013279"/>
                  <a:gd name="connsiteX1799" fmla="*/ 1312878 w 2918007"/>
                  <a:gd name="connsiteY1799" fmla="*/ 964229 h 2013279"/>
                  <a:gd name="connsiteX1800" fmla="*/ 1317923 w 2918007"/>
                  <a:gd name="connsiteY1800" fmla="*/ 970009 h 2013279"/>
                  <a:gd name="connsiteX1801" fmla="*/ 1324020 w 2918007"/>
                  <a:gd name="connsiteY1801" fmla="*/ 978931 h 2013279"/>
                  <a:gd name="connsiteX1802" fmla="*/ 1327369 w 2918007"/>
                  <a:gd name="connsiteY1802" fmla="*/ 991979 h 2013279"/>
                  <a:gd name="connsiteX1803" fmla="*/ 1325423 w 2918007"/>
                  <a:gd name="connsiteY1803" fmla="*/ 994317 h 2013279"/>
                  <a:gd name="connsiteX1804" fmla="*/ 1325424 w 2918007"/>
                  <a:gd name="connsiteY1804" fmla="*/ 994317 h 2013279"/>
                  <a:gd name="connsiteX1805" fmla="*/ 1327119 w 2918007"/>
                  <a:gd name="connsiteY1805" fmla="*/ 983466 h 2013279"/>
                  <a:gd name="connsiteX1806" fmla="*/ 1324020 w 2918007"/>
                  <a:gd name="connsiteY1806" fmla="*/ 978931 h 2013279"/>
                  <a:gd name="connsiteX1807" fmla="*/ 1323316 w 2918007"/>
                  <a:gd name="connsiteY1807" fmla="*/ 976190 h 2013279"/>
                  <a:gd name="connsiteX1808" fmla="*/ 1317923 w 2918007"/>
                  <a:gd name="connsiteY1808" fmla="*/ 970009 h 2013279"/>
                  <a:gd name="connsiteX1809" fmla="*/ 1315542 w 2918007"/>
                  <a:gd name="connsiteY1809" fmla="*/ 966525 h 2013279"/>
                  <a:gd name="connsiteX1810" fmla="*/ 1312878 w 2918007"/>
                  <a:gd name="connsiteY1810" fmla="*/ 964229 h 2013279"/>
                  <a:gd name="connsiteX1811" fmla="*/ 1309807 w 2918007"/>
                  <a:gd name="connsiteY1811" fmla="*/ 960709 h 2013279"/>
                  <a:gd name="connsiteX1812" fmla="*/ 1283525 w 2918007"/>
                  <a:gd name="connsiteY1812" fmla="*/ 938921 h 2013279"/>
                  <a:gd name="connsiteX1813" fmla="*/ 1283508 w 2918007"/>
                  <a:gd name="connsiteY1813" fmla="*/ 938906 h 2013279"/>
                  <a:gd name="connsiteX1814" fmla="*/ 1232963 w 2918007"/>
                  <a:gd name="connsiteY1814" fmla="*/ 711717 h 2013279"/>
                  <a:gd name="connsiteX1815" fmla="*/ 1251455 w 2918007"/>
                  <a:gd name="connsiteY1815" fmla="*/ 530089 h 2013279"/>
                  <a:gd name="connsiteX1816" fmla="*/ 1296453 w 2918007"/>
                  <a:gd name="connsiteY1816" fmla="*/ 427270 h 2013279"/>
                  <a:gd name="connsiteX1817" fmla="*/ 1343916 w 2918007"/>
                  <a:gd name="connsiteY1817" fmla="*/ 345383 h 2013279"/>
                  <a:gd name="connsiteX1818" fmla="*/ 1372887 w 2918007"/>
                  <a:gd name="connsiteY1818" fmla="*/ 181611 h 2013279"/>
                  <a:gd name="connsiteX1819" fmla="*/ 1398752 w 2918007"/>
                  <a:gd name="connsiteY1819" fmla="*/ 158933 h 2013279"/>
                  <a:gd name="connsiteX1820" fmla="*/ 1405024 w 2918007"/>
                  <a:gd name="connsiteY1820" fmla="*/ 152329 h 2013279"/>
                  <a:gd name="connsiteX1821" fmla="*/ 1431677 w 2918007"/>
                  <a:gd name="connsiteY1821" fmla="*/ 125534 h 2013279"/>
                  <a:gd name="connsiteX1822" fmla="*/ 1447183 w 2918007"/>
                  <a:gd name="connsiteY1822" fmla="*/ 113555 h 2013279"/>
                  <a:gd name="connsiteX1823" fmla="*/ 1477324 w 2918007"/>
                  <a:gd name="connsiteY1823" fmla="*/ 95483 h 2013279"/>
                  <a:gd name="connsiteX1824" fmla="*/ 1512508 w 2918007"/>
                  <a:gd name="connsiteY1824" fmla="*/ 82522 h 2013279"/>
                  <a:gd name="connsiteX1825" fmla="*/ 1519315 w 2918007"/>
                  <a:gd name="connsiteY1825" fmla="*/ 80733 h 2013279"/>
                  <a:gd name="connsiteX1826" fmla="*/ 1563370 w 2918007"/>
                  <a:gd name="connsiteY1826" fmla="*/ 77426 h 2013279"/>
                  <a:gd name="connsiteX1827" fmla="*/ 1758754 w 2918007"/>
                  <a:gd name="connsiteY1827" fmla="*/ 70787 h 2013279"/>
                  <a:gd name="connsiteX1828" fmla="*/ 1728001 w 2918007"/>
                  <a:gd name="connsiteY1828" fmla="*/ 75520 h 2013279"/>
                  <a:gd name="connsiteX1829" fmla="*/ 1727998 w 2918007"/>
                  <a:gd name="connsiteY1829" fmla="*/ 75525 h 2013279"/>
                  <a:gd name="connsiteX1830" fmla="*/ 1720376 w 2918007"/>
                  <a:gd name="connsiteY1830" fmla="*/ 84789 h 2013279"/>
                  <a:gd name="connsiteX1831" fmla="*/ 1720467 w 2918007"/>
                  <a:gd name="connsiteY1831" fmla="*/ 87354 h 2013279"/>
                  <a:gd name="connsiteX1832" fmla="*/ 1719843 w 2918007"/>
                  <a:gd name="connsiteY1832" fmla="*/ 88334 h 2013279"/>
                  <a:gd name="connsiteX1833" fmla="*/ 1720613 w 2918007"/>
                  <a:gd name="connsiteY1833" fmla="*/ 91443 h 2013279"/>
                  <a:gd name="connsiteX1834" fmla="*/ 1720753 w 2918007"/>
                  <a:gd name="connsiteY1834" fmla="*/ 95390 h 2013279"/>
                  <a:gd name="connsiteX1835" fmla="*/ 1722774 w 2918007"/>
                  <a:gd name="connsiteY1835" fmla="*/ 100181 h 2013279"/>
                  <a:gd name="connsiteX1836" fmla="*/ 1723128 w 2918007"/>
                  <a:gd name="connsiteY1836" fmla="*/ 101610 h 2013279"/>
                  <a:gd name="connsiteX1837" fmla="*/ 1724025 w 2918007"/>
                  <a:gd name="connsiteY1837" fmla="*/ 103145 h 2013279"/>
                  <a:gd name="connsiteX1838" fmla="*/ 1724431 w 2918007"/>
                  <a:gd name="connsiteY1838" fmla="*/ 104108 h 2013279"/>
                  <a:gd name="connsiteX1839" fmla="*/ 1726687 w 2918007"/>
                  <a:gd name="connsiteY1839" fmla="*/ 107704 h 2013279"/>
                  <a:gd name="connsiteX1840" fmla="*/ 1726701 w 2918007"/>
                  <a:gd name="connsiteY1840" fmla="*/ 107728 h 2013279"/>
                  <a:gd name="connsiteX1841" fmla="*/ 1726708 w 2918007"/>
                  <a:gd name="connsiteY1841" fmla="*/ 107741 h 2013279"/>
                  <a:gd name="connsiteX1842" fmla="*/ 1741857 w 2918007"/>
                  <a:gd name="connsiteY1842" fmla="*/ 142460 h 2013279"/>
                  <a:gd name="connsiteX1843" fmla="*/ 1742335 w 2918007"/>
                  <a:gd name="connsiteY1843" fmla="*/ 152329 h 2013279"/>
                  <a:gd name="connsiteX1844" fmla="*/ 1738549 w 2918007"/>
                  <a:gd name="connsiteY1844" fmla="*/ 175334 h 2013279"/>
                  <a:gd name="connsiteX1845" fmla="*/ 1735331 w 2918007"/>
                  <a:gd name="connsiteY1845" fmla="*/ 183550 h 2013279"/>
                  <a:gd name="connsiteX1846" fmla="*/ 1715961 w 2918007"/>
                  <a:gd name="connsiteY1846" fmla="*/ 206248 h 2013279"/>
                  <a:gd name="connsiteX1847" fmla="*/ 1715952 w 2918007"/>
                  <a:gd name="connsiteY1847" fmla="*/ 206257 h 2013279"/>
                  <a:gd name="connsiteX1848" fmla="*/ 1684786 w 2918007"/>
                  <a:gd name="connsiteY1848" fmla="*/ 216089 h 2013279"/>
                  <a:gd name="connsiteX1849" fmla="*/ 1684786 w 2918007"/>
                  <a:gd name="connsiteY1849" fmla="*/ 216089 h 2013279"/>
                  <a:gd name="connsiteX1850" fmla="*/ 1715953 w 2918007"/>
                  <a:gd name="connsiteY1850" fmla="*/ 206257 h 2013279"/>
                  <a:gd name="connsiteX1851" fmla="*/ 1715961 w 2918007"/>
                  <a:gd name="connsiteY1851" fmla="*/ 206248 h 2013279"/>
                  <a:gd name="connsiteX1852" fmla="*/ 1733462 w 2918007"/>
                  <a:gd name="connsiteY1852" fmla="*/ 188322 h 2013279"/>
                  <a:gd name="connsiteX1853" fmla="*/ 1735331 w 2918007"/>
                  <a:gd name="connsiteY1853" fmla="*/ 183550 h 2013279"/>
                  <a:gd name="connsiteX1854" fmla="*/ 1737643 w 2918007"/>
                  <a:gd name="connsiteY1854" fmla="*/ 180841 h 2013279"/>
                  <a:gd name="connsiteX1855" fmla="*/ 1738549 w 2918007"/>
                  <a:gd name="connsiteY1855" fmla="*/ 175334 h 2013279"/>
                  <a:gd name="connsiteX1856" fmla="*/ 1742910 w 2918007"/>
                  <a:gd name="connsiteY1856" fmla="*/ 164201 h 2013279"/>
                  <a:gd name="connsiteX1857" fmla="*/ 1742335 w 2918007"/>
                  <a:gd name="connsiteY1857" fmla="*/ 152329 h 2013279"/>
                  <a:gd name="connsiteX1858" fmla="*/ 1743383 w 2918007"/>
                  <a:gd name="connsiteY1858" fmla="*/ 145959 h 2013279"/>
                  <a:gd name="connsiteX1859" fmla="*/ 1741857 w 2918007"/>
                  <a:gd name="connsiteY1859" fmla="*/ 142460 h 2013279"/>
                  <a:gd name="connsiteX1860" fmla="*/ 1741567 w 2918007"/>
                  <a:gd name="connsiteY1860" fmla="*/ 136476 h 2013279"/>
                  <a:gd name="connsiteX1861" fmla="*/ 1726708 w 2918007"/>
                  <a:gd name="connsiteY1861" fmla="*/ 107741 h 2013279"/>
                  <a:gd name="connsiteX1862" fmla="*/ 1726702 w 2918007"/>
                  <a:gd name="connsiteY1862" fmla="*/ 107728 h 2013279"/>
                  <a:gd name="connsiteX1863" fmla="*/ 1726687 w 2918007"/>
                  <a:gd name="connsiteY1863" fmla="*/ 107704 h 2013279"/>
                  <a:gd name="connsiteX1864" fmla="*/ 1724025 w 2918007"/>
                  <a:gd name="connsiteY1864" fmla="*/ 103145 h 2013279"/>
                  <a:gd name="connsiteX1865" fmla="*/ 1722774 w 2918007"/>
                  <a:gd name="connsiteY1865" fmla="*/ 100181 h 2013279"/>
                  <a:gd name="connsiteX1866" fmla="*/ 1720613 w 2918007"/>
                  <a:gd name="connsiteY1866" fmla="*/ 91443 h 2013279"/>
                  <a:gd name="connsiteX1867" fmla="*/ 1720467 w 2918007"/>
                  <a:gd name="connsiteY1867" fmla="*/ 87354 h 2013279"/>
                  <a:gd name="connsiteX1868" fmla="*/ 1727998 w 2918007"/>
                  <a:gd name="connsiteY1868" fmla="*/ 75525 h 2013279"/>
                  <a:gd name="connsiteX1869" fmla="*/ 1728002 w 2918007"/>
                  <a:gd name="connsiteY1869" fmla="*/ 75520 h 2013279"/>
                  <a:gd name="connsiteX1870" fmla="*/ 1758754 w 2918007"/>
                  <a:gd name="connsiteY1870" fmla="*/ 70787 h 2013279"/>
                  <a:gd name="connsiteX1871" fmla="*/ 1761849 w 2918007"/>
                  <a:gd name="connsiteY1871" fmla="*/ 144 h 2013279"/>
                  <a:gd name="connsiteX1872" fmla="*/ 1877103 w 2918007"/>
                  <a:gd name="connsiteY1872" fmla="*/ 39387 h 2013279"/>
                  <a:gd name="connsiteX1873" fmla="*/ 2079284 w 2918007"/>
                  <a:gd name="connsiteY1873" fmla="*/ 86795 h 2013279"/>
                  <a:gd name="connsiteX1874" fmla="*/ 2253726 w 2918007"/>
                  <a:gd name="connsiteY1874" fmla="*/ 185920 h 2013279"/>
                  <a:gd name="connsiteX1875" fmla="*/ 2463303 w 2918007"/>
                  <a:gd name="connsiteY1875" fmla="*/ 355850 h 2013279"/>
                  <a:gd name="connsiteX1876" fmla="*/ 2704934 w 2918007"/>
                  <a:gd name="connsiteY1876" fmla="*/ 660615 h 2013279"/>
                  <a:gd name="connsiteX1877" fmla="*/ 2867664 w 2918007"/>
                  <a:gd name="connsiteY1877" fmla="*/ 937674 h 2013279"/>
                  <a:gd name="connsiteX1878" fmla="*/ 2796161 w 2918007"/>
                  <a:gd name="connsiteY1878" fmla="*/ 1585992 h 2013279"/>
                  <a:gd name="connsiteX1879" fmla="*/ 2665484 w 2918007"/>
                  <a:gd name="connsiteY1879" fmla="*/ 1582298 h 2013279"/>
                  <a:gd name="connsiteX1880" fmla="*/ 2447893 w 2918007"/>
                  <a:gd name="connsiteY1880" fmla="*/ 1633400 h 2013279"/>
                  <a:gd name="connsiteX1881" fmla="*/ 2304888 w 2918007"/>
                  <a:gd name="connsiteY1881" fmla="*/ 1724522 h 2013279"/>
                  <a:gd name="connsiteX1882" fmla="*/ 2095310 w 2918007"/>
                  <a:gd name="connsiteY1882" fmla="*/ 1799636 h 2013279"/>
                  <a:gd name="connsiteX1883" fmla="*/ 1877103 w 2918007"/>
                  <a:gd name="connsiteY1883" fmla="*/ 1847044 h 2013279"/>
                  <a:gd name="connsiteX1884" fmla="*/ 1445621 w 2918007"/>
                  <a:gd name="connsiteY1884" fmla="*/ 1965871 h 2013279"/>
                  <a:gd name="connsiteX1885" fmla="*/ 1243441 w 2918007"/>
                  <a:gd name="connsiteY1885" fmla="*/ 2013279 h 2013279"/>
                  <a:gd name="connsiteX1886" fmla="*/ 811957 w 2918007"/>
                  <a:gd name="connsiteY1886" fmla="*/ 1902456 h 2013279"/>
                  <a:gd name="connsiteX1887" fmla="*/ 705319 w 2918007"/>
                  <a:gd name="connsiteY1887" fmla="*/ 1763926 h 2013279"/>
                  <a:gd name="connsiteX1888" fmla="*/ 558615 w 2918007"/>
                  <a:gd name="connsiteY1888" fmla="*/ 1744224 h 2013279"/>
                  <a:gd name="connsiteX1889" fmla="*/ 67341 w 2918007"/>
                  <a:gd name="connsiteY1889" fmla="*/ 1424067 h 2013279"/>
                  <a:gd name="connsiteX1890" fmla="*/ 11865 w 2918007"/>
                  <a:gd name="connsiteY1890" fmla="*/ 1238129 h 2013279"/>
                  <a:gd name="connsiteX1891" fmla="*/ 59328 w 2918007"/>
                  <a:gd name="connsiteY1891" fmla="*/ 1024486 h 2013279"/>
                  <a:gd name="connsiteX1892" fmla="*/ 178294 w 2918007"/>
                  <a:gd name="connsiteY1892" fmla="*/ 724031 h 2013279"/>
                  <a:gd name="connsiteX1893" fmla="*/ 238085 w 2918007"/>
                  <a:gd name="connsiteY1893" fmla="*/ 640913 h 2013279"/>
                  <a:gd name="connsiteX1894" fmla="*/ 344723 w 2918007"/>
                  <a:gd name="connsiteY1894" fmla="*/ 478372 h 2013279"/>
                  <a:gd name="connsiteX1895" fmla="*/ 511152 w 2918007"/>
                  <a:gd name="connsiteY1895" fmla="*/ 347846 h 2013279"/>
                  <a:gd name="connsiteX1896" fmla="*/ 776206 w 2918007"/>
                  <a:gd name="connsiteY1896" fmla="*/ 225324 h 2013279"/>
                  <a:gd name="connsiteX1897" fmla="*/ 994414 w 2918007"/>
                  <a:gd name="connsiteY1897" fmla="*/ 134203 h 2013279"/>
                  <a:gd name="connsiteX1898" fmla="*/ 1188581 w 2918007"/>
                  <a:gd name="connsiteY1898" fmla="*/ 39387 h 2013279"/>
                  <a:gd name="connsiteX1899" fmla="*/ 1378433 w 2918007"/>
                  <a:gd name="connsiteY1899" fmla="*/ 70787 h 2013279"/>
                  <a:gd name="connsiteX1900" fmla="*/ 1655814 w 2918007"/>
                  <a:gd name="connsiteY1900" fmla="*/ 19685 h 2013279"/>
                  <a:gd name="connsiteX1901" fmla="*/ 1761849 w 2918007"/>
                  <a:gd name="connsiteY1901" fmla="*/ 144 h 201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</a:cxnLst>
                <a:rect l="l" t="t" r="r" b="b"/>
                <a:pathLst>
                  <a:path w="2918007" h="2013279">
                    <a:moveTo>
                      <a:pt x="919617" y="1842840"/>
                    </a:moveTo>
                    <a:lnTo>
                      <a:pt x="946395" y="1843537"/>
                    </a:lnTo>
                    <a:cubicBezTo>
                      <a:pt x="955561" y="1845197"/>
                      <a:pt x="964981" y="1848661"/>
                      <a:pt x="974689" y="1855048"/>
                    </a:cubicBezTo>
                    <a:cubicBezTo>
                      <a:pt x="1013214" y="1880907"/>
                      <a:pt x="1048811" y="1890758"/>
                      <a:pt x="1080710" y="1890450"/>
                    </a:cubicBezTo>
                    <a:lnTo>
                      <a:pt x="1080710" y="1890450"/>
                    </a:lnTo>
                    <a:lnTo>
                      <a:pt x="1030185" y="1882561"/>
                    </a:lnTo>
                    <a:cubicBezTo>
                      <a:pt x="1012483" y="1876905"/>
                      <a:pt x="993952" y="1867978"/>
                      <a:pt x="974690" y="1855048"/>
                    </a:cubicBezTo>
                    <a:cubicBezTo>
                      <a:pt x="955273" y="1842273"/>
                      <a:pt x="937011" y="1841195"/>
                      <a:pt x="919617" y="1842840"/>
                    </a:cubicBezTo>
                    <a:close/>
                    <a:moveTo>
                      <a:pt x="1312420" y="1839964"/>
                    </a:moveTo>
                    <a:lnTo>
                      <a:pt x="1352544" y="1841503"/>
                    </a:lnTo>
                    <a:lnTo>
                      <a:pt x="1352544" y="1841503"/>
                    </a:lnTo>
                    <a:lnTo>
                      <a:pt x="1312421" y="1839964"/>
                    </a:lnTo>
                    <a:close/>
                    <a:moveTo>
                      <a:pt x="1403032" y="1782012"/>
                    </a:moveTo>
                    <a:lnTo>
                      <a:pt x="1403034" y="1782014"/>
                    </a:lnTo>
                    <a:lnTo>
                      <a:pt x="1411936" y="1798116"/>
                    </a:lnTo>
                    <a:lnTo>
                      <a:pt x="1413421" y="1803975"/>
                    </a:lnTo>
                    <a:lnTo>
                      <a:pt x="1416034" y="1835335"/>
                    </a:lnTo>
                    <a:lnTo>
                      <a:pt x="1416034" y="1835346"/>
                    </a:lnTo>
                    <a:cubicBezTo>
                      <a:pt x="1414185" y="1871056"/>
                      <a:pt x="1313095" y="1887063"/>
                      <a:pt x="1259467" y="1890757"/>
                    </a:cubicBezTo>
                    <a:cubicBezTo>
                      <a:pt x="1205840" y="1894452"/>
                      <a:pt x="1198443" y="1926467"/>
                      <a:pt x="1210155" y="1942475"/>
                    </a:cubicBezTo>
                    <a:cubicBezTo>
                      <a:pt x="1213083" y="1946323"/>
                      <a:pt x="1217514" y="1950595"/>
                      <a:pt x="1224246" y="1953933"/>
                    </a:cubicBezTo>
                    <a:lnTo>
                      <a:pt x="1224246" y="1953933"/>
                    </a:lnTo>
                    <a:lnTo>
                      <a:pt x="1228713" y="1954871"/>
                    </a:lnTo>
                    <a:lnTo>
                      <a:pt x="1252148" y="1959791"/>
                    </a:lnTo>
                    <a:lnTo>
                      <a:pt x="1252148" y="1959791"/>
                    </a:lnTo>
                    <a:lnTo>
                      <a:pt x="1228713" y="1954871"/>
                    </a:lnTo>
                    <a:lnTo>
                      <a:pt x="1224246" y="1953933"/>
                    </a:lnTo>
                    <a:lnTo>
                      <a:pt x="1224246" y="1953933"/>
                    </a:lnTo>
                    <a:lnTo>
                      <a:pt x="1210156" y="1942475"/>
                    </a:lnTo>
                    <a:cubicBezTo>
                      <a:pt x="1198444" y="1926467"/>
                      <a:pt x="1205841" y="1894452"/>
                      <a:pt x="1259468" y="1890757"/>
                    </a:cubicBezTo>
                    <a:cubicBezTo>
                      <a:pt x="1313096" y="1887063"/>
                      <a:pt x="1414186" y="1871056"/>
                      <a:pt x="1416035" y="1835346"/>
                    </a:cubicBezTo>
                    <a:lnTo>
                      <a:pt x="1416034" y="1835335"/>
                    </a:lnTo>
                    <a:lnTo>
                      <a:pt x="1415090" y="1810565"/>
                    </a:lnTo>
                    <a:lnTo>
                      <a:pt x="1413421" y="1803975"/>
                    </a:lnTo>
                    <a:lnTo>
                      <a:pt x="1413109" y="1800238"/>
                    </a:lnTo>
                    <a:lnTo>
                      <a:pt x="1411936" y="1798116"/>
                    </a:lnTo>
                    <a:lnTo>
                      <a:pt x="1410332" y="1791786"/>
                    </a:lnTo>
                    <a:lnTo>
                      <a:pt x="1403034" y="1782014"/>
                    </a:lnTo>
                    <a:lnTo>
                      <a:pt x="1403033" y="1782012"/>
                    </a:lnTo>
                    <a:close/>
                    <a:moveTo>
                      <a:pt x="1499248" y="1696816"/>
                    </a:moveTo>
                    <a:cubicBezTo>
                      <a:pt x="1460723" y="1695893"/>
                      <a:pt x="1438379" y="1701434"/>
                      <a:pt x="1417806" y="1712132"/>
                    </a:cubicBezTo>
                    <a:lnTo>
                      <a:pt x="1405848" y="1719670"/>
                    </a:lnTo>
                    <a:lnTo>
                      <a:pt x="1402485" y="1721101"/>
                    </a:lnTo>
                    <a:lnTo>
                      <a:pt x="1347578" y="1757996"/>
                    </a:lnTo>
                    <a:lnTo>
                      <a:pt x="1346997" y="1758385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lnTo>
                      <a:pt x="1297300" y="1775932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cubicBezTo>
                      <a:pt x="1319953" y="1773508"/>
                      <a:pt x="1331125" y="1768236"/>
                      <a:pt x="1346998" y="1758385"/>
                    </a:cubicBezTo>
                    <a:lnTo>
                      <a:pt x="1347578" y="1757996"/>
                    </a:lnTo>
                    <a:lnTo>
                      <a:pt x="1386476" y="1731882"/>
                    </a:lnTo>
                    <a:lnTo>
                      <a:pt x="1405848" y="1719670"/>
                    </a:lnTo>
                    <a:lnTo>
                      <a:pt x="1451796" y="1700116"/>
                    </a:lnTo>
                    <a:lnTo>
                      <a:pt x="1499248" y="1696816"/>
                    </a:lnTo>
                    <a:close/>
                    <a:moveTo>
                      <a:pt x="2079592" y="1655104"/>
                    </a:moveTo>
                    <a:lnTo>
                      <a:pt x="2089127" y="1660087"/>
                    </a:lnTo>
                    <a:cubicBezTo>
                      <a:pt x="2091727" y="1661953"/>
                      <a:pt x="2093461" y="1663569"/>
                      <a:pt x="2093461" y="1663569"/>
                    </a:cubicBezTo>
                    <a:lnTo>
                      <a:pt x="2093466" y="1663573"/>
                    </a:lnTo>
                    <a:lnTo>
                      <a:pt x="2115252" y="1687244"/>
                    </a:lnTo>
                    <a:lnTo>
                      <a:pt x="2116852" y="1690459"/>
                    </a:lnTo>
                    <a:lnTo>
                      <a:pt x="2116752" y="1701539"/>
                    </a:lnTo>
                    <a:lnTo>
                      <a:pt x="2114804" y="1717519"/>
                    </a:lnTo>
                    <a:lnTo>
                      <a:pt x="2114752" y="1717783"/>
                    </a:lnTo>
                    <a:lnTo>
                      <a:pt x="2111000" y="1729487"/>
                    </a:lnTo>
                    <a:lnTo>
                      <a:pt x="2112139" y="1731085"/>
                    </a:lnTo>
                    <a:lnTo>
                      <a:pt x="2111404" y="1734825"/>
                    </a:lnTo>
                    <a:cubicBezTo>
                      <a:pt x="2113224" y="1738876"/>
                      <a:pt x="2119504" y="1740992"/>
                      <a:pt x="2134760" y="1740530"/>
                    </a:cubicBezTo>
                    <a:lnTo>
                      <a:pt x="2134760" y="1740530"/>
                    </a:lnTo>
                    <a:lnTo>
                      <a:pt x="2118045" y="1739370"/>
                    </a:lnTo>
                    <a:lnTo>
                      <a:pt x="2112139" y="1731085"/>
                    </a:lnTo>
                    <a:lnTo>
                      <a:pt x="2114752" y="1717783"/>
                    </a:lnTo>
                    <a:lnTo>
                      <a:pt x="2116659" y="1711833"/>
                    </a:lnTo>
                    <a:lnTo>
                      <a:pt x="2116752" y="1701539"/>
                    </a:lnTo>
                    <a:lnTo>
                      <a:pt x="2117857" y="1692478"/>
                    </a:lnTo>
                    <a:lnTo>
                      <a:pt x="2116852" y="1690459"/>
                    </a:lnTo>
                    <a:lnTo>
                      <a:pt x="2116865" y="1688996"/>
                    </a:lnTo>
                    <a:lnTo>
                      <a:pt x="2115252" y="1687244"/>
                    </a:lnTo>
                    <a:lnTo>
                      <a:pt x="2110784" y="1678265"/>
                    </a:lnTo>
                    <a:lnTo>
                      <a:pt x="2093466" y="1663573"/>
                    </a:lnTo>
                    <a:lnTo>
                      <a:pt x="2093462" y="1663569"/>
                    </a:lnTo>
                    <a:cubicBezTo>
                      <a:pt x="2093462" y="1663569"/>
                      <a:pt x="2086528" y="1657105"/>
                      <a:pt x="2079593" y="1655104"/>
                    </a:cubicBezTo>
                    <a:close/>
                    <a:moveTo>
                      <a:pt x="289776" y="1591004"/>
                    </a:moveTo>
                    <a:cubicBezTo>
                      <a:pt x="309482" y="1597873"/>
                      <a:pt x="346716" y="1607243"/>
                      <a:pt x="392773" y="1601644"/>
                    </a:cubicBezTo>
                    <a:lnTo>
                      <a:pt x="392773" y="1601644"/>
                    </a:lnTo>
                    <a:lnTo>
                      <a:pt x="331393" y="1600999"/>
                    </a:lnTo>
                    <a:cubicBezTo>
                      <a:pt x="313864" y="1598498"/>
                      <a:pt x="299629" y="1594439"/>
                      <a:pt x="289776" y="1591004"/>
                    </a:cubicBezTo>
                    <a:close/>
                    <a:moveTo>
                      <a:pt x="2232084" y="1584289"/>
                    </a:moveTo>
                    <a:lnTo>
                      <a:pt x="2232081" y="1584290"/>
                    </a:lnTo>
                    <a:lnTo>
                      <a:pt x="2172593" y="1592226"/>
                    </a:lnTo>
                    <a:lnTo>
                      <a:pt x="2147248" y="1597613"/>
                    </a:lnTo>
                    <a:lnTo>
                      <a:pt x="2142293" y="1598391"/>
                    </a:lnTo>
                    <a:cubicBezTo>
                      <a:pt x="2112319" y="1604866"/>
                      <a:pt x="2083830" y="1611851"/>
                      <a:pt x="2061408" y="1615545"/>
                    </a:cubicBezTo>
                    <a:cubicBezTo>
                      <a:pt x="2002233" y="1626012"/>
                      <a:pt x="1980659" y="1643251"/>
                      <a:pt x="1980659" y="1706667"/>
                    </a:cubicBezTo>
                    <a:lnTo>
                      <a:pt x="1978131" y="1739592"/>
                    </a:lnTo>
                    <a:lnTo>
                      <a:pt x="1976523" y="1746054"/>
                    </a:lnTo>
                    <a:lnTo>
                      <a:pt x="1971531" y="1757635"/>
                    </a:lnTo>
                    <a:lnTo>
                      <a:pt x="1969185" y="1760677"/>
                    </a:lnTo>
                    <a:lnTo>
                      <a:pt x="1959596" y="1764157"/>
                    </a:lnTo>
                    <a:lnTo>
                      <a:pt x="1959597" y="1764157"/>
                    </a:lnTo>
                    <a:cubicBezTo>
                      <a:pt x="1962609" y="1764388"/>
                      <a:pt x="1965431" y="1763883"/>
                      <a:pt x="1967971" y="1762252"/>
                    </a:cubicBezTo>
                    <a:lnTo>
                      <a:pt x="1969185" y="1760677"/>
                    </a:lnTo>
                    <a:lnTo>
                      <a:pt x="1970411" y="1760232"/>
                    </a:lnTo>
                    <a:lnTo>
                      <a:pt x="1971531" y="1757635"/>
                    </a:lnTo>
                    <a:lnTo>
                      <a:pt x="1974647" y="1753594"/>
                    </a:lnTo>
                    <a:lnTo>
                      <a:pt x="1976523" y="1746054"/>
                    </a:lnTo>
                    <a:lnTo>
                      <a:pt x="1977876" y="1742916"/>
                    </a:lnTo>
                    <a:lnTo>
                      <a:pt x="1978131" y="1739592"/>
                    </a:lnTo>
                    <a:lnTo>
                      <a:pt x="1979063" y="1735845"/>
                    </a:lnTo>
                    <a:cubicBezTo>
                      <a:pt x="1980097" y="1728154"/>
                      <a:pt x="1980660" y="1718558"/>
                      <a:pt x="1980660" y="1706667"/>
                    </a:cubicBezTo>
                    <a:cubicBezTo>
                      <a:pt x="1980660" y="1643251"/>
                      <a:pt x="2002234" y="1626012"/>
                      <a:pt x="2061409" y="1615545"/>
                    </a:cubicBezTo>
                    <a:cubicBezTo>
                      <a:pt x="2076357" y="1613082"/>
                      <a:pt x="2094001" y="1609157"/>
                      <a:pt x="2112985" y="1604895"/>
                    </a:cubicBezTo>
                    <a:lnTo>
                      <a:pt x="2147248" y="1597613"/>
                    </a:lnTo>
                    <a:lnTo>
                      <a:pt x="2232081" y="1584290"/>
                    </a:lnTo>
                    <a:lnTo>
                      <a:pt x="2232085" y="1584289"/>
                    </a:lnTo>
                    <a:close/>
                    <a:moveTo>
                      <a:pt x="1522672" y="1576141"/>
                    </a:moveTo>
                    <a:lnTo>
                      <a:pt x="1522671" y="1576141"/>
                    </a:lnTo>
                    <a:lnTo>
                      <a:pt x="1541086" y="1594140"/>
                    </a:lnTo>
                    <a:lnTo>
                      <a:pt x="1566281" y="1629863"/>
                    </a:lnTo>
                    <a:lnTo>
                      <a:pt x="1573075" y="1640544"/>
                    </a:lnTo>
                    <a:lnTo>
                      <a:pt x="1576192" y="1645623"/>
                    </a:lnTo>
                    <a:lnTo>
                      <a:pt x="1580518" y="1652941"/>
                    </a:lnTo>
                    <a:lnTo>
                      <a:pt x="1580613" y="1653102"/>
                    </a:lnTo>
                    <a:lnTo>
                      <a:pt x="1580665" y="1653155"/>
                    </a:lnTo>
                    <a:lnTo>
                      <a:pt x="1617078" y="1690618"/>
                    </a:lnTo>
                    <a:lnTo>
                      <a:pt x="1624194" y="1697080"/>
                    </a:lnTo>
                    <a:lnTo>
                      <a:pt x="1628623" y="1701549"/>
                    </a:lnTo>
                    <a:lnTo>
                      <a:pt x="1636422" y="1708185"/>
                    </a:lnTo>
                    <a:lnTo>
                      <a:pt x="1650764" y="1721209"/>
                    </a:lnTo>
                    <a:lnTo>
                      <a:pt x="1658267" y="1726770"/>
                    </a:lnTo>
                    <a:lnTo>
                      <a:pt x="1671590" y="1738106"/>
                    </a:lnTo>
                    <a:cubicBezTo>
                      <a:pt x="1698462" y="1758885"/>
                      <a:pt x="1721693" y="1772854"/>
                      <a:pt x="1740724" y="1782243"/>
                    </a:cubicBezTo>
                    <a:lnTo>
                      <a:pt x="1746978" y="1784615"/>
                    </a:lnTo>
                    <a:lnTo>
                      <a:pt x="1754203" y="1788461"/>
                    </a:lnTo>
                    <a:lnTo>
                      <a:pt x="1784658" y="1798903"/>
                    </a:lnTo>
                    <a:lnTo>
                      <a:pt x="1784662" y="1798905"/>
                    </a:lnTo>
                    <a:lnTo>
                      <a:pt x="1784663" y="1798905"/>
                    </a:lnTo>
                    <a:lnTo>
                      <a:pt x="1785936" y="1799118"/>
                    </a:lnTo>
                    <a:lnTo>
                      <a:pt x="1800053" y="1801483"/>
                    </a:lnTo>
                    <a:lnTo>
                      <a:pt x="1800054" y="1801483"/>
                    </a:lnTo>
                    <a:lnTo>
                      <a:pt x="1785936" y="1799118"/>
                    </a:lnTo>
                    <a:lnTo>
                      <a:pt x="1784663" y="1798905"/>
                    </a:lnTo>
                    <a:lnTo>
                      <a:pt x="1784663" y="1798905"/>
                    </a:lnTo>
                    <a:lnTo>
                      <a:pt x="1784658" y="1798903"/>
                    </a:lnTo>
                    <a:lnTo>
                      <a:pt x="1746978" y="1784615"/>
                    </a:lnTo>
                    <a:lnTo>
                      <a:pt x="1709098" y="1764446"/>
                    </a:lnTo>
                    <a:lnTo>
                      <a:pt x="1658267" y="1726770"/>
                    </a:lnTo>
                    <a:lnTo>
                      <a:pt x="1636422" y="1708185"/>
                    </a:lnTo>
                    <a:lnTo>
                      <a:pt x="1624194" y="1697080"/>
                    </a:lnTo>
                    <a:lnTo>
                      <a:pt x="1580665" y="1653155"/>
                    </a:lnTo>
                    <a:lnTo>
                      <a:pt x="1580614" y="1653102"/>
                    </a:lnTo>
                    <a:lnTo>
                      <a:pt x="1580518" y="1652941"/>
                    </a:lnTo>
                    <a:lnTo>
                      <a:pt x="1577167" y="1647213"/>
                    </a:lnTo>
                    <a:lnTo>
                      <a:pt x="1576192" y="1645623"/>
                    </a:lnTo>
                    <a:lnTo>
                      <a:pt x="1574681" y="1643068"/>
                    </a:lnTo>
                    <a:lnTo>
                      <a:pt x="1573075" y="1640544"/>
                    </a:lnTo>
                    <a:lnTo>
                      <a:pt x="1568131" y="1632485"/>
                    </a:lnTo>
                    <a:lnTo>
                      <a:pt x="1566281" y="1629863"/>
                    </a:lnTo>
                    <a:lnTo>
                      <a:pt x="1559965" y="1619932"/>
                    </a:lnTo>
                    <a:cubicBezTo>
                      <a:pt x="1548253" y="1602461"/>
                      <a:pt x="1533768" y="1583221"/>
                      <a:pt x="1522672" y="1576141"/>
                    </a:cubicBezTo>
                    <a:close/>
                    <a:moveTo>
                      <a:pt x="506760" y="1570139"/>
                    </a:moveTo>
                    <a:lnTo>
                      <a:pt x="506760" y="1570139"/>
                    </a:lnTo>
                    <a:lnTo>
                      <a:pt x="520992" y="1573342"/>
                    </a:lnTo>
                    <a:cubicBezTo>
                      <a:pt x="534518" y="1579402"/>
                      <a:pt x="544978" y="1595074"/>
                      <a:pt x="543822" y="1629706"/>
                    </a:cubicBezTo>
                    <a:cubicBezTo>
                      <a:pt x="543206" y="1652794"/>
                      <a:pt x="530222" y="1665993"/>
                      <a:pt x="510054" y="1671688"/>
                    </a:cubicBezTo>
                    <a:lnTo>
                      <a:pt x="475062" y="1674902"/>
                    </a:lnTo>
                    <a:lnTo>
                      <a:pt x="475062" y="1674902"/>
                    </a:lnTo>
                    <a:cubicBezTo>
                      <a:pt x="514148" y="1676720"/>
                      <a:pt x="542898" y="1664339"/>
                      <a:pt x="543822" y="1629706"/>
                    </a:cubicBezTo>
                    <a:cubicBezTo>
                      <a:pt x="545363" y="1583530"/>
                      <a:pt x="526254" y="1571062"/>
                      <a:pt x="506760" y="1570139"/>
                    </a:cubicBezTo>
                    <a:close/>
                    <a:moveTo>
                      <a:pt x="2203394" y="1547435"/>
                    </a:moveTo>
                    <a:lnTo>
                      <a:pt x="2253726" y="1548436"/>
                    </a:lnTo>
                    <a:lnTo>
                      <a:pt x="2253734" y="1548438"/>
                    </a:lnTo>
                    <a:lnTo>
                      <a:pt x="2283955" y="1559558"/>
                    </a:lnTo>
                    <a:lnTo>
                      <a:pt x="2288138" y="1563215"/>
                    </a:lnTo>
                    <a:lnTo>
                      <a:pt x="2291836" y="1569999"/>
                    </a:lnTo>
                    <a:lnTo>
                      <a:pt x="2288138" y="1583674"/>
                    </a:lnTo>
                    <a:lnTo>
                      <a:pt x="2283313" y="1587840"/>
                    </a:lnTo>
                    <a:lnTo>
                      <a:pt x="2283314" y="1587840"/>
                    </a:lnTo>
                    <a:cubicBezTo>
                      <a:pt x="2283314" y="1587840"/>
                      <a:pt x="2292714" y="1581529"/>
                      <a:pt x="2293716" y="1573448"/>
                    </a:cubicBezTo>
                    <a:lnTo>
                      <a:pt x="2291836" y="1569999"/>
                    </a:lnTo>
                    <a:lnTo>
                      <a:pt x="2292614" y="1567126"/>
                    </a:lnTo>
                    <a:lnTo>
                      <a:pt x="2288138" y="1563215"/>
                    </a:lnTo>
                    <a:lnTo>
                      <a:pt x="2286695" y="1560566"/>
                    </a:lnTo>
                    <a:lnTo>
                      <a:pt x="2283955" y="1559558"/>
                    </a:lnTo>
                    <a:lnTo>
                      <a:pt x="2281406" y="1557330"/>
                    </a:lnTo>
                    <a:lnTo>
                      <a:pt x="2253734" y="1548438"/>
                    </a:lnTo>
                    <a:lnTo>
                      <a:pt x="2253727" y="1548436"/>
                    </a:lnTo>
                    <a:cubicBezTo>
                      <a:pt x="2236930" y="1545049"/>
                      <a:pt x="2220095" y="1545203"/>
                      <a:pt x="2203394" y="1547435"/>
                    </a:cubicBezTo>
                    <a:close/>
                    <a:moveTo>
                      <a:pt x="989426" y="1534746"/>
                    </a:moveTo>
                    <a:lnTo>
                      <a:pt x="994414" y="1534890"/>
                    </a:lnTo>
                    <a:lnTo>
                      <a:pt x="1021357" y="1548766"/>
                    </a:lnTo>
                    <a:lnTo>
                      <a:pt x="1027313" y="1560173"/>
                    </a:lnTo>
                    <a:lnTo>
                      <a:pt x="1034865" y="1577065"/>
                    </a:lnTo>
                    <a:lnTo>
                      <a:pt x="1036500" y="1580109"/>
                    </a:lnTo>
                    <a:lnTo>
                      <a:pt x="1042287" y="1594415"/>
                    </a:lnTo>
                    <a:lnTo>
                      <a:pt x="1045707" y="1597251"/>
                    </a:lnTo>
                    <a:lnTo>
                      <a:pt x="1048763" y="1602943"/>
                    </a:lnTo>
                    <a:cubicBezTo>
                      <a:pt x="1052158" y="1606262"/>
                      <a:pt x="1056331" y="1608874"/>
                      <a:pt x="1061639" y="1610464"/>
                    </a:cubicBezTo>
                    <a:lnTo>
                      <a:pt x="1061640" y="1610464"/>
                    </a:lnTo>
                    <a:lnTo>
                      <a:pt x="1079977" y="1611756"/>
                    </a:lnTo>
                    <a:lnTo>
                      <a:pt x="1081327" y="1611851"/>
                    </a:lnTo>
                    <a:lnTo>
                      <a:pt x="1081327" y="1611851"/>
                    </a:lnTo>
                    <a:lnTo>
                      <a:pt x="1079977" y="1611756"/>
                    </a:lnTo>
                    <a:lnTo>
                      <a:pt x="1061640" y="1610464"/>
                    </a:lnTo>
                    <a:lnTo>
                      <a:pt x="1061640" y="1610464"/>
                    </a:lnTo>
                    <a:lnTo>
                      <a:pt x="1045707" y="1597251"/>
                    </a:lnTo>
                    <a:lnTo>
                      <a:pt x="1036500" y="1580109"/>
                    </a:lnTo>
                    <a:lnTo>
                      <a:pt x="1032297" y="1569716"/>
                    </a:lnTo>
                    <a:lnTo>
                      <a:pt x="1027313" y="1560173"/>
                    </a:lnTo>
                    <a:lnTo>
                      <a:pt x="1022470" y="1549340"/>
                    </a:lnTo>
                    <a:lnTo>
                      <a:pt x="1021357" y="1548766"/>
                    </a:lnTo>
                    <a:lnTo>
                      <a:pt x="1020172" y="1546497"/>
                    </a:lnTo>
                    <a:cubicBezTo>
                      <a:pt x="1014497" y="1540130"/>
                      <a:pt x="1006550" y="1535698"/>
                      <a:pt x="994415" y="1534890"/>
                    </a:cubicBezTo>
                    <a:cubicBezTo>
                      <a:pt x="994415" y="1534890"/>
                      <a:pt x="992296" y="1534620"/>
                      <a:pt x="989426" y="1534746"/>
                    </a:cubicBezTo>
                    <a:close/>
                    <a:moveTo>
                      <a:pt x="1798204" y="1483173"/>
                    </a:moveTo>
                    <a:lnTo>
                      <a:pt x="1750510" y="1483740"/>
                    </a:lnTo>
                    <a:lnTo>
                      <a:pt x="1750511" y="1483740"/>
                    </a:lnTo>
                    <a:close/>
                    <a:moveTo>
                      <a:pt x="1566975" y="1449156"/>
                    </a:moveTo>
                    <a:lnTo>
                      <a:pt x="1529034" y="1450063"/>
                    </a:lnTo>
                    <a:lnTo>
                      <a:pt x="1521929" y="1450233"/>
                    </a:lnTo>
                    <a:lnTo>
                      <a:pt x="1516975" y="1450767"/>
                    </a:lnTo>
                    <a:lnTo>
                      <a:pt x="1473359" y="1455467"/>
                    </a:lnTo>
                    <a:cubicBezTo>
                      <a:pt x="1404322" y="1463471"/>
                      <a:pt x="1390145" y="1510879"/>
                      <a:pt x="1301383" y="1534890"/>
                    </a:cubicBezTo>
                    <a:cubicBezTo>
                      <a:pt x="1212004" y="1558287"/>
                      <a:pt x="1148515" y="1598306"/>
                      <a:pt x="1148515" y="1598306"/>
                    </a:cubicBezTo>
                    <a:cubicBezTo>
                      <a:pt x="1077628" y="1673420"/>
                      <a:pt x="1033864" y="1704820"/>
                      <a:pt x="952498" y="1716518"/>
                    </a:cubicBezTo>
                    <a:lnTo>
                      <a:pt x="909764" y="1718058"/>
                    </a:lnTo>
                    <a:cubicBezTo>
                      <a:pt x="918750" y="1719674"/>
                      <a:pt x="932311" y="1719597"/>
                      <a:pt x="952499" y="1716518"/>
                    </a:cubicBezTo>
                    <a:cubicBezTo>
                      <a:pt x="1033865" y="1704820"/>
                      <a:pt x="1077629" y="1673420"/>
                      <a:pt x="1148516" y="1598306"/>
                    </a:cubicBezTo>
                    <a:cubicBezTo>
                      <a:pt x="1148516" y="1598306"/>
                      <a:pt x="1212005" y="1558287"/>
                      <a:pt x="1301384" y="1534890"/>
                    </a:cubicBezTo>
                    <a:cubicBezTo>
                      <a:pt x="1390146" y="1510879"/>
                      <a:pt x="1404323" y="1463471"/>
                      <a:pt x="1473360" y="1455467"/>
                    </a:cubicBezTo>
                    <a:lnTo>
                      <a:pt x="1516975" y="1450767"/>
                    </a:lnTo>
                    <a:lnTo>
                      <a:pt x="1521930" y="1450233"/>
                    </a:lnTo>
                    <a:lnTo>
                      <a:pt x="1529034" y="1450063"/>
                    </a:lnTo>
                    <a:lnTo>
                      <a:pt x="1566975" y="1449156"/>
                    </a:lnTo>
                    <a:close/>
                    <a:moveTo>
                      <a:pt x="786454" y="1421835"/>
                    </a:moveTo>
                    <a:cubicBezTo>
                      <a:pt x="779172" y="1420334"/>
                      <a:pt x="769117" y="1421296"/>
                      <a:pt x="755248" y="1426530"/>
                    </a:cubicBezTo>
                    <a:lnTo>
                      <a:pt x="736786" y="1426943"/>
                    </a:lnTo>
                    <a:lnTo>
                      <a:pt x="736786" y="1426943"/>
                    </a:lnTo>
                    <a:cubicBezTo>
                      <a:pt x="748161" y="1426876"/>
                      <a:pt x="755249" y="1426530"/>
                      <a:pt x="755249" y="1426530"/>
                    </a:cubicBezTo>
                    <a:lnTo>
                      <a:pt x="786454" y="1421835"/>
                    </a:lnTo>
                    <a:close/>
                    <a:moveTo>
                      <a:pt x="2099009" y="1376659"/>
                    </a:moveTo>
                    <a:lnTo>
                      <a:pt x="2120265" y="1381382"/>
                    </a:lnTo>
                    <a:lnTo>
                      <a:pt x="2122596" y="1393508"/>
                    </a:lnTo>
                    <a:lnTo>
                      <a:pt x="2121071" y="1396565"/>
                    </a:lnTo>
                    <a:lnTo>
                      <a:pt x="2116884" y="1401902"/>
                    </a:lnTo>
                    <a:cubicBezTo>
                      <a:pt x="2053395" y="1443769"/>
                      <a:pt x="1857378" y="1378506"/>
                      <a:pt x="1875254" y="1507185"/>
                    </a:cubicBezTo>
                    <a:lnTo>
                      <a:pt x="1875262" y="1507214"/>
                    </a:lnTo>
                    <a:lnTo>
                      <a:pt x="1882616" y="1538957"/>
                    </a:lnTo>
                    <a:lnTo>
                      <a:pt x="1885021" y="1543882"/>
                    </a:lnTo>
                    <a:lnTo>
                      <a:pt x="1886034" y="1547689"/>
                    </a:lnTo>
                    <a:lnTo>
                      <a:pt x="1889193" y="1552426"/>
                    </a:lnTo>
                    <a:lnTo>
                      <a:pt x="1894160" y="1562598"/>
                    </a:lnTo>
                    <a:lnTo>
                      <a:pt x="1898216" y="1565956"/>
                    </a:lnTo>
                    <a:lnTo>
                      <a:pt x="1903821" y="1574361"/>
                    </a:lnTo>
                    <a:cubicBezTo>
                      <a:pt x="1917632" y="1588089"/>
                      <a:pt x="1934968" y="1594265"/>
                      <a:pt x="1953537" y="1596228"/>
                    </a:cubicBezTo>
                    <a:lnTo>
                      <a:pt x="1953538" y="1596228"/>
                    </a:lnTo>
                    <a:lnTo>
                      <a:pt x="1926896" y="1589707"/>
                    </a:lnTo>
                    <a:lnTo>
                      <a:pt x="1898216" y="1565956"/>
                    </a:lnTo>
                    <a:lnTo>
                      <a:pt x="1889193" y="1552426"/>
                    </a:lnTo>
                    <a:lnTo>
                      <a:pt x="1885021" y="1543882"/>
                    </a:lnTo>
                    <a:lnTo>
                      <a:pt x="1875262" y="1507214"/>
                    </a:lnTo>
                    <a:lnTo>
                      <a:pt x="1875255" y="1507185"/>
                    </a:lnTo>
                    <a:cubicBezTo>
                      <a:pt x="1857379" y="1378506"/>
                      <a:pt x="2053396" y="1443769"/>
                      <a:pt x="2116885" y="1401902"/>
                    </a:cubicBezTo>
                    <a:cubicBezTo>
                      <a:pt x="2116885" y="1401902"/>
                      <a:pt x="2118503" y="1400439"/>
                      <a:pt x="2120246" y="1398217"/>
                    </a:cubicBezTo>
                    <a:lnTo>
                      <a:pt x="2121071" y="1396565"/>
                    </a:lnTo>
                    <a:lnTo>
                      <a:pt x="2122768" y="1394402"/>
                    </a:lnTo>
                    <a:lnTo>
                      <a:pt x="2122596" y="1393508"/>
                    </a:lnTo>
                    <a:lnTo>
                      <a:pt x="2124359" y="1389973"/>
                    </a:lnTo>
                    <a:cubicBezTo>
                      <a:pt x="2125361" y="1383893"/>
                      <a:pt x="2120892" y="1377582"/>
                      <a:pt x="2099010" y="1376659"/>
                    </a:cubicBezTo>
                    <a:close/>
                    <a:moveTo>
                      <a:pt x="602255" y="1376380"/>
                    </a:moveTo>
                    <a:lnTo>
                      <a:pt x="631351" y="1381584"/>
                    </a:lnTo>
                    <a:cubicBezTo>
                      <a:pt x="651076" y="1386817"/>
                      <a:pt x="689910" y="1392205"/>
                      <a:pt x="734060" y="1390973"/>
                    </a:cubicBezTo>
                    <a:lnTo>
                      <a:pt x="734060" y="1390973"/>
                    </a:lnTo>
                    <a:lnTo>
                      <a:pt x="673547" y="1388703"/>
                    </a:lnTo>
                    <a:cubicBezTo>
                      <a:pt x="655854" y="1386856"/>
                      <a:pt x="641215" y="1384201"/>
                      <a:pt x="631352" y="1381584"/>
                    </a:cubicBezTo>
                    <a:cubicBezTo>
                      <a:pt x="621490" y="1378967"/>
                      <a:pt x="611280" y="1377159"/>
                      <a:pt x="602256" y="1376380"/>
                    </a:cubicBezTo>
                    <a:close/>
                    <a:moveTo>
                      <a:pt x="1133105" y="1339718"/>
                    </a:moveTo>
                    <a:lnTo>
                      <a:pt x="1149459" y="1347135"/>
                    </a:lnTo>
                    <a:lnTo>
                      <a:pt x="1149464" y="1347150"/>
                    </a:lnTo>
                    <a:lnTo>
                      <a:pt x="1155365" y="1367673"/>
                    </a:lnTo>
                    <a:lnTo>
                      <a:pt x="1156844" y="1380140"/>
                    </a:lnTo>
                    <a:lnTo>
                      <a:pt x="1158590" y="1397987"/>
                    </a:lnTo>
                    <a:lnTo>
                      <a:pt x="1164537" y="1426510"/>
                    </a:lnTo>
                    <a:lnTo>
                      <a:pt x="1164541" y="1426530"/>
                    </a:lnTo>
                    <a:lnTo>
                      <a:pt x="1164558" y="1426562"/>
                    </a:lnTo>
                    <a:lnTo>
                      <a:pt x="1178873" y="1455380"/>
                    </a:lnTo>
                    <a:lnTo>
                      <a:pt x="1190453" y="1476316"/>
                    </a:lnTo>
                    <a:lnTo>
                      <a:pt x="1195535" y="1486112"/>
                    </a:lnTo>
                    <a:lnTo>
                      <a:pt x="1201985" y="1505913"/>
                    </a:lnTo>
                    <a:lnTo>
                      <a:pt x="1201988" y="1505924"/>
                    </a:lnTo>
                    <a:lnTo>
                      <a:pt x="1188581" y="1510879"/>
                    </a:lnTo>
                    <a:lnTo>
                      <a:pt x="1188582" y="1510879"/>
                    </a:lnTo>
                    <a:cubicBezTo>
                      <a:pt x="1197674" y="1512880"/>
                      <a:pt x="1201526" y="1510763"/>
                      <a:pt x="1201989" y="1505924"/>
                    </a:cubicBezTo>
                    <a:lnTo>
                      <a:pt x="1201985" y="1505913"/>
                    </a:lnTo>
                    <a:lnTo>
                      <a:pt x="1198087" y="1491031"/>
                    </a:lnTo>
                    <a:lnTo>
                      <a:pt x="1195535" y="1486112"/>
                    </a:lnTo>
                    <a:lnTo>
                      <a:pt x="1195054" y="1484635"/>
                    </a:lnTo>
                    <a:lnTo>
                      <a:pt x="1190453" y="1476316"/>
                    </a:lnTo>
                    <a:lnTo>
                      <a:pt x="1187425" y="1470480"/>
                    </a:lnTo>
                    <a:lnTo>
                      <a:pt x="1164558" y="1426562"/>
                    </a:lnTo>
                    <a:lnTo>
                      <a:pt x="1164542" y="1426530"/>
                    </a:lnTo>
                    <a:lnTo>
                      <a:pt x="1164537" y="1426510"/>
                    </a:lnTo>
                    <a:lnTo>
                      <a:pt x="1157195" y="1383098"/>
                    </a:lnTo>
                    <a:lnTo>
                      <a:pt x="1156844" y="1380140"/>
                    </a:lnTo>
                    <a:lnTo>
                      <a:pt x="1155758" y="1369040"/>
                    </a:lnTo>
                    <a:lnTo>
                      <a:pt x="1155365" y="1367673"/>
                    </a:lnTo>
                    <a:lnTo>
                      <a:pt x="1154765" y="1362612"/>
                    </a:lnTo>
                    <a:lnTo>
                      <a:pt x="1149464" y="1347150"/>
                    </a:lnTo>
                    <a:lnTo>
                      <a:pt x="1149459" y="1347135"/>
                    </a:lnTo>
                    <a:cubicBezTo>
                      <a:pt x="1146050" y="1341834"/>
                      <a:pt x="1140965" y="1338948"/>
                      <a:pt x="1133106" y="1339718"/>
                    </a:cubicBezTo>
                    <a:close/>
                    <a:moveTo>
                      <a:pt x="185076" y="1331714"/>
                    </a:moveTo>
                    <a:lnTo>
                      <a:pt x="229280" y="1341324"/>
                    </a:lnTo>
                    <a:cubicBezTo>
                      <a:pt x="242367" y="1343479"/>
                      <a:pt x="253910" y="1344643"/>
                      <a:pt x="264225" y="1344989"/>
                    </a:cubicBezTo>
                    <a:lnTo>
                      <a:pt x="264225" y="1344989"/>
                    </a:lnTo>
                    <a:lnTo>
                      <a:pt x="229281" y="1341324"/>
                    </a:lnTo>
                    <a:cubicBezTo>
                      <a:pt x="216195" y="1339169"/>
                      <a:pt x="201565" y="1336023"/>
                      <a:pt x="185076" y="1331714"/>
                    </a:cubicBezTo>
                    <a:close/>
                    <a:moveTo>
                      <a:pt x="1069254" y="1312314"/>
                    </a:moveTo>
                    <a:cubicBezTo>
                      <a:pt x="1055420" y="1311283"/>
                      <a:pt x="1042903" y="1311515"/>
                      <a:pt x="1031589" y="1312711"/>
                    </a:cubicBezTo>
                    <a:lnTo>
                      <a:pt x="1029025" y="1313231"/>
                    </a:lnTo>
                    <a:lnTo>
                      <a:pt x="1026814" y="1313281"/>
                    </a:lnTo>
                    <a:lnTo>
                      <a:pt x="1022870" y="1314480"/>
                    </a:lnTo>
                    <a:lnTo>
                      <a:pt x="1001144" y="1318888"/>
                    </a:lnTo>
                    <a:lnTo>
                      <a:pt x="991719" y="1323946"/>
                    </a:lnTo>
                    <a:lnTo>
                      <a:pt x="980282" y="1327421"/>
                    </a:lnTo>
                    <a:lnTo>
                      <a:pt x="966848" y="1337292"/>
                    </a:lnTo>
                    <a:lnTo>
                      <a:pt x="959205" y="1341393"/>
                    </a:lnTo>
                    <a:lnTo>
                      <a:pt x="955423" y="1345686"/>
                    </a:lnTo>
                    <a:lnTo>
                      <a:pt x="951271" y="1348736"/>
                    </a:lnTo>
                    <a:lnTo>
                      <a:pt x="941420" y="1361580"/>
                    </a:lnTo>
                    <a:lnTo>
                      <a:pt x="938015" y="1365445"/>
                    </a:lnTo>
                    <a:lnTo>
                      <a:pt x="937074" y="1367247"/>
                    </a:lnTo>
                    <a:lnTo>
                      <a:pt x="936367" y="1368168"/>
                    </a:lnTo>
                    <a:lnTo>
                      <a:pt x="932176" y="1376621"/>
                    </a:lnTo>
                    <a:lnTo>
                      <a:pt x="932156" y="1376659"/>
                    </a:lnTo>
                    <a:cubicBezTo>
                      <a:pt x="839695" y="1410522"/>
                      <a:pt x="821203" y="1500412"/>
                      <a:pt x="821203" y="1500412"/>
                    </a:cubicBezTo>
                    <a:cubicBezTo>
                      <a:pt x="834764" y="1519498"/>
                      <a:pt x="826135" y="1562596"/>
                      <a:pt x="826135" y="1562596"/>
                    </a:cubicBezTo>
                    <a:cubicBezTo>
                      <a:pt x="778671" y="1598306"/>
                      <a:pt x="778671" y="1688812"/>
                      <a:pt x="778671" y="1688812"/>
                    </a:cubicBezTo>
                    <a:cubicBezTo>
                      <a:pt x="782370" y="1704512"/>
                      <a:pt x="786068" y="1718700"/>
                      <a:pt x="789771" y="1731514"/>
                    </a:cubicBezTo>
                    <a:lnTo>
                      <a:pt x="793560" y="1743252"/>
                    </a:lnTo>
                    <a:lnTo>
                      <a:pt x="795330" y="1749724"/>
                    </a:lnTo>
                    <a:lnTo>
                      <a:pt x="797268" y="1754737"/>
                    </a:lnTo>
                    <a:lnTo>
                      <a:pt x="800898" y="1765981"/>
                    </a:lnTo>
                    <a:lnTo>
                      <a:pt x="804874" y="1774412"/>
                    </a:lnTo>
                    <a:lnTo>
                      <a:pt x="812080" y="1793054"/>
                    </a:lnTo>
                    <a:lnTo>
                      <a:pt x="819852" y="1806177"/>
                    </a:lnTo>
                    <a:lnTo>
                      <a:pt x="823342" y="1813575"/>
                    </a:lnTo>
                    <a:lnTo>
                      <a:pt x="825829" y="1816267"/>
                    </a:lnTo>
                    <a:lnTo>
                      <a:pt x="829013" y="1821642"/>
                    </a:lnTo>
                    <a:lnTo>
                      <a:pt x="846210" y="1838318"/>
                    </a:lnTo>
                    <a:lnTo>
                      <a:pt x="846218" y="1838327"/>
                    </a:lnTo>
                    <a:cubicBezTo>
                      <a:pt x="853940" y="1843518"/>
                      <a:pt x="861770" y="1846024"/>
                      <a:pt x="869745" y="1846967"/>
                    </a:cubicBezTo>
                    <a:lnTo>
                      <a:pt x="869746" y="1846967"/>
                    </a:lnTo>
                    <a:lnTo>
                      <a:pt x="846219" y="1838327"/>
                    </a:lnTo>
                    <a:lnTo>
                      <a:pt x="846210" y="1838318"/>
                    </a:lnTo>
                    <a:lnTo>
                      <a:pt x="825829" y="1816267"/>
                    </a:lnTo>
                    <a:lnTo>
                      <a:pt x="819852" y="1806177"/>
                    </a:lnTo>
                    <a:lnTo>
                      <a:pt x="804874" y="1774412"/>
                    </a:lnTo>
                    <a:lnTo>
                      <a:pt x="797268" y="1754737"/>
                    </a:lnTo>
                    <a:lnTo>
                      <a:pt x="793560" y="1743252"/>
                    </a:lnTo>
                    <a:lnTo>
                      <a:pt x="778672" y="1688812"/>
                    </a:lnTo>
                    <a:cubicBezTo>
                      <a:pt x="778672" y="1688812"/>
                      <a:pt x="778672" y="1598306"/>
                      <a:pt x="826136" y="1562596"/>
                    </a:cubicBezTo>
                    <a:cubicBezTo>
                      <a:pt x="826136" y="1562596"/>
                      <a:pt x="834765" y="1519498"/>
                      <a:pt x="821204" y="1500412"/>
                    </a:cubicBezTo>
                    <a:cubicBezTo>
                      <a:pt x="821204" y="1500412"/>
                      <a:pt x="839696" y="1410522"/>
                      <a:pt x="932157" y="1376659"/>
                    </a:cubicBezTo>
                    <a:lnTo>
                      <a:pt x="932176" y="1376621"/>
                    </a:lnTo>
                    <a:lnTo>
                      <a:pt x="937074" y="1367247"/>
                    </a:lnTo>
                    <a:lnTo>
                      <a:pt x="941420" y="1361580"/>
                    </a:lnTo>
                    <a:lnTo>
                      <a:pt x="955423" y="1345686"/>
                    </a:lnTo>
                    <a:lnTo>
                      <a:pt x="966848" y="1337292"/>
                    </a:lnTo>
                    <a:lnTo>
                      <a:pt x="991719" y="1323946"/>
                    </a:lnTo>
                    <a:lnTo>
                      <a:pt x="1022870" y="1314480"/>
                    </a:lnTo>
                    <a:lnTo>
                      <a:pt x="1029025" y="1313231"/>
                    </a:lnTo>
                    <a:lnTo>
                      <a:pt x="1069254" y="1312314"/>
                    </a:lnTo>
                    <a:close/>
                    <a:moveTo>
                      <a:pt x="454443" y="1310780"/>
                    </a:moveTo>
                    <a:cubicBezTo>
                      <a:pt x="449050" y="1318014"/>
                      <a:pt x="441730" y="1324595"/>
                      <a:pt x="433784" y="1330395"/>
                    </a:cubicBezTo>
                    <a:lnTo>
                      <a:pt x="433777" y="1330400"/>
                    </a:lnTo>
                    <a:lnTo>
                      <a:pt x="400643" y="1349411"/>
                    </a:lnTo>
                    <a:lnTo>
                      <a:pt x="391172" y="1353835"/>
                    </a:lnTo>
                    <a:lnTo>
                      <a:pt x="386877" y="1355680"/>
                    </a:lnTo>
                    <a:lnTo>
                      <a:pt x="380475" y="1358188"/>
                    </a:lnTo>
                    <a:lnTo>
                      <a:pt x="311377" y="1375258"/>
                    </a:lnTo>
                    <a:lnTo>
                      <a:pt x="311376" y="1375258"/>
                    </a:lnTo>
                    <a:lnTo>
                      <a:pt x="279114" y="1378792"/>
                    </a:lnTo>
                    <a:lnTo>
                      <a:pt x="260748" y="1380805"/>
                    </a:lnTo>
                    <a:lnTo>
                      <a:pt x="260749" y="1380805"/>
                    </a:lnTo>
                    <a:lnTo>
                      <a:pt x="279114" y="1378792"/>
                    </a:lnTo>
                    <a:lnTo>
                      <a:pt x="311377" y="1375258"/>
                    </a:lnTo>
                    <a:lnTo>
                      <a:pt x="311377" y="1375258"/>
                    </a:lnTo>
                    <a:cubicBezTo>
                      <a:pt x="331173" y="1371646"/>
                      <a:pt x="354048" y="1366115"/>
                      <a:pt x="380476" y="1358188"/>
                    </a:cubicBezTo>
                    <a:cubicBezTo>
                      <a:pt x="380476" y="1358188"/>
                      <a:pt x="382318" y="1357538"/>
                      <a:pt x="385453" y="1356292"/>
                    </a:cubicBezTo>
                    <a:lnTo>
                      <a:pt x="386877" y="1355680"/>
                    </a:lnTo>
                    <a:lnTo>
                      <a:pt x="388999" y="1354850"/>
                    </a:lnTo>
                    <a:lnTo>
                      <a:pt x="391172" y="1353835"/>
                    </a:lnTo>
                    <a:lnTo>
                      <a:pt x="398192" y="1350818"/>
                    </a:lnTo>
                    <a:lnTo>
                      <a:pt x="400643" y="1349411"/>
                    </a:lnTo>
                    <a:lnTo>
                      <a:pt x="409369" y="1345336"/>
                    </a:lnTo>
                    <a:lnTo>
                      <a:pt x="433777" y="1330400"/>
                    </a:lnTo>
                    <a:lnTo>
                      <a:pt x="433785" y="1330395"/>
                    </a:lnTo>
                    <a:lnTo>
                      <a:pt x="454443" y="1310781"/>
                    </a:lnTo>
                    <a:close/>
                    <a:moveTo>
                      <a:pt x="586165" y="1241610"/>
                    </a:moveTo>
                    <a:cubicBezTo>
                      <a:pt x="571627" y="1242228"/>
                      <a:pt x="555225" y="1244056"/>
                      <a:pt x="536425" y="1247365"/>
                    </a:cubicBezTo>
                    <a:cubicBezTo>
                      <a:pt x="536425" y="1247365"/>
                      <a:pt x="451361" y="1305239"/>
                      <a:pt x="528411" y="1424067"/>
                    </a:cubicBezTo>
                    <a:cubicBezTo>
                      <a:pt x="528411" y="1424067"/>
                      <a:pt x="504372" y="1508416"/>
                      <a:pt x="538890" y="1547820"/>
                    </a:cubicBezTo>
                    <a:lnTo>
                      <a:pt x="538915" y="1547827"/>
                    </a:lnTo>
                    <a:lnTo>
                      <a:pt x="547132" y="1550259"/>
                    </a:lnTo>
                    <a:lnTo>
                      <a:pt x="548826" y="1550691"/>
                    </a:lnTo>
                    <a:lnTo>
                      <a:pt x="551509" y="1551467"/>
                    </a:lnTo>
                    <a:lnTo>
                      <a:pt x="555815" y="1552476"/>
                    </a:lnTo>
                    <a:lnTo>
                      <a:pt x="569220" y="1555901"/>
                    </a:lnTo>
                    <a:lnTo>
                      <a:pt x="572756" y="1556450"/>
                    </a:lnTo>
                    <a:lnTo>
                      <a:pt x="584222" y="1559138"/>
                    </a:lnTo>
                    <a:cubicBezTo>
                      <a:pt x="597617" y="1561822"/>
                      <a:pt x="613075" y="1564358"/>
                      <a:pt x="629310" y="1565931"/>
                    </a:cubicBezTo>
                    <a:lnTo>
                      <a:pt x="634523" y="1566037"/>
                    </a:lnTo>
                    <a:lnTo>
                      <a:pt x="639134" y="1566752"/>
                    </a:lnTo>
                    <a:lnTo>
                      <a:pt x="679056" y="1566940"/>
                    </a:lnTo>
                    <a:lnTo>
                      <a:pt x="634523" y="1566037"/>
                    </a:lnTo>
                    <a:lnTo>
                      <a:pt x="572756" y="1556450"/>
                    </a:lnTo>
                    <a:lnTo>
                      <a:pt x="555815" y="1552476"/>
                    </a:lnTo>
                    <a:lnTo>
                      <a:pt x="548826" y="1550691"/>
                    </a:lnTo>
                    <a:lnTo>
                      <a:pt x="538915" y="1547827"/>
                    </a:lnTo>
                    <a:lnTo>
                      <a:pt x="538891" y="1547820"/>
                    </a:lnTo>
                    <a:cubicBezTo>
                      <a:pt x="504373" y="1508416"/>
                      <a:pt x="528412" y="1424067"/>
                      <a:pt x="528412" y="1424067"/>
                    </a:cubicBezTo>
                    <a:cubicBezTo>
                      <a:pt x="451362" y="1305239"/>
                      <a:pt x="536426" y="1247365"/>
                      <a:pt x="536426" y="1247365"/>
                    </a:cubicBezTo>
                    <a:lnTo>
                      <a:pt x="586166" y="1241610"/>
                    </a:lnTo>
                    <a:close/>
                    <a:moveTo>
                      <a:pt x="1596385" y="1215105"/>
                    </a:moveTo>
                    <a:lnTo>
                      <a:pt x="1609230" y="1218911"/>
                    </a:lnTo>
                    <a:lnTo>
                      <a:pt x="1613762" y="1223843"/>
                    </a:lnTo>
                    <a:lnTo>
                      <a:pt x="1619447" y="1235897"/>
                    </a:lnTo>
                    <a:lnTo>
                      <a:pt x="1622205" y="1244422"/>
                    </a:lnTo>
                    <a:lnTo>
                      <a:pt x="1624213" y="1255240"/>
                    </a:lnTo>
                    <a:lnTo>
                      <a:pt x="1629925" y="1301545"/>
                    </a:lnTo>
                    <a:cubicBezTo>
                      <a:pt x="1633624" y="1348953"/>
                      <a:pt x="1578147" y="1417910"/>
                      <a:pt x="1695264" y="1432071"/>
                    </a:cubicBezTo>
                    <a:cubicBezTo>
                      <a:pt x="1724389" y="1435457"/>
                      <a:pt x="1754169" y="1435419"/>
                      <a:pt x="1782764" y="1432311"/>
                    </a:cubicBezTo>
                    <a:lnTo>
                      <a:pt x="1782764" y="1432311"/>
                    </a:lnTo>
                    <a:lnTo>
                      <a:pt x="1695265" y="1432071"/>
                    </a:lnTo>
                    <a:cubicBezTo>
                      <a:pt x="1578148" y="1417910"/>
                      <a:pt x="1633625" y="1348953"/>
                      <a:pt x="1629926" y="1301545"/>
                    </a:cubicBezTo>
                    <a:cubicBezTo>
                      <a:pt x="1629117" y="1291174"/>
                      <a:pt x="1628190" y="1280126"/>
                      <a:pt x="1626861" y="1269503"/>
                    </a:cubicBezTo>
                    <a:lnTo>
                      <a:pt x="1624213" y="1255240"/>
                    </a:lnTo>
                    <a:lnTo>
                      <a:pt x="1623294" y="1247789"/>
                    </a:lnTo>
                    <a:lnTo>
                      <a:pt x="1622205" y="1244422"/>
                    </a:lnTo>
                    <a:lnTo>
                      <a:pt x="1621385" y="1240007"/>
                    </a:lnTo>
                    <a:lnTo>
                      <a:pt x="1619447" y="1235897"/>
                    </a:lnTo>
                    <a:lnTo>
                      <a:pt x="1616517" y="1226841"/>
                    </a:lnTo>
                    <a:lnTo>
                      <a:pt x="1613762" y="1223843"/>
                    </a:lnTo>
                    <a:lnTo>
                      <a:pt x="1611794" y="1219671"/>
                    </a:lnTo>
                    <a:lnTo>
                      <a:pt x="1609230" y="1218911"/>
                    </a:lnTo>
                    <a:lnTo>
                      <a:pt x="1606001" y="1215397"/>
                    </a:lnTo>
                    <a:close/>
                    <a:moveTo>
                      <a:pt x="633567" y="1197003"/>
                    </a:moveTo>
                    <a:lnTo>
                      <a:pt x="690534" y="1210912"/>
                    </a:lnTo>
                    <a:lnTo>
                      <a:pt x="706433" y="1218144"/>
                    </a:lnTo>
                    <a:lnTo>
                      <a:pt x="739870" y="1236231"/>
                    </a:lnTo>
                    <a:lnTo>
                      <a:pt x="752530" y="1243801"/>
                    </a:lnTo>
                    <a:lnTo>
                      <a:pt x="784196" y="1260281"/>
                    </a:lnTo>
                    <a:lnTo>
                      <a:pt x="784219" y="1260294"/>
                    </a:lnTo>
                    <a:lnTo>
                      <a:pt x="784239" y="1260301"/>
                    </a:lnTo>
                    <a:lnTo>
                      <a:pt x="827638" y="1277033"/>
                    </a:lnTo>
                    <a:lnTo>
                      <a:pt x="839282" y="1280442"/>
                    </a:lnTo>
                    <a:lnTo>
                      <a:pt x="848104" y="1283671"/>
                    </a:lnTo>
                    <a:lnTo>
                      <a:pt x="859369" y="1286325"/>
                    </a:lnTo>
                    <a:lnTo>
                      <a:pt x="866665" y="1288461"/>
                    </a:lnTo>
                    <a:lnTo>
                      <a:pt x="869181" y="1288637"/>
                    </a:lnTo>
                    <a:lnTo>
                      <a:pt x="874976" y="1290002"/>
                    </a:lnTo>
                    <a:cubicBezTo>
                      <a:pt x="882914" y="1291225"/>
                      <a:pt x="889683" y="1291463"/>
                      <a:pt x="894826" y="1290424"/>
                    </a:cubicBezTo>
                    <a:lnTo>
                      <a:pt x="894826" y="1290424"/>
                    </a:lnTo>
                    <a:lnTo>
                      <a:pt x="869181" y="1288637"/>
                    </a:lnTo>
                    <a:lnTo>
                      <a:pt x="859369" y="1286325"/>
                    </a:lnTo>
                    <a:lnTo>
                      <a:pt x="839282" y="1280442"/>
                    </a:lnTo>
                    <a:lnTo>
                      <a:pt x="784239" y="1260301"/>
                    </a:lnTo>
                    <a:lnTo>
                      <a:pt x="784220" y="1260294"/>
                    </a:lnTo>
                    <a:lnTo>
                      <a:pt x="784196" y="1260281"/>
                    </a:lnTo>
                    <a:lnTo>
                      <a:pt x="741938" y="1237350"/>
                    </a:lnTo>
                    <a:lnTo>
                      <a:pt x="739870" y="1236231"/>
                    </a:lnTo>
                    <a:lnTo>
                      <a:pt x="719751" y="1224200"/>
                    </a:lnTo>
                    <a:lnTo>
                      <a:pt x="706433" y="1218144"/>
                    </a:lnTo>
                    <a:lnTo>
                      <a:pt x="695149" y="1212039"/>
                    </a:lnTo>
                    <a:lnTo>
                      <a:pt x="690534" y="1210912"/>
                    </a:lnTo>
                    <a:lnTo>
                      <a:pt x="681543" y="1206823"/>
                    </a:lnTo>
                    <a:cubicBezTo>
                      <a:pt x="667420" y="1201994"/>
                      <a:pt x="651669" y="1198424"/>
                      <a:pt x="633567" y="1197003"/>
                    </a:cubicBezTo>
                    <a:close/>
                    <a:moveTo>
                      <a:pt x="1407010" y="1171394"/>
                    </a:moveTo>
                    <a:lnTo>
                      <a:pt x="1407010" y="1171395"/>
                    </a:lnTo>
                    <a:lnTo>
                      <a:pt x="1425562" y="1177487"/>
                    </a:lnTo>
                    <a:lnTo>
                      <a:pt x="1431431" y="1182672"/>
                    </a:lnTo>
                    <a:lnTo>
                      <a:pt x="1446527" y="1202532"/>
                    </a:lnTo>
                    <a:lnTo>
                      <a:pt x="1451935" y="1213121"/>
                    </a:lnTo>
                    <a:lnTo>
                      <a:pt x="1459798" y="1261525"/>
                    </a:lnTo>
                    <a:cubicBezTo>
                      <a:pt x="1453635" y="1347106"/>
                      <a:pt x="1406172" y="1334792"/>
                      <a:pt x="1477674" y="1382200"/>
                    </a:cubicBezTo>
                    <a:cubicBezTo>
                      <a:pt x="1495396" y="1394052"/>
                      <a:pt x="1509573" y="1399862"/>
                      <a:pt x="1520899" y="1401228"/>
                    </a:cubicBezTo>
                    <a:lnTo>
                      <a:pt x="1520900" y="1401228"/>
                    </a:lnTo>
                    <a:lnTo>
                      <a:pt x="1501686" y="1395646"/>
                    </a:lnTo>
                    <a:cubicBezTo>
                      <a:pt x="1494510" y="1392541"/>
                      <a:pt x="1486536" y="1388126"/>
                      <a:pt x="1477675" y="1382200"/>
                    </a:cubicBezTo>
                    <a:cubicBezTo>
                      <a:pt x="1406173" y="1334792"/>
                      <a:pt x="1453636" y="1347106"/>
                      <a:pt x="1459799" y="1261525"/>
                    </a:cubicBezTo>
                    <a:cubicBezTo>
                      <a:pt x="1460839" y="1245594"/>
                      <a:pt x="1458976" y="1231676"/>
                      <a:pt x="1455366" y="1219840"/>
                    </a:cubicBezTo>
                    <a:lnTo>
                      <a:pt x="1451935" y="1213121"/>
                    </a:lnTo>
                    <a:lnTo>
                      <a:pt x="1451217" y="1208701"/>
                    </a:lnTo>
                    <a:lnTo>
                      <a:pt x="1446527" y="1202532"/>
                    </a:lnTo>
                    <a:lnTo>
                      <a:pt x="1440458" y="1190648"/>
                    </a:lnTo>
                    <a:lnTo>
                      <a:pt x="1431431" y="1182672"/>
                    </a:lnTo>
                    <a:lnTo>
                      <a:pt x="1428131" y="1178331"/>
                    </a:lnTo>
                    <a:lnTo>
                      <a:pt x="1425562" y="1177487"/>
                    </a:lnTo>
                    <a:lnTo>
                      <a:pt x="1422024" y="1174361"/>
                    </a:lnTo>
                    <a:cubicBezTo>
                      <a:pt x="1416063" y="1171129"/>
                      <a:pt x="1410672" y="1170117"/>
                      <a:pt x="1407010" y="1171394"/>
                    </a:cubicBezTo>
                    <a:close/>
                    <a:moveTo>
                      <a:pt x="2454771" y="1162313"/>
                    </a:moveTo>
                    <a:lnTo>
                      <a:pt x="2497449" y="1166697"/>
                    </a:lnTo>
                    <a:lnTo>
                      <a:pt x="2509074" y="1169436"/>
                    </a:lnTo>
                    <a:lnTo>
                      <a:pt x="2514272" y="1170919"/>
                    </a:lnTo>
                    <a:lnTo>
                      <a:pt x="2521862" y="1173482"/>
                    </a:lnTo>
                    <a:cubicBezTo>
                      <a:pt x="2537580" y="1186719"/>
                      <a:pt x="2549562" y="1193838"/>
                      <a:pt x="2559183" y="1196657"/>
                    </a:cubicBezTo>
                    <a:lnTo>
                      <a:pt x="2559184" y="1196656"/>
                    </a:lnTo>
                    <a:lnTo>
                      <a:pt x="2542810" y="1188976"/>
                    </a:lnTo>
                    <a:cubicBezTo>
                      <a:pt x="2536647" y="1185189"/>
                      <a:pt x="2529722" y="1180100"/>
                      <a:pt x="2521863" y="1173482"/>
                    </a:cubicBezTo>
                    <a:cubicBezTo>
                      <a:pt x="2521863" y="1173482"/>
                      <a:pt x="2519718" y="1172638"/>
                      <a:pt x="2515988" y="1171408"/>
                    </a:cubicBezTo>
                    <a:lnTo>
                      <a:pt x="2514272" y="1170919"/>
                    </a:lnTo>
                    <a:lnTo>
                      <a:pt x="2511749" y="1170067"/>
                    </a:lnTo>
                    <a:lnTo>
                      <a:pt x="2509074" y="1169436"/>
                    </a:lnTo>
                    <a:lnTo>
                      <a:pt x="2500604" y="1167021"/>
                    </a:lnTo>
                    <a:lnTo>
                      <a:pt x="2497449" y="1166697"/>
                    </a:lnTo>
                    <a:lnTo>
                      <a:pt x="2486727" y="1164170"/>
                    </a:lnTo>
                    <a:close/>
                    <a:moveTo>
                      <a:pt x="2216125" y="1161169"/>
                    </a:moveTo>
                    <a:cubicBezTo>
                      <a:pt x="2198250" y="1163016"/>
                      <a:pt x="2175443" y="1172405"/>
                      <a:pt x="2149939" y="1185257"/>
                    </a:cubicBezTo>
                    <a:lnTo>
                      <a:pt x="2136818" y="1192404"/>
                    </a:lnTo>
                    <a:lnTo>
                      <a:pt x="2130342" y="1195482"/>
                    </a:lnTo>
                    <a:lnTo>
                      <a:pt x="2067649" y="1230083"/>
                    </a:lnTo>
                    <a:lnTo>
                      <a:pt x="2067572" y="1230125"/>
                    </a:lnTo>
                    <a:cubicBezTo>
                      <a:pt x="2010246" y="1261525"/>
                      <a:pt x="2047847" y="1279380"/>
                      <a:pt x="2015794" y="1331098"/>
                    </a:cubicBezTo>
                    <a:lnTo>
                      <a:pt x="2015718" y="1331227"/>
                    </a:lnTo>
                    <a:lnTo>
                      <a:pt x="2001220" y="1355699"/>
                    </a:lnTo>
                    <a:lnTo>
                      <a:pt x="1999141" y="1359578"/>
                    </a:lnTo>
                    <a:lnTo>
                      <a:pt x="1997620" y="1362180"/>
                    </a:lnTo>
                    <a:lnTo>
                      <a:pt x="1995686" y="1366025"/>
                    </a:lnTo>
                    <a:lnTo>
                      <a:pt x="1992033" y="1372841"/>
                    </a:lnTo>
                    <a:lnTo>
                      <a:pt x="1990791" y="1375758"/>
                    </a:lnTo>
                    <a:lnTo>
                      <a:pt x="1988287" y="1380738"/>
                    </a:lnTo>
                    <a:cubicBezTo>
                      <a:pt x="1984357" y="1389588"/>
                      <a:pt x="1984357" y="1392051"/>
                      <a:pt x="1984357" y="1392051"/>
                    </a:cubicBezTo>
                    <a:lnTo>
                      <a:pt x="1984358" y="1392050"/>
                    </a:lnTo>
                    <a:lnTo>
                      <a:pt x="1984849" y="1389713"/>
                    </a:lnTo>
                    <a:lnTo>
                      <a:pt x="1990791" y="1375758"/>
                    </a:lnTo>
                    <a:lnTo>
                      <a:pt x="1995686" y="1366025"/>
                    </a:lnTo>
                    <a:lnTo>
                      <a:pt x="1999141" y="1359578"/>
                    </a:lnTo>
                    <a:lnTo>
                      <a:pt x="2015718" y="1331227"/>
                    </a:lnTo>
                    <a:lnTo>
                      <a:pt x="2015795" y="1331098"/>
                    </a:lnTo>
                    <a:cubicBezTo>
                      <a:pt x="2047848" y="1279380"/>
                      <a:pt x="2010247" y="1261525"/>
                      <a:pt x="2067573" y="1230125"/>
                    </a:cubicBezTo>
                    <a:lnTo>
                      <a:pt x="2067649" y="1230083"/>
                    </a:lnTo>
                    <a:lnTo>
                      <a:pt x="2136818" y="1192404"/>
                    </a:lnTo>
                    <a:lnTo>
                      <a:pt x="2185894" y="1169086"/>
                    </a:lnTo>
                    <a:lnTo>
                      <a:pt x="2216126" y="1161169"/>
                    </a:lnTo>
                    <a:close/>
                    <a:moveTo>
                      <a:pt x="1140501" y="1144545"/>
                    </a:moveTo>
                    <a:cubicBezTo>
                      <a:pt x="1140501" y="1144545"/>
                      <a:pt x="1131255" y="1152395"/>
                      <a:pt x="1121084" y="1164247"/>
                    </a:cubicBezTo>
                    <a:lnTo>
                      <a:pt x="1117094" y="1169680"/>
                    </a:lnTo>
                    <a:lnTo>
                      <a:pt x="1113413" y="1173826"/>
                    </a:lnTo>
                    <a:lnTo>
                      <a:pt x="1112001" y="1176613"/>
                    </a:lnTo>
                    <a:lnTo>
                      <a:pt x="1106175" y="1184545"/>
                    </a:lnTo>
                    <a:cubicBezTo>
                      <a:pt x="1101668" y="1191991"/>
                      <a:pt x="1097969" y="1199957"/>
                      <a:pt x="1096120" y="1207961"/>
                    </a:cubicBezTo>
                    <a:cubicBezTo>
                      <a:pt x="1096120" y="1207961"/>
                      <a:pt x="1092807" y="1210731"/>
                      <a:pt x="1088203" y="1213781"/>
                    </a:cubicBezTo>
                    <a:lnTo>
                      <a:pt x="1072543" y="1221275"/>
                    </a:lnTo>
                    <a:lnTo>
                      <a:pt x="1072543" y="1221275"/>
                    </a:lnTo>
                    <a:cubicBezTo>
                      <a:pt x="1082868" y="1219043"/>
                      <a:pt x="1096120" y="1207961"/>
                      <a:pt x="1096120" y="1207961"/>
                    </a:cubicBezTo>
                    <a:lnTo>
                      <a:pt x="1112001" y="1176613"/>
                    </a:lnTo>
                    <a:lnTo>
                      <a:pt x="1117094" y="1169680"/>
                    </a:lnTo>
                    <a:lnTo>
                      <a:pt x="1134607" y="1149951"/>
                    </a:lnTo>
                    <a:lnTo>
                      <a:pt x="1140501" y="1144545"/>
                    </a:lnTo>
                    <a:close/>
                    <a:moveTo>
                      <a:pt x="1416178" y="1143968"/>
                    </a:moveTo>
                    <a:cubicBezTo>
                      <a:pt x="1410717" y="1144199"/>
                      <a:pt x="1407404" y="1144545"/>
                      <a:pt x="1407404" y="1144545"/>
                    </a:cubicBezTo>
                    <a:cubicBezTo>
                      <a:pt x="1375968" y="1178408"/>
                      <a:pt x="1338984" y="1183949"/>
                      <a:pt x="1338984" y="1183949"/>
                    </a:cubicBezTo>
                    <a:cubicBezTo>
                      <a:pt x="1236044" y="1186412"/>
                      <a:pt x="1207073" y="1239361"/>
                      <a:pt x="1207073" y="1239361"/>
                    </a:cubicBezTo>
                    <a:lnTo>
                      <a:pt x="1195446" y="1274442"/>
                    </a:lnTo>
                    <a:lnTo>
                      <a:pt x="1191615" y="1281340"/>
                    </a:lnTo>
                    <a:lnTo>
                      <a:pt x="1182182" y="1292713"/>
                    </a:lnTo>
                    <a:lnTo>
                      <a:pt x="1163196" y="1308771"/>
                    </a:lnTo>
                    <a:lnTo>
                      <a:pt x="1155748" y="1313127"/>
                    </a:lnTo>
                    <a:lnTo>
                      <a:pt x="1133394" y="1320313"/>
                    </a:lnTo>
                    <a:lnTo>
                      <a:pt x="1133394" y="1320314"/>
                    </a:lnTo>
                    <a:lnTo>
                      <a:pt x="1133393" y="1320314"/>
                    </a:lnTo>
                    <a:lnTo>
                      <a:pt x="1123783" y="1321101"/>
                    </a:lnTo>
                    <a:lnTo>
                      <a:pt x="1122009" y="1321247"/>
                    </a:lnTo>
                    <a:lnTo>
                      <a:pt x="1122010" y="1321247"/>
                    </a:lnTo>
                    <a:lnTo>
                      <a:pt x="1123783" y="1321101"/>
                    </a:lnTo>
                    <a:lnTo>
                      <a:pt x="1133394" y="1320314"/>
                    </a:lnTo>
                    <a:lnTo>
                      <a:pt x="1133394" y="1320314"/>
                    </a:lnTo>
                    <a:lnTo>
                      <a:pt x="1133394" y="1320313"/>
                    </a:lnTo>
                    <a:lnTo>
                      <a:pt x="1152228" y="1315185"/>
                    </a:lnTo>
                    <a:lnTo>
                      <a:pt x="1155748" y="1313127"/>
                    </a:lnTo>
                    <a:lnTo>
                      <a:pt x="1159456" y="1311935"/>
                    </a:lnTo>
                    <a:lnTo>
                      <a:pt x="1163196" y="1308771"/>
                    </a:lnTo>
                    <a:lnTo>
                      <a:pt x="1174199" y="1302337"/>
                    </a:lnTo>
                    <a:lnTo>
                      <a:pt x="1182182" y="1292713"/>
                    </a:lnTo>
                    <a:lnTo>
                      <a:pt x="1188061" y="1287740"/>
                    </a:lnTo>
                    <a:lnTo>
                      <a:pt x="1191615" y="1281340"/>
                    </a:lnTo>
                    <a:lnTo>
                      <a:pt x="1194187" y="1278240"/>
                    </a:lnTo>
                    <a:lnTo>
                      <a:pt x="1195446" y="1274442"/>
                    </a:lnTo>
                    <a:lnTo>
                      <a:pt x="1199525" y="1267097"/>
                    </a:lnTo>
                    <a:cubicBezTo>
                      <a:pt x="1202778" y="1259092"/>
                      <a:pt x="1205378" y="1249904"/>
                      <a:pt x="1207074" y="1239361"/>
                    </a:cubicBezTo>
                    <a:cubicBezTo>
                      <a:pt x="1207074" y="1239361"/>
                      <a:pt x="1236045" y="1186412"/>
                      <a:pt x="1338985" y="1183949"/>
                    </a:cubicBezTo>
                    <a:cubicBezTo>
                      <a:pt x="1338985" y="1183949"/>
                      <a:pt x="1375969" y="1178408"/>
                      <a:pt x="1407405" y="1144545"/>
                    </a:cubicBezTo>
                    <a:lnTo>
                      <a:pt x="1416179" y="1143968"/>
                    </a:lnTo>
                    <a:close/>
                    <a:moveTo>
                      <a:pt x="2652772" y="1133539"/>
                    </a:moveTo>
                    <a:lnTo>
                      <a:pt x="2652771" y="1133539"/>
                    </a:lnTo>
                    <a:lnTo>
                      <a:pt x="2658347" y="1136743"/>
                    </a:lnTo>
                    <a:cubicBezTo>
                      <a:pt x="2658935" y="1139388"/>
                      <a:pt x="2658241" y="1143621"/>
                      <a:pt x="2656238" y="1149470"/>
                    </a:cubicBezTo>
                    <a:cubicBezTo>
                      <a:pt x="2648224" y="1173482"/>
                      <a:pt x="2608775" y="1210423"/>
                      <a:pt x="2608775" y="1210423"/>
                    </a:cubicBezTo>
                    <a:cubicBezTo>
                      <a:pt x="2563777" y="1226431"/>
                      <a:pt x="2595830" y="1440075"/>
                      <a:pt x="2595830" y="1440075"/>
                    </a:cubicBezTo>
                    <a:lnTo>
                      <a:pt x="2595862" y="1440173"/>
                    </a:lnTo>
                    <a:lnTo>
                      <a:pt x="2604190" y="1466825"/>
                    </a:lnTo>
                    <a:lnTo>
                      <a:pt x="2605752" y="1470831"/>
                    </a:lnTo>
                    <a:lnTo>
                      <a:pt x="2606763" y="1473965"/>
                    </a:lnTo>
                    <a:lnTo>
                      <a:pt x="2608449" y="1477747"/>
                    </a:lnTo>
                    <a:lnTo>
                      <a:pt x="2611601" y="1485829"/>
                    </a:lnTo>
                    <a:lnTo>
                      <a:pt x="2613154" y="1488300"/>
                    </a:lnTo>
                    <a:lnTo>
                      <a:pt x="2616027" y="1494746"/>
                    </a:lnTo>
                    <a:cubicBezTo>
                      <a:pt x="2621661" y="1504818"/>
                      <a:pt x="2626227" y="1507915"/>
                      <a:pt x="2629809" y="1507569"/>
                    </a:cubicBezTo>
                    <a:lnTo>
                      <a:pt x="2629810" y="1507569"/>
                    </a:lnTo>
                    <a:lnTo>
                      <a:pt x="2623689" y="1505064"/>
                    </a:lnTo>
                    <a:lnTo>
                      <a:pt x="2613154" y="1488300"/>
                    </a:lnTo>
                    <a:lnTo>
                      <a:pt x="2608449" y="1477747"/>
                    </a:lnTo>
                    <a:lnTo>
                      <a:pt x="2605752" y="1470831"/>
                    </a:lnTo>
                    <a:lnTo>
                      <a:pt x="2595862" y="1440173"/>
                    </a:lnTo>
                    <a:lnTo>
                      <a:pt x="2595831" y="1440075"/>
                    </a:lnTo>
                    <a:cubicBezTo>
                      <a:pt x="2595831" y="1440075"/>
                      <a:pt x="2563778" y="1226431"/>
                      <a:pt x="2608776" y="1210423"/>
                    </a:cubicBezTo>
                    <a:cubicBezTo>
                      <a:pt x="2608776" y="1210423"/>
                      <a:pt x="2648225" y="1173482"/>
                      <a:pt x="2656239" y="1149470"/>
                    </a:cubicBezTo>
                    <a:cubicBezTo>
                      <a:pt x="2660246" y="1137772"/>
                      <a:pt x="2659013" y="1132539"/>
                      <a:pt x="2652772" y="1133539"/>
                    </a:cubicBezTo>
                    <a:close/>
                    <a:moveTo>
                      <a:pt x="1601157" y="1073712"/>
                    </a:moveTo>
                    <a:cubicBezTo>
                      <a:pt x="1591513" y="1072738"/>
                      <a:pt x="1583327" y="1074215"/>
                      <a:pt x="1576473" y="1076979"/>
                    </a:cubicBezTo>
                    <a:lnTo>
                      <a:pt x="1572430" y="1079639"/>
                    </a:lnTo>
                    <a:lnTo>
                      <a:pt x="1570058" y="1080129"/>
                    </a:lnTo>
                    <a:lnTo>
                      <a:pt x="1566004" y="1083868"/>
                    </a:lnTo>
                    <a:lnTo>
                      <a:pt x="1559777" y="1087965"/>
                    </a:lnTo>
                    <a:lnTo>
                      <a:pt x="1554567" y="1094416"/>
                    </a:lnTo>
                    <a:lnTo>
                      <a:pt x="1552712" y="1096127"/>
                    </a:lnTo>
                    <a:lnTo>
                      <a:pt x="1551369" y="1098376"/>
                    </a:lnTo>
                    <a:lnTo>
                      <a:pt x="1550314" y="1099682"/>
                    </a:lnTo>
                    <a:cubicBezTo>
                      <a:pt x="1548281" y="1102933"/>
                      <a:pt x="1547327" y="1105141"/>
                      <a:pt x="1547327" y="1105141"/>
                    </a:cubicBezTo>
                    <a:lnTo>
                      <a:pt x="1547315" y="1105159"/>
                    </a:lnTo>
                    <a:lnTo>
                      <a:pt x="1539004" y="1117269"/>
                    </a:lnTo>
                    <a:lnTo>
                      <a:pt x="1536825" y="1121746"/>
                    </a:lnTo>
                    <a:lnTo>
                      <a:pt x="1536405" y="1122409"/>
                    </a:lnTo>
                    <a:lnTo>
                      <a:pt x="1528780" y="1137648"/>
                    </a:lnTo>
                    <a:lnTo>
                      <a:pt x="1524662" y="1145040"/>
                    </a:lnTo>
                    <a:lnTo>
                      <a:pt x="1511788" y="1159254"/>
                    </a:lnTo>
                    <a:lnTo>
                      <a:pt x="1511789" y="1159254"/>
                    </a:lnTo>
                    <a:cubicBezTo>
                      <a:pt x="1515877" y="1157125"/>
                      <a:pt x="1519392" y="1153401"/>
                      <a:pt x="1522551" y="1148830"/>
                    </a:cubicBezTo>
                    <a:lnTo>
                      <a:pt x="1524662" y="1145040"/>
                    </a:lnTo>
                    <a:lnTo>
                      <a:pt x="1525599" y="1144006"/>
                    </a:lnTo>
                    <a:lnTo>
                      <a:pt x="1528780" y="1137648"/>
                    </a:lnTo>
                    <a:lnTo>
                      <a:pt x="1531184" y="1133334"/>
                    </a:lnTo>
                    <a:lnTo>
                      <a:pt x="1536825" y="1121746"/>
                    </a:lnTo>
                    <a:lnTo>
                      <a:pt x="1547315" y="1105159"/>
                    </a:lnTo>
                    <a:lnTo>
                      <a:pt x="1547328" y="1105141"/>
                    </a:lnTo>
                    <a:lnTo>
                      <a:pt x="1551369" y="1098376"/>
                    </a:lnTo>
                    <a:lnTo>
                      <a:pt x="1554567" y="1094416"/>
                    </a:lnTo>
                    <a:lnTo>
                      <a:pt x="1566004" y="1083868"/>
                    </a:lnTo>
                    <a:lnTo>
                      <a:pt x="1572430" y="1079639"/>
                    </a:lnTo>
                    <a:lnTo>
                      <a:pt x="1601157" y="1073712"/>
                    </a:lnTo>
                    <a:close/>
                    <a:moveTo>
                      <a:pt x="2527409" y="1046420"/>
                    </a:moveTo>
                    <a:cubicBezTo>
                      <a:pt x="2510381" y="1047959"/>
                      <a:pt x="2497514" y="1053885"/>
                      <a:pt x="2492891" y="1065121"/>
                    </a:cubicBezTo>
                    <a:cubicBezTo>
                      <a:pt x="2474399" y="1110067"/>
                      <a:pt x="2463303" y="1115608"/>
                      <a:pt x="2405361" y="1142082"/>
                    </a:cubicBezTo>
                    <a:lnTo>
                      <a:pt x="2405353" y="1142088"/>
                    </a:lnTo>
                    <a:lnTo>
                      <a:pt x="2381400" y="1157480"/>
                    </a:lnTo>
                    <a:lnTo>
                      <a:pt x="2379152" y="1161081"/>
                    </a:lnTo>
                    <a:lnTo>
                      <a:pt x="2376775" y="1162804"/>
                    </a:lnTo>
                    <a:lnTo>
                      <a:pt x="2375460" y="1166993"/>
                    </a:lnTo>
                    <a:lnTo>
                      <a:pt x="2371513" y="1173316"/>
                    </a:lnTo>
                    <a:lnTo>
                      <a:pt x="2372092" y="1177724"/>
                    </a:lnTo>
                    <a:lnTo>
                      <a:pt x="2370380" y="1183179"/>
                    </a:lnTo>
                    <a:cubicBezTo>
                      <a:pt x="2370997" y="1195647"/>
                      <a:pt x="2378856" y="1204882"/>
                      <a:pt x="2378856" y="1204882"/>
                    </a:cubicBezTo>
                    <a:lnTo>
                      <a:pt x="2378857" y="1204882"/>
                    </a:lnTo>
                    <a:lnTo>
                      <a:pt x="2374850" y="1198706"/>
                    </a:lnTo>
                    <a:lnTo>
                      <a:pt x="2372092" y="1177724"/>
                    </a:lnTo>
                    <a:lnTo>
                      <a:pt x="2375460" y="1166993"/>
                    </a:lnTo>
                    <a:lnTo>
                      <a:pt x="2379152" y="1161081"/>
                    </a:lnTo>
                    <a:lnTo>
                      <a:pt x="2405353" y="1142088"/>
                    </a:lnTo>
                    <a:lnTo>
                      <a:pt x="2405362" y="1142082"/>
                    </a:lnTo>
                    <a:cubicBezTo>
                      <a:pt x="2463304" y="1115608"/>
                      <a:pt x="2474400" y="1110067"/>
                      <a:pt x="2492892" y="1065121"/>
                    </a:cubicBezTo>
                    <a:cubicBezTo>
                      <a:pt x="2495204" y="1059503"/>
                      <a:pt x="2499576" y="1055212"/>
                      <a:pt x="2505499" y="1052134"/>
                    </a:cubicBezTo>
                    <a:lnTo>
                      <a:pt x="2527410" y="1046420"/>
                    </a:lnTo>
                    <a:close/>
                    <a:moveTo>
                      <a:pt x="263974" y="1036184"/>
                    </a:moveTo>
                    <a:cubicBezTo>
                      <a:pt x="236236" y="1040186"/>
                      <a:pt x="223754" y="1058657"/>
                      <a:pt x="218206" y="1076127"/>
                    </a:cubicBezTo>
                    <a:lnTo>
                      <a:pt x="216422" y="1086211"/>
                    </a:lnTo>
                    <a:lnTo>
                      <a:pt x="215216" y="1088800"/>
                    </a:lnTo>
                    <a:lnTo>
                      <a:pt x="214493" y="1097117"/>
                    </a:lnTo>
                    <a:lnTo>
                      <a:pt x="214045" y="1099648"/>
                    </a:lnTo>
                    <a:lnTo>
                      <a:pt x="214045" y="1102264"/>
                    </a:lnTo>
                    <a:lnTo>
                      <a:pt x="213900" y="1103934"/>
                    </a:lnTo>
                    <a:lnTo>
                      <a:pt x="214045" y="1110025"/>
                    </a:lnTo>
                    <a:lnTo>
                      <a:pt x="214045" y="1110067"/>
                    </a:lnTo>
                    <a:cubicBezTo>
                      <a:pt x="208498" y="1144545"/>
                      <a:pt x="235003" y="1186412"/>
                      <a:pt x="235003" y="1186412"/>
                    </a:cubicBezTo>
                    <a:cubicBezTo>
                      <a:pt x="238085" y="1236898"/>
                      <a:pt x="161035" y="1260294"/>
                      <a:pt x="161035" y="1260294"/>
                    </a:cubicBezTo>
                    <a:cubicBezTo>
                      <a:pt x="92614" y="1260294"/>
                      <a:pt x="113572" y="1302777"/>
                      <a:pt x="113572" y="1302777"/>
                    </a:cubicBezTo>
                    <a:cubicBezTo>
                      <a:pt x="140077" y="1321247"/>
                      <a:pt x="145625" y="1363114"/>
                      <a:pt x="145625" y="1363114"/>
                    </a:cubicBezTo>
                    <a:cubicBezTo>
                      <a:pt x="129598" y="1471475"/>
                      <a:pt x="208498" y="1513341"/>
                      <a:pt x="208498" y="1513341"/>
                    </a:cubicBezTo>
                    <a:cubicBezTo>
                      <a:pt x="261354" y="1539815"/>
                      <a:pt x="306622" y="1551745"/>
                      <a:pt x="344290" y="1554044"/>
                    </a:cubicBezTo>
                    <a:lnTo>
                      <a:pt x="344290" y="1554044"/>
                    </a:lnTo>
                    <a:lnTo>
                      <a:pt x="282090" y="1542758"/>
                    </a:lnTo>
                    <a:cubicBezTo>
                      <a:pt x="259458" y="1536179"/>
                      <a:pt x="234927" y="1526578"/>
                      <a:pt x="208499" y="1513341"/>
                    </a:cubicBezTo>
                    <a:cubicBezTo>
                      <a:pt x="208499" y="1513341"/>
                      <a:pt x="129599" y="1471475"/>
                      <a:pt x="145626" y="1363114"/>
                    </a:cubicBezTo>
                    <a:cubicBezTo>
                      <a:pt x="145626" y="1363114"/>
                      <a:pt x="140078" y="1321247"/>
                      <a:pt x="113573" y="1302777"/>
                    </a:cubicBezTo>
                    <a:cubicBezTo>
                      <a:pt x="113573" y="1302777"/>
                      <a:pt x="92615" y="1260294"/>
                      <a:pt x="161036" y="1260294"/>
                    </a:cubicBezTo>
                    <a:cubicBezTo>
                      <a:pt x="161036" y="1260294"/>
                      <a:pt x="238086" y="1236898"/>
                      <a:pt x="235004" y="1186412"/>
                    </a:cubicBezTo>
                    <a:cubicBezTo>
                      <a:pt x="235004" y="1186412"/>
                      <a:pt x="208499" y="1144545"/>
                      <a:pt x="214046" y="1110067"/>
                    </a:cubicBezTo>
                    <a:lnTo>
                      <a:pt x="214045" y="1110025"/>
                    </a:lnTo>
                    <a:lnTo>
                      <a:pt x="214045" y="1102264"/>
                    </a:lnTo>
                    <a:lnTo>
                      <a:pt x="214493" y="1097117"/>
                    </a:lnTo>
                    <a:lnTo>
                      <a:pt x="216422" y="1086211"/>
                    </a:lnTo>
                    <a:lnTo>
                      <a:pt x="232770" y="1051105"/>
                    </a:lnTo>
                    <a:lnTo>
                      <a:pt x="263975" y="1036184"/>
                    </a:lnTo>
                    <a:close/>
                    <a:moveTo>
                      <a:pt x="879145" y="1012788"/>
                    </a:moveTo>
                    <a:lnTo>
                      <a:pt x="879073" y="1063241"/>
                    </a:lnTo>
                    <a:lnTo>
                      <a:pt x="878176" y="1081458"/>
                    </a:lnTo>
                    <a:lnTo>
                      <a:pt x="876240" y="1093224"/>
                    </a:lnTo>
                    <a:lnTo>
                      <a:pt x="870489" y="1111294"/>
                    </a:lnTo>
                    <a:lnTo>
                      <a:pt x="865480" y="1119963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62531" y="1125066"/>
                    </a:lnTo>
                    <a:lnTo>
                      <a:pt x="865480" y="1119963"/>
                    </a:lnTo>
                    <a:lnTo>
                      <a:pt x="868321" y="1118105"/>
                    </a:lnTo>
                    <a:lnTo>
                      <a:pt x="870489" y="1111294"/>
                    </a:lnTo>
                    <a:lnTo>
                      <a:pt x="874371" y="1104575"/>
                    </a:lnTo>
                    <a:lnTo>
                      <a:pt x="876240" y="1093224"/>
                    </a:lnTo>
                    <a:lnTo>
                      <a:pt x="877845" y="1088178"/>
                    </a:lnTo>
                    <a:lnTo>
                      <a:pt x="878176" y="1081458"/>
                    </a:lnTo>
                    <a:lnTo>
                      <a:pt x="879055" y="1076120"/>
                    </a:lnTo>
                    <a:lnTo>
                      <a:pt x="879073" y="1063241"/>
                    </a:lnTo>
                    <a:lnTo>
                      <a:pt x="879698" y="1050556"/>
                    </a:lnTo>
                    <a:cubicBezTo>
                      <a:pt x="879622" y="1037572"/>
                      <a:pt x="879145" y="1024563"/>
                      <a:pt x="879145" y="1012788"/>
                    </a:cubicBezTo>
                    <a:close/>
                    <a:moveTo>
                      <a:pt x="2564606" y="997242"/>
                    </a:moveTo>
                    <a:lnTo>
                      <a:pt x="2603698" y="1004351"/>
                    </a:lnTo>
                    <a:lnTo>
                      <a:pt x="2614978" y="1008193"/>
                    </a:lnTo>
                    <a:lnTo>
                      <a:pt x="2637702" y="1017378"/>
                    </a:lnTo>
                    <a:lnTo>
                      <a:pt x="2644937" y="1020730"/>
                    </a:lnTo>
                    <a:lnTo>
                      <a:pt x="2655621" y="1026333"/>
                    </a:lnTo>
                    <a:cubicBezTo>
                      <a:pt x="2659320" y="1029796"/>
                      <a:pt x="2662989" y="1031864"/>
                      <a:pt x="2666553" y="1032810"/>
                    </a:cubicBezTo>
                    <a:lnTo>
                      <a:pt x="2666554" y="1032810"/>
                    </a:lnTo>
                    <a:lnTo>
                      <a:pt x="2655622" y="1026333"/>
                    </a:lnTo>
                    <a:cubicBezTo>
                      <a:pt x="2655622" y="1026333"/>
                      <a:pt x="2652567" y="1024536"/>
                      <a:pt x="2647325" y="1021836"/>
                    </a:cubicBezTo>
                    <a:lnTo>
                      <a:pt x="2644937" y="1020730"/>
                    </a:lnTo>
                    <a:lnTo>
                      <a:pt x="2641386" y="1018868"/>
                    </a:lnTo>
                    <a:lnTo>
                      <a:pt x="2637702" y="1017378"/>
                    </a:lnTo>
                    <a:lnTo>
                      <a:pt x="2625912" y="1011917"/>
                    </a:lnTo>
                    <a:lnTo>
                      <a:pt x="2614978" y="1008193"/>
                    </a:lnTo>
                    <a:lnTo>
                      <a:pt x="2606925" y="1004938"/>
                    </a:lnTo>
                    <a:lnTo>
                      <a:pt x="2603698" y="1004351"/>
                    </a:lnTo>
                    <a:lnTo>
                      <a:pt x="2596600" y="1001933"/>
                    </a:lnTo>
                    <a:cubicBezTo>
                      <a:pt x="2586093" y="999190"/>
                      <a:pt x="2575138" y="997328"/>
                      <a:pt x="2564606" y="997242"/>
                    </a:cubicBezTo>
                    <a:close/>
                    <a:moveTo>
                      <a:pt x="1813999" y="984389"/>
                    </a:moveTo>
                    <a:cubicBezTo>
                      <a:pt x="1794505" y="984312"/>
                      <a:pt x="1784643" y="990623"/>
                      <a:pt x="1784643" y="990623"/>
                    </a:cubicBezTo>
                    <a:cubicBezTo>
                      <a:pt x="1708825" y="990623"/>
                      <a:pt x="1708825" y="1073741"/>
                      <a:pt x="1716838" y="1093443"/>
                    </a:cubicBezTo>
                    <a:cubicBezTo>
                      <a:pt x="1724851" y="1113145"/>
                      <a:pt x="1766767" y="1210423"/>
                      <a:pt x="1782177" y="1233820"/>
                    </a:cubicBezTo>
                    <a:lnTo>
                      <a:pt x="1782185" y="1233834"/>
                    </a:lnTo>
                    <a:lnTo>
                      <a:pt x="1794023" y="1260629"/>
                    </a:lnTo>
                    <a:lnTo>
                      <a:pt x="1796091" y="1269981"/>
                    </a:lnTo>
                    <a:lnTo>
                      <a:pt x="1796318" y="1274388"/>
                    </a:lnTo>
                    <a:lnTo>
                      <a:pt x="1790412" y="1282391"/>
                    </a:lnTo>
                    <a:lnTo>
                      <a:pt x="1790413" y="1282391"/>
                    </a:lnTo>
                    <a:cubicBezTo>
                      <a:pt x="1793757" y="1282283"/>
                      <a:pt x="1795666" y="1280318"/>
                      <a:pt x="1796460" y="1277152"/>
                    </a:cubicBezTo>
                    <a:lnTo>
                      <a:pt x="1796318" y="1274388"/>
                    </a:lnTo>
                    <a:lnTo>
                      <a:pt x="1796894" y="1273608"/>
                    </a:lnTo>
                    <a:lnTo>
                      <a:pt x="1796091" y="1269981"/>
                    </a:lnTo>
                    <a:lnTo>
                      <a:pt x="1795820" y="1264696"/>
                    </a:lnTo>
                    <a:lnTo>
                      <a:pt x="1794023" y="1260629"/>
                    </a:lnTo>
                    <a:lnTo>
                      <a:pt x="1792627" y="1254320"/>
                    </a:lnTo>
                    <a:lnTo>
                      <a:pt x="1782185" y="1233834"/>
                    </a:lnTo>
                    <a:lnTo>
                      <a:pt x="1782178" y="1233820"/>
                    </a:lnTo>
                    <a:cubicBezTo>
                      <a:pt x="1766768" y="1210423"/>
                      <a:pt x="1724852" y="1113145"/>
                      <a:pt x="1716839" y="1093443"/>
                    </a:cubicBezTo>
                    <a:cubicBezTo>
                      <a:pt x="1708826" y="1073741"/>
                      <a:pt x="1708826" y="990623"/>
                      <a:pt x="1784644" y="990623"/>
                    </a:cubicBezTo>
                    <a:cubicBezTo>
                      <a:pt x="1784644" y="990623"/>
                      <a:pt x="1787110" y="989045"/>
                      <a:pt x="1792012" y="987477"/>
                    </a:cubicBezTo>
                    <a:lnTo>
                      <a:pt x="1813999" y="984389"/>
                    </a:lnTo>
                    <a:close/>
                    <a:moveTo>
                      <a:pt x="570790" y="977636"/>
                    </a:moveTo>
                    <a:cubicBezTo>
                      <a:pt x="567207" y="977462"/>
                      <a:pt x="565396" y="978309"/>
                      <a:pt x="565396" y="978309"/>
                    </a:cubicBezTo>
                    <a:cubicBezTo>
                      <a:pt x="578340" y="1012788"/>
                      <a:pt x="549369" y="1078666"/>
                      <a:pt x="549369" y="1078666"/>
                    </a:cubicBezTo>
                    <a:lnTo>
                      <a:pt x="533677" y="1099408"/>
                    </a:lnTo>
                    <a:lnTo>
                      <a:pt x="530098" y="1103523"/>
                    </a:lnTo>
                    <a:lnTo>
                      <a:pt x="524473" y="1109219"/>
                    </a:lnTo>
                    <a:lnTo>
                      <a:pt x="515046" y="1114856"/>
                    </a:lnTo>
                    <a:lnTo>
                      <a:pt x="515044" y="1114857"/>
                    </a:lnTo>
                    <a:lnTo>
                      <a:pt x="515044" y="1114857"/>
                    </a:lnTo>
                    <a:lnTo>
                      <a:pt x="515046" y="1114856"/>
                    </a:lnTo>
                    <a:lnTo>
                      <a:pt x="521053" y="1112683"/>
                    </a:lnTo>
                    <a:lnTo>
                      <a:pt x="524473" y="1109219"/>
                    </a:lnTo>
                    <a:lnTo>
                      <a:pt x="525869" y="1108385"/>
                    </a:lnTo>
                    <a:lnTo>
                      <a:pt x="530098" y="1103523"/>
                    </a:lnTo>
                    <a:lnTo>
                      <a:pt x="532091" y="1101504"/>
                    </a:lnTo>
                    <a:lnTo>
                      <a:pt x="533677" y="1099408"/>
                    </a:lnTo>
                    <a:lnTo>
                      <a:pt x="535779" y="1096991"/>
                    </a:lnTo>
                    <a:cubicBezTo>
                      <a:pt x="539667" y="1092100"/>
                      <a:pt x="544169" y="1086054"/>
                      <a:pt x="549370" y="1078666"/>
                    </a:cubicBezTo>
                    <a:cubicBezTo>
                      <a:pt x="549370" y="1078666"/>
                      <a:pt x="578341" y="1012788"/>
                      <a:pt x="565397" y="978309"/>
                    </a:cubicBezTo>
                    <a:lnTo>
                      <a:pt x="570790" y="977636"/>
                    </a:lnTo>
                    <a:close/>
                    <a:moveTo>
                      <a:pt x="689293" y="967843"/>
                    </a:moveTo>
                    <a:lnTo>
                      <a:pt x="722335" y="971042"/>
                    </a:lnTo>
                    <a:lnTo>
                      <a:pt x="729412" y="975023"/>
                    </a:lnTo>
                    <a:lnTo>
                      <a:pt x="735016" y="979910"/>
                    </a:lnTo>
                    <a:lnTo>
                      <a:pt x="738156" y="984902"/>
                    </a:lnTo>
                    <a:lnTo>
                      <a:pt x="741977" y="992236"/>
                    </a:lnTo>
                    <a:lnTo>
                      <a:pt x="744546" y="995058"/>
                    </a:lnTo>
                    <a:lnTo>
                      <a:pt x="747197" y="999272"/>
                    </a:lnTo>
                    <a:lnTo>
                      <a:pt x="748894" y="999834"/>
                    </a:lnTo>
                    <a:lnTo>
                      <a:pt x="751067" y="1002221"/>
                    </a:lnTo>
                    <a:cubicBezTo>
                      <a:pt x="755506" y="1004916"/>
                      <a:pt x="761798" y="1006785"/>
                      <a:pt x="771275" y="1007247"/>
                    </a:cubicBezTo>
                    <a:lnTo>
                      <a:pt x="771275" y="1007247"/>
                    </a:lnTo>
                    <a:lnTo>
                      <a:pt x="748894" y="999834"/>
                    </a:lnTo>
                    <a:lnTo>
                      <a:pt x="744546" y="995058"/>
                    </a:lnTo>
                    <a:lnTo>
                      <a:pt x="738156" y="984902"/>
                    </a:lnTo>
                    <a:lnTo>
                      <a:pt x="736006" y="980773"/>
                    </a:lnTo>
                    <a:lnTo>
                      <a:pt x="735016" y="979910"/>
                    </a:lnTo>
                    <a:lnTo>
                      <a:pt x="733328" y="977226"/>
                    </a:lnTo>
                    <a:lnTo>
                      <a:pt x="729412" y="975023"/>
                    </a:lnTo>
                    <a:lnTo>
                      <a:pt x="725160" y="971316"/>
                    </a:lnTo>
                    <a:lnTo>
                      <a:pt x="722335" y="971042"/>
                    </a:lnTo>
                    <a:lnTo>
                      <a:pt x="719079" y="969211"/>
                    </a:lnTo>
                    <a:cubicBezTo>
                      <a:pt x="712184" y="967453"/>
                      <a:pt x="702700" y="966804"/>
                      <a:pt x="689293" y="967843"/>
                    </a:cubicBezTo>
                    <a:close/>
                    <a:moveTo>
                      <a:pt x="398862" y="959300"/>
                    </a:moveTo>
                    <a:lnTo>
                      <a:pt x="398861" y="959300"/>
                    </a:lnTo>
                    <a:lnTo>
                      <a:pt x="411984" y="965201"/>
                    </a:lnTo>
                    <a:lnTo>
                      <a:pt x="414414" y="968797"/>
                    </a:lnTo>
                    <a:lnTo>
                      <a:pt x="418220" y="977582"/>
                    </a:lnTo>
                    <a:lnTo>
                      <a:pt x="419107" y="980821"/>
                    </a:lnTo>
                    <a:lnTo>
                      <a:pt x="419924" y="986313"/>
                    </a:lnTo>
                    <a:cubicBezTo>
                      <a:pt x="409541" y="994663"/>
                      <a:pt x="401305" y="1004185"/>
                      <a:pt x="395049" y="1014479"/>
                    </a:cubicBezTo>
                    <a:lnTo>
                      <a:pt x="387641" y="1033184"/>
                    </a:lnTo>
                    <a:lnTo>
                      <a:pt x="384614" y="1037577"/>
                    </a:lnTo>
                    <a:lnTo>
                      <a:pt x="384465" y="1041202"/>
                    </a:lnTo>
                    <a:lnTo>
                      <a:pt x="382056" y="1047284"/>
                    </a:lnTo>
                    <a:cubicBezTo>
                      <a:pt x="379596" y="1058727"/>
                      <a:pt x="378950" y="1070545"/>
                      <a:pt x="379955" y="1082340"/>
                    </a:cubicBezTo>
                    <a:lnTo>
                      <a:pt x="382328" y="1092971"/>
                    </a:lnTo>
                    <a:lnTo>
                      <a:pt x="382143" y="1097462"/>
                    </a:lnTo>
                    <a:lnTo>
                      <a:pt x="384505" y="1102721"/>
                    </a:lnTo>
                    <a:lnTo>
                      <a:pt x="387752" y="1117260"/>
                    </a:lnTo>
                    <a:lnTo>
                      <a:pt x="397161" y="1130894"/>
                    </a:lnTo>
                    <a:lnTo>
                      <a:pt x="407513" y="1153937"/>
                    </a:lnTo>
                    <a:lnTo>
                      <a:pt x="420968" y="1165389"/>
                    </a:lnTo>
                    <a:lnTo>
                      <a:pt x="429075" y="1177137"/>
                    </a:lnTo>
                    <a:lnTo>
                      <a:pt x="452015" y="1191815"/>
                    </a:lnTo>
                    <a:lnTo>
                      <a:pt x="455726" y="1194973"/>
                    </a:lnTo>
                    <a:lnTo>
                      <a:pt x="458053" y="1195679"/>
                    </a:lnTo>
                    <a:lnTo>
                      <a:pt x="460617" y="1197319"/>
                    </a:lnTo>
                    <a:cubicBezTo>
                      <a:pt x="472175" y="1202565"/>
                      <a:pt x="484720" y="1206195"/>
                      <a:pt x="498089" y="1207814"/>
                    </a:cubicBezTo>
                    <a:lnTo>
                      <a:pt x="498090" y="1207814"/>
                    </a:lnTo>
                    <a:lnTo>
                      <a:pt x="458053" y="1195679"/>
                    </a:lnTo>
                    <a:lnTo>
                      <a:pt x="452015" y="1191815"/>
                    </a:lnTo>
                    <a:lnTo>
                      <a:pt x="420968" y="1165389"/>
                    </a:lnTo>
                    <a:lnTo>
                      <a:pt x="397161" y="1130894"/>
                    </a:lnTo>
                    <a:lnTo>
                      <a:pt x="384505" y="1102721"/>
                    </a:lnTo>
                    <a:lnTo>
                      <a:pt x="382328" y="1092971"/>
                    </a:lnTo>
                    <a:lnTo>
                      <a:pt x="384465" y="1041202"/>
                    </a:lnTo>
                    <a:lnTo>
                      <a:pt x="387641" y="1033184"/>
                    </a:lnTo>
                    <a:lnTo>
                      <a:pt x="419925" y="986313"/>
                    </a:lnTo>
                    <a:cubicBezTo>
                      <a:pt x="419925" y="986313"/>
                      <a:pt x="419838" y="984538"/>
                      <a:pt x="419401" y="981897"/>
                    </a:cubicBezTo>
                    <a:lnTo>
                      <a:pt x="419107" y="980821"/>
                    </a:lnTo>
                    <a:lnTo>
                      <a:pt x="418836" y="979002"/>
                    </a:lnTo>
                    <a:lnTo>
                      <a:pt x="418220" y="977582"/>
                    </a:lnTo>
                    <a:lnTo>
                      <a:pt x="416772" y="972287"/>
                    </a:lnTo>
                    <a:lnTo>
                      <a:pt x="414414" y="968797"/>
                    </a:lnTo>
                    <a:lnTo>
                      <a:pt x="413067" y="965688"/>
                    </a:lnTo>
                    <a:lnTo>
                      <a:pt x="411984" y="965201"/>
                    </a:lnTo>
                    <a:lnTo>
                      <a:pt x="410454" y="962936"/>
                    </a:lnTo>
                    <a:cubicBezTo>
                      <a:pt x="407557" y="960469"/>
                      <a:pt x="403781" y="958954"/>
                      <a:pt x="398862" y="959300"/>
                    </a:cubicBezTo>
                    <a:close/>
                    <a:moveTo>
                      <a:pt x="1765535" y="943908"/>
                    </a:moveTo>
                    <a:lnTo>
                      <a:pt x="1765535" y="943908"/>
                    </a:lnTo>
                    <a:lnTo>
                      <a:pt x="1796971" y="947765"/>
                    </a:lnTo>
                    <a:lnTo>
                      <a:pt x="1796972" y="947765"/>
                    </a:lnTo>
                    <a:close/>
                    <a:moveTo>
                      <a:pt x="256047" y="934558"/>
                    </a:moveTo>
                    <a:cubicBezTo>
                      <a:pt x="249720" y="933865"/>
                      <a:pt x="239780" y="934904"/>
                      <a:pt x="224524" y="938906"/>
                    </a:cubicBezTo>
                    <a:cubicBezTo>
                      <a:pt x="224524" y="938906"/>
                      <a:pt x="50082" y="1012788"/>
                      <a:pt x="92614" y="1212886"/>
                    </a:cubicBezTo>
                    <a:cubicBezTo>
                      <a:pt x="92614" y="1212886"/>
                      <a:pt x="111106" y="1226739"/>
                      <a:pt x="129906" y="1225738"/>
                    </a:cubicBezTo>
                    <a:lnTo>
                      <a:pt x="129907" y="1225738"/>
                    </a:lnTo>
                    <a:lnTo>
                      <a:pt x="104211" y="1219687"/>
                    </a:lnTo>
                    <a:cubicBezTo>
                      <a:pt x="97238" y="1216349"/>
                      <a:pt x="92615" y="1212886"/>
                      <a:pt x="92615" y="1212886"/>
                    </a:cubicBezTo>
                    <a:cubicBezTo>
                      <a:pt x="50083" y="1012788"/>
                      <a:pt x="224525" y="938906"/>
                      <a:pt x="224525" y="938906"/>
                    </a:cubicBezTo>
                    <a:lnTo>
                      <a:pt x="256047" y="934558"/>
                    </a:lnTo>
                    <a:close/>
                    <a:moveTo>
                      <a:pt x="1986208" y="925360"/>
                    </a:moveTo>
                    <a:lnTo>
                      <a:pt x="2026981" y="926346"/>
                    </a:lnTo>
                    <a:lnTo>
                      <a:pt x="2026981" y="926346"/>
                    </a:lnTo>
                    <a:lnTo>
                      <a:pt x="2070517" y="942003"/>
                    </a:lnTo>
                    <a:lnTo>
                      <a:pt x="2100228" y="962163"/>
                    </a:lnTo>
                    <a:lnTo>
                      <a:pt x="2115366" y="975408"/>
                    </a:lnTo>
                    <a:lnTo>
                      <a:pt x="2137563" y="1003792"/>
                    </a:lnTo>
                    <a:lnTo>
                      <a:pt x="2145723" y="1015055"/>
                    </a:lnTo>
                    <a:cubicBezTo>
                      <a:pt x="2152878" y="1026171"/>
                      <a:pt x="2158819" y="1035876"/>
                      <a:pt x="2164347" y="1042341"/>
                    </a:cubicBezTo>
                    <a:lnTo>
                      <a:pt x="2174315" y="1062173"/>
                    </a:lnTo>
                    <a:lnTo>
                      <a:pt x="2177239" y="1073089"/>
                    </a:lnTo>
                    <a:lnTo>
                      <a:pt x="2180730" y="1087374"/>
                    </a:lnTo>
                    <a:lnTo>
                      <a:pt x="2181479" y="1089577"/>
                    </a:lnTo>
                    <a:lnTo>
                      <a:pt x="2183689" y="1098396"/>
                    </a:lnTo>
                    <a:lnTo>
                      <a:pt x="2185828" y="1102362"/>
                    </a:lnTo>
                    <a:lnTo>
                      <a:pt x="2187556" y="1107443"/>
                    </a:lnTo>
                    <a:lnTo>
                      <a:pt x="2189098" y="1108425"/>
                    </a:lnTo>
                    <a:lnTo>
                      <a:pt x="2190979" y="1111913"/>
                    </a:lnTo>
                    <a:lnTo>
                      <a:pt x="2200752" y="1115847"/>
                    </a:lnTo>
                    <a:lnTo>
                      <a:pt x="2200754" y="1115848"/>
                    </a:lnTo>
                    <a:lnTo>
                      <a:pt x="2200754" y="1115848"/>
                    </a:lnTo>
                    <a:lnTo>
                      <a:pt x="2200752" y="1115847"/>
                    </a:lnTo>
                    <a:lnTo>
                      <a:pt x="2189098" y="1108425"/>
                    </a:lnTo>
                    <a:lnTo>
                      <a:pt x="2185828" y="1102362"/>
                    </a:lnTo>
                    <a:lnTo>
                      <a:pt x="2181479" y="1089577"/>
                    </a:lnTo>
                    <a:lnTo>
                      <a:pt x="2178927" y="1079393"/>
                    </a:lnTo>
                    <a:lnTo>
                      <a:pt x="2177239" y="1073089"/>
                    </a:lnTo>
                    <a:lnTo>
                      <a:pt x="2174814" y="1063165"/>
                    </a:lnTo>
                    <a:lnTo>
                      <a:pt x="2174315" y="1062173"/>
                    </a:lnTo>
                    <a:lnTo>
                      <a:pt x="2173534" y="1059256"/>
                    </a:lnTo>
                    <a:cubicBezTo>
                      <a:pt x="2171280" y="1052839"/>
                      <a:pt x="2168393" y="1046958"/>
                      <a:pt x="2164348" y="1042341"/>
                    </a:cubicBezTo>
                    <a:cubicBezTo>
                      <a:pt x="2158030" y="1034953"/>
                      <a:pt x="2151173" y="1023331"/>
                      <a:pt x="2142582" y="1010210"/>
                    </a:cubicBezTo>
                    <a:lnTo>
                      <a:pt x="2137563" y="1003792"/>
                    </a:lnTo>
                    <a:lnTo>
                      <a:pt x="2119821" y="979306"/>
                    </a:lnTo>
                    <a:lnTo>
                      <a:pt x="2115366" y="975408"/>
                    </a:lnTo>
                    <a:lnTo>
                      <a:pt x="2110413" y="969074"/>
                    </a:lnTo>
                    <a:lnTo>
                      <a:pt x="2100228" y="962163"/>
                    </a:lnTo>
                    <a:lnTo>
                      <a:pt x="2081841" y="946075"/>
                    </a:lnTo>
                    <a:lnTo>
                      <a:pt x="2070517" y="942003"/>
                    </a:lnTo>
                    <a:lnTo>
                      <a:pt x="2060677" y="935326"/>
                    </a:lnTo>
                    <a:cubicBezTo>
                      <a:pt x="2050526" y="931228"/>
                      <a:pt x="2039344" y="928121"/>
                      <a:pt x="2026982" y="926346"/>
                    </a:cubicBezTo>
                    <a:lnTo>
                      <a:pt x="2026981" y="926346"/>
                    </a:lnTo>
                    <a:close/>
                    <a:moveTo>
                      <a:pt x="427938" y="867486"/>
                    </a:moveTo>
                    <a:cubicBezTo>
                      <a:pt x="413453" y="867486"/>
                      <a:pt x="397619" y="874759"/>
                      <a:pt x="382016" y="885668"/>
                    </a:cubicBezTo>
                    <a:lnTo>
                      <a:pt x="372904" y="893852"/>
                    </a:lnTo>
                    <a:lnTo>
                      <a:pt x="364645" y="899283"/>
                    </a:lnTo>
                    <a:lnTo>
                      <a:pt x="346426" y="917634"/>
                    </a:lnTo>
                    <a:lnTo>
                      <a:pt x="337481" y="925668"/>
                    </a:lnTo>
                    <a:lnTo>
                      <a:pt x="332082" y="932082"/>
                    </a:lnTo>
                    <a:lnTo>
                      <a:pt x="327675" y="936521"/>
                    </a:lnTo>
                    <a:lnTo>
                      <a:pt x="309550" y="958850"/>
                    </a:lnTo>
                    <a:lnTo>
                      <a:pt x="303810" y="965669"/>
                    </a:lnTo>
                    <a:lnTo>
                      <a:pt x="301582" y="968665"/>
                    </a:lnTo>
                    <a:lnTo>
                      <a:pt x="300838" y="969582"/>
                    </a:lnTo>
                    <a:lnTo>
                      <a:pt x="295756" y="976502"/>
                    </a:lnTo>
                    <a:lnTo>
                      <a:pt x="294010" y="978851"/>
                    </a:lnTo>
                    <a:lnTo>
                      <a:pt x="293482" y="979599"/>
                    </a:lnTo>
                    <a:lnTo>
                      <a:pt x="293203" y="979979"/>
                    </a:lnTo>
                    <a:lnTo>
                      <a:pt x="290712" y="983523"/>
                    </a:lnTo>
                    <a:lnTo>
                      <a:pt x="290480" y="983851"/>
                    </a:lnTo>
                    <a:cubicBezTo>
                      <a:pt x="293100" y="1007555"/>
                      <a:pt x="299533" y="1018714"/>
                      <a:pt x="307710" y="1022119"/>
                    </a:cubicBezTo>
                    <a:lnTo>
                      <a:pt x="307711" y="1022119"/>
                    </a:lnTo>
                    <a:lnTo>
                      <a:pt x="297012" y="1010597"/>
                    </a:lnTo>
                    <a:cubicBezTo>
                      <a:pt x="294054" y="1004418"/>
                      <a:pt x="291791" y="995703"/>
                      <a:pt x="290481" y="983851"/>
                    </a:cubicBezTo>
                    <a:lnTo>
                      <a:pt x="290712" y="983523"/>
                    </a:lnTo>
                    <a:lnTo>
                      <a:pt x="293482" y="979599"/>
                    </a:lnTo>
                    <a:lnTo>
                      <a:pt x="295756" y="976502"/>
                    </a:lnTo>
                    <a:lnTo>
                      <a:pt x="301582" y="968665"/>
                    </a:lnTo>
                    <a:lnTo>
                      <a:pt x="309550" y="958850"/>
                    </a:lnTo>
                    <a:lnTo>
                      <a:pt x="332082" y="932082"/>
                    </a:lnTo>
                    <a:lnTo>
                      <a:pt x="346426" y="917634"/>
                    </a:lnTo>
                    <a:lnTo>
                      <a:pt x="372904" y="893852"/>
                    </a:lnTo>
                    <a:lnTo>
                      <a:pt x="405397" y="872486"/>
                    </a:lnTo>
                    <a:lnTo>
                      <a:pt x="427939" y="867486"/>
                    </a:lnTo>
                    <a:close/>
                    <a:moveTo>
                      <a:pt x="1029718" y="808954"/>
                    </a:moveTo>
                    <a:lnTo>
                      <a:pt x="1035096" y="843471"/>
                    </a:lnTo>
                    <a:lnTo>
                      <a:pt x="1032706" y="812505"/>
                    </a:lnTo>
                    <a:close/>
                    <a:moveTo>
                      <a:pt x="440882" y="804070"/>
                    </a:moveTo>
                    <a:cubicBezTo>
                      <a:pt x="440882" y="804070"/>
                      <a:pt x="437740" y="804265"/>
                      <a:pt x="432492" y="805015"/>
                    </a:cubicBezTo>
                    <a:lnTo>
                      <a:pt x="430154" y="805492"/>
                    </a:lnTo>
                    <a:lnTo>
                      <a:pt x="426580" y="805965"/>
                    </a:lnTo>
                    <a:lnTo>
                      <a:pt x="423037" y="806941"/>
                    </a:lnTo>
                    <a:lnTo>
                      <a:pt x="411465" y="809297"/>
                    </a:lnTo>
                    <a:lnTo>
                      <a:pt x="401232" y="812945"/>
                    </a:lnTo>
                    <a:lnTo>
                      <a:pt x="393496" y="815075"/>
                    </a:lnTo>
                    <a:lnTo>
                      <a:pt x="390663" y="816713"/>
                    </a:lnTo>
                    <a:lnTo>
                      <a:pt x="384018" y="819082"/>
                    </a:lnTo>
                    <a:cubicBezTo>
                      <a:pt x="374489" y="823502"/>
                      <a:pt x="364927" y="829200"/>
                      <a:pt x="356367" y="836538"/>
                    </a:cubicBezTo>
                    <a:lnTo>
                      <a:pt x="390663" y="816713"/>
                    </a:lnTo>
                    <a:lnTo>
                      <a:pt x="401232" y="812945"/>
                    </a:lnTo>
                    <a:lnTo>
                      <a:pt x="423037" y="806941"/>
                    </a:lnTo>
                    <a:lnTo>
                      <a:pt x="430154" y="805492"/>
                    </a:lnTo>
                    <a:close/>
                    <a:moveTo>
                      <a:pt x="1018311" y="795397"/>
                    </a:moveTo>
                    <a:cubicBezTo>
                      <a:pt x="1014017" y="793708"/>
                      <a:pt x="1009070" y="793618"/>
                      <a:pt x="1003631" y="795508"/>
                    </a:cubicBezTo>
                    <a:cubicBezTo>
                      <a:pt x="996379" y="798029"/>
                      <a:pt x="988250" y="804070"/>
                      <a:pt x="979620" y="814537"/>
                    </a:cubicBezTo>
                    <a:cubicBezTo>
                      <a:pt x="979620" y="814537"/>
                      <a:pt x="853256" y="1083592"/>
                      <a:pt x="942635" y="1236898"/>
                    </a:cubicBezTo>
                    <a:cubicBezTo>
                      <a:pt x="942635" y="1236898"/>
                      <a:pt x="945518" y="1239127"/>
                      <a:pt x="951002" y="1242332"/>
                    </a:cubicBezTo>
                    <a:lnTo>
                      <a:pt x="953670" y="1243588"/>
                    </a:lnTo>
                    <a:lnTo>
                      <a:pt x="957343" y="1245816"/>
                    </a:lnTo>
                    <a:lnTo>
                      <a:pt x="961782" y="1247407"/>
                    </a:lnTo>
                    <a:lnTo>
                      <a:pt x="974979" y="1253619"/>
                    </a:lnTo>
                    <a:lnTo>
                      <a:pt x="989111" y="1257203"/>
                    </a:lnTo>
                    <a:lnTo>
                      <a:pt x="998806" y="1260679"/>
                    </a:lnTo>
                    <a:lnTo>
                      <a:pt x="1003707" y="1260906"/>
                    </a:lnTo>
                    <a:lnTo>
                      <a:pt x="1012885" y="1263233"/>
                    </a:lnTo>
                    <a:cubicBezTo>
                      <a:pt x="1027655" y="1265323"/>
                      <a:pt x="1044465" y="1265881"/>
                      <a:pt x="1063037" y="1263651"/>
                    </a:cubicBezTo>
                    <a:lnTo>
                      <a:pt x="1063037" y="1263651"/>
                    </a:lnTo>
                    <a:lnTo>
                      <a:pt x="1003707" y="1260906"/>
                    </a:lnTo>
                    <a:lnTo>
                      <a:pt x="989111" y="1257203"/>
                    </a:lnTo>
                    <a:lnTo>
                      <a:pt x="961782" y="1247407"/>
                    </a:lnTo>
                    <a:lnTo>
                      <a:pt x="953670" y="1243588"/>
                    </a:lnTo>
                    <a:lnTo>
                      <a:pt x="942636" y="1236898"/>
                    </a:lnTo>
                    <a:cubicBezTo>
                      <a:pt x="853257" y="1083592"/>
                      <a:pt x="979620" y="814537"/>
                      <a:pt x="979620" y="814537"/>
                    </a:cubicBezTo>
                    <a:cubicBezTo>
                      <a:pt x="988250" y="804070"/>
                      <a:pt x="996379" y="798029"/>
                      <a:pt x="1003631" y="795508"/>
                    </a:cubicBezTo>
                    <a:close/>
                    <a:moveTo>
                      <a:pt x="681281" y="791168"/>
                    </a:moveTo>
                    <a:lnTo>
                      <a:pt x="681716" y="836578"/>
                    </a:lnTo>
                    <a:lnTo>
                      <a:pt x="680484" y="851072"/>
                    </a:lnTo>
                    <a:lnTo>
                      <a:pt x="676095" y="884761"/>
                    </a:lnTo>
                    <a:lnTo>
                      <a:pt x="670861" y="900354"/>
                    </a:lnTo>
                    <a:lnTo>
                      <a:pt x="658268" y="923351"/>
                    </a:lnTo>
                    <a:lnTo>
                      <a:pt x="640598" y="938873"/>
                    </a:lnTo>
                    <a:lnTo>
                      <a:pt x="636967" y="940909"/>
                    </a:lnTo>
                    <a:lnTo>
                      <a:pt x="610709" y="943667"/>
                    </a:lnTo>
                    <a:cubicBezTo>
                      <a:pt x="620129" y="944618"/>
                      <a:pt x="628330" y="943883"/>
                      <a:pt x="635466" y="941751"/>
                    </a:cubicBezTo>
                    <a:lnTo>
                      <a:pt x="636967" y="940909"/>
                    </a:lnTo>
                    <a:lnTo>
                      <a:pt x="638459" y="940752"/>
                    </a:lnTo>
                    <a:lnTo>
                      <a:pt x="640598" y="938873"/>
                    </a:lnTo>
                    <a:lnTo>
                      <a:pt x="653830" y="931454"/>
                    </a:lnTo>
                    <a:lnTo>
                      <a:pt x="658268" y="923351"/>
                    </a:lnTo>
                    <a:lnTo>
                      <a:pt x="665181" y="917278"/>
                    </a:lnTo>
                    <a:lnTo>
                      <a:pt x="670861" y="900354"/>
                    </a:lnTo>
                    <a:lnTo>
                      <a:pt x="675063" y="892682"/>
                    </a:lnTo>
                    <a:lnTo>
                      <a:pt x="676095" y="884761"/>
                    </a:lnTo>
                    <a:lnTo>
                      <a:pt x="678137" y="878674"/>
                    </a:lnTo>
                    <a:lnTo>
                      <a:pt x="680484" y="851072"/>
                    </a:lnTo>
                    <a:lnTo>
                      <a:pt x="681761" y="841271"/>
                    </a:lnTo>
                    <a:lnTo>
                      <a:pt x="681716" y="836578"/>
                    </a:lnTo>
                    <a:lnTo>
                      <a:pt x="681960" y="833706"/>
                    </a:lnTo>
                    <a:close/>
                    <a:moveTo>
                      <a:pt x="2336942" y="789294"/>
                    </a:moveTo>
                    <a:lnTo>
                      <a:pt x="2336941" y="789294"/>
                    </a:lnTo>
                    <a:lnTo>
                      <a:pt x="2350662" y="794915"/>
                    </a:lnTo>
                    <a:lnTo>
                      <a:pt x="2350672" y="794945"/>
                    </a:lnTo>
                    <a:lnTo>
                      <a:pt x="2357003" y="814001"/>
                    </a:lnTo>
                    <a:lnTo>
                      <a:pt x="2357557" y="823380"/>
                    </a:lnTo>
                    <a:lnTo>
                      <a:pt x="2357968" y="841519"/>
                    </a:lnTo>
                    <a:lnTo>
                      <a:pt x="2351357" y="897183"/>
                    </a:lnTo>
                    <a:lnTo>
                      <a:pt x="2339080" y="953624"/>
                    </a:lnTo>
                    <a:lnTo>
                      <a:pt x="2332187" y="982395"/>
                    </a:lnTo>
                    <a:lnTo>
                      <a:pt x="2329248" y="992083"/>
                    </a:lnTo>
                    <a:lnTo>
                      <a:pt x="2307353" y="1055886"/>
                    </a:lnTo>
                    <a:cubicBezTo>
                      <a:pt x="2302653" y="1067276"/>
                      <a:pt x="2298656" y="1077089"/>
                      <a:pt x="2295345" y="1085544"/>
                    </a:cubicBezTo>
                    <a:lnTo>
                      <a:pt x="2292980" y="1091993"/>
                    </a:lnTo>
                    <a:lnTo>
                      <a:pt x="2290893" y="1097235"/>
                    </a:lnTo>
                    <a:lnTo>
                      <a:pt x="2290178" y="1099632"/>
                    </a:lnTo>
                    <a:lnTo>
                      <a:pt x="2287455" y="1107055"/>
                    </a:lnTo>
                    <a:lnTo>
                      <a:pt x="2286862" y="1110746"/>
                    </a:lnTo>
                    <a:lnTo>
                      <a:pt x="2283582" y="1121742"/>
                    </a:lnTo>
                    <a:lnTo>
                      <a:pt x="2284240" y="1127071"/>
                    </a:lnTo>
                    <a:lnTo>
                      <a:pt x="2283622" y="1130923"/>
                    </a:lnTo>
                    <a:lnTo>
                      <a:pt x="2284808" y="1131663"/>
                    </a:lnTo>
                    <a:lnTo>
                      <a:pt x="2285080" y="1133862"/>
                    </a:lnTo>
                    <a:lnTo>
                      <a:pt x="2295043" y="1138051"/>
                    </a:lnTo>
                    <a:lnTo>
                      <a:pt x="2295044" y="1138052"/>
                    </a:lnTo>
                    <a:lnTo>
                      <a:pt x="2295045" y="1138052"/>
                    </a:lnTo>
                    <a:lnTo>
                      <a:pt x="2319955" y="1138969"/>
                    </a:lnTo>
                    <a:lnTo>
                      <a:pt x="2320914" y="1139004"/>
                    </a:lnTo>
                    <a:lnTo>
                      <a:pt x="2320914" y="1139004"/>
                    </a:lnTo>
                    <a:lnTo>
                      <a:pt x="2319955" y="1138969"/>
                    </a:lnTo>
                    <a:lnTo>
                      <a:pt x="2295045" y="1138052"/>
                    </a:lnTo>
                    <a:lnTo>
                      <a:pt x="2295045" y="1138052"/>
                    </a:lnTo>
                    <a:lnTo>
                      <a:pt x="2295043" y="1138051"/>
                    </a:lnTo>
                    <a:lnTo>
                      <a:pt x="2284808" y="1131663"/>
                    </a:lnTo>
                    <a:lnTo>
                      <a:pt x="2284240" y="1127071"/>
                    </a:lnTo>
                    <a:lnTo>
                      <a:pt x="2286862" y="1110746"/>
                    </a:lnTo>
                    <a:lnTo>
                      <a:pt x="2290178" y="1099632"/>
                    </a:lnTo>
                    <a:lnTo>
                      <a:pt x="2292980" y="1091993"/>
                    </a:lnTo>
                    <a:lnTo>
                      <a:pt x="2307354" y="1055886"/>
                    </a:lnTo>
                    <a:cubicBezTo>
                      <a:pt x="2312054" y="1044573"/>
                      <a:pt x="2316774" y="1031807"/>
                      <a:pt x="2321342" y="1018143"/>
                    </a:cubicBezTo>
                    <a:lnTo>
                      <a:pt x="2329248" y="992083"/>
                    </a:lnTo>
                    <a:lnTo>
                      <a:pt x="2331296" y="986116"/>
                    </a:lnTo>
                    <a:lnTo>
                      <a:pt x="2332187" y="982395"/>
                    </a:lnTo>
                    <a:lnTo>
                      <a:pt x="2334428" y="975010"/>
                    </a:lnTo>
                    <a:lnTo>
                      <a:pt x="2339080" y="953624"/>
                    </a:lnTo>
                    <a:lnTo>
                      <a:pt x="2350134" y="907481"/>
                    </a:lnTo>
                    <a:lnTo>
                      <a:pt x="2351357" y="897183"/>
                    </a:lnTo>
                    <a:lnTo>
                      <a:pt x="2353816" y="885879"/>
                    </a:lnTo>
                    <a:cubicBezTo>
                      <a:pt x="2355954" y="871815"/>
                      <a:pt x="2357432" y="858515"/>
                      <a:pt x="2358081" y="846534"/>
                    </a:cubicBezTo>
                    <a:lnTo>
                      <a:pt x="2357968" y="841519"/>
                    </a:lnTo>
                    <a:lnTo>
                      <a:pt x="2358409" y="837805"/>
                    </a:lnTo>
                    <a:lnTo>
                      <a:pt x="2357557" y="823380"/>
                    </a:lnTo>
                    <a:lnTo>
                      <a:pt x="2357370" y="815104"/>
                    </a:lnTo>
                    <a:lnTo>
                      <a:pt x="2357003" y="814001"/>
                    </a:lnTo>
                    <a:lnTo>
                      <a:pt x="2356879" y="811898"/>
                    </a:lnTo>
                    <a:lnTo>
                      <a:pt x="2350672" y="794945"/>
                    </a:lnTo>
                    <a:lnTo>
                      <a:pt x="2350663" y="794915"/>
                    </a:lnTo>
                    <a:cubicBezTo>
                      <a:pt x="2347315" y="790429"/>
                      <a:pt x="2342798" y="788370"/>
                      <a:pt x="2336942" y="789294"/>
                    </a:cubicBezTo>
                    <a:close/>
                    <a:moveTo>
                      <a:pt x="509987" y="779317"/>
                    </a:moveTo>
                    <a:cubicBezTo>
                      <a:pt x="506259" y="780443"/>
                      <a:pt x="501752" y="783906"/>
                      <a:pt x="496358" y="791141"/>
                    </a:cubicBezTo>
                    <a:lnTo>
                      <a:pt x="494856" y="798090"/>
                    </a:lnTo>
                    <a:lnTo>
                      <a:pt x="492870" y="801617"/>
                    </a:lnTo>
                    <a:lnTo>
                      <a:pt x="474255" y="811140"/>
                    </a:lnTo>
                    <a:lnTo>
                      <a:pt x="474255" y="811141"/>
                    </a:lnTo>
                    <a:lnTo>
                      <a:pt x="474255" y="811141"/>
                    </a:lnTo>
                    <a:lnTo>
                      <a:pt x="474255" y="811140"/>
                    </a:lnTo>
                    <a:lnTo>
                      <a:pt x="490580" y="805686"/>
                    </a:lnTo>
                    <a:lnTo>
                      <a:pt x="492870" y="801617"/>
                    </a:lnTo>
                    <a:lnTo>
                      <a:pt x="494246" y="800914"/>
                    </a:lnTo>
                    <a:lnTo>
                      <a:pt x="494856" y="798090"/>
                    </a:lnTo>
                    <a:lnTo>
                      <a:pt x="495925" y="796191"/>
                    </a:lnTo>
                    <a:cubicBezTo>
                      <a:pt x="496551" y="793296"/>
                      <a:pt x="496358" y="791141"/>
                      <a:pt x="496358" y="791141"/>
                    </a:cubicBezTo>
                    <a:lnTo>
                      <a:pt x="509987" y="779317"/>
                    </a:lnTo>
                    <a:close/>
                    <a:moveTo>
                      <a:pt x="2601292" y="757855"/>
                    </a:moveTo>
                    <a:lnTo>
                      <a:pt x="2601291" y="757855"/>
                    </a:lnTo>
                    <a:lnTo>
                      <a:pt x="2606626" y="763218"/>
                    </a:lnTo>
                    <a:cubicBezTo>
                      <a:pt x="2608775" y="766013"/>
                      <a:pt x="2611317" y="769899"/>
                      <a:pt x="2614322" y="775133"/>
                    </a:cubicBezTo>
                    <a:lnTo>
                      <a:pt x="2624988" y="811007"/>
                    </a:lnTo>
                    <a:lnTo>
                      <a:pt x="2626106" y="816758"/>
                    </a:lnTo>
                    <a:lnTo>
                      <a:pt x="2627538" y="836324"/>
                    </a:lnTo>
                    <a:lnTo>
                      <a:pt x="2628988" y="873415"/>
                    </a:lnTo>
                    <a:lnTo>
                      <a:pt x="2627243" y="892919"/>
                    </a:lnTo>
                    <a:lnTo>
                      <a:pt x="2621067" y="930287"/>
                    </a:lnTo>
                    <a:lnTo>
                      <a:pt x="2620269" y="933160"/>
                    </a:lnTo>
                    <a:lnTo>
                      <a:pt x="2612234" y="948308"/>
                    </a:lnTo>
                    <a:lnTo>
                      <a:pt x="2612215" y="948342"/>
                    </a:lnTo>
                    <a:lnTo>
                      <a:pt x="2600762" y="954298"/>
                    </a:lnTo>
                    <a:lnTo>
                      <a:pt x="2600762" y="954298"/>
                    </a:lnTo>
                    <a:cubicBezTo>
                      <a:pt x="2605077" y="954298"/>
                      <a:pt x="2608891" y="952162"/>
                      <a:pt x="2612216" y="948342"/>
                    </a:cubicBezTo>
                    <a:lnTo>
                      <a:pt x="2612234" y="948308"/>
                    </a:lnTo>
                    <a:lnTo>
                      <a:pt x="2619829" y="934746"/>
                    </a:lnTo>
                    <a:lnTo>
                      <a:pt x="2620269" y="933160"/>
                    </a:lnTo>
                    <a:lnTo>
                      <a:pt x="2620738" y="932277"/>
                    </a:lnTo>
                    <a:lnTo>
                      <a:pt x="2621067" y="930287"/>
                    </a:lnTo>
                    <a:lnTo>
                      <a:pt x="2625247" y="915223"/>
                    </a:lnTo>
                    <a:lnTo>
                      <a:pt x="2627243" y="892919"/>
                    </a:lnTo>
                    <a:lnTo>
                      <a:pt x="2629271" y="880646"/>
                    </a:lnTo>
                    <a:lnTo>
                      <a:pt x="2628988" y="873415"/>
                    </a:lnTo>
                    <a:lnTo>
                      <a:pt x="2629683" y="865648"/>
                    </a:lnTo>
                    <a:lnTo>
                      <a:pt x="2627538" y="836324"/>
                    </a:lnTo>
                    <a:lnTo>
                      <a:pt x="2626940" y="821050"/>
                    </a:lnTo>
                    <a:lnTo>
                      <a:pt x="2626106" y="816758"/>
                    </a:lnTo>
                    <a:lnTo>
                      <a:pt x="2625913" y="814118"/>
                    </a:lnTo>
                    <a:lnTo>
                      <a:pt x="2624988" y="811007"/>
                    </a:lnTo>
                    <a:lnTo>
                      <a:pt x="2621881" y="795028"/>
                    </a:lnTo>
                    <a:cubicBezTo>
                      <a:pt x="2619775" y="787225"/>
                      <a:pt x="2617251" y="780443"/>
                      <a:pt x="2614323" y="775133"/>
                    </a:cubicBezTo>
                    <a:cubicBezTo>
                      <a:pt x="2608313" y="764666"/>
                      <a:pt x="2604153" y="759587"/>
                      <a:pt x="2601292" y="757855"/>
                    </a:cubicBezTo>
                    <a:close/>
                    <a:moveTo>
                      <a:pt x="694841" y="739577"/>
                    </a:moveTo>
                    <a:cubicBezTo>
                      <a:pt x="687290" y="742809"/>
                      <a:pt x="680047" y="756662"/>
                      <a:pt x="681280" y="791141"/>
                    </a:cubicBezTo>
                    <a:cubicBezTo>
                      <a:pt x="680664" y="773902"/>
                      <a:pt x="682166" y="761819"/>
                      <a:pt x="684767" y="753642"/>
                    </a:cubicBezTo>
                    <a:lnTo>
                      <a:pt x="694841" y="739577"/>
                    </a:lnTo>
                    <a:close/>
                    <a:moveTo>
                      <a:pt x="1893175" y="725473"/>
                    </a:moveTo>
                    <a:lnTo>
                      <a:pt x="1879630" y="731521"/>
                    </a:lnTo>
                    <a:lnTo>
                      <a:pt x="1875135" y="734806"/>
                    </a:lnTo>
                    <a:close/>
                    <a:moveTo>
                      <a:pt x="1893182" y="725470"/>
                    </a:moveTo>
                    <a:lnTo>
                      <a:pt x="1893182" y="725470"/>
                    </a:lnTo>
                    <a:lnTo>
                      <a:pt x="1900931" y="726618"/>
                    </a:lnTo>
                    <a:cubicBezTo>
                      <a:pt x="1902992" y="728841"/>
                      <a:pt x="1903146" y="733420"/>
                      <a:pt x="1901143" y="740654"/>
                    </a:cubicBezTo>
                    <a:cubicBezTo>
                      <a:pt x="1893130" y="770207"/>
                      <a:pt x="1840735" y="770207"/>
                      <a:pt x="1861693" y="814537"/>
                    </a:cubicBezTo>
                    <a:lnTo>
                      <a:pt x="1866697" y="839451"/>
                    </a:lnTo>
                    <a:lnTo>
                      <a:pt x="1865245" y="844744"/>
                    </a:lnTo>
                    <a:lnTo>
                      <a:pt x="1860015" y="852338"/>
                    </a:lnTo>
                    <a:lnTo>
                      <a:pt x="1836817" y="861117"/>
                    </a:lnTo>
                    <a:lnTo>
                      <a:pt x="1836816" y="861117"/>
                    </a:lnTo>
                    <a:lnTo>
                      <a:pt x="1836816" y="861117"/>
                    </a:lnTo>
                    <a:lnTo>
                      <a:pt x="1836817" y="861117"/>
                    </a:lnTo>
                    <a:lnTo>
                      <a:pt x="1856685" y="857173"/>
                    </a:lnTo>
                    <a:lnTo>
                      <a:pt x="1860015" y="852338"/>
                    </a:lnTo>
                    <a:lnTo>
                      <a:pt x="1863525" y="851009"/>
                    </a:lnTo>
                    <a:lnTo>
                      <a:pt x="1865245" y="844744"/>
                    </a:lnTo>
                    <a:lnTo>
                      <a:pt x="1867193" y="841916"/>
                    </a:lnTo>
                    <a:lnTo>
                      <a:pt x="1866697" y="839451"/>
                    </a:lnTo>
                    <a:lnTo>
                      <a:pt x="1867579" y="836239"/>
                    </a:lnTo>
                    <a:cubicBezTo>
                      <a:pt x="1867430" y="830179"/>
                      <a:pt x="1865624" y="822964"/>
                      <a:pt x="1861694" y="814537"/>
                    </a:cubicBezTo>
                    <a:cubicBezTo>
                      <a:pt x="1840736" y="770207"/>
                      <a:pt x="1893131" y="770207"/>
                      <a:pt x="1901144" y="740654"/>
                    </a:cubicBezTo>
                    <a:cubicBezTo>
                      <a:pt x="1903147" y="733420"/>
                      <a:pt x="1902993" y="728841"/>
                      <a:pt x="1900932" y="726618"/>
                    </a:cubicBezTo>
                    <a:cubicBezTo>
                      <a:pt x="1899386" y="724951"/>
                      <a:pt x="1896768" y="724611"/>
                      <a:pt x="1893182" y="725470"/>
                    </a:cubicBezTo>
                    <a:close/>
                    <a:moveTo>
                      <a:pt x="2497207" y="706176"/>
                    </a:moveTo>
                    <a:lnTo>
                      <a:pt x="2497206" y="706176"/>
                    </a:lnTo>
                    <a:lnTo>
                      <a:pt x="2516440" y="715281"/>
                    </a:lnTo>
                    <a:lnTo>
                      <a:pt x="2516457" y="715317"/>
                    </a:lnTo>
                    <a:lnTo>
                      <a:pt x="2528152" y="741662"/>
                    </a:lnTo>
                    <a:lnTo>
                      <a:pt x="2530663" y="754192"/>
                    </a:lnTo>
                    <a:lnTo>
                      <a:pt x="2534590" y="777499"/>
                    </a:lnTo>
                    <a:lnTo>
                      <a:pt x="2538078" y="849229"/>
                    </a:lnTo>
                    <a:lnTo>
                      <a:pt x="2537954" y="868880"/>
                    </a:lnTo>
                    <a:lnTo>
                      <a:pt x="2537516" y="886031"/>
                    </a:lnTo>
                    <a:lnTo>
                      <a:pt x="2536418" y="910429"/>
                    </a:lnTo>
                    <a:lnTo>
                      <a:pt x="2535701" y="923568"/>
                    </a:lnTo>
                    <a:lnTo>
                      <a:pt x="2534321" y="942896"/>
                    </a:lnTo>
                    <a:lnTo>
                      <a:pt x="2533802" y="949758"/>
                    </a:lnTo>
                    <a:lnTo>
                      <a:pt x="2533020" y="958530"/>
                    </a:lnTo>
                    <a:lnTo>
                      <a:pt x="2532957" y="959223"/>
                    </a:lnTo>
                    <a:cubicBezTo>
                      <a:pt x="2505219" y="992470"/>
                      <a:pt x="2526793" y="1008478"/>
                      <a:pt x="2526793" y="1008478"/>
                    </a:cubicBezTo>
                    <a:lnTo>
                      <a:pt x="2526794" y="1008477"/>
                    </a:lnTo>
                    <a:lnTo>
                      <a:pt x="2519474" y="996318"/>
                    </a:lnTo>
                    <a:cubicBezTo>
                      <a:pt x="2517548" y="988160"/>
                      <a:pt x="2519089" y="975846"/>
                      <a:pt x="2532958" y="959223"/>
                    </a:cubicBezTo>
                    <a:lnTo>
                      <a:pt x="2533020" y="958530"/>
                    </a:lnTo>
                    <a:lnTo>
                      <a:pt x="2533738" y="950607"/>
                    </a:lnTo>
                    <a:lnTo>
                      <a:pt x="2533802" y="949758"/>
                    </a:lnTo>
                    <a:lnTo>
                      <a:pt x="2533950" y="948097"/>
                    </a:lnTo>
                    <a:lnTo>
                      <a:pt x="2534321" y="942896"/>
                    </a:lnTo>
                    <a:lnTo>
                      <a:pt x="2535486" y="927504"/>
                    </a:lnTo>
                    <a:lnTo>
                      <a:pt x="2535701" y="923568"/>
                    </a:lnTo>
                    <a:lnTo>
                      <a:pt x="2536040" y="918818"/>
                    </a:lnTo>
                    <a:lnTo>
                      <a:pt x="2536418" y="910429"/>
                    </a:lnTo>
                    <a:lnTo>
                      <a:pt x="2537312" y="894032"/>
                    </a:lnTo>
                    <a:lnTo>
                      <a:pt x="2537516" y="886031"/>
                    </a:lnTo>
                    <a:lnTo>
                      <a:pt x="2537899" y="877534"/>
                    </a:lnTo>
                    <a:lnTo>
                      <a:pt x="2537954" y="868880"/>
                    </a:lnTo>
                    <a:lnTo>
                      <a:pt x="2538325" y="854310"/>
                    </a:lnTo>
                    <a:lnTo>
                      <a:pt x="2538078" y="849229"/>
                    </a:lnTo>
                    <a:lnTo>
                      <a:pt x="2538198" y="830391"/>
                    </a:lnTo>
                    <a:cubicBezTo>
                      <a:pt x="2537889" y="814383"/>
                      <a:pt x="2537100" y="798423"/>
                      <a:pt x="2535607" y="783536"/>
                    </a:cubicBezTo>
                    <a:lnTo>
                      <a:pt x="2534590" y="777499"/>
                    </a:lnTo>
                    <a:lnTo>
                      <a:pt x="2534351" y="772588"/>
                    </a:lnTo>
                    <a:lnTo>
                      <a:pt x="2530663" y="754192"/>
                    </a:lnTo>
                    <a:lnTo>
                      <a:pt x="2528798" y="743117"/>
                    </a:lnTo>
                    <a:lnTo>
                      <a:pt x="2528152" y="741662"/>
                    </a:lnTo>
                    <a:lnTo>
                      <a:pt x="2527583" y="738823"/>
                    </a:lnTo>
                    <a:lnTo>
                      <a:pt x="2516457" y="715317"/>
                    </a:lnTo>
                    <a:lnTo>
                      <a:pt x="2516441" y="715281"/>
                    </a:lnTo>
                    <a:cubicBezTo>
                      <a:pt x="2511249" y="708783"/>
                      <a:pt x="2504912" y="705406"/>
                      <a:pt x="2497207" y="706176"/>
                    </a:cubicBezTo>
                    <a:close/>
                    <a:moveTo>
                      <a:pt x="1827791" y="682164"/>
                    </a:moveTo>
                    <a:cubicBezTo>
                      <a:pt x="1802519" y="686628"/>
                      <a:pt x="1781715" y="695555"/>
                      <a:pt x="1764388" y="707022"/>
                    </a:cubicBezTo>
                    <a:lnTo>
                      <a:pt x="1764375" y="707035"/>
                    </a:lnTo>
                    <a:lnTo>
                      <a:pt x="1730853" y="736298"/>
                    </a:lnTo>
                    <a:lnTo>
                      <a:pt x="1725215" y="743944"/>
                    </a:lnTo>
                    <a:lnTo>
                      <a:pt x="1721847" y="747119"/>
                    </a:lnTo>
                    <a:lnTo>
                      <a:pt x="1715744" y="756791"/>
                    </a:lnTo>
                    <a:lnTo>
                      <a:pt x="1706540" y="769274"/>
                    </a:lnTo>
                    <a:lnTo>
                      <a:pt x="1697088" y="786356"/>
                    </a:lnTo>
                    <a:lnTo>
                      <a:pt x="1694214" y="790910"/>
                    </a:lnTo>
                    <a:cubicBezTo>
                      <a:pt x="1686827" y="804840"/>
                      <a:pt x="1680933" y="817462"/>
                      <a:pt x="1675539" y="826851"/>
                    </a:cubicBezTo>
                    <a:cubicBezTo>
                      <a:pt x="1653349" y="864407"/>
                      <a:pt x="1584311" y="965380"/>
                      <a:pt x="1621912" y="1018329"/>
                    </a:cubicBezTo>
                    <a:cubicBezTo>
                      <a:pt x="1631312" y="1031720"/>
                      <a:pt x="1640712" y="1036338"/>
                      <a:pt x="1649525" y="1035732"/>
                    </a:cubicBezTo>
                    <a:lnTo>
                      <a:pt x="1649526" y="1035732"/>
                    </a:lnTo>
                    <a:lnTo>
                      <a:pt x="1635940" y="1032279"/>
                    </a:lnTo>
                    <a:cubicBezTo>
                      <a:pt x="1631313" y="1029527"/>
                      <a:pt x="1626613" y="1025025"/>
                      <a:pt x="1621913" y="1018329"/>
                    </a:cubicBezTo>
                    <a:cubicBezTo>
                      <a:pt x="1584312" y="965380"/>
                      <a:pt x="1653350" y="864407"/>
                      <a:pt x="1675540" y="826851"/>
                    </a:cubicBezTo>
                    <a:cubicBezTo>
                      <a:pt x="1679585" y="819809"/>
                      <a:pt x="1683912" y="810949"/>
                      <a:pt x="1688939" y="801082"/>
                    </a:cubicBezTo>
                    <a:lnTo>
                      <a:pt x="1697088" y="786356"/>
                    </a:lnTo>
                    <a:lnTo>
                      <a:pt x="1715744" y="756791"/>
                    </a:lnTo>
                    <a:lnTo>
                      <a:pt x="1725215" y="743944"/>
                    </a:lnTo>
                    <a:lnTo>
                      <a:pt x="1764375" y="707035"/>
                    </a:lnTo>
                    <a:lnTo>
                      <a:pt x="1764389" y="707022"/>
                    </a:lnTo>
                    <a:lnTo>
                      <a:pt x="1827792" y="682164"/>
                    </a:lnTo>
                    <a:close/>
                    <a:moveTo>
                      <a:pt x="904630" y="655795"/>
                    </a:moveTo>
                    <a:lnTo>
                      <a:pt x="904630" y="655795"/>
                    </a:lnTo>
                    <a:lnTo>
                      <a:pt x="926583" y="658258"/>
                    </a:lnTo>
                    <a:lnTo>
                      <a:pt x="929404" y="658574"/>
                    </a:lnTo>
                    <a:lnTo>
                      <a:pt x="929404" y="658574"/>
                    </a:lnTo>
                    <a:lnTo>
                      <a:pt x="929405" y="658574"/>
                    </a:lnTo>
                    <a:lnTo>
                      <a:pt x="934312" y="660700"/>
                    </a:lnTo>
                    <a:lnTo>
                      <a:pt x="961127" y="672313"/>
                    </a:lnTo>
                    <a:cubicBezTo>
                      <a:pt x="961127" y="672313"/>
                      <a:pt x="998111" y="725262"/>
                      <a:pt x="950648" y="772670"/>
                    </a:cubicBezTo>
                    <a:cubicBezTo>
                      <a:pt x="915051" y="808226"/>
                      <a:pt x="892630" y="889843"/>
                      <a:pt x="883643" y="955183"/>
                    </a:cubicBezTo>
                    <a:cubicBezTo>
                      <a:pt x="892630" y="889843"/>
                      <a:pt x="915051" y="808226"/>
                      <a:pt x="950649" y="772670"/>
                    </a:cubicBezTo>
                    <a:cubicBezTo>
                      <a:pt x="998112" y="725262"/>
                      <a:pt x="961128" y="672313"/>
                      <a:pt x="961128" y="672313"/>
                    </a:cubicBezTo>
                    <a:lnTo>
                      <a:pt x="934312" y="660700"/>
                    </a:lnTo>
                    <a:lnTo>
                      <a:pt x="929404" y="658574"/>
                    </a:lnTo>
                    <a:lnTo>
                      <a:pt x="926583" y="658258"/>
                    </a:lnTo>
                    <a:close/>
                    <a:moveTo>
                      <a:pt x="747235" y="648917"/>
                    </a:moveTo>
                    <a:lnTo>
                      <a:pt x="794428" y="650062"/>
                    </a:lnTo>
                    <a:lnTo>
                      <a:pt x="794431" y="650063"/>
                    </a:lnTo>
                    <a:lnTo>
                      <a:pt x="816358" y="661873"/>
                    </a:lnTo>
                    <a:lnTo>
                      <a:pt x="819492" y="667756"/>
                    </a:lnTo>
                    <a:lnTo>
                      <a:pt x="822468" y="685939"/>
                    </a:lnTo>
                    <a:lnTo>
                      <a:pt x="821846" y="694791"/>
                    </a:lnTo>
                    <a:lnTo>
                      <a:pt x="810726" y="733262"/>
                    </a:lnTo>
                    <a:lnTo>
                      <a:pt x="810724" y="733266"/>
                    </a:lnTo>
                    <a:cubicBezTo>
                      <a:pt x="797472" y="767436"/>
                      <a:pt x="797472" y="789139"/>
                      <a:pt x="803790" y="795065"/>
                    </a:cubicBezTo>
                    <a:lnTo>
                      <a:pt x="799918" y="774757"/>
                    </a:lnTo>
                    <a:cubicBezTo>
                      <a:pt x="800785" y="764320"/>
                      <a:pt x="804098" y="750351"/>
                      <a:pt x="810724" y="733266"/>
                    </a:cubicBezTo>
                    <a:lnTo>
                      <a:pt x="810726" y="733262"/>
                    </a:lnTo>
                    <a:lnTo>
                      <a:pt x="821522" y="699401"/>
                    </a:lnTo>
                    <a:lnTo>
                      <a:pt x="821846" y="694791"/>
                    </a:lnTo>
                    <a:lnTo>
                      <a:pt x="823168" y="690216"/>
                    </a:lnTo>
                    <a:lnTo>
                      <a:pt x="822468" y="685939"/>
                    </a:lnTo>
                    <a:lnTo>
                      <a:pt x="823250" y="674813"/>
                    </a:lnTo>
                    <a:lnTo>
                      <a:pt x="819492" y="667756"/>
                    </a:lnTo>
                    <a:lnTo>
                      <a:pt x="818738" y="663155"/>
                    </a:lnTo>
                    <a:lnTo>
                      <a:pt x="816358" y="661873"/>
                    </a:lnTo>
                    <a:lnTo>
                      <a:pt x="814642" y="658651"/>
                    </a:lnTo>
                    <a:lnTo>
                      <a:pt x="794431" y="650063"/>
                    </a:lnTo>
                    <a:lnTo>
                      <a:pt x="794429" y="650062"/>
                    </a:lnTo>
                    <a:cubicBezTo>
                      <a:pt x="782679" y="647801"/>
                      <a:pt x="767115" y="647532"/>
                      <a:pt x="747235" y="648917"/>
                    </a:cubicBezTo>
                    <a:close/>
                    <a:moveTo>
                      <a:pt x="605308" y="621442"/>
                    </a:moveTo>
                    <a:cubicBezTo>
                      <a:pt x="627614" y="644646"/>
                      <a:pt x="640905" y="666464"/>
                      <a:pt x="623338" y="735729"/>
                    </a:cubicBezTo>
                    <a:cubicBezTo>
                      <a:pt x="618831" y="753045"/>
                      <a:pt x="615168" y="768305"/>
                      <a:pt x="612367" y="781432"/>
                    </a:cubicBezTo>
                    <a:lnTo>
                      <a:pt x="611205" y="788025"/>
                    </a:lnTo>
                    <a:lnTo>
                      <a:pt x="609855" y="793844"/>
                    </a:lnTo>
                    <a:lnTo>
                      <a:pt x="609150" y="799675"/>
                    </a:lnTo>
                    <a:lnTo>
                      <a:pt x="606565" y="814334"/>
                    </a:lnTo>
                    <a:lnTo>
                      <a:pt x="606327" y="823046"/>
                    </a:lnTo>
                    <a:lnTo>
                      <a:pt x="605616" y="828929"/>
                    </a:lnTo>
                    <a:lnTo>
                      <a:pt x="606137" y="830017"/>
                    </a:lnTo>
                    <a:lnTo>
                      <a:pt x="606029" y="833973"/>
                    </a:lnTo>
                    <a:cubicBezTo>
                      <a:pt x="606738" y="838257"/>
                      <a:pt x="608342" y="840254"/>
                      <a:pt x="610856" y="839886"/>
                    </a:cubicBezTo>
                    <a:lnTo>
                      <a:pt x="610856" y="839886"/>
                    </a:lnTo>
                    <a:lnTo>
                      <a:pt x="606137" y="830017"/>
                    </a:lnTo>
                    <a:lnTo>
                      <a:pt x="606327" y="823046"/>
                    </a:lnTo>
                    <a:lnTo>
                      <a:pt x="609150" y="799675"/>
                    </a:lnTo>
                    <a:lnTo>
                      <a:pt x="611205" y="788025"/>
                    </a:lnTo>
                    <a:lnTo>
                      <a:pt x="623338" y="735729"/>
                    </a:lnTo>
                    <a:cubicBezTo>
                      <a:pt x="640906" y="666464"/>
                      <a:pt x="627614" y="644646"/>
                      <a:pt x="605308" y="621442"/>
                    </a:cubicBezTo>
                    <a:close/>
                    <a:moveTo>
                      <a:pt x="2307354" y="604048"/>
                    </a:moveTo>
                    <a:lnTo>
                      <a:pt x="2323977" y="605924"/>
                    </a:lnTo>
                    <a:cubicBezTo>
                      <a:pt x="2328196" y="606550"/>
                      <a:pt x="2330777" y="607050"/>
                      <a:pt x="2330777" y="607050"/>
                    </a:cubicBezTo>
                    <a:cubicBezTo>
                      <a:pt x="2348652" y="634756"/>
                      <a:pt x="2303038" y="636603"/>
                      <a:pt x="2257424" y="652611"/>
                    </a:cubicBezTo>
                    <a:cubicBezTo>
                      <a:pt x="2211811" y="668619"/>
                      <a:pt x="2225988" y="812690"/>
                      <a:pt x="2229686" y="868102"/>
                    </a:cubicBezTo>
                    <a:cubicBezTo>
                      <a:pt x="2230495" y="878491"/>
                      <a:pt x="2231911" y="887626"/>
                      <a:pt x="2233507" y="895610"/>
                    </a:cubicBezTo>
                    <a:lnTo>
                      <a:pt x="2234832" y="901179"/>
                    </a:lnTo>
                    <a:lnTo>
                      <a:pt x="2235148" y="903215"/>
                    </a:lnTo>
                    <a:lnTo>
                      <a:pt x="2238020" y="914586"/>
                    </a:lnTo>
                    <a:lnTo>
                      <a:pt x="2238408" y="916219"/>
                    </a:lnTo>
                    <a:cubicBezTo>
                      <a:pt x="2241468" y="927799"/>
                      <a:pt x="2243541" y="935201"/>
                      <a:pt x="2241215" y="939271"/>
                    </a:cubicBezTo>
                    <a:lnTo>
                      <a:pt x="2229687" y="943215"/>
                    </a:lnTo>
                    <a:lnTo>
                      <a:pt x="2229687" y="943215"/>
                    </a:lnTo>
                    <a:cubicBezTo>
                      <a:pt x="2242632" y="943215"/>
                      <a:pt x="2243710" y="938289"/>
                      <a:pt x="2241014" y="926438"/>
                    </a:cubicBezTo>
                    <a:lnTo>
                      <a:pt x="2238020" y="914586"/>
                    </a:lnTo>
                    <a:lnTo>
                      <a:pt x="2234832" y="901179"/>
                    </a:lnTo>
                    <a:lnTo>
                      <a:pt x="2229687" y="868102"/>
                    </a:lnTo>
                    <a:cubicBezTo>
                      <a:pt x="2225989" y="812690"/>
                      <a:pt x="2211812" y="668619"/>
                      <a:pt x="2257425" y="652611"/>
                    </a:cubicBezTo>
                    <a:cubicBezTo>
                      <a:pt x="2303039" y="636603"/>
                      <a:pt x="2348653" y="634756"/>
                      <a:pt x="2330778" y="607050"/>
                    </a:cubicBezTo>
                    <a:cubicBezTo>
                      <a:pt x="2330778" y="607050"/>
                      <a:pt x="2320453" y="605049"/>
                      <a:pt x="2307354" y="604048"/>
                    </a:cubicBezTo>
                    <a:close/>
                    <a:moveTo>
                      <a:pt x="726277" y="595968"/>
                    </a:moveTo>
                    <a:cubicBezTo>
                      <a:pt x="726277" y="595968"/>
                      <a:pt x="724968" y="597776"/>
                      <a:pt x="722665" y="600691"/>
                    </a:cubicBezTo>
                    <a:lnTo>
                      <a:pt x="722662" y="600695"/>
                    </a:lnTo>
                    <a:lnTo>
                      <a:pt x="711337" y="613602"/>
                    </a:lnTo>
                    <a:lnTo>
                      <a:pt x="683745" y="637835"/>
                    </a:lnTo>
                    <a:cubicBezTo>
                      <a:pt x="691836" y="632986"/>
                      <a:pt x="699839" y="625886"/>
                      <a:pt x="706683" y="618906"/>
                    </a:cubicBezTo>
                    <a:lnTo>
                      <a:pt x="711337" y="613602"/>
                    </a:lnTo>
                    <a:lnTo>
                      <a:pt x="713102" y="612053"/>
                    </a:lnTo>
                    <a:lnTo>
                      <a:pt x="722662" y="600695"/>
                    </a:lnTo>
                    <a:lnTo>
                      <a:pt x="722666" y="600691"/>
                    </a:lnTo>
                    <a:close/>
                    <a:moveTo>
                      <a:pt x="1932811" y="591889"/>
                    </a:moveTo>
                    <a:cubicBezTo>
                      <a:pt x="1908077" y="591658"/>
                      <a:pt x="1882343" y="602124"/>
                      <a:pt x="1873405" y="632909"/>
                    </a:cubicBezTo>
                    <a:lnTo>
                      <a:pt x="1859953" y="663548"/>
                    </a:lnTo>
                    <a:lnTo>
                      <a:pt x="1855690" y="669208"/>
                    </a:lnTo>
                    <a:lnTo>
                      <a:pt x="1845833" y="678556"/>
                    </a:lnTo>
                    <a:lnTo>
                      <a:pt x="1842261" y="680770"/>
                    </a:lnTo>
                    <a:lnTo>
                      <a:pt x="1832405" y="683039"/>
                    </a:lnTo>
                    <a:lnTo>
                      <a:pt x="1832405" y="683039"/>
                    </a:lnTo>
                    <a:cubicBezTo>
                      <a:pt x="1834565" y="683148"/>
                      <a:pt x="1837370" y="682926"/>
                      <a:pt x="1840571" y="681818"/>
                    </a:cubicBezTo>
                    <a:lnTo>
                      <a:pt x="1842261" y="680770"/>
                    </a:lnTo>
                    <a:lnTo>
                      <a:pt x="1843895" y="680394"/>
                    </a:lnTo>
                    <a:lnTo>
                      <a:pt x="1845833" y="678556"/>
                    </a:lnTo>
                    <a:lnTo>
                      <a:pt x="1851118" y="675279"/>
                    </a:lnTo>
                    <a:lnTo>
                      <a:pt x="1855690" y="669208"/>
                    </a:lnTo>
                    <a:lnTo>
                      <a:pt x="1858736" y="666320"/>
                    </a:lnTo>
                    <a:lnTo>
                      <a:pt x="1859953" y="663548"/>
                    </a:lnTo>
                    <a:lnTo>
                      <a:pt x="1862559" y="660089"/>
                    </a:lnTo>
                    <a:cubicBezTo>
                      <a:pt x="1866356" y="653212"/>
                      <a:pt x="1870054" y="644338"/>
                      <a:pt x="1873406" y="632909"/>
                    </a:cubicBezTo>
                    <a:cubicBezTo>
                      <a:pt x="1877875" y="617517"/>
                      <a:pt x="1886543" y="607204"/>
                      <a:pt x="1897185" y="600768"/>
                    </a:cubicBezTo>
                    <a:lnTo>
                      <a:pt x="1932811" y="591889"/>
                    </a:lnTo>
                    <a:close/>
                    <a:moveTo>
                      <a:pt x="451361" y="579960"/>
                    </a:moveTo>
                    <a:lnTo>
                      <a:pt x="431422" y="581574"/>
                    </a:lnTo>
                    <a:lnTo>
                      <a:pt x="431423" y="581574"/>
                    </a:lnTo>
                    <a:close/>
                    <a:moveTo>
                      <a:pt x="537889" y="574419"/>
                    </a:moveTo>
                    <a:lnTo>
                      <a:pt x="557065" y="577228"/>
                    </a:lnTo>
                    <a:cubicBezTo>
                      <a:pt x="564317" y="580345"/>
                      <a:pt x="572331" y="586117"/>
                      <a:pt x="580806" y="595968"/>
                    </a:cubicBezTo>
                    <a:cubicBezTo>
                      <a:pt x="563855" y="576266"/>
                      <a:pt x="548753" y="572880"/>
                      <a:pt x="537889" y="574419"/>
                    </a:cubicBezTo>
                    <a:close/>
                    <a:moveTo>
                      <a:pt x="773740" y="569493"/>
                    </a:moveTo>
                    <a:lnTo>
                      <a:pt x="774875" y="574803"/>
                    </a:lnTo>
                    <a:lnTo>
                      <a:pt x="775099" y="578074"/>
                    </a:lnTo>
                    <a:lnTo>
                      <a:pt x="774153" y="587305"/>
                    </a:lnTo>
                    <a:lnTo>
                      <a:pt x="772800" y="591350"/>
                    </a:lnTo>
                    <a:lnTo>
                      <a:pt x="760478" y="600662"/>
                    </a:lnTo>
                    <a:cubicBezTo>
                      <a:pt x="766048" y="599537"/>
                      <a:pt x="769661" y="597026"/>
                      <a:pt x="771949" y="593893"/>
                    </a:cubicBezTo>
                    <a:lnTo>
                      <a:pt x="772800" y="591350"/>
                    </a:lnTo>
                    <a:lnTo>
                      <a:pt x="773817" y="590580"/>
                    </a:lnTo>
                    <a:lnTo>
                      <a:pt x="774153" y="587305"/>
                    </a:lnTo>
                    <a:lnTo>
                      <a:pt x="775463" y="583389"/>
                    </a:lnTo>
                    <a:lnTo>
                      <a:pt x="775099" y="578074"/>
                    </a:lnTo>
                    <a:lnTo>
                      <a:pt x="775252" y="576573"/>
                    </a:lnTo>
                    <a:lnTo>
                      <a:pt x="774875" y="574803"/>
                    </a:lnTo>
                    <a:lnTo>
                      <a:pt x="774801" y="573730"/>
                    </a:lnTo>
                    <a:cubicBezTo>
                      <a:pt x="774304" y="571160"/>
                      <a:pt x="773740" y="569493"/>
                      <a:pt x="773740" y="569493"/>
                    </a:cubicBezTo>
                    <a:close/>
                    <a:moveTo>
                      <a:pt x="390953" y="527011"/>
                    </a:moveTo>
                    <a:cubicBezTo>
                      <a:pt x="369688" y="537785"/>
                      <a:pt x="349808" y="563644"/>
                      <a:pt x="335246" y="586809"/>
                    </a:cubicBezTo>
                    <a:lnTo>
                      <a:pt x="327799" y="599892"/>
                    </a:lnTo>
                    <a:lnTo>
                      <a:pt x="325383" y="603400"/>
                    </a:lnTo>
                    <a:lnTo>
                      <a:pt x="319755" y="614021"/>
                    </a:lnTo>
                    <a:lnTo>
                      <a:pt x="317880" y="617315"/>
                    </a:lnTo>
                    <a:lnTo>
                      <a:pt x="315820" y="621448"/>
                    </a:lnTo>
                    <a:lnTo>
                      <a:pt x="315131" y="622747"/>
                    </a:lnTo>
                    <a:lnTo>
                      <a:pt x="314090" y="624918"/>
                    </a:lnTo>
                    <a:lnTo>
                      <a:pt x="313109" y="626885"/>
                    </a:lnTo>
                    <a:cubicBezTo>
                      <a:pt x="312015" y="629166"/>
                      <a:pt x="311437" y="630446"/>
                      <a:pt x="311437" y="630446"/>
                    </a:cubicBezTo>
                    <a:cubicBezTo>
                      <a:pt x="311437" y="717258"/>
                      <a:pt x="259043" y="756662"/>
                      <a:pt x="259043" y="756662"/>
                    </a:cubicBezTo>
                    <a:lnTo>
                      <a:pt x="259012" y="756691"/>
                    </a:lnTo>
                    <a:lnTo>
                      <a:pt x="206741" y="803126"/>
                    </a:lnTo>
                    <a:lnTo>
                      <a:pt x="203351" y="807716"/>
                    </a:lnTo>
                    <a:lnTo>
                      <a:pt x="200581" y="810256"/>
                    </a:lnTo>
                    <a:lnTo>
                      <a:pt x="188925" y="827247"/>
                    </a:lnTo>
                    <a:lnTo>
                      <a:pt x="170002" y="852866"/>
                    </a:lnTo>
                    <a:lnTo>
                      <a:pt x="165453" y="861463"/>
                    </a:lnTo>
                    <a:lnTo>
                      <a:pt x="162113" y="866331"/>
                    </a:lnTo>
                    <a:lnTo>
                      <a:pt x="154938" y="881335"/>
                    </a:lnTo>
                    <a:lnTo>
                      <a:pt x="147044" y="896253"/>
                    </a:lnTo>
                    <a:lnTo>
                      <a:pt x="143176" y="905929"/>
                    </a:lnTo>
                    <a:lnTo>
                      <a:pt x="140982" y="910517"/>
                    </a:lnTo>
                    <a:cubicBezTo>
                      <a:pt x="136532" y="921666"/>
                      <a:pt x="134529" y="928439"/>
                      <a:pt x="134529" y="928439"/>
                    </a:cubicBezTo>
                    <a:lnTo>
                      <a:pt x="134530" y="928438"/>
                    </a:lnTo>
                    <a:lnTo>
                      <a:pt x="136088" y="923659"/>
                    </a:lnTo>
                    <a:lnTo>
                      <a:pt x="143176" y="905929"/>
                    </a:lnTo>
                    <a:lnTo>
                      <a:pt x="154938" y="881335"/>
                    </a:lnTo>
                    <a:lnTo>
                      <a:pt x="165453" y="861463"/>
                    </a:lnTo>
                    <a:lnTo>
                      <a:pt x="188925" y="827247"/>
                    </a:lnTo>
                    <a:lnTo>
                      <a:pt x="203351" y="807716"/>
                    </a:lnTo>
                    <a:lnTo>
                      <a:pt x="259012" y="756691"/>
                    </a:lnTo>
                    <a:lnTo>
                      <a:pt x="259044" y="756662"/>
                    </a:lnTo>
                    <a:cubicBezTo>
                      <a:pt x="259044" y="756662"/>
                      <a:pt x="311438" y="717258"/>
                      <a:pt x="311438" y="630446"/>
                    </a:cubicBezTo>
                    <a:lnTo>
                      <a:pt x="314090" y="624918"/>
                    </a:lnTo>
                    <a:lnTo>
                      <a:pt x="315820" y="621448"/>
                    </a:lnTo>
                    <a:lnTo>
                      <a:pt x="319755" y="614021"/>
                    </a:lnTo>
                    <a:lnTo>
                      <a:pt x="327799" y="599892"/>
                    </a:lnTo>
                    <a:lnTo>
                      <a:pt x="360587" y="552264"/>
                    </a:lnTo>
                    <a:lnTo>
                      <a:pt x="390953" y="527012"/>
                    </a:lnTo>
                    <a:close/>
                    <a:moveTo>
                      <a:pt x="2482913" y="510050"/>
                    </a:moveTo>
                    <a:cubicBezTo>
                      <a:pt x="2474977" y="510618"/>
                      <a:pt x="2467464" y="512234"/>
                      <a:pt x="2459605" y="512234"/>
                    </a:cubicBezTo>
                    <a:cubicBezTo>
                      <a:pt x="2428168" y="512234"/>
                      <a:pt x="2404129" y="599046"/>
                      <a:pt x="2415840" y="650764"/>
                    </a:cubicBezTo>
                    <a:cubicBezTo>
                      <a:pt x="2428168" y="701866"/>
                      <a:pt x="2483645" y="743733"/>
                      <a:pt x="2463303" y="846552"/>
                    </a:cubicBezTo>
                    <a:lnTo>
                      <a:pt x="2463292" y="846603"/>
                    </a:lnTo>
                    <a:lnTo>
                      <a:pt x="2453259" y="887244"/>
                    </a:lnTo>
                    <a:lnTo>
                      <a:pt x="2450799" y="894743"/>
                    </a:lnTo>
                    <a:lnTo>
                      <a:pt x="2441577" y="915485"/>
                    </a:lnTo>
                    <a:lnTo>
                      <a:pt x="2441568" y="915503"/>
                    </a:lnTo>
                    <a:lnTo>
                      <a:pt x="2441561" y="915510"/>
                    </a:lnTo>
                    <a:lnTo>
                      <a:pt x="2433896" y="922911"/>
                    </a:lnTo>
                    <a:lnTo>
                      <a:pt x="2425684" y="924388"/>
                    </a:lnTo>
                    <a:lnTo>
                      <a:pt x="2425684" y="924388"/>
                    </a:lnTo>
                    <a:cubicBezTo>
                      <a:pt x="2427432" y="925132"/>
                      <a:pt x="2429733" y="925458"/>
                      <a:pt x="2432432" y="924325"/>
                    </a:cubicBezTo>
                    <a:lnTo>
                      <a:pt x="2433896" y="922911"/>
                    </a:lnTo>
                    <a:lnTo>
                      <a:pt x="2435257" y="922666"/>
                    </a:lnTo>
                    <a:lnTo>
                      <a:pt x="2441561" y="915510"/>
                    </a:lnTo>
                    <a:lnTo>
                      <a:pt x="2441569" y="915503"/>
                    </a:lnTo>
                    <a:lnTo>
                      <a:pt x="2441577" y="915485"/>
                    </a:lnTo>
                    <a:lnTo>
                      <a:pt x="2448529" y="901666"/>
                    </a:lnTo>
                    <a:lnTo>
                      <a:pt x="2450799" y="894743"/>
                    </a:lnTo>
                    <a:lnTo>
                      <a:pt x="2452168" y="891665"/>
                    </a:lnTo>
                    <a:lnTo>
                      <a:pt x="2453259" y="887244"/>
                    </a:lnTo>
                    <a:lnTo>
                      <a:pt x="2455865" y="879300"/>
                    </a:lnTo>
                    <a:lnTo>
                      <a:pt x="2463292" y="846603"/>
                    </a:lnTo>
                    <a:lnTo>
                      <a:pt x="2463304" y="846552"/>
                    </a:lnTo>
                    <a:cubicBezTo>
                      <a:pt x="2483646" y="743733"/>
                      <a:pt x="2428169" y="701866"/>
                      <a:pt x="2415841" y="650764"/>
                    </a:cubicBezTo>
                    <a:cubicBezTo>
                      <a:pt x="2404130" y="599046"/>
                      <a:pt x="2428169" y="512234"/>
                      <a:pt x="2459606" y="512234"/>
                    </a:cubicBezTo>
                    <a:lnTo>
                      <a:pt x="2482913" y="510050"/>
                    </a:lnTo>
                    <a:close/>
                    <a:moveTo>
                      <a:pt x="924143" y="503617"/>
                    </a:moveTo>
                    <a:lnTo>
                      <a:pt x="924671" y="535113"/>
                    </a:lnTo>
                    <a:lnTo>
                      <a:pt x="922723" y="546340"/>
                    </a:lnTo>
                    <a:lnTo>
                      <a:pt x="916921" y="571367"/>
                    </a:lnTo>
                    <a:lnTo>
                      <a:pt x="912178" y="583579"/>
                    </a:lnTo>
                    <a:lnTo>
                      <a:pt x="901596" y="602588"/>
                    </a:lnTo>
                    <a:lnTo>
                      <a:pt x="891880" y="614081"/>
                    </a:lnTo>
                    <a:lnTo>
                      <a:pt x="888291" y="616775"/>
                    </a:lnTo>
                    <a:lnTo>
                      <a:pt x="872308" y="620413"/>
                    </a:lnTo>
                    <a:cubicBezTo>
                      <a:pt x="877068" y="621195"/>
                      <a:pt x="881571" y="620513"/>
                      <a:pt x="885791" y="618650"/>
                    </a:cubicBezTo>
                    <a:lnTo>
                      <a:pt x="888291" y="616775"/>
                    </a:lnTo>
                    <a:lnTo>
                      <a:pt x="889916" y="616405"/>
                    </a:lnTo>
                    <a:lnTo>
                      <a:pt x="891880" y="614081"/>
                    </a:lnTo>
                    <a:lnTo>
                      <a:pt x="897578" y="609805"/>
                    </a:lnTo>
                    <a:lnTo>
                      <a:pt x="901596" y="602588"/>
                    </a:lnTo>
                    <a:lnTo>
                      <a:pt x="907516" y="595584"/>
                    </a:lnTo>
                    <a:lnTo>
                      <a:pt x="912178" y="583579"/>
                    </a:lnTo>
                    <a:lnTo>
                      <a:pt x="915454" y="577696"/>
                    </a:lnTo>
                    <a:lnTo>
                      <a:pt x="916921" y="571367"/>
                    </a:lnTo>
                    <a:lnTo>
                      <a:pt x="919558" y="564576"/>
                    </a:lnTo>
                    <a:lnTo>
                      <a:pt x="922723" y="546340"/>
                    </a:lnTo>
                    <a:lnTo>
                      <a:pt x="924715" y="537745"/>
                    </a:lnTo>
                    <a:lnTo>
                      <a:pt x="924671" y="535113"/>
                    </a:lnTo>
                    <a:lnTo>
                      <a:pt x="925335" y="531284"/>
                    </a:lnTo>
                    <a:close/>
                    <a:moveTo>
                      <a:pt x="1014140" y="479603"/>
                    </a:moveTo>
                    <a:lnTo>
                      <a:pt x="1014140" y="479603"/>
                    </a:lnTo>
                    <a:lnTo>
                      <a:pt x="1040596" y="497891"/>
                    </a:lnTo>
                    <a:lnTo>
                      <a:pt x="1040600" y="497903"/>
                    </a:lnTo>
                    <a:lnTo>
                      <a:pt x="1049394" y="527843"/>
                    </a:lnTo>
                    <a:lnTo>
                      <a:pt x="1050160" y="537563"/>
                    </a:lnTo>
                    <a:lnTo>
                      <a:pt x="1050268" y="557925"/>
                    </a:lnTo>
                    <a:lnTo>
                      <a:pt x="1049828" y="565554"/>
                    </a:lnTo>
                    <a:lnTo>
                      <a:pt x="1049438" y="569236"/>
                    </a:lnTo>
                    <a:lnTo>
                      <a:pt x="1048657" y="575035"/>
                    </a:lnTo>
                    <a:cubicBezTo>
                      <a:pt x="1016604" y="593505"/>
                      <a:pt x="1027083" y="680317"/>
                      <a:pt x="1027083" y="680317"/>
                    </a:cubicBezTo>
                    <a:cubicBezTo>
                      <a:pt x="1096120" y="814537"/>
                      <a:pt x="1090573" y="901964"/>
                      <a:pt x="1090573" y="901964"/>
                    </a:cubicBezTo>
                    <a:lnTo>
                      <a:pt x="1090577" y="902036"/>
                    </a:lnTo>
                    <a:lnTo>
                      <a:pt x="1093248" y="961372"/>
                    </a:lnTo>
                    <a:lnTo>
                      <a:pt x="1094078" y="966130"/>
                    </a:lnTo>
                    <a:lnTo>
                      <a:pt x="1094307" y="970326"/>
                    </a:lnTo>
                    <a:lnTo>
                      <a:pt x="1097240" y="984245"/>
                    </a:lnTo>
                    <a:lnTo>
                      <a:pt x="1101953" y="1011247"/>
                    </a:lnTo>
                    <a:lnTo>
                      <a:pt x="1104609" y="1019219"/>
                    </a:lnTo>
                    <a:lnTo>
                      <a:pt x="1106013" y="1025879"/>
                    </a:lnTo>
                    <a:lnTo>
                      <a:pt x="1110362" y="1036484"/>
                    </a:lnTo>
                    <a:lnTo>
                      <a:pt x="1115637" y="1052317"/>
                    </a:lnTo>
                    <a:lnTo>
                      <a:pt x="1120896" y="1062173"/>
                    </a:lnTo>
                    <a:lnTo>
                      <a:pt x="1124014" y="1069778"/>
                    </a:lnTo>
                    <a:lnTo>
                      <a:pt x="1128443" y="1076316"/>
                    </a:lnTo>
                    <a:lnTo>
                      <a:pt x="1133243" y="1085310"/>
                    </a:lnTo>
                    <a:lnTo>
                      <a:pt x="1137662" y="1089926"/>
                    </a:lnTo>
                    <a:lnTo>
                      <a:pt x="1146638" y="1103177"/>
                    </a:lnTo>
                    <a:cubicBezTo>
                      <a:pt x="1154764" y="1112689"/>
                      <a:pt x="1163381" y="1120643"/>
                      <a:pt x="1172210" y="1127233"/>
                    </a:cubicBezTo>
                    <a:lnTo>
                      <a:pt x="1174910" y="1128829"/>
                    </a:lnTo>
                    <a:lnTo>
                      <a:pt x="1176007" y="1129974"/>
                    </a:lnTo>
                    <a:lnTo>
                      <a:pt x="1179808" y="1131724"/>
                    </a:lnTo>
                    <a:lnTo>
                      <a:pt x="1199055" y="1143099"/>
                    </a:lnTo>
                    <a:lnTo>
                      <a:pt x="1210075" y="1145656"/>
                    </a:lnTo>
                    <a:lnTo>
                      <a:pt x="1221810" y="1151058"/>
                    </a:lnTo>
                    <a:lnTo>
                      <a:pt x="1249867" y="1154887"/>
                    </a:lnTo>
                    <a:lnTo>
                      <a:pt x="1249867" y="1154888"/>
                    </a:lnTo>
                    <a:lnTo>
                      <a:pt x="1249868" y="1154888"/>
                    </a:lnTo>
                    <a:lnTo>
                      <a:pt x="1249867" y="1154887"/>
                    </a:lnTo>
                    <a:lnTo>
                      <a:pt x="1210075" y="1145656"/>
                    </a:lnTo>
                    <a:lnTo>
                      <a:pt x="1179808" y="1131724"/>
                    </a:lnTo>
                    <a:lnTo>
                      <a:pt x="1174910" y="1128829"/>
                    </a:lnTo>
                    <a:lnTo>
                      <a:pt x="1137662" y="1089926"/>
                    </a:lnTo>
                    <a:lnTo>
                      <a:pt x="1128443" y="1076316"/>
                    </a:lnTo>
                    <a:lnTo>
                      <a:pt x="1120896" y="1062173"/>
                    </a:lnTo>
                    <a:lnTo>
                      <a:pt x="1110362" y="1036484"/>
                    </a:lnTo>
                    <a:lnTo>
                      <a:pt x="1104609" y="1019219"/>
                    </a:lnTo>
                    <a:lnTo>
                      <a:pt x="1097240" y="984245"/>
                    </a:lnTo>
                    <a:lnTo>
                      <a:pt x="1094078" y="966130"/>
                    </a:lnTo>
                    <a:lnTo>
                      <a:pt x="1090577" y="902036"/>
                    </a:lnTo>
                    <a:lnTo>
                      <a:pt x="1090574" y="901964"/>
                    </a:lnTo>
                    <a:cubicBezTo>
                      <a:pt x="1090574" y="901964"/>
                      <a:pt x="1096121" y="814537"/>
                      <a:pt x="1027084" y="680317"/>
                    </a:cubicBezTo>
                    <a:cubicBezTo>
                      <a:pt x="1027084" y="680317"/>
                      <a:pt x="1016605" y="593505"/>
                      <a:pt x="1048658" y="575035"/>
                    </a:cubicBezTo>
                    <a:cubicBezTo>
                      <a:pt x="1048658" y="575035"/>
                      <a:pt x="1048899" y="573669"/>
                      <a:pt x="1049222" y="571263"/>
                    </a:cubicBezTo>
                    <a:lnTo>
                      <a:pt x="1049438" y="569236"/>
                    </a:lnTo>
                    <a:lnTo>
                      <a:pt x="1049750" y="566914"/>
                    </a:lnTo>
                    <a:lnTo>
                      <a:pt x="1049828" y="565554"/>
                    </a:lnTo>
                    <a:lnTo>
                      <a:pt x="1050285" y="561249"/>
                    </a:lnTo>
                    <a:lnTo>
                      <a:pt x="1050268" y="557925"/>
                    </a:lnTo>
                    <a:lnTo>
                      <a:pt x="1050900" y="546950"/>
                    </a:lnTo>
                    <a:lnTo>
                      <a:pt x="1050160" y="537563"/>
                    </a:lnTo>
                    <a:lnTo>
                      <a:pt x="1050122" y="530320"/>
                    </a:lnTo>
                    <a:lnTo>
                      <a:pt x="1049394" y="527843"/>
                    </a:lnTo>
                    <a:lnTo>
                      <a:pt x="1048913" y="521743"/>
                    </a:lnTo>
                    <a:lnTo>
                      <a:pt x="1040600" y="497903"/>
                    </a:lnTo>
                    <a:lnTo>
                      <a:pt x="1040597" y="497891"/>
                    </a:lnTo>
                    <a:cubicBezTo>
                      <a:pt x="1035020" y="488569"/>
                      <a:pt x="1026622" y="481604"/>
                      <a:pt x="1014140" y="479603"/>
                    </a:cubicBezTo>
                    <a:close/>
                    <a:moveTo>
                      <a:pt x="2005933" y="437121"/>
                    </a:moveTo>
                    <a:lnTo>
                      <a:pt x="2005933" y="437121"/>
                    </a:lnTo>
                    <a:lnTo>
                      <a:pt x="2024244" y="442561"/>
                    </a:lnTo>
                    <a:lnTo>
                      <a:pt x="2049537" y="466329"/>
                    </a:lnTo>
                    <a:lnTo>
                      <a:pt x="2069847" y="494202"/>
                    </a:lnTo>
                    <a:lnTo>
                      <a:pt x="2081254" y="512574"/>
                    </a:lnTo>
                    <a:lnTo>
                      <a:pt x="2097459" y="548567"/>
                    </a:lnTo>
                    <a:lnTo>
                      <a:pt x="2104426" y="565629"/>
                    </a:lnTo>
                    <a:lnTo>
                      <a:pt x="2113178" y="610697"/>
                    </a:lnTo>
                    <a:lnTo>
                      <a:pt x="2113186" y="610744"/>
                    </a:lnTo>
                    <a:cubicBezTo>
                      <a:pt x="2111337" y="660615"/>
                      <a:pt x="2131062" y="714180"/>
                      <a:pt x="2131062" y="714180"/>
                    </a:cubicBezTo>
                    <a:cubicBezTo>
                      <a:pt x="2158800" y="709870"/>
                      <a:pt x="2150787" y="731419"/>
                      <a:pt x="2150787" y="731419"/>
                    </a:cubicBezTo>
                    <a:cubicBezTo>
                      <a:pt x="2132911" y="743733"/>
                      <a:pt x="2101474" y="747427"/>
                      <a:pt x="2101474" y="747427"/>
                    </a:cubicBezTo>
                    <a:cubicBezTo>
                      <a:pt x="2033670" y="757278"/>
                      <a:pt x="1982508" y="895807"/>
                      <a:pt x="1952921" y="907505"/>
                    </a:cubicBezTo>
                    <a:cubicBezTo>
                      <a:pt x="1922717" y="919819"/>
                      <a:pt x="1911005" y="967227"/>
                      <a:pt x="1928881" y="978925"/>
                    </a:cubicBezTo>
                    <a:cubicBezTo>
                      <a:pt x="1946757" y="990623"/>
                      <a:pt x="2018260" y="1052192"/>
                      <a:pt x="2073736" y="1060196"/>
                    </a:cubicBezTo>
                    <a:lnTo>
                      <a:pt x="2073743" y="1060198"/>
                    </a:lnTo>
                    <a:lnTo>
                      <a:pt x="2097783" y="1066644"/>
                    </a:lnTo>
                    <a:lnTo>
                      <a:pt x="2100829" y="1068805"/>
                    </a:lnTo>
                    <a:lnTo>
                      <a:pt x="2103045" y="1072843"/>
                    </a:lnTo>
                    <a:lnTo>
                      <a:pt x="2098094" y="1081062"/>
                    </a:lnTo>
                    <a:lnTo>
                      <a:pt x="2093461" y="1083592"/>
                    </a:lnTo>
                    <a:lnTo>
                      <a:pt x="2093462" y="1083592"/>
                    </a:lnTo>
                    <a:cubicBezTo>
                      <a:pt x="2093462" y="1083592"/>
                      <a:pt x="2102246" y="1079744"/>
                      <a:pt x="2104172" y="1074895"/>
                    </a:cubicBezTo>
                    <a:lnTo>
                      <a:pt x="2103045" y="1072843"/>
                    </a:lnTo>
                    <a:lnTo>
                      <a:pt x="2104086" y="1071116"/>
                    </a:lnTo>
                    <a:lnTo>
                      <a:pt x="2100829" y="1068805"/>
                    </a:lnTo>
                    <a:lnTo>
                      <a:pt x="2099963" y="1067228"/>
                    </a:lnTo>
                    <a:lnTo>
                      <a:pt x="2097783" y="1066644"/>
                    </a:lnTo>
                    <a:lnTo>
                      <a:pt x="2095928" y="1065327"/>
                    </a:lnTo>
                    <a:lnTo>
                      <a:pt x="2073743" y="1060198"/>
                    </a:lnTo>
                    <a:lnTo>
                      <a:pt x="2073737" y="1060196"/>
                    </a:lnTo>
                    <a:cubicBezTo>
                      <a:pt x="2018261" y="1052192"/>
                      <a:pt x="1946758" y="990623"/>
                      <a:pt x="1928882" y="978925"/>
                    </a:cubicBezTo>
                    <a:cubicBezTo>
                      <a:pt x="1911006" y="967227"/>
                      <a:pt x="1922718" y="919819"/>
                      <a:pt x="1952922" y="907505"/>
                    </a:cubicBezTo>
                    <a:cubicBezTo>
                      <a:pt x="1982509" y="895807"/>
                      <a:pt x="2033671" y="757278"/>
                      <a:pt x="2101475" y="747427"/>
                    </a:cubicBezTo>
                    <a:cubicBezTo>
                      <a:pt x="2101475" y="747427"/>
                      <a:pt x="2132912" y="743733"/>
                      <a:pt x="2150788" y="731419"/>
                    </a:cubicBezTo>
                    <a:cubicBezTo>
                      <a:pt x="2150788" y="731419"/>
                      <a:pt x="2158801" y="709870"/>
                      <a:pt x="2131063" y="714180"/>
                    </a:cubicBezTo>
                    <a:cubicBezTo>
                      <a:pt x="2131063" y="714180"/>
                      <a:pt x="2111338" y="660615"/>
                      <a:pt x="2113187" y="610744"/>
                    </a:cubicBezTo>
                    <a:lnTo>
                      <a:pt x="2113178" y="610697"/>
                    </a:lnTo>
                    <a:lnTo>
                      <a:pt x="2106098" y="569726"/>
                    </a:lnTo>
                    <a:lnTo>
                      <a:pt x="2104426" y="565629"/>
                    </a:lnTo>
                    <a:lnTo>
                      <a:pt x="2103883" y="562836"/>
                    </a:lnTo>
                    <a:lnTo>
                      <a:pt x="2097459" y="548567"/>
                    </a:lnTo>
                    <a:lnTo>
                      <a:pt x="2085660" y="519670"/>
                    </a:lnTo>
                    <a:lnTo>
                      <a:pt x="2081254" y="512574"/>
                    </a:lnTo>
                    <a:lnTo>
                      <a:pt x="2078052" y="505462"/>
                    </a:lnTo>
                    <a:lnTo>
                      <a:pt x="2069847" y="494202"/>
                    </a:lnTo>
                    <a:lnTo>
                      <a:pt x="2056749" y="473106"/>
                    </a:lnTo>
                    <a:lnTo>
                      <a:pt x="2049537" y="466329"/>
                    </a:lnTo>
                    <a:lnTo>
                      <a:pt x="2042975" y="457323"/>
                    </a:lnTo>
                    <a:cubicBezTo>
                      <a:pt x="2030551" y="444894"/>
                      <a:pt x="2017799" y="437121"/>
                      <a:pt x="2005933" y="437121"/>
                    </a:cubicBezTo>
                    <a:close/>
                    <a:moveTo>
                      <a:pt x="702237" y="416803"/>
                    </a:moveTo>
                    <a:lnTo>
                      <a:pt x="705907" y="417178"/>
                    </a:lnTo>
                    <a:lnTo>
                      <a:pt x="705909" y="417180"/>
                    </a:lnTo>
                    <a:lnTo>
                      <a:pt x="712474" y="422995"/>
                    </a:lnTo>
                    <a:lnTo>
                      <a:pt x="714429" y="426794"/>
                    </a:lnTo>
                    <a:lnTo>
                      <a:pt x="718821" y="441180"/>
                    </a:lnTo>
                    <a:lnTo>
                      <a:pt x="720598" y="451547"/>
                    </a:lnTo>
                    <a:lnTo>
                      <a:pt x="721049" y="457921"/>
                    </a:lnTo>
                    <a:lnTo>
                      <a:pt x="720729" y="490685"/>
                    </a:lnTo>
                    <a:cubicBezTo>
                      <a:pt x="721423" y="480757"/>
                      <a:pt x="721654" y="472157"/>
                      <a:pt x="721528" y="464707"/>
                    </a:cubicBezTo>
                    <a:lnTo>
                      <a:pt x="721049" y="457921"/>
                    </a:lnTo>
                    <a:lnTo>
                      <a:pt x="721083" y="454374"/>
                    </a:lnTo>
                    <a:lnTo>
                      <a:pt x="720598" y="451547"/>
                    </a:lnTo>
                    <a:lnTo>
                      <a:pt x="720181" y="445634"/>
                    </a:lnTo>
                    <a:lnTo>
                      <a:pt x="718821" y="441180"/>
                    </a:lnTo>
                    <a:lnTo>
                      <a:pt x="717317" y="432406"/>
                    </a:lnTo>
                    <a:lnTo>
                      <a:pt x="714429" y="426794"/>
                    </a:lnTo>
                    <a:lnTo>
                      <a:pt x="713564" y="423960"/>
                    </a:lnTo>
                    <a:lnTo>
                      <a:pt x="712474" y="422995"/>
                    </a:lnTo>
                    <a:lnTo>
                      <a:pt x="711551" y="421200"/>
                    </a:lnTo>
                    <a:lnTo>
                      <a:pt x="705909" y="417180"/>
                    </a:lnTo>
                    <a:lnTo>
                      <a:pt x="705907" y="417178"/>
                    </a:lnTo>
                    <a:cubicBezTo>
                      <a:pt x="703740" y="416457"/>
                      <a:pt x="702237" y="416803"/>
                      <a:pt x="702237" y="416803"/>
                    </a:cubicBezTo>
                    <a:close/>
                    <a:moveTo>
                      <a:pt x="2390433" y="412599"/>
                    </a:moveTo>
                    <a:cubicBezTo>
                      <a:pt x="2377546" y="412955"/>
                      <a:pt x="2363908" y="416033"/>
                      <a:pt x="2350501" y="422960"/>
                    </a:cubicBezTo>
                    <a:cubicBezTo>
                      <a:pt x="2297491" y="450666"/>
                      <a:pt x="2340639" y="506078"/>
                      <a:pt x="2295025" y="553486"/>
                    </a:cubicBezTo>
                    <a:lnTo>
                      <a:pt x="2295000" y="553516"/>
                    </a:lnTo>
                    <a:lnTo>
                      <a:pt x="2275528" y="576033"/>
                    </a:lnTo>
                    <a:lnTo>
                      <a:pt x="2273410" y="579494"/>
                    </a:lnTo>
                    <a:lnTo>
                      <a:pt x="2271448" y="581855"/>
                    </a:lnTo>
                    <a:lnTo>
                      <a:pt x="2269925" y="585188"/>
                    </a:lnTo>
                    <a:lnTo>
                      <a:pt x="2266204" y="591267"/>
                    </a:lnTo>
                    <a:lnTo>
                      <a:pt x="2266031" y="593710"/>
                    </a:lnTo>
                    <a:lnTo>
                      <a:pt x="2264051" y="598046"/>
                    </a:lnTo>
                    <a:cubicBezTo>
                      <a:pt x="2262818" y="605511"/>
                      <a:pt x="2267287" y="607050"/>
                      <a:pt x="2267287" y="607050"/>
                    </a:cubicBezTo>
                    <a:lnTo>
                      <a:pt x="2267288" y="607050"/>
                    </a:lnTo>
                    <a:lnTo>
                      <a:pt x="2265208" y="605347"/>
                    </a:lnTo>
                    <a:lnTo>
                      <a:pt x="2266031" y="593710"/>
                    </a:lnTo>
                    <a:lnTo>
                      <a:pt x="2269925" y="585188"/>
                    </a:lnTo>
                    <a:lnTo>
                      <a:pt x="2273410" y="579494"/>
                    </a:lnTo>
                    <a:lnTo>
                      <a:pt x="2295000" y="553516"/>
                    </a:lnTo>
                    <a:lnTo>
                      <a:pt x="2295026" y="553486"/>
                    </a:lnTo>
                    <a:cubicBezTo>
                      <a:pt x="2340640" y="506078"/>
                      <a:pt x="2297492" y="450666"/>
                      <a:pt x="2350502" y="422960"/>
                    </a:cubicBezTo>
                    <a:lnTo>
                      <a:pt x="2390433" y="412599"/>
                    </a:lnTo>
                    <a:close/>
                    <a:moveTo>
                      <a:pt x="1963939" y="378169"/>
                    </a:moveTo>
                    <a:cubicBezTo>
                      <a:pt x="1937203" y="381709"/>
                      <a:pt x="1920868" y="394638"/>
                      <a:pt x="1912855" y="417419"/>
                    </a:cubicBezTo>
                    <a:cubicBezTo>
                      <a:pt x="1897445" y="462980"/>
                      <a:pt x="1915320" y="541787"/>
                      <a:pt x="1966482" y="553486"/>
                    </a:cubicBezTo>
                    <a:cubicBezTo>
                      <a:pt x="2018260" y="565799"/>
                      <a:pt x="2021958" y="632909"/>
                      <a:pt x="2021958" y="632909"/>
                    </a:cubicBezTo>
                    <a:cubicBezTo>
                      <a:pt x="2021188" y="639066"/>
                      <a:pt x="2020205" y="643770"/>
                      <a:pt x="2019057" y="647243"/>
                    </a:cubicBezTo>
                    <a:lnTo>
                      <a:pt x="2015158" y="654188"/>
                    </a:lnTo>
                    <a:lnTo>
                      <a:pt x="2015159" y="654189"/>
                    </a:lnTo>
                    <a:cubicBezTo>
                      <a:pt x="2018029" y="651726"/>
                      <a:pt x="2020418" y="645223"/>
                      <a:pt x="2021959" y="632909"/>
                    </a:cubicBezTo>
                    <a:cubicBezTo>
                      <a:pt x="2021959" y="632909"/>
                      <a:pt x="2018261" y="565799"/>
                      <a:pt x="1966483" y="553486"/>
                    </a:cubicBezTo>
                    <a:cubicBezTo>
                      <a:pt x="1915321" y="541787"/>
                      <a:pt x="1897446" y="462980"/>
                      <a:pt x="1912856" y="417419"/>
                    </a:cubicBezTo>
                    <a:cubicBezTo>
                      <a:pt x="1916863" y="406029"/>
                      <a:pt x="1922949" y="397101"/>
                      <a:pt x="1931377" y="390579"/>
                    </a:cubicBezTo>
                    <a:lnTo>
                      <a:pt x="1963940" y="378169"/>
                    </a:lnTo>
                    <a:close/>
                    <a:moveTo>
                      <a:pt x="1376701" y="374570"/>
                    </a:moveTo>
                    <a:lnTo>
                      <a:pt x="1376700" y="374571"/>
                    </a:lnTo>
                    <a:lnTo>
                      <a:pt x="1388912" y="376783"/>
                    </a:lnTo>
                    <a:cubicBezTo>
                      <a:pt x="1404939" y="390328"/>
                      <a:pt x="1407404" y="427270"/>
                      <a:pt x="1407404" y="427270"/>
                    </a:cubicBezTo>
                    <a:cubicBezTo>
                      <a:pt x="1420657" y="458977"/>
                      <a:pt x="1435143" y="466827"/>
                      <a:pt x="1446315" y="466751"/>
                    </a:cubicBezTo>
                    <a:lnTo>
                      <a:pt x="1446315" y="466750"/>
                    </a:lnTo>
                    <a:lnTo>
                      <a:pt x="1427640" y="458929"/>
                    </a:lnTo>
                    <a:cubicBezTo>
                      <a:pt x="1420966" y="453013"/>
                      <a:pt x="1414031" y="443124"/>
                      <a:pt x="1407405" y="427270"/>
                    </a:cubicBezTo>
                    <a:cubicBezTo>
                      <a:pt x="1407405" y="427270"/>
                      <a:pt x="1404940" y="390328"/>
                      <a:pt x="1388913" y="376783"/>
                    </a:cubicBezTo>
                    <a:cubicBezTo>
                      <a:pt x="1384906" y="373551"/>
                      <a:pt x="1380592" y="372935"/>
                      <a:pt x="1376701" y="374570"/>
                    </a:cubicBezTo>
                    <a:close/>
                    <a:moveTo>
                      <a:pt x="2162702" y="330126"/>
                    </a:moveTo>
                    <a:lnTo>
                      <a:pt x="2162702" y="330126"/>
                    </a:lnTo>
                    <a:lnTo>
                      <a:pt x="2198250" y="339842"/>
                    </a:lnTo>
                    <a:lnTo>
                      <a:pt x="2235564" y="358774"/>
                    </a:lnTo>
                    <a:lnTo>
                      <a:pt x="2242980" y="363926"/>
                    </a:lnTo>
                    <a:lnTo>
                      <a:pt x="2254374" y="373450"/>
                    </a:lnTo>
                    <a:lnTo>
                      <a:pt x="2266805" y="386930"/>
                    </a:lnTo>
                    <a:lnTo>
                      <a:pt x="2266815" y="386942"/>
                    </a:lnTo>
                    <a:cubicBezTo>
                      <a:pt x="2269405" y="389520"/>
                      <a:pt x="2272218" y="391098"/>
                      <a:pt x="2277149" y="391560"/>
                    </a:cubicBezTo>
                    <a:lnTo>
                      <a:pt x="2277150" y="391560"/>
                    </a:lnTo>
                    <a:lnTo>
                      <a:pt x="2266816" y="386942"/>
                    </a:lnTo>
                    <a:lnTo>
                      <a:pt x="2266805" y="386930"/>
                    </a:lnTo>
                    <a:lnTo>
                      <a:pt x="2257810" y="376322"/>
                    </a:lnTo>
                    <a:lnTo>
                      <a:pt x="2254374" y="373450"/>
                    </a:lnTo>
                    <a:lnTo>
                      <a:pt x="2250249" y="368977"/>
                    </a:lnTo>
                    <a:lnTo>
                      <a:pt x="2242980" y="363926"/>
                    </a:lnTo>
                    <a:lnTo>
                      <a:pt x="2238750" y="360391"/>
                    </a:lnTo>
                    <a:lnTo>
                      <a:pt x="2235564" y="358774"/>
                    </a:lnTo>
                    <a:lnTo>
                      <a:pt x="2231080" y="355659"/>
                    </a:lnTo>
                    <a:cubicBezTo>
                      <a:pt x="2222681" y="350787"/>
                      <a:pt x="2212005" y="345499"/>
                      <a:pt x="2198251" y="339842"/>
                    </a:cubicBezTo>
                    <a:cubicBezTo>
                      <a:pt x="2179913" y="332454"/>
                      <a:pt x="2168779" y="329760"/>
                      <a:pt x="2162702" y="330126"/>
                    </a:cubicBezTo>
                    <a:close/>
                    <a:moveTo>
                      <a:pt x="1722646" y="308865"/>
                    </a:moveTo>
                    <a:cubicBezTo>
                      <a:pt x="1692683" y="308519"/>
                      <a:pt x="1661978" y="312137"/>
                      <a:pt x="1634240" y="321372"/>
                    </a:cubicBezTo>
                    <a:cubicBezTo>
                      <a:pt x="1661978" y="312137"/>
                      <a:pt x="1692683" y="308519"/>
                      <a:pt x="1722646" y="308865"/>
                    </a:cubicBezTo>
                    <a:close/>
                    <a:moveTo>
                      <a:pt x="2276677" y="307057"/>
                    </a:moveTo>
                    <a:cubicBezTo>
                      <a:pt x="2267556" y="307441"/>
                      <a:pt x="2261739" y="308442"/>
                      <a:pt x="2261739" y="308442"/>
                    </a:cubicBezTo>
                    <a:lnTo>
                      <a:pt x="2201515" y="313492"/>
                    </a:lnTo>
                    <a:lnTo>
                      <a:pt x="2201515" y="313492"/>
                    </a:lnTo>
                    <a:cubicBezTo>
                      <a:pt x="2221250" y="314907"/>
                      <a:pt x="2241861" y="313829"/>
                      <a:pt x="2261740" y="308442"/>
                    </a:cubicBezTo>
                    <a:lnTo>
                      <a:pt x="2276678" y="307057"/>
                    </a:lnTo>
                    <a:close/>
                    <a:moveTo>
                      <a:pt x="1491852" y="284430"/>
                    </a:moveTo>
                    <a:lnTo>
                      <a:pt x="1491852" y="284430"/>
                    </a:lnTo>
                    <a:lnTo>
                      <a:pt x="1528527" y="291683"/>
                    </a:lnTo>
                    <a:lnTo>
                      <a:pt x="1528528" y="291683"/>
                    </a:lnTo>
                    <a:close/>
                    <a:moveTo>
                      <a:pt x="2045959" y="268836"/>
                    </a:moveTo>
                    <a:cubicBezTo>
                      <a:pt x="2025271" y="270668"/>
                      <a:pt x="2008484" y="283302"/>
                      <a:pt x="2000798" y="296574"/>
                    </a:cubicBezTo>
                    <a:lnTo>
                      <a:pt x="1999405" y="303145"/>
                    </a:lnTo>
                    <a:lnTo>
                      <a:pt x="1996823" y="306490"/>
                    </a:lnTo>
                    <a:lnTo>
                      <a:pt x="1997476" y="312248"/>
                    </a:lnTo>
                    <a:lnTo>
                      <a:pt x="1996746" y="315691"/>
                    </a:lnTo>
                    <a:lnTo>
                      <a:pt x="1997997" y="316846"/>
                    </a:lnTo>
                    <a:lnTo>
                      <a:pt x="1998324" y="319727"/>
                    </a:lnTo>
                    <a:lnTo>
                      <a:pt x="2010243" y="328141"/>
                    </a:lnTo>
                    <a:lnTo>
                      <a:pt x="2010246" y="328144"/>
                    </a:lnTo>
                    <a:cubicBezTo>
                      <a:pt x="2094694" y="352156"/>
                      <a:pt x="2134760" y="397717"/>
                      <a:pt x="2152636" y="405105"/>
                    </a:cubicBezTo>
                    <a:lnTo>
                      <a:pt x="2152644" y="405111"/>
                    </a:lnTo>
                    <a:lnTo>
                      <a:pt x="2174052" y="422941"/>
                    </a:lnTo>
                    <a:lnTo>
                      <a:pt x="2178554" y="436361"/>
                    </a:lnTo>
                    <a:lnTo>
                      <a:pt x="2162499" y="440815"/>
                    </a:lnTo>
                    <a:lnTo>
                      <a:pt x="2162499" y="440815"/>
                    </a:lnTo>
                    <a:cubicBezTo>
                      <a:pt x="2180375" y="440815"/>
                      <a:pt x="2182379" y="433888"/>
                      <a:pt x="2177679" y="425961"/>
                    </a:cubicBezTo>
                    <a:lnTo>
                      <a:pt x="2174052" y="422941"/>
                    </a:lnTo>
                    <a:lnTo>
                      <a:pt x="2173039" y="419921"/>
                    </a:lnTo>
                    <a:lnTo>
                      <a:pt x="2152644" y="405111"/>
                    </a:lnTo>
                    <a:lnTo>
                      <a:pt x="2152637" y="405105"/>
                    </a:lnTo>
                    <a:cubicBezTo>
                      <a:pt x="2134761" y="397717"/>
                      <a:pt x="2094695" y="352156"/>
                      <a:pt x="2010247" y="328144"/>
                    </a:cubicBezTo>
                    <a:lnTo>
                      <a:pt x="2010243" y="328141"/>
                    </a:lnTo>
                    <a:lnTo>
                      <a:pt x="1997997" y="316846"/>
                    </a:lnTo>
                    <a:lnTo>
                      <a:pt x="1997476" y="312248"/>
                    </a:lnTo>
                    <a:lnTo>
                      <a:pt x="1999405" y="303145"/>
                    </a:lnTo>
                    <a:lnTo>
                      <a:pt x="2018504" y="278415"/>
                    </a:lnTo>
                    <a:lnTo>
                      <a:pt x="2045960" y="268836"/>
                    </a:lnTo>
                    <a:close/>
                    <a:moveTo>
                      <a:pt x="1742188" y="244411"/>
                    </a:moveTo>
                    <a:lnTo>
                      <a:pt x="1782072" y="251164"/>
                    </a:lnTo>
                    <a:cubicBezTo>
                      <a:pt x="1792117" y="253530"/>
                      <a:pt x="1798204" y="255493"/>
                      <a:pt x="1798204" y="255493"/>
                    </a:cubicBezTo>
                    <a:cubicBezTo>
                      <a:pt x="1820703" y="264728"/>
                      <a:pt x="1836228" y="266883"/>
                      <a:pt x="1846861" y="264921"/>
                    </a:cubicBezTo>
                    <a:lnTo>
                      <a:pt x="1846861" y="264920"/>
                    </a:lnTo>
                    <a:lnTo>
                      <a:pt x="1826983" y="264406"/>
                    </a:lnTo>
                    <a:cubicBezTo>
                      <a:pt x="1818960" y="262958"/>
                      <a:pt x="1809454" y="260111"/>
                      <a:pt x="1798205" y="255493"/>
                    </a:cubicBezTo>
                    <a:cubicBezTo>
                      <a:pt x="1798205" y="255493"/>
                      <a:pt x="1773857" y="247643"/>
                      <a:pt x="1742189" y="244411"/>
                    </a:cubicBezTo>
                    <a:close/>
                    <a:moveTo>
                      <a:pt x="1258331" y="208229"/>
                    </a:moveTo>
                    <a:lnTo>
                      <a:pt x="1235624" y="208510"/>
                    </a:lnTo>
                    <a:lnTo>
                      <a:pt x="1228251" y="210998"/>
                    </a:lnTo>
                    <a:lnTo>
                      <a:pt x="1224160" y="211375"/>
                    </a:lnTo>
                    <a:lnTo>
                      <a:pt x="1216328" y="215022"/>
                    </a:lnTo>
                    <a:lnTo>
                      <a:pt x="1207474" y="218011"/>
                    </a:lnTo>
                    <a:lnTo>
                      <a:pt x="1197153" y="223954"/>
                    </a:lnTo>
                    <a:lnTo>
                      <a:pt x="1192085" y="226314"/>
                    </a:lnTo>
                    <a:lnTo>
                      <a:pt x="1187324" y="229613"/>
                    </a:lnTo>
                    <a:lnTo>
                      <a:pt x="1182930" y="232143"/>
                    </a:lnTo>
                    <a:lnTo>
                      <a:pt x="1171833" y="240347"/>
                    </a:lnTo>
                    <a:lnTo>
                      <a:pt x="1168299" y="242796"/>
                    </a:lnTo>
                    <a:lnTo>
                      <a:pt x="1166591" y="244223"/>
                    </a:lnTo>
                    <a:lnTo>
                      <a:pt x="1165576" y="244973"/>
                    </a:lnTo>
                    <a:lnTo>
                      <a:pt x="1159034" y="250535"/>
                    </a:lnTo>
                    <a:lnTo>
                      <a:pt x="1158994" y="250568"/>
                    </a:lnTo>
                    <a:cubicBezTo>
                      <a:pt x="1103517" y="366317"/>
                      <a:pt x="1051123" y="398332"/>
                      <a:pt x="1000578" y="419266"/>
                    </a:cubicBezTo>
                    <a:cubicBezTo>
                      <a:pt x="950649" y="440199"/>
                      <a:pt x="966676" y="540556"/>
                      <a:pt x="966676" y="540556"/>
                    </a:cubicBezTo>
                    <a:cubicBezTo>
                      <a:pt x="963055" y="553716"/>
                      <a:pt x="960579" y="565107"/>
                      <a:pt x="959020" y="574964"/>
                    </a:cubicBezTo>
                    <a:lnTo>
                      <a:pt x="958252" y="583939"/>
                    </a:lnTo>
                    <a:lnTo>
                      <a:pt x="957341" y="588629"/>
                    </a:lnTo>
                    <a:lnTo>
                      <a:pt x="957531" y="592353"/>
                    </a:lnTo>
                    <a:lnTo>
                      <a:pt x="956862" y="600172"/>
                    </a:lnTo>
                    <a:cubicBezTo>
                      <a:pt x="956948" y="614227"/>
                      <a:pt x="959780" y="623097"/>
                      <a:pt x="963517" y="628677"/>
                    </a:cubicBezTo>
                    <a:lnTo>
                      <a:pt x="965238" y="629924"/>
                    </a:lnTo>
                    <a:lnTo>
                      <a:pt x="966461" y="632274"/>
                    </a:lnTo>
                    <a:lnTo>
                      <a:pt x="975601" y="637438"/>
                    </a:lnTo>
                    <a:lnTo>
                      <a:pt x="975604" y="637440"/>
                    </a:lnTo>
                    <a:cubicBezTo>
                      <a:pt x="979312" y="638335"/>
                      <a:pt x="982086" y="637835"/>
                      <a:pt x="982086" y="637835"/>
                    </a:cubicBezTo>
                    <a:lnTo>
                      <a:pt x="982086" y="637835"/>
                    </a:lnTo>
                    <a:lnTo>
                      <a:pt x="975605" y="637440"/>
                    </a:lnTo>
                    <a:lnTo>
                      <a:pt x="975601" y="637438"/>
                    </a:lnTo>
                    <a:lnTo>
                      <a:pt x="965238" y="629924"/>
                    </a:lnTo>
                    <a:lnTo>
                      <a:pt x="958821" y="617603"/>
                    </a:lnTo>
                    <a:lnTo>
                      <a:pt x="957531" y="592353"/>
                    </a:lnTo>
                    <a:lnTo>
                      <a:pt x="958252" y="583939"/>
                    </a:lnTo>
                    <a:lnTo>
                      <a:pt x="966677" y="540556"/>
                    </a:lnTo>
                    <a:cubicBezTo>
                      <a:pt x="966677" y="540556"/>
                      <a:pt x="950650" y="440199"/>
                      <a:pt x="1000579" y="419266"/>
                    </a:cubicBezTo>
                    <a:cubicBezTo>
                      <a:pt x="1051124" y="398332"/>
                      <a:pt x="1103518" y="366317"/>
                      <a:pt x="1158995" y="250568"/>
                    </a:cubicBezTo>
                    <a:lnTo>
                      <a:pt x="1159034" y="250535"/>
                    </a:lnTo>
                    <a:lnTo>
                      <a:pt x="1166591" y="244223"/>
                    </a:lnTo>
                    <a:lnTo>
                      <a:pt x="1171833" y="240347"/>
                    </a:lnTo>
                    <a:lnTo>
                      <a:pt x="1187324" y="229613"/>
                    </a:lnTo>
                    <a:lnTo>
                      <a:pt x="1197153" y="223954"/>
                    </a:lnTo>
                    <a:lnTo>
                      <a:pt x="1216328" y="215022"/>
                    </a:lnTo>
                    <a:lnTo>
                      <a:pt x="1228251" y="210998"/>
                    </a:lnTo>
                    <a:close/>
                    <a:moveTo>
                      <a:pt x="1240946" y="169855"/>
                    </a:moveTo>
                    <a:cubicBezTo>
                      <a:pt x="1223559" y="169148"/>
                      <a:pt x="1208367" y="170789"/>
                      <a:pt x="1195047" y="173960"/>
                    </a:cubicBezTo>
                    <a:lnTo>
                      <a:pt x="1187197" y="176966"/>
                    </a:lnTo>
                    <a:lnTo>
                      <a:pt x="1182340" y="177609"/>
                    </a:lnTo>
                    <a:lnTo>
                      <a:pt x="1174148" y="181965"/>
                    </a:lnTo>
                    <a:lnTo>
                      <a:pt x="1160387" y="187236"/>
                    </a:lnTo>
                    <a:lnTo>
                      <a:pt x="1152591" y="193427"/>
                    </a:lnTo>
                    <a:lnTo>
                      <a:pt x="1142573" y="198754"/>
                    </a:lnTo>
                    <a:lnTo>
                      <a:pt x="1117081" y="221627"/>
                    </a:lnTo>
                    <a:lnTo>
                      <a:pt x="1117078" y="221630"/>
                    </a:lnTo>
                    <a:cubicBezTo>
                      <a:pt x="1090573" y="247489"/>
                      <a:pt x="1109065" y="316446"/>
                      <a:pt x="1006125" y="350925"/>
                    </a:cubicBezTo>
                    <a:cubicBezTo>
                      <a:pt x="948222" y="369972"/>
                      <a:pt x="926204" y="400903"/>
                      <a:pt x="919887" y="432760"/>
                    </a:cubicBezTo>
                    <a:cubicBezTo>
                      <a:pt x="926204" y="400903"/>
                      <a:pt x="948222" y="369972"/>
                      <a:pt x="1006125" y="350925"/>
                    </a:cubicBezTo>
                    <a:cubicBezTo>
                      <a:pt x="1109065" y="316446"/>
                      <a:pt x="1090573" y="247489"/>
                      <a:pt x="1117078" y="221630"/>
                    </a:cubicBezTo>
                    <a:lnTo>
                      <a:pt x="1117081" y="221627"/>
                    </a:lnTo>
                    <a:lnTo>
                      <a:pt x="1152591" y="193427"/>
                    </a:lnTo>
                    <a:lnTo>
                      <a:pt x="1174148" y="181965"/>
                    </a:lnTo>
                    <a:lnTo>
                      <a:pt x="1187197" y="176966"/>
                    </a:lnTo>
                    <a:lnTo>
                      <a:pt x="1240946" y="169855"/>
                    </a:lnTo>
                    <a:close/>
                    <a:moveTo>
                      <a:pt x="1250154" y="106699"/>
                    </a:moveTo>
                    <a:lnTo>
                      <a:pt x="1301999" y="118811"/>
                    </a:lnTo>
                    <a:lnTo>
                      <a:pt x="1302001" y="118813"/>
                    </a:lnTo>
                    <a:lnTo>
                      <a:pt x="1327415" y="138605"/>
                    </a:lnTo>
                    <a:lnTo>
                      <a:pt x="1330640" y="144977"/>
                    </a:lnTo>
                    <a:lnTo>
                      <a:pt x="1333005" y="156715"/>
                    </a:lnTo>
                    <a:lnTo>
                      <a:pt x="1327830" y="180110"/>
                    </a:lnTo>
                    <a:lnTo>
                      <a:pt x="1322957" y="187152"/>
                    </a:lnTo>
                    <a:lnTo>
                      <a:pt x="1322957" y="187152"/>
                    </a:lnTo>
                    <a:cubicBezTo>
                      <a:pt x="1322957" y="187152"/>
                      <a:pt x="1332203" y="176531"/>
                      <a:pt x="1334206" y="162678"/>
                    </a:cubicBezTo>
                    <a:lnTo>
                      <a:pt x="1333005" y="156715"/>
                    </a:lnTo>
                    <a:lnTo>
                      <a:pt x="1334093" y="151798"/>
                    </a:lnTo>
                    <a:lnTo>
                      <a:pt x="1330640" y="144977"/>
                    </a:lnTo>
                    <a:lnTo>
                      <a:pt x="1329718" y="140398"/>
                    </a:lnTo>
                    <a:lnTo>
                      <a:pt x="1327415" y="138605"/>
                    </a:lnTo>
                    <a:lnTo>
                      <a:pt x="1325449" y="134720"/>
                    </a:lnTo>
                    <a:lnTo>
                      <a:pt x="1302001" y="118813"/>
                    </a:lnTo>
                    <a:lnTo>
                      <a:pt x="1301999" y="118811"/>
                    </a:lnTo>
                    <a:cubicBezTo>
                      <a:pt x="1287360" y="112192"/>
                      <a:pt x="1269484" y="108190"/>
                      <a:pt x="1250154" y="106699"/>
                    </a:cubicBezTo>
                    <a:close/>
                    <a:moveTo>
                      <a:pt x="1563370" y="77426"/>
                    </a:moveTo>
                    <a:cubicBezTo>
                      <a:pt x="1548231" y="77048"/>
                      <a:pt x="1534549" y="77997"/>
                      <a:pt x="1522116" y="79997"/>
                    </a:cubicBezTo>
                    <a:lnTo>
                      <a:pt x="1519315" y="80733"/>
                    </a:lnTo>
                    <a:lnTo>
                      <a:pt x="1516864" y="80917"/>
                    </a:lnTo>
                    <a:lnTo>
                      <a:pt x="1512508" y="82522"/>
                    </a:lnTo>
                    <a:lnTo>
                      <a:pt x="1488353" y="88869"/>
                    </a:lnTo>
                    <a:lnTo>
                      <a:pt x="1477324" y="95483"/>
                    </a:lnTo>
                    <a:lnTo>
                      <a:pt x="1464426" y="100234"/>
                    </a:lnTo>
                    <a:lnTo>
                      <a:pt x="1447183" y="113555"/>
                    </a:lnTo>
                    <a:lnTo>
                      <a:pt x="1438286" y="118890"/>
                    </a:lnTo>
                    <a:lnTo>
                      <a:pt x="1431677" y="125534"/>
                    </a:lnTo>
                    <a:lnTo>
                      <a:pt x="1427160" y="129023"/>
                    </a:lnTo>
                    <a:lnTo>
                      <a:pt x="1405024" y="152329"/>
                    </a:lnTo>
                    <a:lnTo>
                      <a:pt x="1403139" y="154225"/>
                    </a:lnTo>
                    <a:cubicBezTo>
                      <a:pt x="1392796" y="165415"/>
                      <a:pt x="1383269" y="175281"/>
                      <a:pt x="1372886" y="181611"/>
                    </a:cubicBezTo>
                    <a:cubicBezTo>
                      <a:pt x="1325423" y="210548"/>
                      <a:pt x="1343915" y="345383"/>
                      <a:pt x="1343915" y="345383"/>
                    </a:cubicBezTo>
                    <a:cubicBezTo>
                      <a:pt x="1304465" y="366317"/>
                      <a:pt x="1296452" y="427270"/>
                      <a:pt x="1296452" y="427270"/>
                    </a:cubicBezTo>
                    <a:cubicBezTo>
                      <a:pt x="1301999" y="479603"/>
                      <a:pt x="1251454" y="530089"/>
                      <a:pt x="1251454" y="530089"/>
                    </a:cubicBezTo>
                    <a:cubicBezTo>
                      <a:pt x="1156528" y="611976"/>
                      <a:pt x="1232962" y="711717"/>
                      <a:pt x="1232962" y="711717"/>
                    </a:cubicBezTo>
                    <a:cubicBezTo>
                      <a:pt x="1246523" y="920435"/>
                      <a:pt x="1283507" y="938906"/>
                      <a:pt x="1283507" y="938906"/>
                    </a:cubicBezTo>
                    <a:lnTo>
                      <a:pt x="1283525" y="938921"/>
                    </a:lnTo>
                    <a:lnTo>
                      <a:pt x="1312878" y="964229"/>
                    </a:lnTo>
                    <a:lnTo>
                      <a:pt x="1317923" y="970009"/>
                    </a:lnTo>
                    <a:lnTo>
                      <a:pt x="1324020" y="978931"/>
                    </a:lnTo>
                    <a:lnTo>
                      <a:pt x="1327369" y="991979"/>
                    </a:lnTo>
                    <a:lnTo>
                      <a:pt x="1325423" y="994317"/>
                    </a:lnTo>
                    <a:lnTo>
                      <a:pt x="1325424" y="994317"/>
                    </a:lnTo>
                    <a:cubicBezTo>
                      <a:pt x="1325424" y="994317"/>
                      <a:pt x="1330047" y="991700"/>
                      <a:pt x="1327119" y="983466"/>
                    </a:cubicBezTo>
                    <a:lnTo>
                      <a:pt x="1324020" y="978931"/>
                    </a:lnTo>
                    <a:lnTo>
                      <a:pt x="1323316" y="976190"/>
                    </a:lnTo>
                    <a:lnTo>
                      <a:pt x="1317923" y="970009"/>
                    </a:lnTo>
                    <a:lnTo>
                      <a:pt x="1315542" y="966525"/>
                    </a:lnTo>
                    <a:lnTo>
                      <a:pt x="1312878" y="964229"/>
                    </a:lnTo>
                    <a:lnTo>
                      <a:pt x="1309807" y="960709"/>
                    </a:lnTo>
                    <a:lnTo>
                      <a:pt x="1283525" y="938921"/>
                    </a:lnTo>
                    <a:lnTo>
                      <a:pt x="1283508" y="938906"/>
                    </a:lnTo>
                    <a:cubicBezTo>
                      <a:pt x="1283508" y="938906"/>
                      <a:pt x="1246524" y="920435"/>
                      <a:pt x="1232963" y="711717"/>
                    </a:cubicBezTo>
                    <a:cubicBezTo>
                      <a:pt x="1232963" y="711717"/>
                      <a:pt x="1156529" y="611976"/>
                      <a:pt x="1251455" y="530089"/>
                    </a:cubicBezTo>
                    <a:cubicBezTo>
                      <a:pt x="1251455" y="530089"/>
                      <a:pt x="1302000" y="479603"/>
                      <a:pt x="1296453" y="427270"/>
                    </a:cubicBezTo>
                    <a:cubicBezTo>
                      <a:pt x="1296453" y="427270"/>
                      <a:pt x="1304466" y="366317"/>
                      <a:pt x="1343916" y="345383"/>
                    </a:cubicBezTo>
                    <a:cubicBezTo>
                      <a:pt x="1343916" y="345383"/>
                      <a:pt x="1325424" y="210548"/>
                      <a:pt x="1372887" y="181611"/>
                    </a:cubicBezTo>
                    <a:cubicBezTo>
                      <a:pt x="1381786" y="176185"/>
                      <a:pt x="1390057" y="168162"/>
                      <a:pt x="1398752" y="158933"/>
                    </a:cubicBezTo>
                    <a:lnTo>
                      <a:pt x="1405024" y="152329"/>
                    </a:lnTo>
                    <a:lnTo>
                      <a:pt x="1431677" y="125534"/>
                    </a:lnTo>
                    <a:lnTo>
                      <a:pt x="1447183" y="113555"/>
                    </a:lnTo>
                    <a:lnTo>
                      <a:pt x="1477324" y="95483"/>
                    </a:lnTo>
                    <a:lnTo>
                      <a:pt x="1512508" y="82522"/>
                    </a:lnTo>
                    <a:lnTo>
                      <a:pt x="1519315" y="80733"/>
                    </a:lnTo>
                    <a:lnTo>
                      <a:pt x="1563370" y="77426"/>
                    </a:lnTo>
                    <a:close/>
                    <a:moveTo>
                      <a:pt x="1758754" y="70787"/>
                    </a:moveTo>
                    <a:cubicBezTo>
                      <a:pt x="1743498" y="70171"/>
                      <a:pt x="1733867" y="72172"/>
                      <a:pt x="1728001" y="75520"/>
                    </a:cubicBezTo>
                    <a:lnTo>
                      <a:pt x="1727998" y="75525"/>
                    </a:lnTo>
                    <a:lnTo>
                      <a:pt x="1720376" y="84789"/>
                    </a:lnTo>
                    <a:lnTo>
                      <a:pt x="1720467" y="87354"/>
                    </a:lnTo>
                    <a:lnTo>
                      <a:pt x="1719843" y="88334"/>
                    </a:lnTo>
                    <a:lnTo>
                      <a:pt x="1720613" y="91443"/>
                    </a:lnTo>
                    <a:lnTo>
                      <a:pt x="1720753" y="95390"/>
                    </a:lnTo>
                    <a:lnTo>
                      <a:pt x="1722774" y="100181"/>
                    </a:lnTo>
                    <a:lnTo>
                      <a:pt x="1723128" y="101610"/>
                    </a:lnTo>
                    <a:lnTo>
                      <a:pt x="1724025" y="103145"/>
                    </a:lnTo>
                    <a:lnTo>
                      <a:pt x="1724431" y="104108"/>
                    </a:lnTo>
                    <a:lnTo>
                      <a:pt x="1726687" y="107704"/>
                    </a:lnTo>
                    <a:lnTo>
                      <a:pt x="1726701" y="107728"/>
                    </a:lnTo>
                    <a:lnTo>
                      <a:pt x="1726708" y="107741"/>
                    </a:lnTo>
                    <a:lnTo>
                      <a:pt x="1741857" y="142460"/>
                    </a:lnTo>
                    <a:lnTo>
                      <a:pt x="1742335" y="152329"/>
                    </a:lnTo>
                    <a:lnTo>
                      <a:pt x="1738549" y="175334"/>
                    </a:lnTo>
                    <a:lnTo>
                      <a:pt x="1735331" y="183550"/>
                    </a:lnTo>
                    <a:lnTo>
                      <a:pt x="1715961" y="206248"/>
                    </a:lnTo>
                    <a:lnTo>
                      <a:pt x="1715952" y="206257"/>
                    </a:lnTo>
                    <a:lnTo>
                      <a:pt x="1684786" y="216089"/>
                    </a:lnTo>
                    <a:lnTo>
                      <a:pt x="1684786" y="216089"/>
                    </a:lnTo>
                    <a:cubicBezTo>
                      <a:pt x="1696036" y="216089"/>
                      <a:pt x="1706784" y="212472"/>
                      <a:pt x="1715953" y="206257"/>
                    </a:cubicBezTo>
                    <a:lnTo>
                      <a:pt x="1715961" y="206248"/>
                    </a:lnTo>
                    <a:lnTo>
                      <a:pt x="1733462" y="188322"/>
                    </a:lnTo>
                    <a:lnTo>
                      <a:pt x="1735331" y="183550"/>
                    </a:lnTo>
                    <a:lnTo>
                      <a:pt x="1737643" y="180841"/>
                    </a:lnTo>
                    <a:lnTo>
                      <a:pt x="1738549" y="175334"/>
                    </a:lnTo>
                    <a:lnTo>
                      <a:pt x="1742910" y="164201"/>
                    </a:lnTo>
                    <a:lnTo>
                      <a:pt x="1742335" y="152329"/>
                    </a:lnTo>
                    <a:lnTo>
                      <a:pt x="1743383" y="145959"/>
                    </a:lnTo>
                    <a:lnTo>
                      <a:pt x="1741857" y="142460"/>
                    </a:lnTo>
                    <a:lnTo>
                      <a:pt x="1741567" y="136476"/>
                    </a:lnTo>
                    <a:lnTo>
                      <a:pt x="1726708" y="107741"/>
                    </a:lnTo>
                    <a:lnTo>
                      <a:pt x="1726702" y="107728"/>
                    </a:lnTo>
                    <a:lnTo>
                      <a:pt x="1726687" y="107704"/>
                    </a:lnTo>
                    <a:lnTo>
                      <a:pt x="1724025" y="103145"/>
                    </a:lnTo>
                    <a:lnTo>
                      <a:pt x="1722774" y="100181"/>
                    </a:lnTo>
                    <a:lnTo>
                      <a:pt x="1720613" y="91443"/>
                    </a:lnTo>
                    <a:lnTo>
                      <a:pt x="1720467" y="87354"/>
                    </a:lnTo>
                    <a:lnTo>
                      <a:pt x="1727998" y="75525"/>
                    </a:lnTo>
                    <a:lnTo>
                      <a:pt x="1728002" y="75520"/>
                    </a:lnTo>
                    <a:lnTo>
                      <a:pt x="1758754" y="70787"/>
                    </a:lnTo>
                    <a:close/>
                    <a:moveTo>
                      <a:pt x="1761849" y="144"/>
                    </a:moveTo>
                    <a:cubicBezTo>
                      <a:pt x="1797732" y="1407"/>
                      <a:pt x="1838501" y="11219"/>
                      <a:pt x="1877103" y="39387"/>
                    </a:cubicBezTo>
                    <a:cubicBezTo>
                      <a:pt x="1877103" y="39387"/>
                      <a:pt x="2008397" y="55395"/>
                      <a:pt x="2079284" y="86795"/>
                    </a:cubicBezTo>
                    <a:cubicBezTo>
                      <a:pt x="2150787" y="118811"/>
                      <a:pt x="2166813" y="174222"/>
                      <a:pt x="2253726" y="185920"/>
                    </a:cubicBezTo>
                    <a:cubicBezTo>
                      <a:pt x="2340639" y="197618"/>
                      <a:pt x="2407827" y="280736"/>
                      <a:pt x="2463303" y="355850"/>
                    </a:cubicBezTo>
                    <a:cubicBezTo>
                      <a:pt x="2518780" y="430964"/>
                      <a:pt x="2598296" y="454976"/>
                      <a:pt x="2704934" y="660615"/>
                    </a:cubicBezTo>
                    <a:cubicBezTo>
                      <a:pt x="2704934" y="660615"/>
                      <a:pt x="2815886" y="700019"/>
                      <a:pt x="2867664" y="937674"/>
                    </a:cubicBezTo>
                    <a:cubicBezTo>
                      <a:pt x="2918826" y="1174714"/>
                      <a:pt x="2974302" y="1384663"/>
                      <a:pt x="2796161" y="1585992"/>
                    </a:cubicBezTo>
                    <a:cubicBezTo>
                      <a:pt x="2796161" y="1585992"/>
                      <a:pt x="2752397" y="1621702"/>
                      <a:pt x="2665484" y="1582298"/>
                    </a:cubicBezTo>
                    <a:cubicBezTo>
                      <a:pt x="2578571" y="1542894"/>
                      <a:pt x="2507068" y="1593996"/>
                      <a:pt x="2447893" y="1633400"/>
                    </a:cubicBezTo>
                    <a:cubicBezTo>
                      <a:pt x="2388102" y="1673420"/>
                      <a:pt x="2340639" y="1677114"/>
                      <a:pt x="2304888" y="1724522"/>
                    </a:cubicBezTo>
                    <a:cubicBezTo>
                      <a:pt x="2269753" y="1771930"/>
                      <a:pt x="2162498" y="1799636"/>
                      <a:pt x="2095310" y="1799636"/>
                    </a:cubicBezTo>
                    <a:cubicBezTo>
                      <a:pt x="2028122" y="1799636"/>
                      <a:pt x="2063257" y="1871056"/>
                      <a:pt x="1877103" y="1847044"/>
                    </a:cubicBezTo>
                    <a:cubicBezTo>
                      <a:pt x="1877103" y="1847044"/>
                      <a:pt x="1750740" y="1981879"/>
                      <a:pt x="1445621" y="1965871"/>
                    </a:cubicBezTo>
                    <a:cubicBezTo>
                      <a:pt x="1445621" y="1965871"/>
                      <a:pt x="1326655" y="2013279"/>
                      <a:pt x="1243441" y="2013279"/>
                    </a:cubicBezTo>
                    <a:cubicBezTo>
                      <a:pt x="1160843" y="2013279"/>
                      <a:pt x="879145" y="1902456"/>
                      <a:pt x="811957" y="1902456"/>
                    </a:cubicBezTo>
                    <a:cubicBezTo>
                      <a:pt x="811957" y="1902456"/>
                      <a:pt x="736756" y="1835346"/>
                      <a:pt x="705319" y="1763926"/>
                    </a:cubicBezTo>
                    <a:cubicBezTo>
                      <a:pt x="705319" y="1763926"/>
                      <a:pt x="614092" y="1763926"/>
                      <a:pt x="558615" y="1744224"/>
                    </a:cubicBezTo>
                    <a:cubicBezTo>
                      <a:pt x="503139" y="1724522"/>
                      <a:pt x="170281" y="1732526"/>
                      <a:pt x="67341" y="1424067"/>
                    </a:cubicBezTo>
                    <a:cubicBezTo>
                      <a:pt x="67341" y="1424067"/>
                      <a:pt x="71656" y="1329251"/>
                      <a:pt x="11865" y="1238129"/>
                    </a:cubicBezTo>
                    <a:cubicBezTo>
                      <a:pt x="11865" y="1238129"/>
                      <a:pt x="-35598" y="1123612"/>
                      <a:pt x="59328" y="1024486"/>
                    </a:cubicBezTo>
                    <a:cubicBezTo>
                      <a:pt x="59328" y="1024486"/>
                      <a:pt x="51931" y="869949"/>
                      <a:pt x="178294" y="724031"/>
                    </a:cubicBezTo>
                    <a:cubicBezTo>
                      <a:pt x="178294" y="724031"/>
                      <a:pt x="222059" y="700019"/>
                      <a:pt x="238085" y="640913"/>
                    </a:cubicBezTo>
                    <a:cubicBezTo>
                      <a:pt x="238085" y="640913"/>
                      <a:pt x="257810" y="573187"/>
                      <a:pt x="344723" y="478372"/>
                    </a:cubicBezTo>
                    <a:cubicBezTo>
                      <a:pt x="431636" y="383556"/>
                      <a:pt x="475401" y="422960"/>
                      <a:pt x="511152" y="347846"/>
                    </a:cubicBezTo>
                    <a:cubicBezTo>
                      <a:pt x="546904" y="272732"/>
                      <a:pt x="705319" y="225324"/>
                      <a:pt x="776206" y="225324"/>
                    </a:cubicBezTo>
                    <a:cubicBezTo>
                      <a:pt x="847709" y="225324"/>
                      <a:pt x="788534" y="130509"/>
                      <a:pt x="994414" y="134203"/>
                    </a:cubicBezTo>
                    <a:cubicBezTo>
                      <a:pt x="994414" y="134203"/>
                      <a:pt x="1097353" y="63399"/>
                      <a:pt x="1188581" y="39387"/>
                    </a:cubicBezTo>
                    <a:cubicBezTo>
                      <a:pt x="1279192" y="15991"/>
                      <a:pt x="1319259" y="78791"/>
                      <a:pt x="1378433" y="70787"/>
                    </a:cubicBezTo>
                    <a:cubicBezTo>
                      <a:pt x="1437608" y="63399"/>
                      <a:pt x="1441923" y="-19719"/>
                      <a:pt x="1655814" y="19685"/>
                    </a:cubicBezTo>
                    <a:cubicBezTo>
                      <a:pt x="1655814" y="19685"/>
                      <a:pt x="1702044" y="-1960"/>
                      <a:pt x="1761849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ïṣļiďe">
                <a:extLst>
                  <a:ext uri="{FF2B5EF4-FFF2-40B4-BE49-F238E27FC236}">
                    <a16:creationId xmlns:a16="http://schemas.microsoft.com/office/drawing/2014/main" xmlns="" id="{963615ED-4D38-4E1E-9A35-24B496C225DA}"/>
                  </a:ext>
                </a:extLst>
              </p:cNvPr>
              <p:cNvSpPr/>
              <p:nvPr/>
            </p:nvSpPr>
            <p:spPr bwMode="auto">
              <a:xfrm>
                <a:off x="2534206" y="3441662"/>
                <a:ext cx="3009507" cy="2051339"/>
              </a:xfrm>
              <a:custGeom>
                <a:avLst/>
                <a:gdLst>
                  <a:gd name="T0" fmla="*/ 2294 w 4883"/>
                  <a:gd name="T1" fmla="*/ 173 h 3328"/>
                  <a:gd name="T2" fmla="*/ 154 w 4883"/>
                  <a:gd name="T3" fmla="*/ 1722 h 3328"/>
                  <a:gd name="T4" fmla="*/ 3103 w 4883"/>
                  <a:gd name="T5" fmla="*/ 3058 h 3328"/>
                  <a:gd name="T6" fmla="*/ 3138 w 4883"/>
                  <a:gd name="T7" fmla="*/ 302 h 3328"/>
                  <a:gd name="T8" fmla="*/ 3146 w 4883"/>
                  <a:gd name="T9" fmla="*/ 495 h 3328"/>
                  <a:gd name="T10" fmla="*/ 2675 w 4883"/>
                  <a:gd name="T11" fmla="*/ 1120 h 3328"/>
                  <a:gd name="T12" fmla="*/ 2285 w 4883"/>
                  <a:gd name="T13" fmla="*/ 353 h 3328"/>
                  <a:gd name="T14" fmla="*/ 2722 w 4883"/>
                  <a:gd name="T15" fmla="*/ 482 h 3328"/>
                  <a:gd name="T16" fmla="*/ 2345 w 4883"/>
                  <a:gd name="T17" fmla="*/ 944 h 3328"/>
                  <a:gd name="T18" fmla="*/ 1759 w 4883"/>
                  <a:gd name="T19" fmla="*/ 992 h 3328"/>
                  <a:gd name="T20" fmla="*/ 2161 w 4883"/>
                  <a:gd name="T21" fmla="*/ 448 h 3328"/>
                  <a:gd name="T22" fmla="*/ 2058 w 4883"/>
                  <a:gd name="T23" fmla="*/ 1214 h 3328"/>
                  <a:gd name="T24" fmla="*/ 752 w 4883"/>
                  <a:gd name="T25" fmla="*/ 1467 h 3328"/>
                  <a:gd name="T26" fmla="*/ 945 w 4883"/>
                  <a:gd name="T27" fmla="*/ 2015 h 3328"/>
                  <a:gd name="T28" fmla="*/ 1210 w 4883"/>
                  <a:gd name="T29" fmla="*/ 1279 h 3328"/>
                  <a:gd name="T30" fmla="*/ 683 w 4883"/>
                  <a:gd name="T31" fmla="*/ 1231 h 3328"/>
                  <a:gd name="T32" fmla="*/ 1617 w 4883"/>
                  <a:gd name="T33" fmla="*/ 1150 h 3328"/>
                  <a:gd name="T34" fmla="*/ 1030 w 4883"/>
                  <a:gd name="T35" fmla="*/ 949 h 3328"/>
                  <a:gd name="T36" fmla="*/ 1806 w 4883"/>
                  <a:gd name="T37" fmla="*/ 1780 h 3328"/>
                  <a:gd name="T38" fmla="*/ 1690 w 4883"/>
                  <a:gd name="T39" fmla="*/ 353 h 3328"/>
                  <a:gd name="T40" fmla="*/ 1300 w 4883"/>
                  <a:gd name="T41" fmla="*/ 769 h 3328"/>
                  <a:gd name="T42" fmla="*/ 1386 w 4883"/>
                  <a:gd name="T43" fmla="*/ 508 h 3328"/>
                  <a:gd name="T44" fmla="*/ 773 w 4883"/>
                  <a:gd name="T45" fmla="*/ 837 h 3328"/>
                  <a:gd name="T46" fmla="*/ 276 w 4883"/>
                  <a:gd name="T47" fmla="*/ 1566 h 3328"/>
                  <a:gd name="T48" fmla="*/ 422 w 4883"/>
                  <a:gd name="T49" fmla="*/ 1583 h 3328"/>
                  <a:gd name="T50" fmla="*/ 606 w 4883"/>
                  <a:gd name="T51" fmla="*/ 1904 h 3328"/>
                  <a:gd name="T52" fmla="*/ 294 w 4883"/>
                  <a:gd name="T53" fmla="*/ 2272 h 3328"/>
                  <a:gd name="T54" fmla="*/ 1120 w 4883"/>
                  <a:gd name="T55" fmla="*/ 2808 h 3328"/>
                  <a:gd name="T56" fmla="*/ 1356 w 4883"/>
                  <a:gd name="T57" fmla="*/ 2191 h 3328"/>
                  <a:gd name="T58" fmla="*/ 932 w 4883"/>
                  <a:gd name="T59" fmla="*/ 2572 h 3328"/>
                  <a:gd name="T60" fmla="*/ 2528 w 4883"/>
                  <a:gd name="T61" fmla="*/ 2618 h 3328"/>
                  <a:gd name="T62" fmla="*/ 2278 w 4883"/>
                  <a:gd name="T63" fmla="*/ 3180 h 3328"/>
                  <a:gd name="T64" fmla="*/ 1321 w 4883"/>
                  <a:gd name="T65" fmla="*/ 2801 h 3328"/>
                  <a:gd name="T66" fmla="*/ 2478 w 4883"/>
                  <a:gd name="T67" fmla="*/ 1938 h 3328"/>
                  <a:gd name="T68" fmla="*/ 3454 w 4883"/>
                  <a:gd name="T69" fmla="*/ 1818 h 3328"/>
                  <a:gd name="T70" fmla="*/ 3312 w 4883"/>
                  <a:gd name="T71" fmla="*/ 768 h 3328"/>
                  <a:gd name="T72" fmla="*/ 2776 w 4883"/>
                  <a:gd name="T73" fmla="*/ 1401 h 3328"/>
                  <a:gd name="T74" fmla="*/ 3566 w 4883"/>
                  <a:gd name="T75" fmla="*/ 774 h 3328"/>
                  <a:gd name="T76" fmla="*/ 3624 w 4883"/>
                  <a:gd name="T77" fmla="*/ 610 h 3328"/>
                  <a:gd name="T78" fmla="*/ 3736 w 4883"/>
                  <a:gd name="T79" fmla="*/ 1044 h 3328"/>
                  <a:gd name="T80" fmla="*/ 3977 w 4883"/>
                  <a:gd name="T81" fmla="*/ 1115 h 3328"/>
                  <a:gd name="T82" fmla="*/ 4109 w 4883"/>
                  <a:gd name="T83" fmla="*/ 1205 h 3328"/>
                  <a:gd name="T84" fmla="*/ 3280 w 4883"/>
                  <a:gd name="T85" fmla="*/ 1561 h 3328"/>
                  <a:gd name="T86" fmla="*/ 2644 w 4883"/>
                  <a:gd name="T87" fmla="*/ 2127 h 3328"/>
                  <a:gd name="T88" fmla="*/ 1812 w 4883"/>
                  <a:gd name="T89" fmla="*/ 2676 h 3328"/>
                  <a:gd name="T90" fmla="*/ 2448 w 4883"/>
                  <a:gd name="T91" fmla="*/ 2422 h 3328"/>
                  <a:gd name="T92" fmla="*/ 3762 w 4883"/>
                  <a:gd name="T93" fmla="*/ 2637 h 3328"/>
                  <a:gd name="T94" fmla="*/ 3412 w 4883"/>
                  <a:gd name="T95" fmla="*/ 2056 h 3328"/>
                  <a:gd name="T96" fmla="*/ 4033 w 4883"/>
                  <a:gd name="T97" fmla="*/ 2486 h 3328"/>
                  <a:gd name="T98" fmla="*/ 4157 w 4883"/>
                  <a:gd name="T99" fmla="*/ 2504 h 3328"/>
                  <a:gd name="T100" fmla="*/ 3917 w 4883"/>
                  <a:gd name="T101" fmla="*/ 2015 h 3328"/>
                  <a:gd name="T102" fmla="*/ 4453 w 4883"/>
                  <a:gd name="T103" fmla="*/ 2405 h 3328"/>
                  <a:gd name="T104" fmla="*/ 4508 w 4883"/>
                  <a:gd name="T105" fmla="*/ 2538 h 3328"/>
                  <a:gd name="T106" fmla="*/ 2932 w 4883"/>
                  <a:gd name="T107" fmla="*/ 743 h 3328"/>
                  <a:gd name="T108" fmla="*/ 4277 w 4883"/>
                  <a:gd name="T109" fmla="*/ 1608 h 3328"/>
                  <a:gd name="T110" fmla="*/ 3600 w 4883"/>
                  <a:gd name="T111" fmla="*/ 2469 h 3328"/>
                  <a:gd name="T112" fmla="*/ 3116 w 4883"/>
                  <a:gd name="T113" fmla="*/ 1913 h 3328"/>
                  <a:gd name="T114" fmla="*/ 3039 w 4883"/>
                  <a:gd name="T115" fmla="*/ 1296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3" h="3328">
                    <a:moveTo>
                      <a:pt x="4710" y="1581"/>
                    </a:moveTo>
                    <a:cubicBezTo>
                      <a:pt x="4626" y="1195"/>
                      <a:pt x="4446" y="1131"/>
                      <a:pt x="4446" y="1131"/>
                    </a:cubicBezTo>
                    <a:cubicBezTo>
                      <a:pt x="4273" y="797"/>
                      <a:pt x="4144" y="758"/>
                      <a:pt x="4054" y="636"/>
                    </a:cubicBezTo>
                    <a:cubicBezTo>
                      <a:pt x="3964" y="514"/>
                      <a:pt x="3855" y="379"/>
                      <a:pt x="3714" y="360"/>
                    </a:cubicBezTo>
                    <a:cubicBezTo>
                      <a:pt x="3573" y="341"/>
                      <a:pt x="3547" y="251"/>
                      <a:pt x="3431" y="199"/>
                    </a:cubicBezTo>
                    <a:cubicBezTo>
                      <a:pt x="3316" y="148"/>
                      <a:pt x="3103" y="122"/>
                      <a:pt x="3103" y="122"/>
                    </a:cubicBezTo>
                    <a:cubicBezTo>
                      <a:pt x="2936" y="0"/>
                      <a:pt x="2744" y="90"/>
                      <a:pt x="2744" y="90"/>
                    </a:cubicBezTo>
                    <a:cubicBezTo>
                      <a:pt x="2397" y="26"/>
                      <a:pt x="2390" y="161"/>
                      <a:pt x="2294" y="173"/>
                    </a:cubicBezTo>
                    <a:cubicBezTo>
                      <a:pt x="2198" y="186"/>
                      <a:pt x="2133" y="84"/>
                      <a:pt x="1986" y="122"/>
                    </a:cubicBezTo>
                    <a:cubicBezTo>
                      <a:pt x="1838" y="161"/>
                      <a:pt x="1671" y="276"/>
                      <a:pt x="1671" y="276"/>
                    </a:cubicBezTo>
                    <a:cubicBezTo>
                      <a:pt x="1337" y="270"/>
                      <a:pt x="1433" y="424"/>
                      <a:pt x="1317" y="424"/>
                    </a:cubicBezTo>
                    <a:cubicBezTo>
                      <a:pt x="1202" y="424"/>
                      <a:pt x="945" y="501"/>
                      <a:pt x="887" y="623"/>
                    </a:cubicBezTo>
                    <a:cubicBezTo>
                      <a:pt x="829" y="745"/>
                      <a:pt x="758" y="681"/>
                      <a:pt x="617" y="835"/>
                    </a:cubicBezTo>
                    <a:cubicBezTo>
                      <a:pt x="476" y="989"/>
                      <a:pt x="444" y="1099"/>
                      <a:pt x="444" y="1099"/>
                    </a:cubicBezTo>
                    <a:cubicBezTo>
                      <a:pt x="418" y="1195"/>
                      <a:pt x="347" y="1234"/>
                      <a:pt x="347" y="1234"/>
                    </a:cubicBezTo>
                    <a:cubicBezTo>
                      <a:pt x="142" y="1471"/>
                      <a:pt x="154" y="1722"/>
                      <a:pt x="154" y="1722"/>
                    </a:cubicBezTo>
                    <a:cubicBezTo>
                      <a:pt x="0" y="1883"/>
                      <a:pt x="77" y="2069"/>
                      <a:pt x="77" y="2069"/>
                    </a:cubicBezTo>
                    <a:cubicBezTo>
                      <a:pt x="174" y="2217"/>
                      <a:pt x="167" y="2371"/>
                      <a:pt x="167" y="2371"/>
                    </a:cubicBezTo>
                    <a:cubicBezTo>
                      <a:pt x="334" y="2872"/>
                      <a:pt x="874" y="2859"/>
                      <a:pt x="964" y="2891"/>
                    </a:cubicBezTo>
                    <a:cubicBezTo>
                      <a:pt x="1054" y="2923"/>
                      <a:pt x="1202" y="2923"/>
                      <a:pt x="1202" y="2923"/>
                    </a:cubicBezTo>
                    <a:cubicBezTo>
                      <a:pt x="1253" y="3039"/>
                      <a:pt x="1375" y="3148"/>
                      <a:pt x="1375" y="3148"/>
                    </a:cubicBezTo>
                    <a:cubicBezTo>
                      <a:pt x="1484" y="3148"/>
                      <a:pt x="1941" y="3328"/>
                      <a:pt x="2075" y="3328"/>
                    </a:cubicBezTo>
                    <a:cubicBezTo>
                      <a:pt x="2210" y="3328"/>
                      <a:pt x="2403" y="3251"/>
                      <a:pt x="2403" y="3251"/>
                    </a:cubicBezTo>
                    <a:cubicBezTo>
                      <a:pt x="2898" y="3277"/>
                      <a:pt x="3103" y="3058"/>
                      <a:pt x="3103" y="3058"/>
                    </a:cubicBezTo>
                    <a:cubicBezTo>
                      <a:pt x="3405" y="3097"/>
                      <a:pt x="3348" y="2981"/>
                      <a:pt x="3457" y="2981"/>
                    </a:cubicBezTo>
                    <a:cubicBezTo>
                      <a:pt x="3566" y="2981"/>
                      <a:pt x="3740" y="2936"/>
                      <a:pt x="3797" y="2859"/>
                    </a:cubicBezTo>
                    <a:cubicBezTo>
                      <a:pt x="3855" y="2782"/>
                      <a:pt x="3932" y="2776"/>
                      <a:pt x="4029" y="2711"/>
                    </a:cubicBezTo>
                    <a:cubicBezTo>
                      <a:pt x="4125" y="2647"/>
                      <a:pt x="4241" y="2564"/>
                      <a:pt x="4382" y="2628"/>
                    </a:cubicBezTo>
                    <a:cubicBezTo>
                      <a:pt x="4523" y="2692"/>
                      <a:pt x="4594" y="2634"/>
                      <a:pt x="4594" y="2634"/>
                    </a:cubicBezTo>
                    <a:cubicBezTo>
                      <a:pt x="4883" y="2307"/>
                      <a:pt x="4793" y="1966"/>
                      <a:pt x="4710" y="1581"/>
                    </a:cubicBezTo>
                    <a:cubicBezTo>
                      <a:pt x="4710" y="1581"/>
                      <a:pt x="4710" y="1581"/>
                      <a:pt x="4710" y="1581"/>
                    </a:cubicBezTo>
                    <a:close/>
                    <a:moveTo>
                      <a:pt x="3138" y="302"/>
                    </a:moveTo>
                    <a:cubicBezTo>
                      <a:pt x="3138" y="302"/>
                      <a:pt x="3078" y="225"/>
                      <a:pt x="3232" y="259"/>
                    </a:cubicBezTo>
                    <a:cubicBezTo>
                      <a:pt x="3386" y="293"/>
                      <a:pt x="3442" y="332"/>
                      <a:pt x="3540" y="400"/>
                    </a:cubicBezTo>
                    <a:cubicBezTo>
                      <a:pt x="3639" y="469"/>
                      <a:pt x="3695" y="448"/>
                      <a:pt x="3716" y="448"/>
                    </a:cubicBezTo>
                    <a:cubicBezTo>
                      <a:pt x="3737" y="448"/>
                      <a:pt x="3729" y="482"/>
                      <a:pt x="3677" y="486"/>
                    </a:cubicBezTo>
                    <a:cubicBezTo>
                      <a:pt x="3626" y="490"/>
                      <a:pt x="3562" y="508"/>
                      <a:pt x="3446" y="418"/>
                    </a:cubicBezTo>
                    <a:cubicBezTo>
                      <a:pt x="3331" y="328"/>
                      <a:pt x="3262" y="383"/>
                      <a:pt x="3241" y="435"/>
                    </a:cubicBezTo>
                    <a:cubicBezTo>
                      <a:pt x="3219" y="486"/>
                      <a:pt x="3245" y="585"/>
                      <a:pt x="3185" y="585"/>
                    </a:cubicBezTo>
                    <a:cubicBezTo>
                      <a:pt x="3125" y="585"/>
                      <a:pt x="3095" y="568"/>
                      <a:pt x="3146" y="495"/>
                    </a:cubicBezTo>
                    <a:cubicBezTo>
                      <a:pt x="3146" y="495"/>
                      <a:pt x="3176" y="392"/>
                      <a:pt x="3138" y="302"/>
                    </a:cubicBezTo>
                    <a:cubicBezTo>
                      <a:pt x="3138" y="302"/>
                      <a:pt x="3138" y="302"/>
                      <a:pt x="3138" y="302"/>
                    </a:cubicBezTo>
                    <a:close/>
                    <a:moveTo>
                      <a:pt x="3121" y="932"/>
                    </a:moveTo>
                    <a:cubicBezTo>
                      <a:pt x="3155" y="957"/>
                      <a:pt x="3078" y="1009"/>
                      <a:pt x="3078" y="1009"/>
                    </a:cubicBezTo>
                    <a:cubicBezTo>
                      <a:pt x="3022" y="1017"/>
                      <a:pt x="3001" y="1022"/>
                      <a:pt x="2919" y="1099"/>
                    </a:cubicBezTo>
                    <a:cubicBezTo>
                      <a:pt x="2838" y="1176"/>
                      <a:pt x="2748" y="1137"/>
                      <a:pt x="2709" y="1077"/>
                    </a:cubicBezTo>
                    <a:cubicBezTo>
                      <a:pt x="2671" y="1017"/>
                      <a:pt x="2645" y="1026"/>
                      <a:pt x="2645" y="1026"/>
                    </a:cubicBezTo>
                    <a:cubicBezTo>
                      <a:pt x="2602" y="1052"/>
                      <a:pt x="2675" y="1120"/>
                      <a:pt x="2675" y="1120"/>
                    </a:cubicBezTo>
                    <a:cubicBezTo>
                      <a:pt x="2705" y="1141"/>
                      <a:pt x="2752" y="1150"/>
                      <a:pt x="2752" y="1279"/>
                    </a:cubicBezTo>
                    <a:cubicBezTo>
                      <a:pt x="2752" y="1407"/>
                      <a:pt x="2555" y="1548"/>
                      <a:pt x="2530" y="1373"/>
                    </a:cubicBezTo>
                    <a:cubicBezTo>
                      <a:pt x="2504" y="1197"/>
                      <a:pt x="2431" y="1197"/>
                      <a:pt x="2414" y="1056"/>
                    </a:cubicBezTo>
                    <a:cubicBezTo>
                      <a:pt x="2397" y="914"/>
                      <a:pt x="2530" y="640"/>
                      <a:pt x="2709" y="580"/>
                    </a:cubicBezTo>
                    <a:cubicBezTo>
                      <a:pt x="2889" y="520"/>
                      <a:pt x="3146" y="606"/>
                      <a:pt x="3095" y="666"/>
                    </a:cubicBezTo>
                    <a:cubicBezTo>
                      <a:pt x="3044" y="726"/>
                      <a:pt x="3086" y="906"/>
                      <a:pt x="3121" y="932"/>
                    </a:cubicBezTo>
                    <a:cubicBezTo>
                      <a:pt x="3121" y="932"/>
                      <a:pt x="3121" y="932"/>
                      <a:pt x="3121" y="932"/>
                    </a:cubicBezTo>
                    <a:close/>
                    <a:moveTo>
                      <a:pt x="2285" y="353"/>
                    </a:moveTo>
                    <a:cubicBezTo>
                      <a:pt x="2362" y="306"/>
                      <a:pt x="2410" y="139"/>
                      <a:pt x="2688" y="195"/>
                    </a:cubicBezTo>
                    <a:cubicBezTo>
                      <a:pt x="2688" y="195"/>
                      <a:pt x="2799" y="221"/>
                      <a:pt x="2769" y="323"/>
                    </a:cubicBezTo>
                    <a:cubicBezTo>
                      <a:pt x="2769" y="323"/>
                      <a:pt x="2718" y="409"/>
                      <a:pt x="2791" y="409"/>
                    </a:cubicBezTo>
                    <a:cubicBezTo>
                      <a:pt x="2864" y="409"/>
                      <a:pt x="2924" y="315"/>
                      <a:pt x="2859" y="233"/>
                    </a:cubicBezTo>
                    <a:cubicBezTo>
                      <a:pt x="2859" y="233"/>
                      <a:pt x="2812" y="169"/>
                      <a:pt x="2911" y="173"/>
                    </a:cubicBezTo>
                    <a:cubicBezTo>
                      <a:pt x="3009" y="178"/>
                      <a:pt x="3086" y="272"/>
                      <a:pt x="3086" y="409"/>
                    </a:cubicBezTo>
                    <a:cubicBezTo>
                      <a:pt x="3086" y="409"/>
                      <a:pt x="3121" y="533"/>
                      <a:pt x="2975" y="473"/>
                    </a:cubicBezTo>
                    <a:cubicBezTo>
                      <a:pt x="2975" y="473"/>
                      <a:pt x="2817" y="422"/>
                      <a:pt x="2722" y="482"/>
                    </a:cubicBezTo>
                    <a:cubicBezTo>
                      <a:pt x="2628" y="542"/>
                      <a:pt x="2560" y="542"/>
                      <a:pt x="2478" y="520"/>
                    </a:cubicBezTo>
                    <a:cubicBezTo>
                      <a:pt x="2478" y="520"/>
                      <a:pt x="2440" y="559"/>
                      <a:pt x="2500" y="572"/>
                    </a:cubicBezTo>
                    <a:cubicBezTo>
                      <a:pt x="2500" y="572"/>
                      <a:pt x="2598" y="615"/>
                      <a:pt x="2542" y="628"/>
                    </a:cubicBezTo>
                    <a:cubicBezTo>
                      <a:pt x="2487" y="640"/>
                      <a:pt x="2410" y="657"/>
                      <a:pt x="2435" y="803"/>
                    </a:cubicBezTo>
                    <a:cubicBezTo>
                      <a:pt x="2435" y="803"/>
                      <a:pt x="2384" y="855"/>
                      <a:pt x="2341" y="752"/>
                    </a:cubicBezTo>
                    <a:cubicBezTo>
                      <a:pt x="2341" y="752"/>
                      <a:pt x="2337" y="692"/>
                      <a:pt x="2311" y="670"/>
                    </a:cubicBezTo>
                    <a:cubicBezTo>
                      <a:pt x="2285" y="649"/>
                      <a:pt x="2251" y="696"/>
                      <a:pt x="2285" y="773"/>
                    </a:cubicBezTo>
                    <a:cubicBezTo>
                      <a:pt x="2320" y="850"/>
                      <a:pt x="2350" y="859"/>
                      <a:pt x="2345" y="944"/>
                    </a:cubicBezTo>
                    <a:cubicBezTo>
                      <a:pt x="2341" y="1030"/>
                      <a:pt x="2358" y="1150"/>
                      <a:pt x="2414" y="1240"/>
                    </a:cubicBezTo>
                    <a:cubicBezTo>
                      <a:pt x="2470" y="1330"/>
                      <a:pt x="2444" y="1386"/>
                      <a:pt x="2465" y="1420"/>
                    </a:cubicBezTo>
                    <a:cubicBezTo>
                      <a:pt x="2487" y="1454"/>
                      <a:pt x="2615" y="1536"/>
                      <a:pt x="2589" y="1638"/>
                    </a:cubicBezTo>
                    <a:cubicBezTo>
                      <a:pt x="2564" y="1741"/>
                      <a:pt x="2517" y="1840"/>
                      <a:pt x="2384" y="1840"/>
                    </a:cubicBezTo>
                    <a:cubicBezTo>
                      <a:pt x="2251" y="1840"/>
                      <a:pt x="2208" y="1908"/>
                      <a:pt x="2123" y="1930"/>
                    </a:cubicBezTo>
                    <a:cubicBezTo>
                      <a:pt x="2037" y="1951"/>
                      <a:pt x="1823" y="1895"/>
                      <a:pt x="1827" y="1523"/>
                    </a:cubicBezTo>
                    <a:cubicBezTo>
                      <a:pt x="1827" y="1523"/>
                      <a:pt x="1836" y="1381"/>
                      <a:pt x="1724" y="1163"/>
                    </a:cubicBezTo>
                    <a:cubicBezTo>
                      <a:pt x="1724" y="1163"/>
                      <a:pt x="1707" y="1022"/>
                      <a:pt x="1759" y="992"/>
                    </a:cubicBezTo>
                    <a:cubicBezTo>
                      <a:pt x="1759" y="992"/>
                      <a:pt x="1784" y="850"/>
                      <a:pt x="1703" y="837"/>
                    </a:cubicBezTo>
                    <a:cubicBezTo>
                      <a:pt x="1703" y="837"/>
                      <a:pt x="1673" y="872"/>
                      <a:pt x="1694" y="902"/>
                    </a:cubicBezTo>
                    <a:cubicBezTo>
                      <a:pt x="1716" y="932"/>
                      <a:pt x="1707" y="970"/>
                      <a:pt x="1677" y="996"/>
                    </a:cubicBezTo>
                    <a:cubicBezTo>
                      <a:pt x="1647" y="1022"/>
                      <a:pt x="1669" y="1094"/>
                      <a:pt x="1651" y="1094"/>
                    </a:cubicBezTo>
                    <a:cubicBezTo>
                      <a:pt x="1651" y="1094"/>
                      <a:pt x="1579" y="1107"/>
                      <a:pt x="1626" y="936"/>
                    </a:cubicBezTo>
                    <a:cubicBezTo>
                      <a:pt x="1626" y="936"/>
                      <a:pt x="1600" y="773"/>
                      <a:pt x="1681" y="739"/>
                    </a:cubicBezTo>
                    <a:cubicBezTo>
                      <a:pt x="1763" y="705"/>
                      <a:pt x="1848" y="653"/>
                      <a:pt x="1938" y="465"/>
                    </a:cubicBezTo>
                    <a:cubicBezTo>
                      <a:pt x="1938" y="465"/>
                      <a:pt x="2097" y="319"/>
                      <a:pt x="2161" y="448"/>
                    </a:cubicBezTo>
                    <a:cubicBezTo>
                      <a:pt x="2161" y="448"/>
                      <a:pt x="2195" y="520"/>
                      <a:pt x="2123" y="628"/>
                    </a:cubicBezTo>
                    <a:cubicBezTo>
                      <a:pt x="2050" y="735"/>
                      <a:pt x="2058" y="756"/>
                      <a:pt x="2063" y="825"/>
                    </a:cubicBezTo>
                    <a:cubicBezTo>
                      <a:pt x="2063" y="825"/>
                      <a:pt x="1943" y="927"/>
                      <a:pt x="1938" y="983"/>
                    </a:cubicBezTo>
                    <a:cubicBezTo>
                      <a:pt x="1934" y="1039"/>
                      <a:pt x="1934" y="1159"/>
                      <a:pt x="1994" y="1214"/>
                    </a:cubicBezTo>
                    <a:cubicBezTo>
                      <a:pt x="1994" y="1214"/>
                      <a:pt x="2003" y="1429"/>
                      <a:pt x="2054" y="1527"/>
                    </a:cubicBezTo>
                    <a:cubicBezTo>
                      <a:pt x="2105" y="1626"/>
                      <a:pt x="2123" y="1677"/>
                      <a:pt x="2208" y="1673"/>
                    </a:cubicBezTo>
                    <a:cubicBezTo>
                      <a:pt x="2208" y="1673"/>
                      <a:pt x="2238" y="1656"/>
                      <a:pt x="2140" y="1583"/>
                    </a:cubicBezTo>
                    <a:cubicBezTo>
                      <a:pt x="2140" y="1583"/>
                      <a:pt x="2080" y="1553"/>
                      <a:pt x="2058" y="1214"/>
                    </a:cubicBezTo>
                    <a:cubicBezTo>
                      <a:pt x="2058" y="1214"/>
                      <a:pt x="1934" y="1052"/>
                      <a:pt x="2088" y="919"/>
                    </a:cubicBezTo>
                    <a:cubicBezTo>
                      <a:pt x="2088" y="919"/>
                      <a:pt x="2170" y="837"/>
                      <a:pt x="2161" y="752"/>
                    </a:cubicBezTo>
                    <a:cubicBezTo>
                      <a:pt x="2161" y="752"/>
                      <a:pt x="2174" y="653"/>
                      <a:pt x="2238" y="619"/>
                    </a:cubicBezTo>
                    <a:cubicBezTo>
                      <a:pt x="2238" y="619"/>
                      <a:pt x="2208" y="400"/>
                      <a:pt x="2285" y="353"/>
                    </a:cubicBezTo>
                    <a:cubicBezTo>
                      <a:pt x="2285" y="353"/>
                      <a:pt x="2285" y="353"/>
                      <a:pt x="2285" y="353"/>
                    </a:cubicBezTo>
                    <a:close/>
                    <a:moveTo>
                      <a:pt x="662" y="1638"/>
                    </a:moveTo>
                    <a:cubicBezTo>
                      <a:pt x="662" y="1638"/>
                      <a:pt x="546" y="1810"/>
                      <a:pt x="529" y="1656"/>
                    </a:cubicBezTo>
                    <a:cubicBezTo>
                      <a:pt x="529" y="1656"/>
                      <a:pt x="658" y="1467"/>
                      <a:pt x="752" y="1467"/>
                    </a:cubicBezTo>
                    <a:cubicBezTo>
                      <a:pt x="846" y="1467"/>
                      <a:pt x="949" y="1638"/>
                      <a:pt x="898" y="1818"/>
                    </a:cubicBezTo>
                    <a:cubicBezTo>
                      <a:pt x="898" y="1818"/>
                      <a:pt x="859" y="1938"/>
                      <a:pt x="949" y="1810"/>
                    </a:cubicBezTo>
                    <a:cubicBezTo>
                      <a:pt x="949" y="1810"/>
                      <a:pt x="996" y="1703"/>
                      <a:pt x="975" y="1647"/>
                    </a:cubicBezTo>
                    <a:cubicBezTo>
                      <a:pt x="975" y="1647"/>
                      <a:pt x="1022" y="1625"/>
                      <a:pt x="1112" y="1775"/>
                    </a:cubicBezTo>
                    <a:cubicBezTo>
                      <a:pt x="1202" y="1925"/>
                      <a:pt x="1283" y="1951"/>
                      <a:pt x="1373" y="1964"/>
                    </a:cubicBezTo>
                    <a:cubicBezTo>
                      <a:pt x="1463" y="1977"/>
                      <a:pt x="1527" y="2092"/>
                      <a:pt x="1527" y="2135"/>
                    </a:cubicBezTo>
                    <a:cubicBezTo>
                      <a:pt x="1527" y="2178"/>
                      <a:pt x="1424" y="2144"/>
                      <a:pt x="1330" y="2105"/>
                    </a:cubicBezTo>
                    <a:cubicBezTo>
                      <a:pt x="1236" y="2067"/>
                      <a:pt x="1167" y="1964"/>
                      <a:pt x="945" y="2015"/>
                    </a:cubicBezTo>
                    <a:cubicBezTo>
                      <a:pt x="722" y="2067"/>
                      <a:pt x="585" y="1784"/>
                      <a:pt x="739" y="1660"/>
                    </a:cubicBezTo>
                    <a:cubicBezTo>
                      <a:pt x="739" y="1660"/>
                      <a:pt x="735" y="1578"/>
                      <a:pt x="662" y="1638"/>
                    </a:cubicBezTo>
                    <a:cubicBezTo>
                      <a:pt x="662" y="1638"/>
                      <a:pt x="662" y="1638"/>
                      <a:pt x="662" y="1638"/>
                    </a:cubicBezTo>
                    <a:close/>
                    <a:moveTo>
                      <a:pt x="1334" y="1870"/>
                    </a:moveTo>
                    <a:cubicBezTo>
                      <a:pt x="1163" y="1775"/>
                      <a:pt x="1060" y="1638"/>
                      <a:pt x="1176" y="1630"/>
                    </a:cubicBezTo>
                    <a:cubicBezTo>
                      <a:pt x="1292" y="1621"/>
                      <a:pt x="1227" y="1690"/>
                      <a:pt x="1309" y="1694"/>
                    </a:cubicBezTo>
                    <a:cubicBezTo>
                      <a:pt x="1390" y="1698"/>
                      <a:pt x="1262" y="1613"/>
                      <a:pt x="1236" y="1540"/>
                    </a:cubicBezTo>
                    <a:cubicBezTo>
                      <a:pt x="1210" y="1467"/>
                      <a:pt x="1210" y="1304"/>
                      <a:pt x="1210" y="1279"/>
                    </a:cubicBezTo>
                    <a:cubicBezTo>
                      <a:pt x="1210" y="1253"/>
                      <a:pt x="1159" y="1231"/>
                      <a:pt x="1163" y="1343"/>
                    </a:cubicBezTo>
                    <a:cubicBezTo>
                      <a:pt x="1167" y="1454"/>
                      <a:pt x="1172" y="1651"/>
                      <a:pt x="988" y="1574"/>
                    </a:cubicBezTo>
                    <a:cubicBezTo>
                      <a:pt x="988" y="1574"/>
                      <a:pt x="872" y="1540"/>
                      <a:pt x="910" y="1347"/>
                    </a:cubicBezTo>
                    <a:cubicBezTo>
                      <a:pt x="910" y="1347"/>
                      <a:pt x="898" y="1296"/>
                      <a:pt x="863" y="1343"/>
                    </a:cubicBezTo>
                    <a:cubicBezTo>
                      <a:pt x="863" y="1343"/>
                      <a:pt x="868" y="1399"/>
                      <a:pt x="773" y="1364"/>
                    </a:cubicBezTo>
                    <a:cubicBezTo>
                      <a:pt x="773" y="1364"/>
                      <a:pt x="628" y="1373"/>
                      <a:pt x="593" y="1480"/>
                    </a:cubicBezTo>
                    <a:cubicBezTo>
                      <a:pt x="593" y="1480"/>
                      <a:pt x="525" y="1557"/>
                      <a:pt x="555" y="1463"/>
                    </a:cubicBezTo>
                    <a:cubicBezTo>
                      <a:pt x="555" y="1463"/>
                      <a:pt x="611" y="1291"/>
                      <a:pt x="683" y="1231"/>
                    </a:cubicBezTo>
                    <a:cubicBezTo>
                      <a:pt x="756" y="1171"/>
                      <a:pt x="846" y="1090"/>
                      <a:pt x="902" y="1004"/>
                    </a:cubicBezTo>
                    <a:cubicBezTo>
                      <a:pt x="902" y="1004"/>
                      <a:pt x="945" y="962"/>
                      <a:pt x="1000" y="1026"/>
                    </a:cubicBezTo>
                    <a:cubicBezTo>
                      <a:pt x="1056" y="1090"/>
                      <a:pt x="1107" y="1103"/>
                      <a:pt x="1069" y="1253"/>
                    </a:cubicBezTo>
                    <a:cubicBezTo>
                      <a:pt x="1030" y="1403"/>
                      <a:pt x="1030" y="1458"/>
                      <a:pt x="1073" y="1399"/>
                    </a:cubicBezTo>
                    <a:cubicBezTo>
                      <a:pt x="1116" y="1339"/>
                      <a:pt x="1142" y="1120"/>
                      <a:pt x="1270" y="1112"/>
                    </a:cubicBezTo>
                    <a:cubicBezTo>
                      <a:pt x="1399" y="1103"/>
                      <a:pt x="1416" y="1137"/>
                      <a:pt x="1373" y="1249"/>
                    </a:cubicBezTo>
                    <a:cubicBezTo>
                      <a:pt x="1330" y="1360"/>
                      <a:pt x="1373" y="1390"/>
                      <a:pt x="1412" y="1296"/>
                    </a:cubicBezTo>
                    <a:cubicBezTo>
                      <a:pt x="1450" y="1201"/>
                      <a:pt x="1463" y="1064"/>
                      <a:pt x="1617" y="1150"/>
                    </a:cubicBezTo>
                    <a:cubicBezTo>
                      <a:pt x="1617" y="1150"/>
                      <a:pt x="1677" y="1236"/>
                      <a:pt x="1600" y="1313"/>
                    </a:cubicBezTo>
                    <a:cubicBezTo>
                      <a:pt x="1523" y="1390"/>
                      <a:pt x="1484" y="1600"/>
                      <a:pt x="1484" y="1703"/>
                    </a:cubicBezTo>
                    <a:cubicBezTo>
                      <a:pt x="1484" y="1805"/>
                      <a:pt x="1506" y="1964"/>
                      <a:pt x="1334" y="1870"/>
                    </a:cubicBezTo>
                    <a:cubicBezTo>
                      <a:pt x="1334" y="1870"/>
                      <a:pt x="1334" y="1870"/>
                      <a:pt x="1334" y="1870"/>
                    </a:cubicBezTo>
                    <a:close/>
                    <a:moveTo>
                      <a:pt x="1313" y="983"/>
                    </a:moveTo>
                    <a:cubicBezTo>
                      <a:pt x="1313" y="983"/>
                      <a:pt x="1339" y="1060"/>
                      <a:pt x="1236" y="1026"/>
                    </a:cubicBezTo>
                    <a:cubicBezTo>
                      <a:pt x="1236" y="1026"/>
                      <a:pt x="1202" y="1073"/>
                      <a:pt x="1167" y="1094"/>
                    </a:cubicBezTo>
                    <a:cubicBezTo>
                      <a:pt x="1167" y="1094"/>
                      <a:pt x="1090" y="996"/>
                      <a:pt x="1030" y="949"/>
                    </a:cubicBezTo>
                    <a:cubicBezTo>
                      <a:pt x="1030" y="949"/>
                      <a:pt x="953" y="936"/>
                      <a:pt x="970" y="902"/>
                    </a:cubicBezTo>
                    <a:cubicBezTo>
                      <a:pt x="970" y="902"/>
                      <a:pt x="1065" y="735"/>
                      <a:pt x="1197" y="735"/>
                    </a:cubicBezTo>
                    <a:cubicBezTo>
                      <a:pt x="1197" y="735"/>
                      <a:pt x="1236" y="726"/>
                      <a:pt x="1227" y="855"/>
                    </a:cubicBezTo>
                    <a:cubicBezTo>
                      <a:pt x="1219" y="983"/>
                      <a:pt x="1283" y="897"/>
                      <a:pt x="1313" y="983"/>
                    </a:cubicBezTo>
                    <a:cubicBezTo>
                      <a:pt x="1313" y="983"/>
                      <a:pt x="1313" y="983"/>
                      <a:pt x="1313" y="983"/>
                    </a:cubicBezTo>
                    <a:close/>
                    <a:moveTo>
                      <a:pt x="1647" y="1381"/>
                    </a:moveTo>
                    <a:cubicBezTo>
                      <a:pt x="1703" y="1313"/>
                      <a:pt x="1746" y="1360"/>
                      <a:pt x="1737" y="1428"/>
                    </a:cubicBezTo>
                    <a:cubicBezTo>
                      <a:pt x="1729" y="1497"/>
                      <a:pt x="1750" y="1617"/>
                      <a:pt x="1806" y="1780"/>
                    </a:cubicBezTo>
                    <a:cubicBezTo>
                      <a:pt x="1861" y="1942"/>
                      <a:pt x="1788" y="1977"/>
                      <a:pt x="1788" y="1977"/>
                    </a:cubicBezTo>
                    <a:cubicBezTo>
                      <a:pt x="1750" y="2092"/>
                      <a:pt x="1836" y="2020"/>
                      <a:pt x="1836" y="2020"/>
                    </a:cubicBezTo>
                    <a:cubicBezTo>
                      <a:pt x="1848" y="1968"/>
                      <a:pt x="1908" y="1917"/>
                      <a:pt x="1908" y="1917"/>
                    </a:cubicBezTo>
                    <a:cubicBezTo>
                      <a:pt x="2020" y="1942"/>
                      <a:pt x="1917" y="2067"/>
                      <a:pt x="1917" y="2067"/>
                    </a:cubicBezTo>
                    <a:cubicBezTo>
                      <a:pt x="1720" y="2170"/>
                      <a:pt x="1587" y="2067"/>
                      <a:pt x="1587" y="2067"/>
                    </a:cubicBezTo>
                    <a:cubicBezTo>
                      <a:pt x="1442" y="1818"/>
                      <a:pt x="1647" y="1381"/>
                      <a:pt x="1647" y="1381"/>
                    </a:cubicBezTo>
                    <a:cubicBezTo>
                      <a:pt x="1647" y="1381"/>
                      <a:pt x="1647" y="1381"/>
                      <a:pt x="1647" y="1381"/>
                    </a:cubicBezTo>
                    <a:close/>
                    <a:moveTo>
                      <a:pt x="1690" y="353"/>
                    </a:moveTo>
                    <a:cubicBezTo>
                      <a:pt x="1759" y="362"/>
                      <a:pt x="1818" y="315"/>
                      <a:pt x="1818" y="315"/>
                    </a:cubicBezTo>
                    <a:cubicBezTo>
                      <a:pt x="1896" y="233"/>
                      <a:pt x="2075" y="208"/>
                      <a:pt x="2170" y="251"/>
                    </a:cubicBezTo>
                    <a:cubicBezTo>
                      <a:pt x="2264" y="293"/>
                      <a:pt x="2204" y="362"/>
                      <a:pt x="2204" y="362"/>
                    </a:cubicBezTo>
                    <a:cubicBezTo>
                      <a:pt x="1998" y="289"/>
                      <a:pt x="1913" y="375"/>
                      <a:pt x="1870" y="418"/>
                    </a:cubicBezTo>
                    <a:cubicBezTo>
                      <a:pt x="1827" y="460"/>
                      <a:pt x="1857" y="572"/>
                      <a:pt x="1690" y="628"/>
                    </a:cubicBezTo>
                    <a:cubicBezTo>
                      <a:pt x="1523" y="683"/>
                      <a:pt x="1540" y="799"/>
                      <a:pt x="1557" y="876"/>
                    </a:cubicBezTo>
                    <a:cubicBezTo>
                      <a:pt x="1574" y="953"/>
                      <a:pt x="1506" y="1180"/>
                      <a:pt x="1403" y="996"/>
                    </a:cubicBezTo>
                    <a:cubicBezTo>
                      <a:pt x="1300" y="812"/>
                      <a:pt x="1296" y="910"/>
                      <a:pt x="1300" y="769"/>
                    </a:cubicBezTo>
                    <a:cubicBezTo>
                      <a:pt x="1304" y="628"/>
                      <a:pt x="1476" y="670"/>
                      <a:pt x="1476" y="670"/>
                    </a:cubicBezTo>
                    <a:cubicBezTo>
                      <a:pt x="1613" y="662"/>
                      <a:pt x="1613" y="563"/>
                      <a:pt x="1617" y="482"/>
                    </a:cubicBezTo>
                    <a:cubicBezTo>
                      <a:pt x="1621" y="400"/>
                      <a:pt x="1690" y="353"/>
                      <a:pt x="1690" y="353"/>
                    </a:cubicBezTo>
                    <a:cubicBezTo>
                      <a:pt x="1690" y="353"/>
                      <a:pt x="1690" y="353"/>
                      <a:pt x="1690" y="353"/>
                    </a:cubicBezTo>
                    <a:close/>
                    <a:moveTo>
                      <a:pt x="773" y="837"/>
                    </a:moveTo>
                    <a:cubicBezTo>
                      <a:pt x="778" y="825"/>
                      <a:pt x="760" y="807"/>
                      <a:pt x="846" y="795"/>
                    </a:cubicBezTo>
                    <a:cubicBezTo>
                      <a:pt x="932" y="782"/>
                      <a:pt x="953" y="709"/>
                      <a:pt x="953" y="709"/>
                    </a:cubicBezTo>
                    <a:cubicBezTo>
                      <a:pt x="1099" y="490"/>
                      <a:pt x="1386" y="508"/>
                      <a:pt x="1386" y="508"/>
                    </a:cubicBezTo>
                    <a:cubicBezTo>
                      <a:pt x="1412" y="465"/>
                      <a:pt x="1484" y="400"/>
                      <a:pt x="1484" y="400"/>
                    </a:cubicBezTo>
                    <a:cubicBezTo>
                      <a:pt x="1566" y="345"/>
                      <a:pt x="1579" y="383"/>
                      <a:pt x="1579" y="383"/>
                    </a:cubicBezTo>
                    <a:cubicBezTo>
                      <a:pt x="1549" y="392"/>
                      <a:pt x="1544" y="452"/>
                      <a:pt x="1544" y="452"/>
                    </a:cubicBezTo>
                    <a:cubicBezTo>
                      <a:pt x="1561" y="593"/>
                      <a:pt x="1459" y="589"/>
                      <a:pt x="1459" y="589"/>
                    </a:cubicBezTo>
                    <a:cubicBezTo>
                      <a:pt x="1339" y="585"/>
                      <a:pt x="1227" y="649"/>
                      <a:pt x="1227" y="649"/>
                    </a:cubicBezTo>
                    <a:cubicBezTo>
                      <a:pt x="855" y="765"/>
                      <a:pt x="962" y="889"/>
                      <a:pt x="863" y="932"/>
                    </a:cubicBezTo>
                    <a:cubicBezTo>
                      <a:pt x="765" y="974"/>
                      <a:pt x="773" y="837"/>
                      <a:pt x="773" y="837"/>
                    </a:cubicBezTo>
                    <a:cubicBezTo>
                      <a:pt x="773" y="837"/>
                      <a:pt x="773" y="837"/>
                      <a:pt x="773" y="837"/>
                    </a:cubicBezTo>
                    <a:close/>
                    <a:moveTo>
                      <a:pt x="478" y="1287"/>
                    </a:moveTo>
                    <a:cubicBezTo>
                      <a:pt x="478" y="1287"/>
                      <a:pt x="563" y="1223"/>
                      <a:pt x="563" y="1082"/>
                    </a:cubicBezTo>
                    <a:cubicBezTo>
                      <a:pt x="563" y="1082"/>
                      <a:pt x="623" y="949"/>
                      <a:pt x="692" y="914"/>
                    </a:cubicBezTo>
                    <a:cubicBezTo>
                      <a:pt x="692" y="914"/>
                      <a:pt x="692" y="1022"/>
                      <a:pt x="790" y="1000"/>
                    </a:cubicBezTo>
                    <a:cubicBezTo>
                      <a:pt x="790" y="1000"/>
                      <a:pt x="799" y="1047"/>
                      <a:pt x="722" y="1094"/>
                    </a:cubicBezTo>
                    <a:cubicBezTo>
                      <a:pt x="645" y="1142"/>
                      <a:pt x="568" y="1210"/>
                      <a:pt x="546" y="1287"/>
                    </a:cubicBezTo>
                    <a:cubicBezTo>
                      <a:pt x="546" y="1287"/>
                      <a:pt x="491" y="1334"/>
                      <a:pt x="465" y="1450"/>
                    </a:cubicBezTo>
                    <a:cubicBezTo>
                      <a:pt x="465" y="1450"/>
                      <a:pt x="414" y="1527"/>
                      <a:pt x="276" y="1566"/>
                    </a:cubicBezTo>
                    <a:cubicBezTo>
                      <a:pt x="276" y="1566"/>
                      <a:pt x="328" y="1390"/>
                      <a:pt x="478" y="1287"/>
                    </a:cubicBezTo>
                    <a:cubicBezTo>
                      <a:pt x="478" y="1287"/>
                      <a:pt x="478" y="1287"/>
                      <a:pt x="478" y="1287"/>
                    </a:cubicBezTo>
                    <a:close/>
                    <a:moveTo>
                      <a:pt x="422" y="1583"/>
                    </a:moveTo>
                    <a:cubicBezTo>
                      <a:pt x="521" y="1557"/>
                      <a:pt x="482" y="1608"/>
                      <a:pt x="482" y="1608"/>
                    </a:cubicBezTo>
                    <a:cubicBezTo>
                      <a:pt x="444" y="1621"/>
                      <a:pt x="396" y="1707"/>
                      <a:pt x="396" y="1707"/>
                    </a:cubicBezTo>
                    <a:cubicBezTo>
                      <a:pt x="264" y="1784"/>
                      <a:pt x="332" y="1925"/>
                      <a:pt x="332" y="1925"/>
                    </a:cubicBezTo>
                    <a:cubicBezTo>
                      <a:pt x="328" y="2118"/>
                      <a:pt x="208" y="2028"/>
                      <a:pt x="208" y="2028"/>
                    </a:cubicBezTo>
                    <a:cubicBezTo>
                      <a:pt x="139" y="1703"/>
                      <a:pt x="422" y="1583"/>
                      <a:pt x="422" y="1583"/>
                    </a:cubicBezTo>
                    <a:cubicBezTo>
                      <a:pt x="422" y="1583"/>
                      <a:pt x="422" y="1583"/>
                      <a:pt x="422" y="1583"/>
                    </a:cubicBezTo>
                    <a:close/>
                    <a:moveTo>
                      <a:pt x="294" y="2272"/>
                    </a:moveTo>
                    <a:cubicBezTo>
                      <a:pt x="294" y="2272"/>
                      <a:pt x="285" y="2204"/>
                      <a:pt x="242" y="2174"/>
                    </a:cubicBezTo>
                    <a:cubicBezTo>
                      <a:pt x="242" y="2174"/>
                      <a:pt x="208" y="2105"/>
                      <a:pt x="319" y="2105"/>
                    </a:cubicBezTo>
                    <a:cubicBezTo>
                      <a:pt x="319" y="2105"/>
                      <a:pt x="444" y="2067"/>
                      <a:pt x="439" y="1985"/>
                    </a:cubicBezTo>
                    <a:cubicBezTo>
                      <a:pt x="439" y="1985"/>
                      <a:pt x="396" y="1917"/>
                      <a:pt x="405" y="1861"/>
                    </a:cubicBezTo>
                    <a:cubicBezTo>
                      <a:pt x="405" y="1861"/>
                      <a:pt x="396" y="1754"/>
                      <a:pt x="486" y="1741"/>
                    </a:cubicBezTo>
                    <a:cubicBezTo>
                      <a:pt x="576" y="1728"/>
                      <a:pt x="611" y="1827"/>
                      <a:pt x="606" y="1904"/>
                    </a:cubicBezTo>
                    <a:cubicBezTo>
                      <a:pt x="602" y="1981"/>
                      <a:pt x="718" y="2050"/>
                      <a:pt x="790" y="2050"/>
                    </a:cubicBezTo>
                    <a:cubicBezTo>
                      <a:pt x="863" y="2050"/>
                      <a:pt x="773" y="2127"/>
                      <a:pt x="683" y="2170"/>
                    </a:cubicBezTo>
                    <a:cubicBezTo>
                      <a:pt x="593" y="2212"/>
                      <a:pt x="572" y="2277"/>
                      <a:pt x="358" y="2221"/>
                    </a:cubicBezTo>
                    <a:cubicBezTo>
                      <a:pt x="358" y="2221"/>
                      <a:pt x="332" y="2367"/>
                      <a:pt x="675" y="2264"/>
                    </a:cubicBezTo>
                    <a:cubicBezTo>
                      <a:pt x="675" y="2264"/>
                      <a:pt x="760" y="2234"/>
                      <a:pt x="795" y="2187"/>
                    </a:cubicBezTo>
                    <a:cubicBezTo>
                      <a:pt x="795" y="2187"/>
                      <a:pt x="782" y="2337"/>
                      <a:pt x="833" y="2409"/>
                    </a:cubicBezTo>
                    <a:cubicBezTo>
                      <a:pt x="885" y="2482"/>
                      <a:pt x="739" y="2688"/>
                      <a:pt x="396" y="2516"/>
                    </a:cubicBezTo>
                    <a:cubicBezTo>
                      <a:pt x="396" y="2516"/>
                      <a:pt x="268" y="2448"/>
                      <a:pt x="294" y="2272"/>
                    </a:cubicBezTo>
                    <a:cubicBezTo>
                      <a:pt x="294" y="2272"/>
                      <a:pt x="294" y="2272"/>
                      <a:pt x="294" y="2272"/>
                    </a:cubicBezTo>
                    <a:close/>
                    <a:moveTo>
                      <a:pt x="940" y="2705"/>
                    </a:moveTo>
                    <a:cubicBezTo>
                      <a:pt x="936" y="2855"/>
                      <a:pt x="611" y="2748"/>
                      <a:pt x="503" y="2632"/>
                    </a:cubicBezTo>
                    <a:cubicBezTo>
                      <a:pt x="503" y="2632"/>
                      <a:pt x="645" y="2705"/>
                      <a:pt x="816" y="2624"/>
                    </a:cubicBezTo>
                    <a:cubicBezTo>
                      <a:pt x="816" y="2624"/>
                      <a:pt x="945" y="2555"/>
                      <a:pt x="940" y="2705"/>
                    </a:cubicBezTo>
                    <a:cubicBezTo>
                      <a:pt x="940" y="2705"/>
                      <a:pt x="940" y="2705"/>
                      <a:pt x="940" y="2705"/>
                    </a:cubicBezTo>
                    <a:close/>
                    <a:moveTo>
                      <a:pt x="1257" y="2722"/>
                    </a:moveTo>
                    <a:cubicBezTo>
                      <a:pt x="1240" y="2786"/>
                      <a:pt x="1210" y="2808"/>
                      <a:pt x="1120" y="2808"/>
                    </a:cubicBezTo>
                    <a:cubicBezTo>
                      <a:pt x="1030" y="2808"/>
                      <a:pt x="975" y="2799"/>
                      <a:pt x="1013" y="2679"/>
                    </a:cubicBezTo>
                    <a:cubicBezTo>
                      <a:pt x="1013" y="2679"/>
                      <a:pt x="1099" y="2701"/>
                      <a:pt x="1176" y="2671"/>
                    </a:cubicBezTo>
                    <a:cubicBezTo>
                      <a:pt x="1176" y="2671"/>
                      <a:pt x="1275" y="2658"/>
                      <a:pt x="1257" y="2722"/>
                    </a:cubicBezTo>
                    <a:cubicBezTo>
                      <a:pt x="1257" y="2722"/>
                      <a:pt x="1257" y="2722"/>
                      <a:pt x="1257" y="2722"/>
                    </a:cubicBezTo>
                    <a:close/>
                    <a:moveTo>
                      <a:pt x="932" y="2572"/>
                    </a:moveTo>
                    <a:cubicBezTo>
                      <a:pt x="876" y="2508"/>
                      <a:pt x="915" y="2371"/>
                      <a:pt x="915" y="2371"/>
                    </a:cubicBezTo>
                    <a:cubicBezTo>
                      <a:pt x="790" y="2178"/>
                      <a:pt x="928" y="2084"/>
                      <a:pt x="928" y="2084"/>
                    </a:cubicBezTo>
                    <a:cubicBezTo>
                      <a:pt x="1172" y="2041"/>
                      <a:pt x="1167" y="2152"/>
                      <a:pt x="1356" y="2191"/>
                    </a:cubicBezTo>
                    <a:cubicBezTo>
                      <a:pt x="1544" y="2229"/>
                      <a:pt x="1467" y="2268"/>
                      <a:pt x="1467" y="2268"/>
                    </a:cubicBezTo>
                    <a:cubicBezTo>
                      <a:pt x="1334" y="2337"/>
                      <a:pt x="1146" y="2319"/>
                      <a:pt x="1082" y="2302"/>
                    </a:cubicBezTo>
                    <a:cubicBezTo>
                      <a:pt x="1018" y="2285"/>
                      <a:pt x="945" y="2289"/>
                      <a:pt x="1022" y="2337"/>
                    </a:cubicBezTo>
                    <a:cubicBezTo>
                      <a:pt x="1099" y="2384"/>
                      <a:pt x="1283" y="2375"/>
                      <a:pt x="1283" y="2375"/>
                    </a:cubicBezTo>
                    <a:cubicBezTo>
                      <a:pt x="1373" y="2341"/>
                      <a:pt x="1364" y="2418"/>
                      <a:pt x="1364" y="2418"/>
                    </a:cubicBezTo>
                    <a:cubicBezTo>
                      <a:pt x="1309" y="2435"/>
                      <a:pt x="1309" y="2521"/>
                      <a:pt x="1309" y="2521"/>
                    </a:cubicBezTo>
                    <a:cubicBezTo>
                      <a:pt x="1240" y="2671"/>
                      <a:pt x="932" y="2572"/>
                      <a:pt x="932" y="2572"/>
                    </a:cubicBezTo>
                    <a:cubicBezTo>
                      <a:pt x="932" y="2572"/>
                      <a:pt x="932" y="2572"/>
                      <a:pt x="932" y="2572"/>
                    </a:cubicBezTo>
                    <a:close/>
                    <a:moveTo>
                      <a:pt x="3797" y="2670"/>
                    </a:moveTo>
                    <a:cubicBezTo>
                      <a:pt x="3727" y="2792"/>
                      <a:pt x="3621" y="2882"/>
                      <a:pt x="3521" y="2885"/>
                    </a:cubicBezTo>
                    <a:cubicBezTo>
                      <a:pt x="3422" y="2888"/>
                      <a:pt x="3556" y="2824"/>
                      <a:pt x="3454" y="2760"/>
                    </a:cubicBezTo>
                    <a:cubicBezTo>
                      <a:pt x="3454" y="2760"/>
                      <a:pt x="3409" y="2718"/>
                      <a:pt x="3409" y="2776"/>
                    </a:cubicBezTo>
                    <a:cubicBezTo>
                      <a:pt x="3409" y="2776"/>
                      <a:pt x="3463" y="2833"/>
                      <a:pt x="3402" y="2875"/>
                    </a:cubicBezTo>
                    <a:cubicBezTo>
                      <a:pt x="3341" y="2917"/>
                      <a:pt x="3303" y="2981"/>
                      <a:pt x="2978" y="2984"/>
                    </a:cubicBezTo>
                    <a:cubicBezTo>
                      <a:pt x="2978" y="2984"/>
                      <a:pt x="2840" y="2981"/>
                      <a:pt x="2622" y="2743"/>
                    </a:cubicBezTo>
                    <a:cubicBezTo>
                      <a:pt x="2622" y="2743"/>
                      <a:pt x="2564" y="2641"/>
                      <a:pt x="2528" y="2618"/>
                    </a:cubicBezTo>
                    <a:cubicBezTo>
                      <a:pt x="2528" y="2618"/>
                      <a:pt x="2496" y="2625"/>
                      <a:pt x="2516" y="2666"/>
                    </a:cubicBezTo>
                    <a:cubicBezTo>
                      <a:pt x="2516" y="2666"/>
                      <a:pt x="2545" y="2743"/>
                      <a:pt x="2496" y="2753"/>
                    </a:cubicBezTo>
                    <a:cubicBezTo>
                      <a:pt x="2448" y="2763"/>
                      <a:pt x="2220" y="2776"/>
                      <a:pt x="2159" y="2923"/>
                    </a:cubicBezTo>
                    <a:cubicBezTo>
                      <a:pt x="2159" y="2923"/>
                      <a:pt x="2140" y="2978"/>
                      <a:pt x="2243" y="2914"/>
                    </a:cubicBezTo>
                    <a:cubicBezTo>
                      <a:pt x="2345" y="2850"/>
                      <a:pt x="2365" y="2811"/>
                      <a:pt x="2490" y="2814"/>
                    </a:cubicBezTo>
                    <a:cubicBezTo>
                      <a:pt x="2615" y="2817"/>
                      <a:pt x="2622" y="2872"/>
                      <a:pt x="2715" y="2939"/>
                    </a:cubicBezTo>
                    <a:cubicBezTo>
                      <a:pt x="2808" y="3007"/>
                      <a:pt x="2930" y="3062"/>
                      <a:pt x="2750" y="3107"/>
                    </a:cubicBezTo>
                    <a:cubicBezTo>
                      <a:pt x="2570" y="3151"/>
                      <a:pt x="2458" y="3087"/>
                      <a:pt x="2278" y="3180"/>
                    </a:cubicBezTo>
                    <a:cubicBezTo>
                      <a:pt x="2098" y="3274"/>
                      <a:pt x="2040" y="3238"/>
                      <a:pt x="2021" y="3213"/>
                    </a:cubicBezTo>
                    <a:cubicBezTo>
                      <a:pt x="2002" y="3187"/>
                      <a:pt x="2014" y="3135"/>
                      <a:pt x="2101" y="3129"/>
                    </a:cubicBezTo>
                    <a:cubicBezTo>
                      <a:pt x="2188" y="3123"/>
                      <a:pt x="2352" y="3097"/>
                      <a:pt x="2355" y="3039"/>
                    </a:cubicBezTo>
                    <a:cubicBezTo>
                      <a:pt x="2358" y="2981"/>
                      <a:pt x="2339" y="2936"/>
                      <a:pt x="2320" y="2956"/>
                    </a:cubicBezTo>
                    <a:cubicBezTo>
                      <a:pt x="2300" y="2975"/>
                      <a:pt x="2320" y="3052"/>
                      <a:pt x="2252" y="3049"/>
                    </a:cubicBezTo>
                    <a:cubicBezTo>
                      <a:pt x="2185" y="3045"/>
                      <a:pt x="2024" y="3039"/>
                      <a:pt x="1947" y="3087"/>
                    </a:cubicBezTo>
                    <a:cubicBezTo>
                      <a:pt x="1870" y="3135"/>
                      <a:pt x="1764" y="3155"/>
                      <a:pt x="1639" y="3071"/>
                    </a:cubicBezTo>
                    <a:cubicBezTo>
                      <a:pt x="1513" y="2988"/>
                      <a:pt x="1417" y="3209"/>
                      <a:pt x="1321" y="2801"/>
                    </a:cubicBezTo>
                    <a:cubicBezTo>
                      <a:pt x="1321" y="2801"/>
                      <a:pt x="1321" y="2654"/>
                      <a:pt x="1398" y="2596"/>
                    </a:cubicBezTo>
                    <a:cubicBezTo>
                      <a:pt x="1398" y="2596"/>
                      <a:pt x="1412" y="2526"/>
                      <a:pt x="1390" y="2495"/>
                    </a:cubicBezTo>
                    <a:cubicBezTo>
                      <a:pt x="1390" y="2495"/>
                      <a:pt x="1420" y="2349"/>
                      <a:pt x="1570" y="2294"/>
                    </a:cubicBezTo>
                    <a:cubicBezTo>
                      <a:pt x="1570" y="2294"/>
                      <a:pt x="1626" y="2140"/>
                      <a:pt x="1878" y="2204"/>
                    </a:cubicBezTo>
                    <a:cubicBezTo>
                      <a:pt x="1878" y="2204"/>
                      <a:pt x="1994" y="2208"/>
                      <a:pt x="2016" y="2071"/>
                    </a:cubicBezTo>
                    <a:cubicBezTo>
                      <a:pt x="2016" y="2071"/>
                      <a:pt x="2063" y="1985"/>
                      <a:pt x="2230" y="1981"/>
                    </a:cubicBezTo>
                    <a:cubicBezTo>
                      <a:pt x="2230" y="1981"/>
                      <a:pt x="2290" y="1972"/>
                      <a:pt x="2341" y="1917"/>
                    </a:cubicBezTo>
                    <a:cubicBezTo>
                      <a:pt x="2341" y="1917"/>
                      <a:pt x="2427" y="1908"/>
                      <a:pt x="2478" y="1938"/>
                    </a:cubicBezTo>
                    <a:cubicBezTo>
                      <a:pt x="2530" y="1968"/>
                      <a:pt x="2542" y="1878"/>
                      <a:pt x="2568" y="1853"/>
                    </a:cubicBezTo>
                    <a:cubicBezTo>
                      <a:pt x="2568" y="1853"/>
                      <a:pt x="2612" y="1751"/>
                      <a:pt x="2731" y="1834"/>
                    </a:cubicBezTo>
                    <a:cubicBezTo>
                      <a:pt x="2850" y="1918"/>
                      <a:pt x="2859" y="2072"/>
                      <a:pt x="2927" y="2123"/>
                    </a:cubicBezTo>
                    <a:cubicBezTo>
                      <a:pt x="2994" y="2175"/>
                      <a:pt x="2975" y="2101"/>
                      <a:pt x="2949" y="2062"/>
                    </a:cubicBezTo>
                    <a:cubicBezTo>
                      <a:pt x="2924" y="2024"/>
                      <a:pt x="2856" y="1866"/>
                      <a:pt x="2843" y="1834"/>
                    </a:cubicBezTo>
                    <a:cubicBezTo>
                      <a:pt x="2830" y="1802"/>
                      <a:pt x="2830" y="1667"/>
                      <a:pt x="2953" y="1667"/>
                    </a:cubicBezTo>
                    <a:cubicBezTo>
                      <a:pt x="2953" y="1667"/>
                      <a:pt x="3017" y="1626"/>
                      <a:pt x="3142" y="1709"/>
                    </a:cubicBezTo>
                    <a:cubicBezTo>
                      <a:pt x="3267" y="1793"/>
                      <a:pt x="3396" y="1828"/>
                      <a:pt x="3454" y="1818"/>
                    </a:cubicBezTo>
                    <a:cubicBezTo>
                      <a:pt x="3454" y="1818"/>
                      <a:pt x="3511" y="1793"/>
                      <a:pt x="3422" y="1780"/>
                    </a:cubicBezTo>
                    <a:cubicBezTo>
                      <a:pt x="3332" y="1767"/>
                      <a:pt x="3216" y="1667"/>
                      <a:pt x="3187" y="1648"/>
                    </a:cubicBezTo>
                    <a:cubicBezTo>
                      <a:pt x="3158" y="1629"/>
                      <a:pt x="3177" y="1552"/>
                      <a:pt x="3226" y="1532"/>
                    </a:cubicBezTo>
                    <a:cubicBezTo>
                      <a:pt x="3274" y="1513"/>
                      <a:pt x="3357" y="1288"/>
                      <a:pt x="3467" y="1272"/>
                    </a:cubicBezTo>
                    <a:cubicBezTo>
                      <a:pt x="3467" y="1272"/>
                      <a:pt x="3518" y="1266"/>
                      <a:pt x="3547" y="1246"/>
                    </a:cubicBezTo>
                    <a:cubicBezTo>
                      <a:pt x="3547" y="1246"/>
                      <a:pt x="3560" y="1211"/>
                      <a:pt x="3515" y="1218"/>
                    </a:cubicBezTo>
                    <a:cubicBezTo>
                      <a:pt x="3515" y="1218"/>
                      <a:pt x="3483" y="1131"/>
                      <a:pt x="3486" y="1050"/>
                    </a:cubicBezTo>
                    <a:cubicBezTo>
                      <a:pt x="3489" y="970"/>
                      <a:pt x="3389" y="768"/>
                      <a:pt x="3312" y="768"/>
                    </a:cubicBezTo>
                    <a:cubicBezTo>
                      <a:pt x="3312" y="768"/>
                      <a:pt x="3287" y="784"/>
                      <a:pt x="3319" y="826"/>
                    </a:cubicBezTo>
                    <a:cubicBezTo>
                      <a:pt x="3351" y="867"/>
                      <a:pt x="3447" y="1012"/>
                      <a:pt x="3409" y="1195"/>
                    </a:cubicBezTo>
                    <a:cubicBezTo>
                      <a:pt x="3409" y="1195"/>
                      <a:pt x="3402" y="1237"/>
                      <a:pt x="3348" y="1253"/>
                    </a:cubicBezTo>
                    <a:cubicBezTo>
                      <a:pt x="3348" y="1253"/>
                      <a:pt x="3303" y="1423"/>
                      <a:pt x="3168" y="1449"/>
                    </a:cubicBezTo>
                    <a:cubicBezTo>
                      <a:pt x="3033" y="1475"/>
                      <a:pt x="3123" y="1581"/>
                      <a:pt x="3033" y="1597"/>
                    </a:cubicBezTo>
                    <a:cubicBezTo>
                      <a:pt x="2943" y="1613"/>
                      <a:pt x="2901" y="1545"/>
                      <a:pt x="2811" y="1658"/>
                    </a:cubicBezTo>
                    <a:cubicBezTo>
                      <a:pt x="2811" y="1658"/>
                      <a:pt x="2750" y="1799"/>
                      <a:pt x="2689" y="1712"/>
                    </a:cubicBezTo>
                    <a:cubicBezTo>
                      <a:pt x="2628" y="1626"/>
                      <a:pt x="2740" y="1462"/>
                      <a:pt x="2776" y="1401"/>
                    </a:cubicBezTo>
                    <a:cubicBezTo>
                      <a:pt x="2811" y="1340"/>
                      <a:pt x="2859" y="1195"/>
                      <a:pt x="3023" y="1166"/>
                    </a:cubicBezTo>
                    <a:cubicBezTo>
                      <a:pt x="3023" y="1166"/>
                      <a:pt x="3068" y="1185"/>
                      <a:pt x="3097" y="1086"/>
                    </a:cubicBezTo>
                    <a:cubicBezTo>
                      <a:pt x="3126" y="986"/>
                      <a:pt x="3264" y="1018"/>
                      <a:pt x="3280" y="1057"/>
                    </a:cubicBezTo>
                    <a:cubicBezTo>
                      <a:pt x="3296" y="1095"/>
                      <a:pt x="3328" y="1166"/>
                      <a:pt x="3338" y="1086"/>
                    </a:cubicBezTo>
                    <a:cubicBezTo>
                      <a:pt x="3338" y="1086"/>
                      <a:pt x="3332" y="977"/>
                      <a:pt x="3248" y="957"/>
                    </a:cubicBezTo>
                    <a:cubicBezTo>
                      <a:pt x="3165" y="938"/>
                      <a:pt x="3136" y="810"/>
                      <a:pt x="3161" y="736"/>
                    </a:cubicBezTo>
                    <a:cubicBezTo>
                      <a:pt x="3187" y="662"/>
                      <a:pt x="3267" y="652"/>
                      <a:pt x="3428" y="700"/>
                    </a:cubicBezTo>
                    <a:cubicBezTo>
                      <a:pt x="3428" y="700"/>
                      <a:pt x="3508" y="774"/>
                      <a:pt x="3566" y="774"/>
                    </a:cubicBezTo>
                    <a:cubicBezTo>
                      <a:pt x="3624" y="774"/>
                      <a:pt x="3579" y="729"/>
                      <a:pt x="3550" y="716"/>
                    </a:cubicBezTo>
                    <a:cubicBezTo>
                      <a:pt x="3521" y="704"/>
                      <a:pt x="3456" y="630"/>
                      <a:pt x="3319" y="591"/>
                    </a:cubicBezTo>
                    <a:cubicBezTo>
                      <a:pt x="3251" y="572"/>
                      <a:pt x="3348" y="443"/>
                      <a:pt x="3450" y="517"/>
                    </a:cubicBezTo>
                    <a:cubicBezTo>
                      <a:pt x="3450" y="517"/>
                      <a:pt x="3598" y="594"/>
                      <a:pt x="3727" y="559"/>
                    </a:cubicBezTo>
                    <a:cubicBezTo>
                      <a:pt x="3727" y="559"/>
                      <a:pt x="3878" y="533"/>
                      <a:pt x="3919" y="649"/>
                    </a:cubicBezTo>
                    <a:cubicBezTo>
                      <a:pt x="3919" y="649"/>
                      <a:pt x="3910" y="662"/>
                      <a:pt x="3852" y="662"/>
                    </a:cubicBezTo>
                    <a:cubicBezTo>
                      <a:pt x="3794" y="662"/>
                      <a:pt x="3785" y="697"/>
                      <a:pt x="3752" y="694"/>
                    </a:cubicBezTo>
                    <a:cubicBezTo>
                      <a:pt x="3720" y="691"/>
                      <a:pt x="3743" y="659"/>
                      <a:pt x="3624" y="610"/>
                    </a:cubicBezTo>
                    <a:cubicBezTo>
                      <a:pt x="3505" y="562"/>
                      <a:pt x="3573" y="636"/>
                      <a:pt x="3605" y="662"/>
                    </a:cubicBezTo>
                    <a:cubicBezTo>
                      <a:pt x="3637" y="687"/>
                      <a:pt x="3746" y="726"/>
                      <a:pt x="3736" y="832"/>
                    </a:cubicBezTo>
                    <a:cubicBezTo>
                      <a:pt x="3727" y="938"/>
                      <a:pt x="3605" y="1022"/>
                      <a:pt x="3605" y="1224"/>
                    </a:cubicBezTo>
                    <a:cubicBezTo>
                      <a:pt x="3605" y="1426"/>
                      <a:pt x="3634" y="1590"/>
                      <a:pt x="3675" y="1590"/>
                    </a:cubicBezTo>
                    <a:cubicBezTo>
                      <a:pt x="3717" y="1590"/>
                      <a:pt x="3682" y="1558"/>
                      <a:pt x="3675" y="1468"/>
                    </a:cubicBezTo>
                    <a:cubicBezTo>
                      <a:pt x="3669" y="1378"/>
                      <a:pt x="3646" y="1144"/>
                      <a:pt x="3720" y="1118"/>
                    </a:cubicBezTo>
                    <a:cubicBezTo>
                      <a:pt x="3794" y="1092"/>
                      <a:pt x="3868" y="1089"/>
                      <a:pt x="3839" y="1044"/>
                    </a:cubicBezTo>
                    <a:cubicBezTo>
                      <a:pt x="3839" y="1044"/>
                      <a:pt x="3772" y="1031"/>
                      <a:pt x="3736" y="1044"/>
                    </a:cubicBezTo>
                    <a:cubicBezTo>
                      <a:pt x="3736" y="1044"/>
                      <a:pt x="3707" y="1034"/>
                      <a:pt x="3781" y="957"/>
                    </a:cubicBezTo>
                    <a:cubicBezTo>
                      <a:pt x="3855" y="880"/>
                      <a:pt x="3785" y="790"/>
                      <a:pt x="3871" y="745"/>
                    </a:cubicBezTo>
                    <a:cubicBezTo>
                      <a:pt x="3958" y="700"/>
                      <a:pt x="4051" y="755"/>
                      <a:pt x="4048" y="793"/>
                    </a:cubicBezTo>
                    <a:cubicBezTo>
                      <a:pt x="4045" y="832"/>
                      <a:pt x="3964" y="810"/>
                      <a:pt x="3945" y="896"/>
                    </a:cubicBezTo>
                    <a:cubicBezTo>
                      <a:pt x="3926" y="983"/>
                      <a:pt x="3862" y="1118"/>
                      <a:pt x="3981" y="1304"/>
                    </a:cubicBezTo>
                    <a:cubicBezTo>
                      <a:pt x="3981" y="1304"/>
                      <a:pt x="4003" y="1516"/>
                      <a:pt x="3987" y="1555"/>
                    </a:cubicBezTo>
                    <a:cubicBezTo>
                      <a:pt x="3987" y="1555"/>
                      <a:pt x="4022" y="1600"/>
                      <a:pt x="4054" y="1433"/>
                    </a:cubicBezTo>
                    <a:cubicBezTo>
                      <a:pt x="4087" y="1266"/>
                      <a:pt x="3997" y="1198"/>
                      <a:pt x="3977" y="1115"/>
                    </a:cubicBezTo>
                    <a:cubicBezTo>
                      <a:pt x="3958" y="1031"/>
                      <a:pt x="3997" y="890"/>
                      <a:pt x="4048" y="890"/>
                    </a:cubicBezTo>
                    <a:cubicBezTo>
                      <a:pt x="4099" y="890"/>
                      <a:pt x="4141" y="848"/>
                      <a:pt x="4254" y="1041"/>
                    </a:cubicBezTo>
                    <a:cubicBezTo>
                      <a:pt x="4366" y="1234"/>
                      <a:pt x="4385" y="1243"/>
                      <a:pt x="4382" y="1401"/>
                    </a:cubicBezTo>
                    <a:cubicBezTo>
                      <a:pt x="4379" y="1558"/>
                      <a:pt x="4392" y="1613"/>
                      <a:pt x="4437" y="1651"/>
                    </a:cubicBezTo>
                    <a:cubicBezTo>
                      <a:pt x="4459" y="1670"/>
                      <a:pt x="4414" y="1770"/>
                      <a:pt x="4366" y="1725"/>
                    </a:cubicBezTo>
                    <a:cubicBezTo>
                      <a:pt x="4366" y="1725"/>
                      <a:pt x="4225" y="1642"/>
                      <a:pt x="4157" y="1696"/>
                    </a:cubicBezTo>
                    <a:cubicBezTo>
                      <a:pt x="4157" y="1696"/>
                      <a:pt x="4122" y="1670"/>
                      <a:pt x="4167" y="1616"/>
                    </a:cubicBezTo>
                    <a:cubicBezTo>
                      <a:pt x="4167" y="1616"/>
                      <a:pt x="4209" y="1195"/>
                      <a:pt x="4109" y="1205"/>
                    </a:cubicBezTo>
                    <a:cubicBezTo>
                      <a:pt x="4009" y="1214"/>
                      <a:pt x="4164" y="1218"/>
                      <a:pt x="4112" y="1520"/>
                    </a:cubicBezTo>
                    <a:cubicBezTo>
                      <a:pt x="4061" y="1821"/>
                      <a:pt x="3894" y="1911"/>
                      <a:pt x="3823" y="1908"/>
                    </a:cubicBezTo>
                    <a:cubicBezTo>
                      <a:pt x="3752" y="1905"/>
                      <a:pt x="3740" y="1921"/>
                      <a:pt x="3801" y="1773"/>
                    </a:cubicBezTo>
                    <a:cubicBezTo>
                      <a:pt x="3862" y="1626"/>
                      <a:pt x="3925" y="1328"/>
                      <a:pt x="3849" y="1340"/>
                    </a:cubicBezTo>
                    <a:cubicBezTo>
                      <a:pt x="3807" y="1346"/>
                      <a:pt x="3817" y="1369"/>
                      <a:pt x="3817" y="1436"/>
                    </a:cubicBezTo>
                    <a:cubicBezTo>
                      <a:pt x="3817" y="1503"/>
                      <a:pt x="3801" y="1744"/>
                      <a:pt x="3688" y="1838"/>
                    </a:cubicBezTo>
                    <a:cubicBezTo>
                      <a:pt x="3576" y="1931"/>
                      <a:pt x="3611" y="1799"/>
                      <a:pt x="3569" y="1751"/>
                    </a:cubicBezTo>
                    <a:cubicBezTo>
                      <a:pt x="3528" y="1703"/>
                      <a:pt x="3473" y="1545"/>
                      <a:pt x="3280" y="1561"/>
                    </a:cubicBezTo>
                    <a:cubicBezTo>
                      <a:pt x="3280" y="1561"/>
                      <a:pt x="3261" y="1613"/>
                      <a:pt x="3322" y="1616"/>
                    </a:cubicBezTo>
                    <a:cubicBezTo>
                      <a:pt x="3383" y="1619"/>
                      <a:pt x="3528" y="1709"/>
                      <a:pt x="3524" y="1815"/>
                    </a:cubicBezTo>
                    <a:cubicBezTo>
                      <a:pt x="3521" y="1921"/>
                      <a:pt x="3515" y="1915"/>
                      <a:pt x="3434" y="1966"/>
                    </a:cubicBezTo>
                    <a:cubicBezTo>
                      <a:pt x="3354" y="2017"/>
                      <a:pt x="3267" y="2101"/>
                      <a:pt x="3235" y="2220"/>
                    </a:cubicBezTo>
                    <a:cubicBezTo>
                      <a:pt x="3203" y="2339"/>
                      <a:pt x="2997" y="2406"/>
                      <a:pt x="2808" y="2384"/>
                    </a:cubicBezTo>
                    <a:cubicBezTo>
                      <a:pt x="2618" y="2361"/>
                      <a:pt x="2708" y="2249"/>
                      <a:pt x="2702" y="2172"/>
                    </a:cubicBezTo>
                    <a:cubicBezTo>
                      <a:pt x="2696" y="2095"/>
                      <a:pt x="2686" y="1995"/>
                      <a:pt x="2628" y="2043"/>
                    </a:cubicBezTo>
                    <a:cubicBezTo>
                      <a:pt x="2628" y="2043"/>
                      <a:pt x="2631" y="2062"/>
                      <a:pt x="2644" y="2127"/>
                    </a:cubicBezTo>
                    <a:cubicBezTo>
                      <a:pt x="2657" y="2191"/>
                      <a:pt x="2599" y="2159"/>
                      <a:pt x="2596" y="2229"/>
                    </a:cubicBezTo>
                    <a:cubicBezTo>
                      <a:pt x="2593" y="2300"/>
                      <a:pt x="2570" y="2380"/>
                      <a:pt x="2455" y="2303"/>
                    </a:cubicBezTo>
                    <a:cubicBezTo>
                      <a:pt x="2339" y="2226"/>
                      <a:pt x="2416" y="2246"/>
                      <a:pt x="2426" y="2107"/>
                    </a:cubicBezTo>
                    <a:cubicBezTo>
                      <a:pt x="2435" y="1969"/>
                      <a:pt x="2310" y="1924"/>
                      <a:pt x="2336" y="1989"/>
                    </a:cubicBezTo>
                    <a:cubicBezTo>
                      <a:pt x="2361" y="2053"/>
                      <a:pt x="2381" y="2059"/>
                      <a:pt x="2349" y="2159"/>
                    </a:cubicBezTo>
                    <a:cubicBezTo>
                      <a:pt x="2316" y="2258"/>
                      <a:pt x="2381" y="2291"/>
                      <a:pt x="2313" y="2361"/>
                    </a:cubicBezTo>
                    <a:cubicBezTo>
                      <a:pt x="2246" y="2432"/>
                      <a:pt x="2111" y="2503"/>
                      <a:pt x="2005" y="2535"/>
                    </a:cubicBezTo>
                    <a:cubicBezTo>
                      <a:pt x="1899" y="2567"/>
                      <a:pt x="1915" y="2666"/>
                      <a:pt x="1812" y="2676"/>
                    </a:cubicBezTo>
                    <a:cubicBezTo>
                      <a:pt x="1709" y="2686"/>
                      <a:pt x="1761" y="2557"/>
                      <a:pt x="1671" y="2551"/>
                    </a:cubicBezTo>
                    <a:cubicBezTo>
                      <a:pt x="1671" y="2551"/>
                      <a:pt x="1616" y="2544"/>
                      <a:pt x="1648" y="2599"/>
                    </a:cubicBezTo>
                    <a:cubicBezTo>
                      <a:pt x="1680" y="2654"/>
                      <a:pt x="1770" y="2689"/>
                      <a:pt x="1716" y="2753"/>
                    </a:cubicBezTo>
                    <a:cubicBezTo>
                      <a:pt x="1716" y="2753"/>
                      <a:pt x="1648" y="2821"/>
                      <a:pt x="1513" y="2808"/>
                    </a:cubicBezTo>
                    <a:cubicBezTo>
                      <a:pt x="1513" y="2808"/>
                      <a:pt x="1472" y="2866"/>
                      <a:pt x="1603" y="2846"/>
                    </a:cubicBezTo>
                    <a:cubicBezTo>
                      <a:pt x="1735" y="2827"/>
                      <a:pt x="1806" y="2776"/>
                      <a:pt x="1921" y="2654"/>
                    </a:cubicBezTo>
                    <a:cubicBezTo>
                      <a:pt x="1921" y="2654"/>
                      <a:pt x="2024" y="2589"/>
                      <a:pt x="2169" y="2551"/>
                    </a:cubicBezTo>
                    <a:cubicBezTo>
                      <a:pt x="2313" y="2512"/>
                      <a:pt x="2336" y="2435"/>
                      <a:pt x="2448" y="2422"/>
                    </a:cubicBezTo>
                    <a:cubicBezTo>
                      <a:pt x="2561" y="2409"/>
                      <a:pt x="2634" y="2397"/>
                      <a:pt x="2766" y="2454"/>
                    </a:cubicBezTo>
                    <a:cubicBezTo>
                      <a:pt x="2766" y="2454"/>
                      <a:pt x="2869" y="2474"/>
                      <a:pt x="2975" y="2467"/>
                    </a:cubicBezTo>
                    <a:cubicBezTo>
                      <a:pt x="2975" y="2467"/>
                      <a:pt x="3014" y="2483"/>
                      <a:pt x="3014" y="2560"/>
                    </a:cubicBezTo>
                    <a:cubicBezTo>
                      <a:pt x="3014" y="2637"/>
                      <a:pt x="3152" y="2686"/>
                      <a:pt x="3190" y="2715"/>
                    </a:cubicBezTo>
                    <a:cubicBezTo>
                      <a:pt x="3229" y="2743"/>
                      <a:pt x="3187" y="2904"/>
                      <a:pt x="3216" y="2917"/>
                    </a:cubicBezTo>
                    <a:cubicBezTo>
                      <a:pt x="3245" y="2930"/>
                      <a:pt x="3271" y="2933"/>
                      <a:pt x="3271" y="2830"/>
                    </a:cubicBezTo>
                    <a:cubicBezTo>
                      <a:pt x="3271" y="2727"/>
                      <a:pt x="3306" y="2699"/>
                      <a:pt x="3402" y="2682"/>
                    </a:cubicBezTo>
                    <a:cubicBezTo>
                      <a:pt x="3499" y="2666"/>
                      <a:pt x="3666" y="2612"/>
                      <a:pt x="3762" y="2637"/>
                    </a:cubicBezTo>
                    <a:cubicBezTo>
                      <a:pt x="3762" y="2637"/>
                      <a:pt x="3823" y="2596"/>
                      <a:pt x="3714" y="2573"/>
                    </a:cubicBezTo>
                    <a:cubicBezTo>
                      <a:pt x="3605" y="2551"/>
                      <a:pt x="3495" y="2621"/>
                      <a:pt x="3402" y="2631"/>
                    </a:cubicBezTo>
                    <a:cubicBezTo>
                      <a:pt x="3309" y="2641"/>
                      <a:pt x="3129" y="2715"/>
                      <a:pt x="3100" y="2506"/>
                    </a:cubicBezTo>
                    <a:cubicBezTo>
                      <a:pt x="3071" y="2297"/>
                      <a:pt x="3389" y="2403"/>
                      <a:pt x="3492" y="2335"/>
                    </a:cubicBezTo>
                    <a:cubicBezTo>
                      <a:pt x="3492" y="2335"/>
                      <a:pt x="3534" y="2297"/>
                      <a:pt x="3463" y="2294"/>
                    </a:cubicBezTo>
                    <a:cubicBezTo>
                      <a:pt x="3393" y="2291"/>
                      <a:pt x="3299" y="2294"/>
                      <a:pt x="3277" y="2319"/>
                    </a:cubicBezTo>
                    <a:cubicBezTo>
                      <a:pt x="3277" y="2319"/>
                      <a:pt x="3277" y="2303"/>
                      <a:pt x="3328" y="2220"/>
                    </a:cubicBezTo>
                    <a:cubicBezTo>
                      <a:pt x="3380" y="2136"/>
                      <a:pt x="3319" y="2107"/>
                      <a:pt x="3412" y="2056"/>
                    </a:cubicBezTo>
                    <a:cubicBezTo>
                      <a:pt x="3505" y="2005"/>
                      <a:pt x="3595" y="1950"/>
                      <a:pt x="3653" y="1944"/>
                    </a:cubicBezTo>
                    <a:cubicBezTo>
                      <a:pt x="3711" y="1937"/>
                      <a:pt x="3846" y="1989"/>
                      <a:pt x="3849" y="2095"/>
                    </a:cubicBezTo>
                    <a:cubicBezTo>
                      <a:pt x="3852" y="2201"/>
                      <a:pt x="3868" y="2548"/>
                      <a:pt x="3797" y="2670"/>
                    </a:cubicBezTo>
                    <a:cubicBezTo>
                      <a:pt x="3797" y="2670"/>
                      <a:pt x="3797" y="2670"/>
                      <a:pt x="3797" y="2670"/>
                    </a:cubicBezTo>
                    <a:close/>
                    <a:moveTo>
                      <a:pt x="4157" y="2504"/>
                    </a:moveTo>
                    <a:cubicBezTo>
                      <a:pt x="4080" y="2461"/>
                      <a:pt x="4080" y="2341"/>
                      <a:pt x="4080" y="2242"/>
                    </a:cubicBezTo>
                    <a:cubicBezTo>
                      <a:pt x="4080" y="2144"/>
                      <a:pt x="4020" y="2187"/>
                      <a:pt x="4016" y="2259"/>
                    </a:cubicBezTo>
                    <a:cubicBezTo>
                      <a:pt x="4012" y="2332"/>
                      <a:pt x="3999" y="2461"/>
                      <a:pt x="4033" y="2486"/>
                    </a:cubicBezTo>
                    <a:cubicBezTo>
                      <a:pt x="4067" y="2512"/>
                      <a:pt x="4059" y="2521"/>
                      <a:pt x="4016" y="2572"/>
                    </a:cubicBezTo>
                    <a:cubicBezTo>
                      <a:pt x="3973" y="2624"/>
                      <a:pt x="3939" y="2675"/>
                      <a:pt x="3883" y="2658"/>
                    </a:cubicBezTo>
                    <a:cubicBezTo>
                      <a:pt x="3883" y="2658"/>
                      <a:pt x="3939" y="2619"/>
                      <a:pt x="3913" y="2182"/>
                    </a:cubicBezTo>
                    <a:cubicBezTo>
                      <a:pt x="3913" y="2182"/>
                      <a:pt x="3934" y="2050"/>
                      <a:pt x="4050" y="2050"/>
                    </a:cubicBezTo>
                    <a:cubicBezTo>
                      <a:pt x="4166" y="2050"/>
                      <a:pt x="4196" y="2067"/>
                      <a:pt x="4187" y="2208"/>
                    </a:cubicBezTo>
                    <a:cubicBezTo>
                      <a:pt x="4179" y="2349"/>
                      <a:pt x="4200" y="2418"/>
                      <a:pt x="4226" y="2461"/>
                    </a:cubicBezTo>
                    <a:cubicBezTo>
                      <a:pt x="4251" y="2504"/>
                      <a:pt x="4234" y="2546"/>
                      <a:pt x="4157" y="2504"/>
                    </a:cubicBezTo>
                    <a:cubicBezTo>
                      <a:pt x="4157" y="2504"/>
                      <a:pt x="4157" y="2504"/>
                      <a:pt x="4157" y="2504"/>
                    </a:cubicBezTo>
                    <a:close/>
                    <a:moveTo>
                      <a:pt x="4341" y="2482"/>
                    </a:moveTo>
                    <a:cubicBezTo>
                      <a:pt x="4341" y="2482"/>
                      <a:pt x="4320" y="2576"/>
                      <a:pt x="4269" y="2397"/>
                    </a:cubicBezTo>
                    <a:cubicBezTo>
                      <a:pt x="4269" y="2397"/>
                      <a:pt x="4217" y="2050"/>
                      <a:pt x="4290" y="2024"/>
                    </a:cubicBezTo>
                    <a:cubicBezTo>
                      <a:pt x="4290" y="2024"/>
                      <a:pt x="4354" y="1964"/>
                      <a:pt x="4367" y="1925"/>
                    </a:cubicBezTo>
                    <a:cubicBezTo>
                      <a:pt x="4380" y="1887"/>
                      <a:pt x="4359" y="1891"/>
                      <a:pt x="4307" y="1934"/>
                    </a:cubicBezTo>
                    <a:cubicBezTo>
                      <a:pt x="4256" y="1977"/>
                      <a:pt x="4251" y="2050"/>
                      <a:pt x="4149" y="1964"/>
                    </a:cubicBezTo>
                    <a:cubicBezTo>
                      <a:pt x="4149" y="1964"/>
                      <a:pt x="4050" y="1925"/>
                      <a:pt x="3990" y="1960"/>
                    </a:cubicBezTo>
                    <a:cubicBezTo>
                      <a:pt x="3990" y="1960"/>
                      <a:pt x="3956" y="2015"/>
                      <a:pt x="3917" y="2015"/>
                    </a:cubicBezTo>
                    <a:cubicBezTo>
                      <a:pt x="3917" y="2015"/>
                      <a:pt x="3866" y="1955"/>
                      <a:pt x="3960" y="1913"/>
                    </a:cubicBezTo>
                    <a:cubicBezTo>
                      <a:pt x="4054" y="1870"/>
                      <a:pt x="4072" y="1861"/>
                      <a:pt x="4102" y="1788"/>
                    </a:cubicBezTo>
                    <a:cubicBezTo>
                      <a:pt x="4132" y="1715"/>
                      <a:pt x="4376" y="1780"/>
                      <a:pt x="4410" y="1887"/>
                    </a:cubicBezTo>
                    <a:cubicBezTo>
                      <a:pt x="4444" y="1994"/>
                      <a:pt x="4508" y="2114"/>
                      <a:pt x="4453" y="2234"/>
                    </a:cubicBezTo>
                    <a:cubicBezTo>
                      <a:pt x="4397" y="2354"/>
                      <a:pt x="4337" y="2337"/>
                      <a:pt x="4341" y="2482"/>
                    </a:cubicBezTo>
                    <a:cubicBezTo>
                      <a:pt x="4341" y="2482"/>
                      <a:pt x="4341" y="2482"/>
                      <a:pt x="4341" y="2482"/>
                    </a:cubicBezTo>
                    <a:close/>
                    <a:moveTo>
                      <a:pt x="4508" y="2538"/>
                    </a:moveTo>
                    <a:cubicBezTo>
                      <a:pt x="4508" y="2538"/>
                      <a:pt x="4367" y="2585"/>
                      <a:pt x="4453" y="2405"/>
                    </a:cubicBezTo>
                    <a:cubicBezTo>
                      <a:pt x="4538" y="2225"/>
                      <a:pt x="4560" y="2375"/>
                      <a:pt x="4543" y="1990"/>
                    </a:cubicBezTo>
                    <a:cubicBezTo>
                      <a:pt x="4543" y="1990"/>
                      <a:pt x="4517" y="1865"/>
                      <a:pt x="4487" y="1840"/>
                    </a:cubicBezTo>
                    <a:cubicBezTo>
                      <a:pt x="4457" y="1814"/>
                      <a:pt x="4483" y="1745"/>
                      <a:pt x="4521" y="1741"/>
                    </a:cubicBezTo>
                    <a:cubicBezTo>
                      <a:pt x="4560" y="1737"/>
                      <a:pt x="4513" y="1596"/>
                      <a:pt x="4453" y="1557"/>
                    </a:cubicBezTo>
                    <a:cubicBezTo>
                      <a:pt x="4453" y="1557"/>
                      <a:pt x="4419" y="1287"/>
                      <a:pt x="4440" y="1274"/>
                    </a:cubicBezTo>
                    <a:cubicBezTo>
                      <a:pt x="4440" y="1274"/>
                      <a:pt x="4620" y="1433"/>
                      <a:pt x="4671" y="2062"/>
                    </a:cubicBezTo>
                    <a:cubicBezTo>
                      <a:pt x="4671" y="2062"/>
                      <a:pt x="4693" y="2486"/>
                      <a:pt x="4508" y="2538"/>
                    </a:cubicBezTo>
                    <a:cubicBezTo>
                      <a:pt x="4508" y="2538"/>
                      <a:pt x="4508" y="2538"/>
                      <a:pt x="4508" y="2538"/>
                    </a:cubicBezTo>
                    <a:close/>
                    <a:moveTo>
                      <a:pt x="2932" y="743"/>
                    </a:moveTo>
                    <a:cubicBezTo>
                      <a:pt x="2855" y="906"/>
                      <a:pt x="2791" y="790"/>
                      <a:pt x="2705" y="790"/>
                    </a:cubicBezTo>
                    <a:cubicBezTo>
                      <a:pt x="2619" y="790"/>
                      <a:pt x="2641" y="846"/>
                      <a:pt x="2662" y="842"/>
                    </a:cubicBezTo>
                    <a:cubicBezTo>
                      <a:pt x="2684" y="837"/>
                      <a:pt x="2731" y="846"/>
                      <a:pt x="2731" y="846"/>
                    </a:cubicBezTo>
                    <a:cubicBezTo>
                      <a:pt x="2750" y="842"/>
                      <a:pt x="2804" y="872"/>
                      <a:pt x="2804" y="872"/>
                    </a:cubicBezTo>
                    <a:cubicBezTo>
                      <a:pt x="2855" y="880"/>
                      <a:pt x="2872" y="914"/>
                      <a:pt x="2906" y="889"/>
                    </a:cubicBezTo>
                    <a:cubicBezTo>
                      <a:pt x="2941" y="863"/>
                      <a:pt x="2979" y="859"/>
                      <a:pt x="2975" y="777"/>
                    </a:cubicBezTo>
                    <a:cubicBezTo>
                      <a:pt x="2971" y="696"/>
                      <a:pt x="2932" y="743"/>
                      <a:pt x="2932" y="743"/>
                    </a:cubicBezTo>
                    <a:cubicBezTo>
                      <a:pt x="2932" y="743"/>
                      <a:pt x="2932" y="743"/>
                      <a:pt x="2932" y="743"/>
                    </a:cubicBezTo>
                    <a:close/>
                    <a:moveTo>
                      <a:pt x="1986" y="2512"/>
                    </a:moveTo>
                    <a:cubicBezTo>
                      <a:pt x="2045" y="2525"/>
                      <a:pt x="1968" y="2431"/>
                      <a:pt x="1947" y="2375"/>
                    </a:cubicBezTo>
                    <a:cubicBezTo>
                      <a:pt x="1926" y="2319"/>
                      <a:pt x="1947" y="2229"/>
                      <a:pt x="1896" y="2234"/>
                    </a:cubicBezTo>
                    <a:cubicBezTo>
                      <a:pt x="1844" y="2238"/>
                      <a:pt x="1878" y="2367"/>
                      <a:pt x="1878" y="2367"/>
                    </a:cubicBezTo>
                    <a:cubicBezTo>
                      <a:pt x="1878" y="2414"/>
                      <a:pt x="1926" y="2499"/>
                      <a:pt x="1986" y="2512"/>
                    </a:cubicBezTo>
                    <a:cubicBezTo>
                      <a:pt x="1986" y="2512"/>
                      <a:pt x="1986" y="2512"/>
                      <a:pt x="1986" y="2512"/>
                    </a:cubicBezTo>
                    <a:close/>
                    <a:moveTo>
                      <a:pt x="4277" y="1608"/>
                    </a:moveTo>
                    <a:cubicBezTo>
                      <a:pt x="4333" y="1608"/>
                      <a:pt x="4337" y="1386"/>
                      <a:pt x="4299" y="1317"/>
                    </a:cubicBezTo>
                    <a:cubicBezTo>
                      <a:pt x="4260" y="1249"/>
                      <a:pt x="4269" y="1321"/>
                      <a:pt x="4269" y="1321"/>
                    </a:cubicBezTo>
                    <a:cubicBezTo>
                      <a:pt x="4269" y="1321"/>
                      <a:pt x="4222" y="1608"/>
                      <a:pt x="4277" y="1608"/>
                    </a:cubicBezTo>
                    <a:cubicBezTo>
                      <a:pt x="4277" y="1608"/>
                      <a:pt x="4277" y="1608"/>
                      <a:pt x="4277" y="1608"/>
                    </a:cubicBezTo>
                    <a:close/>
                    <a:moveTo>
                      <a:pt x="3755" y="2127"/>
                    </a:moveTo>
                    <a:cubicBezTo>
                      <a:pt x="3755" y="2127"/>
                      <a:pt x="3656" y="2229"/>
                      <a:pt x="3660" y="2311"/>
                    </a:cubicBezTo>
                    <a:cubicBezTo>
                      <a:pt x="3665" y="2392"/>
                      <a:pt x="3558" y="2354"/>
                      <a:pt x="3536" y="2482"/>
                    </a:cubicBezTo>
                    <a:cubicBezTo>
                      <a:pt x="3515" y="2611"/>
                      <a:pt x="3579" y="2482"/>
                      <a:pt x="3600" y="2469"/>
                    </a:cubicBezTo>
                    <a:cubicBezTo>
                      <a:pt x="3622" y="2456"/>
                      <a:pt x="3660" y="2422"/>
                      <a:pt x="3690" y="2392"/>
                    </a:cubicBezTo>
                    <a:cubicBezTo>
                      <a:pt x="3720" y="2362"/>
                      <a:pt x="3695" y="2234"/>
                      <a:pt x="3759" y="2174"/>
                    </a:cubicBezTo>
                    <a:cubicBezTo>
                      <a:pt x="3823" y="2114"/>
                      <a:pt x="3772" y="2131"/>
                      <a:pt x="3755" y="2127"/>
                    </a:cubicBezTo>
                    <a:cubicBezTo>
                      <a:pt x="3755" y="2127"/>
                      <a:pt x="3755" y="2127"/>
                      <a:pt x="3755" y="2127"/>
                    </a:cubicBezTo>
                    <a:close/>
                    <a:moveTo>
                      <a:pt x="3112" y="2058"/>
                    </a:moveTo>
                    <a:cubicBezTo>
                      <a:pt x="3146" y="2105"/>
                      <a:pt x="3159" y="2058"/>
                      <a:pt x="3181" y="2002"/>
                    </a:cubicBezTo>
                    <a:cubicBezTo>
                      <a:pt x="3202" y="1947"/>
                      <a:pt x="3151" y="1827"/>
                      <a:pt x="3108" y="1835"/>
                    </a:cubicBezTo>
                    <a:cubicBezTo>
                      <a:pt x="3065" y="1844"/>
                      <a:pt x="3116" y="1913"/>
                      <a:pt x="3116" y="1913"/>
                    </a:cubicBezTo>
                    <a:cubicBezTo>
                      <a:pt x="3125" y="1990"/>
                      <a:pt x="3078" y="2011"/>
                      <a:pt x="3112" y="2058"/>
                    </a:cubicBezTo>
                    <a:cubicBezTo>
                      <a:pt x="3112" y="2058"/>
                      <a:pt x="3112" y="2058"/>
                      <a:pt x="3112" y="2058"/>
                    </a:cubicBezTo>
                    <a:close/>
                    <a:moveTo>
                      <a:pt x="3039" y="1296"/>
                    </a:moveTo>
                    <a:cubicBezTo>
                      <a:pt x="2966" y="1356"/>
                      <a:pt x="3001" y="1446"/>
                      <a:pt x="3001" y="1446"/>
                    </a:cubicBezTo>
                    <a:cubicBezTo>
                      <a:pt x="3048" y="1471"/>
                      <a:pt x="3112" y="1454"/>
                      <a:pt x="3078" y="1381"/>
                    </a:cubicBezTo>
                    <a:cubicBezTo>
                      <a:pt x="3044" y="1309"/>
                      <a:pt x="3129" y="1309"/>
                      <a:pt x="3142" y="1261"/>
                    </a:cubicBezTo>
                    <a:cubicBezTo>
                      <a:pt x="3155" y="1214"/>
                      <a:pt x="3112" y="1236"/>
                      <a:pt x="3039" y="1296"/>
                    </a:cubicBezTo>
                    <a:cubicBezTo>
                      <a:pt x="3039" y="1296"/>
                      <a:pt x="3039" y="1296"/>
                      <a:pt x="3039" y="129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707" name="组合 87"/>
          <p:cNvGrpSpPr>
            <a:grpSpLocks/>
          </p:cNvGrpSpPr>
          <p:nvPr/>
        </p:nvGrpSpPr>
        <p:grpSpPr bwMode="auto">
          <a:xfrm>
            <a:off x="2093915" y="280988"/>
            <a:ext cx="5000625" cy="946150"/>
            <a:chOff x="2843769" y="436877"/>
            <a:chExt cx="6667564" cy="1278696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xmlns="" id="{946B7C59-A853-4BB0-B80A-AE60E547025F}"/>
                </a:ext>
              </a:extLst>
            </p:cNvPr>
            <p:cNvSpPr/>
            <p:nvPr/>
          </p:nvSpPr>
          <p:spPr>
            <a:xfrm>
              <a:off x="284668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xmlns="" id="{B80EE5E4-304F-4E91-A847-6DAC69263549}"/>
                </a:ext>
              </a:extLst>
            </p:cNvPr>
            <p:cNvSpPr/>
            <p:nvPr/>
          </p:nvSpPr>
          <p:spPr>
            <a:xfrm>
              <a:off x="284376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6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37671553-2A6F-4C78-A717-E7A39B477169}"/>
              </a:ext>
            </a:extLst>
          </p:cNvPr>
          <p:cNvSpPr/>
          <p:nvPr/>
        </p:nvSpPr>
        <p:spPr>
          <a:xfrm>
            <a:off x="-11113" y="1987550"/>
            <a:ext cx="9144001" cy="1446213"/>
          </a:xfrm>
          <a:custGeom>
            <a:avLst/>
            <a:gdLst>
              <a:gd name="connsiteX0" fmla="*/ 0 w 12192000"/>
              <a:gd name="connsiteY0" fmla="*/ 842570 h 1951355"/>
              <a:gd name="connsiteX1" fmla="*/ 3715657 w 12192000"/>
              <a:gd name="connsiteY1" fmla="*/ 1931141 h 1951355"/>
              <a:gd name="connsiteX2" fmla="*/ 6763657 w 12192000"/>
              <a:gd name="connsiteY2" fmla="*/ 741 h 1951355"/>
              <a:gd name="connsiteX3" fmla="*/ 9187543 w 12192000"/>
              <a:gd name="connsiteY3" fmla="*/ 1684398 h 1951355"/>
              <a:gd name="connsiteX4" fmla="*/ 12192000 w 12192000"/>
              <a:gd name="connsiteY4" fmla="*/ 247484 h 19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951355">
                <a:moveTo>
                  <a:pt x="0" y="842570"/>
                </a:moveTo>
                <a:cubicBezTo>
                  <a:pt x="1294190" y="1457008"/>
                  <a:pt x="2588381" y="2071446"/>
                  <a:pt x="3715657" y="1931141"/>
                </a:cubicBezTo>
                <a:cubicBezTo>
                  <a:pt x="4842933" y="1790836"/>
                  <a:pt x="5851676" y="41865"/>
                  <a:pt x="6763657" y="741"/>
                </a:cubicBezTo>
                <a:cubicBezTo>
                  <a:pt x="7675638" y="-40383"/>
                  <a:pt x="8282819" y="1643274"/>
                  <a:pt x="9187543" y="1684398"/>
                </a:cubicBezTo>
                <a:cubicBezTo>
                  <a:pt x="10092267" y="1725522"/>
                  <a:pt x="11142133" y="986503"/>
                  <a:pt x="12192000" y="247484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338579">
              <a:defRPr/>
            </a:pPr>
            <a:endParaRPr lang="zh-CN" altLang="en-US" sz="1300">
              <a:solidFill>
                <a:srgbClr val="FFFFFF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3413" y="2976564"/>
            <a:ext cx="1071562" cy="698500"/>
            <a:chOff x="0" y="0"/>
            <a:chExt cx="3087" cy="2039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xmlns="" id="{D00FF707-3EEB-405A-82FE-A9B5F601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46"/>
              <a:ext cx="2044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xmlns="" id="{6818B95B-097F-46E4-81C9-3E635BED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2"/>
              <a:ext cx="2090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xmlns="" id="{0576EEA9-BF9B-4C02-B7AE-0133EF38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xmlns="" id="{F62F1A59-2383-445A-8E3A-7E1003E6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4"/>
              <a:ext cx="1838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238626" y="1752601"/>
            <a:ext cx="1073150" cy="700088"/>
            <a:chOff x="0" y="0"/>
            <a:chExt cx="3087" cy="2039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="" id="{A7BB0A3A-57C3-4251-9B90-F8E45D3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xmlns="" id="{82FEE13A-9EBF-4FCE-882B-54812C69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xmlns="" id="{C9234F0A-23B1-48A5-8578-0ED588B2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6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xmlns="" id="{2BBBE907-6C79-447B-BD6A-9F683969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440488" y="2813052"/>
            <a:ext cx="1073150" cy="698500"/>
            <a:chOff x="0" y="0"/>
            <a:chExt cx="3087" cy="2039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xmlns="" id="{9D044FFC-8F64-4255-9B80-31761C40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xmlns="" id="{776E5AFB-81D1-48DC-9ED7-78C8A855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xmlns="" id="{656268B8-93A4-450F-94DC-56EF96A0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xmlns="" id="{B2D3A61C-CF2B-4B64-886F-2F4A40E2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776288" y="207963"/>
            <a:ext cx="7764462" cy="1757362"/>
            <a:chOff x="958567" y="433773"/>
            <a:chExt cx="10351595" cy="237145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8F72B3EF-AFB6-48A5-B6CF-4E1370D50606}"/>
                </a:ext>
              </a:extLst>
            </p:cNvPr>
            <p:cNvSpPr/>
            <p:nvPr/>
          </p:nvSpPr>
          <p:spPr>
            <a:xfrm>
              <a:off x="958567" y="433944"/>
              <a:ext cx="10351595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1B869028-B325-49E0-AD73-8748FFD5CECC}"/>
                </a:ext>
              </a:extLst>
            </p:cNvPr>
            <p:cNvSpPr/>
            <p:nvPr/>
          </p:nvSpPr>
          <p:spPr>
            <a:xfrm>
              <a:off x="1144042" y="433773"/>
              <a:ext cx="9980644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4759" name="Picture 4" descr="嬉戏可爱的孩子们元素素材下载-正版素材400945256-摄图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6" y="1219203"/>
            <a:ext cx="44418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>
            <a:grpSpLocks/>
          </p:cNvGrpSpPr>
          <p:nvPr/>
        </p:nvGrpSpPr>
        <p:grpSpPr bwMode="auto">
          <a:xfrm>
            <a:off x="4838700" y="590550"/>
            <a:ext cx="3200400" cy="3551238"/>
            <a:chOff x="7904693" y="1829001"/>
            <a:chExt cx="2884951" cy="3693019"/>
          </a:xfrm>
        </p:grpSpPr>
        <p:grpSp>
          <p:nvGrpSpPr>
            <p:cNvPr id="53252" name="îṩļiḓé"/>
            <p:cNvGrpSpPr>
              <a:grpSpLocks/>
            </p:cNvGrpSpPr>
            <p:nvPr/>
          </p:nvGrpSpPr>
          <p:grpSpPr bwMode="auto">
            <a:xfrm>
              <a:off x="7904693" y="1829001"/>
              <a:ext cx="1484627" cy="3693019"/>
              <a:chOff x="3294529" y="1336500"/>
              <a:chExt cx="2127793" cy="5292900"/>
            </a:xfrm>
          </p:grpSpPr>
          <p:sp>
            <p:nvSpPr>
              <p:cNvPr id="91" name="íṣ1îḍé">
                <a:extLst>
                  <a:ext uri="{FF2B5EF4-FFF2-40B4-BE49-F238E27FC236}">
                    <a16:creationId xmlns:a16="http://schemas.microsoft.com/office/drawing/2014/main" xmlns="" id="{8F7C5166-1D25-4737-940D-A0BCDE088DCC}"/>
                  </a:ext>
                </a:extLst>
              </p:cNvPr>
              <p:cNvSpPr/>
              <p:nvPr/>
            </p:nvSpPr>
            <p:spPr bwMode="auto">
              <a:xfrm>
                <a:off x="3593971" y="6026051"/>
                <a:ext cx="1827418" cy="60334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iṥḷiḓê">
                <a:extLst>
                  <a:ext uri="{FF2B5EF4-FFF2-40B4-BE49-F238E27FC236}">
                    <a16:creationId xmlns:a16="http://schemas.microsoft.com/office/drawing/2014/main" xmlns="" id="{C4DAEA2E-022C-4A26-8820-59604BDB17DE}"/>
                  </a:ext>
                </a:extLst>
              </p:cNvPr>
              <p:cNvSpPr/>
              <p:nvPr/>
            </p:nvSpPr>
            <p:spPr bwMode="auto">
              <a:xfrm>
                <a:off x="3294529" y="2883910"/>
                <a:ext cx="1456191" cy="2041919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íṩḷíḑè">
                <a:extLst>
                  <a:ext uri="{FF2B5EF4-FFF2-40B4-BE49-F238E27FC236}">
                    <a16:creationId xmlns:a16="http://schemas.microsoft.com/office/drawing/2014/main" xmlns="" id="{F332C65C-C948-44C8-B3D6-60FD30E7123B}"/>
                  </a:ext>
                </a:extLst>
              </p:cNvPr>
              <p:cNvSpPr/>
              <p:nvPr/>
            </p:nvSpPr>
            <p:spPr bwMode="auto">
              <a:xfrm>
                <a:off x="4678937" y="5853329"/>
                <a:ext cx="285085" cy="305222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íśļiḍe">
                <a:extLst>
                  <a:ext uri="{FF2B5EF4-FFF2-40B4-BE49-F238E27FC236}">
                    <a16:creationId xmlns:a16="http://schemas.microsoft.com/office/drawing/2014/main" xmlns="" id="{0BB4D29A-0239-41A0-8997-3F91B753A7EF}"/>
                  </a:ext>
                </a:extLst>
              </p:cNvPr>
              <p:cNvSpPr/>
              <p:nvPr/>
            </p:nvSpPr>
            <p:spPr bwMode="auto">
              <a:xfrm>
                <a:off x="3879057" y="5526811"/>
                <a:ext cx="274830" cy="418794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ïṥḷïḓê">
                <a:extLst>
                  <a:ext uri="{FF2B5EF4-FFF2-40B4-BE49-F238E27FC236}">
                    <a16:creationId xmlns:a16="http://schemas.microsoft.com/office/drawing/2014/main" xmlns="" id="{83E655C8-FCD9-4B0E-B118-337731FBBAB4}"/>
                  </a:ext>
                </a:extLst>
              </p:cNvPr>
              <p:cNvSpPr/>
              <p:nvPr/>
            </p:nvSpPr>
            <p:spPr bwMode="auto">
              <a:xfrm>
                <a:off x="4678937" y="5467659"/>
                <a:ext cx="219454" cy="423527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iṡlíďé">
                <a:extLst>
                  <a:ext uri="{FF2B5EF4-FFF2-40B4-BE49-F238E27FC236}">
                    <a16:creationId xmlns:a16="http://schemas.microsoft.com/office/drawing/2014/main" xmlns="" id="{DEE37EBF-6C22-4A3D-A57F-B130BF22E945}"/>
                  </a:ext>
                </a:extLst>
              </p:cNvPr>
              <p:cNvSpPr/>
              <p:nvPr/>
            </p:nvSpPr>
            <p:spPr bwMode="auto">
              <a:xfrm>
                <a:off x="3384772" y="3697838"/>
                <a:ext cx="438908" cy="1343928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ïšḷiḋê">
                <a:extLst>
                  <a:ext uri="{FF2B5EF4-FFF2-40B4-BE49-F238E27FC236}">
                    <a16:creationId xmlns:a16="http://schemas.microsoft.com/office/drawing/2014/main" xmlns="" id="{269DFA08-1BAB-4784-B649-B1B3FB591587}"/>
                  </a:ext>
                </a:extLst>
              </p:cNvPr>
              <p:cNvSpPr/>
              <p:nvPr/>
            </p:nvSpPr>
            <p:spPr bwMode="auto">
              <a:xfrm>
                <a:off x="4804046" y="3783017"/>
                <a:ext cx="363023" cy="1138081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îṣļiďe">
                <a:extLst>
                  <a:ext uri="{FF2B5EF4-FFF2-40B4-BE49-F238E27FC236}">
                    <a16:creationId xmlns:a16="http://schemas.microsoft.com/office/drawing/2014/main" xmlns="" id="{BB8A424F-B447-48BA-8CF3-C5683FEA1451}"/>
                  </a:ext>
                </a:extLst>
              </p:cNvPr>
              <p:cNvSpPr/>
              <p:nvPr/>
            </p:nvSpPr>
            <p:spPr bwMode="auto">
              <a:xfrm>
                <a:off x="3760101" y="4466812"/>
                <a:ext cx="1324929" cy="1119151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ïṩḻîḓe">
                <a:extLst>
                  <a:ext uri="{FF2B5EF4-FFF2-40B4-BE49-F238E27FC236}">
                    <a16:creationId xmlns:a16="http://schemas.microsoft.com/office/drawing/2014/main" xmlns="" id="{8E8BD705-2129-4F89-AF6C-B31386272EF9}"/>
                  </a:ext>
                </a:extLst>
              </p:cNvPr>
              <p:cNvSpPr/>
              <p:nvPr/>
            </p:nvSpPr>
            <p:spPr bwMode="auto">
              <a:xfrm>
                <a:off x="3423741" y="3006946"/>
                <a:ext cx="1636677" cy="1675178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isliḓê">
                <a:extLst>
                  <a:ext uri="{FF2B5EF4-FFF2-40B4-BE49-F238E27FC236}">
                    <a16:creationId xmlns:a16="http://schemas.microsoft.com/office/drawing/2014/main" xmlns="" id="{83790FAA-ACD5-4F42-A4D5-1EC4F1259525}"/>
                  </a:ext>
                </a:extLst>
              </p:cNvPr>
              <p:cNvSpPr/>
              <p:nvPr/>
            </p:nvSpPr>
            <p:spPr bwMode="auto">
              <a:xfrm>
                <a:off x="3950841" y="3006946"/>
                <a:ext cx="254321" cy="1010313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ïśḷïďè">
                <a:extLst>
                  <a:ext uri="{FF2B5EF4-FFF2-40B4-BE49-F238E27FC236}">
                    <a16:creationId xmlns:a16="http://schemas.microsoft.com/office/drawing/2014/main" xmlns="" id="{0B3F8440-651C-47B4-BF33-47A6CA6922E5}"/>
                  </a:ext>
                </a:extLst>
              </p:cNvPr>
              <p:cNvSpPr/>
              <p:nvPr/>
            </p:nvSpPr>
            <p:spPr bwMode="auto">
              <a:xfrm>
                <a:off x="4672783" y="3153642"/>
                <a:ext cx="303544" cy="80919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îsļiḍé">
                <a:extLst>
                  <a:ext uri="{FF2B5EF4-FFF2-40B4-BE49-F238E27FC236}">
                    <a16:creationId xmlns:a16="http://schemas.microsoft.com/office/drawing/2014/main" xmlns="" id="{506D98F5-5673-4C4B-8515-6BFD84C7BD27}"/>
                  </a:ext>
                </a:extLst>
              </p:cNvPr>
              <p:cNvSpPr/>
              <p:nvPr/>
            </p:nvSpPr>
            <p:spPr bwMode="auto">
              <a:xfrm>
                <a:off x="4508705" y="4909266"/>
                <a:ext cx="162028" cy="175089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îṡ1îḍé">
                <a:extLst>
                  <a:ext uri="{FF2B5EF4-FFF2-40B4-BE49-F238E27FC236}">
                    <a16:creationId xmlns:a16="http://schemas.microsoft.com/office/drawing/2014/main" xmlns="" id="{5B03CF41-F7AB-4319-8EC2-AF9BE1B12A11}"/>
                  </a:ext>
                </a:extLst>
              </p:cNvPr>
              <p:cNvSpPr/>
              <p:nvPr/>
            </p:nvSpPr>
            <p:spPr bwMode="auto">
              <a:xfrm>
                <a:off x="3669858" y="5924311"/>
                <a:ext cx="553763" cy="577321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îŝḷïďè">
                <a:extLst>
                  <a:ext uri="{FF2B5EF4-FFF2-40B4-BE49-F238E27FC236}">
                    <a16:creationId xmlns:a16="http://schemas.microsoft.com/office/drawing/2014/main" xmlns="" id="{011CF842-88B6-4118-9EF8-A008BE6D6B98}"/>
                  </a:ext>
                </a:extLst>
              </p:cNvPr>
              <p:cNvSpPr/>
              <p:nvPr/>
            </p:nvSpPr>
            <p:spPr bwMode="auto">
              <a:xfrm>
                <a:off x="3657552" y="6395158"/>
                <a:ext cx="566069" cy="186920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ïṡļiḋê">
                <a:extLst>
                  <a:ext uri="{FF2B5EF4-FFF2-40B4-BE49-F238E27FC236}">
                    <a16:creationId xmlns:a16="http://schemas.microsoft.com/office/drawing/2014/main" xmlns="" id="{D8FC8399-84E4-485C-B462-EB1875997B80}"/>
                  </a:ext>
                </a:extLst>
              </p:cNvPr>
              <p:cNvSpPr/>
              <p:nvPr/>
            </p:nvSpPr>
            <p:spPr bwMode="auto">
              <a:xfrm>
                <a:off x="3786763" y="6014222"/>
                <a:ext cx="299442" cy="305222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íš1ïde">
                <a:extLst>
                  <a:ext uri="{FF2B5EF4-FFF2-40B4-BE49-F238E27FC236}">
                    <a16:creationId xmlns:a16="http://schemas.microsoft.com/office/drawing/2014/main" xmlns="" id="{CE6A5CA4-1376-46F7-BC67-BF17D27294E7}"/>
                  </a:ext>
                </a:extLst>
              </p:cNvPr>
              <p:cNvSpPr/>
              <p:nvPr/>
            </p:nvSpPr>
            <p:spPr bwMode="auto">
              <a:xfrm>
                <a:off x="4180550" y="2843688"/>
                <a:ext cx="395839" cy="305222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íṣḷiḍé">
                <a:extLst>
                  <a:ext uri="{FF2B5EF4-FFF2-40B4-BE49-F238E27FC236}">
                    <a16:creationId xmlns:a16="http://schemas.microsoft.com/office/drawing/2014/main" xmlns="" id="{97155F98-334D-4DC3-B426-C84484374406}"/>
                  </a:ext>
                </a:extLst>
              </p:cNvPr>
              <p:cNvSpPr/>
              <p:nvPr/>
            </p:nvSpPr>
            <p:spPr bwMode="auto">
              <a:xfrm>
                <a:off x="3817528" y="1670117"/>
                <a:ext cx="1267502" cy="1358124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îṧ1ídè">
                <a:extLst>
                  <a:ext uri="{FF2B5EF4-FFF2-40B4-BE49-F238E27FC236}">
                    <a16:creationId xmlns:a16="http://schemas.microsoft.com/office/drawing/2014/main" xmlns="" id="{9BE9C43C-CF3A-42A0-8118-5C39770983C3}"/>
                  </a:ext>
                </a:extLst>
              </p:cNvPr>
              <p:cNvSpPr/>
              <p:nvPr/>
            </p:nvSpPr>
            <p:spPr bwMode="auto">
              <a:xfrm>
                <a:off x="4828657" y="2417795"/>
                <a:ext cx="118956" cy="141964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ïṩļîḑe">
                <a:extLst>
                  <a:ext uri="{FF2B5EF4-FFF2-40B4-BE49-F238E27FC236}">
                    <a16:creationId xmlns:a16="http://schemas.microsoft.com/office/drawing/2014/main" xmlns="" id="{6A334846-B902-4E98-A10D-62482654F223}"/>
                  </a:ext>
                </a:extLst>
              </p:cNvPr>
              <p:cNvSpPr/>
              <p:nvPr/>
            </p:nvSpPr>
            <p:spPr bwMode="auto">
              <a:xfrm>
                <a:off x="3700622" y="1336500"/>
                <a:ext cx="1550536" cy="1433839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isľíḋé">
                <a:extLst>
                  <a:ext uri="{FF2B5EF4-FFF2-40B4-BE49-F238E27FC236}">
                    <a16:creationId xmlns:a16="http://schemas.microsoft.com/office/drawing/2014/main" xmlns="" id="{BFCC00B0-09EC-4E7B-87BC-C9626550F925}"/>
                  </a:ext>
                </a:extLst>
              </p:cNvPr>
              <p:cNvSpPr/>
              <p:nvPr/>
            </p:nvSpPr>
            <p:spPr bwMode="auto">
              <a:xfrm>
                <a:off x="4479992" y="2152795"/>
                <a:ext cx="90243" cy="132500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ïṩḻïḓé">
                <a:extLst>
                  <a:ext uri="{FF2B5EF4-FFF2-40B4-BE49-F238E27FC236}">
                    <a16:creationId xmlns:a16="http://schemas.microsoft.com/office/drawing/2014/main" xmlns="" id="{CB947252-B920-4765-BBB3-9C1F6C1F6FC5}"/>
                  </a:ext>
                </a:extLst>
              </p:cNvPr>
              <p:cNvSpPr/>
              <p:nvPr/>
            </p:nvSpPr>
            <p:spPr bwMode="auto">
              <a:xfrm>
                <a:off x="4861473" y="2261634"/>
                <a:ext cx="77937" cy="118304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îṧlïḍê">
                <a:extLst>
                  <a:ext uri="{FF2B5EF4-FFF2-40B4-BE49-F238E27FC236}">
                    <a16:creationId xmlns:a16="http://schemas.microsoft.com/office/drawing/2014/main" xmlns="" id="{57D71C0C-D24C-4414-B3F3-DEC4E3D31B6E}"/>
                  </a:ext>
                </a:extLst>
              </p:cNvPr>
              <p:cNvSpPr/>
              <p:nvPr/>
            </p:nvSpPr>
            <p:spPr bwMode="auto">
              <a:xfrm>
                <a:off x="4451278" y="1944581"/>
                <a:ext cx="131262" cy="99375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iṩlïḋe">
                <a:extLst>
                  <a:ext uri="{FF2B5EF4-FFF2-40B4-BE49-F238E27FC236}">
                    <a16:creationId xmlns:a16="http://schemas.microsoft.com/office/drawing/2014/main" xmlns="" id="{0E1F4702-25FD-4AA1-8177-ECD3B8746928}"/>
                  </a:ext>
                </a:extLst>
              </p:cNvPr>
              <p:cNvSpPr/>
              <p:nvPr/>
            </p:nvSpPr>
            <p:spPr bwMode="auto">
              <a:xfrm>
                <a:off x="4884034" y="2100741"/>
                <a:ext cx="77937" cy="63883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íṩliḋê">
                <a:extLst>
                  <a:ext uri="{FF2B5EF4-FFF2-40B4-BE49-F238E27FC236}">
                    <a16:creationId xmlns:a16="http://schemas.microsoft.com/office/drawing/2014/main" xmlns="" id="{B4572BCE-BBFC-482D-A2A3-B850E6DF25CC}"/>
                  </a:ext>
                </a:extLst>
              </p:cNvPr>
              <p:cNvSpPr/>
              <p:nvPr/>
            </p:nvSpPr>
            <p:spPr bwMode="auto">
              <a:xfrm>
                <a:off x="4449228" y="2824759"/>
                <a:ext cx="127160" cy="85179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išlïḑe">
                <a:extLst>
                  <a:ext uri="{FF2B5EF4-FFF2-40B4-BE49-F238E27FC236}">
                    <a16:creationId xmlns:a16="http://schemas.microsoft.com/office/drawing/2014/main" xmlns="" id="{F37088DC-D7B3-4814-A7D1-D392D5294E4B}"/>
                  </a:ext>
                </a:extLst>
              </p:cNvPr>
              <p:cNvSpPr/>
              <p:nvPr/>
            </p:nvSpPr>
            <p:spPr bwMode="auto">
              <a:xfrm>
                <a:off x="4406157" y="2531366"/>
                <a:ext cx="344564" cy="189286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îšľiḋê">
                <a:extLst>
                  <a:ext uri="{FF2B5EF4-FFF2-40B4-BE49-F238E27FC236}">
                    <a16:creationId xmlns:a16="http://schemas.microsoft.com/office/drawing/2014/main" xmlns="" id="{D175384A-8088-40BC-83DA-C26BF36E511F}"/>
                  </a:ext>
                </a:extLst>
              </p:cNvPr>
              <p:cNvSpPr/>
              <p:nvPr/>
            </p:nvSpPr>
            <p:spPr bwMode="auto">
              <a:xfrm>
                <a:off x="4654325" y="2708821"/>
                <a:ext cx="75885" cy="75714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ïŝḻîḓe">
                <a:extLst>
                  <a:ext uri="{FF2B5EF4-FFF2-40B4-BE49-F238E27FC236}">
                    <a16:creationId xmlns:a16="http://schemas.microsoft.com/office/drawing/2014/main" xmlns="" id="{82C8FABA-205D-4826-95A8-13BDFFC25969}"/>
                  </a:ext>
                </a:extLst>
              </p:cNvPr>
              <p:cNvSpPr/>
              <p:nvPr/>
            </p:nvSpPr>
            <p:spPr bwMode="auto">
              <a:xfrm>
                <a:off x="4412310" y="2611813"/>
                <a:ext cx="264575" cy="194018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iS1ïḍe">
                <a:extLst>
                  <a:ext uri="{FF2B5EF4-FFF2-40B4-BE49-F238E27FC236}">
                    <a16:creationId xmlns:a16="http://schemas.microsoft.com/office/drawing/2014/main" xmlns="" id="{07E17A17-FDA6-4F33-93F6-08BD1E98E129}"/>
                  </a:ext>
                </a:extLst>
              </p:cNvPr>
              <p:cNvSpPr/>
              <p:nvPr/>
            </p:nvSpPr>
            <p:spPr bwMode="auto">
              <a:xfrm>
                <a:off x="3803170" y="5808373"/>
                <a:ext cx="324054" cy="295760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ï$ḻidé">
                <a:extLst>
                  <a:ext uri="{FF2B5EF4-FFF2-40B4-BE49-F238E27FC236}">
                    <a16:creationId xmlns:a16="http://schemas.microsoft.com/office/drawing/2014/main" xmlns="" id="{67174480-60A5-4826-96DD-4C92FDF4D177}"/>
                  </a:ext>
                </a:extLst>
              </p:cNvPr>
              <p:cNvSpPr/>
              <p:nvPr/>
            </p:nvSpPr>
            <p:spPr bwMode="auto">
              <a:xfrm>
                <a:off x="4621510" y="6295783"/>
                <a:ext cx="783472" cy="160893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íṣliḑê">
                <a:extLst>
                  <a:ext uri="{FF2B5EF4-FFF2-40B4-BE49-F238E27FC236}">
                    <a16:creationId xmlns:a16="http://schemas.microsoft.com/office/drawing/2014/main" xmlns="" id="{A110EA7D-13D6-4A5E-9E95-39C008D851A5}"/>
                  </a:ext>
                </a:extLst>
              </p:cNvPr>
              <p:cNvSpPr/>
              <p:nvPr/>
            </p:nvSpPr>
            <p:spPr bwMode="auto">
              <a:xfrm>
                <a:off x="4603050" y="5997658"/>
                <a:ext cx="477877" cy="418795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íṣliḋé">
                <a:extLst>
                  <a:ext uri="{FF2B5EF4-FFF2-40B4-BE49-F238E27FC236}">
                    <a16:creationId xmlns:a16="http://schemas.microsoft.com/office/drawing/2014/main" xmlns="" id="{73D5826A-1D97-4328-97C5-8BD49F4E85C6}"/>
                  </a:ext>
                </a:extLst>
              </p:cNvPr>
              <p:cNvSpPr/>
              <p:nvPr/>
            </p:nvSpPr>
            <p:spPr bwMode="auto">
              <a:xfrm>
                <a:off x="4867626" y="5988194"/>
                <a:ext cx="334308" cy="21531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íşlídé">
                <a:extLst>
                  <a:ext uri="{FF2B5EF4-FFF2-40B4-BE49-F238E27FC236}">
                    <a16:creationId xmlns:a16="http://schemas.microsoft.com/office/drawing/2014/main" xmlns="" id="{C649E41F-AD32-49C1-9950-F22DA80D53A8}"/>
                  </a:ext>
                </a:extLst>
              </p:cNvPr>
              <p:cNvSpPr/>
              <p:nvPr/>
            </p:nvSpPr>
            <p:spPr bwMode="auto">
              <a:xfrm>
                <a:off x="5029653" y="6125426"/>
                <a:ext cx="356869" cy="272099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iṧḷide">
                <a:extLst>
                  <a:ext uri="{FF2B5EF4-FFF2-40B4-BE49-F238E27FC236}">
                    <a16:creationId xmlns:a16="http://schemas.microsoft.com/office/drawing/2014/main" xmlns="" id="{61902835-190F-4BDA-B6AB-C32B27D63048}"/>
                  </a:ext>
                </a:extLst>
              </p:cNvPr>
              <p:cNvSpPr/>
              <p:nvPr/>
            </p:nvSpPr>
            <p:spPr bwMode="auto">
              <a:xfrm>
                <a:off x="5080928" y="6094668"/>
                <a:ext cx="166128" cy="257901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ïṡľidè">
                <a:extLst>
                  <a:ext uri="{FF2B5EF4-FFF2-40B4-BE49-F238E27FC236}">
                    <a16:creationId xmlns:a16="http://schemas.microsoft.com/office/drawing/2014/main" xmlns="" id="{525E909B-0C19-4706-8DEA-FD5E35EE3D76}"/>
                  </a:ext>
                </a:extLst>
              </p:cNvPr>
              <p:cNvSpPr/>
              <p:nvPr/>
            </p:nvSpPr>
            <p:spPr bwMode="auto">
              <a:xfrm>
                <a:off x="4494349" y="2166991"/>
                <a:ext cx="30764" cy="378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iṥḷîḓé">
                <a:extLst>
                  <a:ext uri="{FF2B5EF4-FFF2-40B4-BE49-F238E27FC236}">
                    <a16:creationId xmlns:a16="http://schemas.microsoft.com/office/drawing/2014/main" xmlns="" id="{52E60BF7-F08F-4879-A143-A3CF8A6ECDB7}"/>
                  </a:ext>
                </a:extLst>
              </p:cNvPr>
              <p:cNvSpPr/>
              <p:nvPr/>
            </p:nvSpPr>
            <p:spPr bwMode="auto">
              <a:xfrm>
                <a:off x="4873779" y="2275831"/>
                <a:ext cx="24612" cy="2839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îš1ïḋe">
                <a:extLst>
                  <a:ext uri="{FF2B5EF4-FFF2-40B4-BE49-F238E27FC236}">
                    <a16:creationId xmlns:a16="http://schemas.microsoft.com/office/drawing/2014/main" xmlns="" id="{3642DA87-FF3E-43C3-B914-67E435DEBFDD}"/>
                  </a:ext>
                </a:extLst>
              </p:cNvPr>
              <p:cNvSpPr/>
              <p:nvPr/>
            </p:nvSpPr>
            <p:spPr bwMode="auto">
              <a:xfrm>
                <a:off x="3698571" y="6241364"/>
                <a:ext cx="486080" cy="293393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253" name="î$ľïḓè"/>
            <p:cNvGrpSpPr>
              <a:grpSpLocks/>
            </p:cNvGrpSpPr>
            <p:nvPr/>
          </p:nvGrpSpPr>
          <p:grpSpPr bwMode="auto">
            <a:xfrm>
              <a:off x="9563763" y="2150173"/>
              <a:ext cx="1225881" cy="3340182"/>
              <a:chOff x="5922826" y="1796809"/>
              <a:chExt cx="1756953" cy="4787208"/>
            </a:xfrm>
          </p:grpSpPr>
          <p:sp>
            <p:nvSpPr>
              <p:cNvPr id="52" name="ïṩ1íďè">
                <a:extLst>
                  <a:ext uri="{FF2B5EF4-FFF2-40B4-BE49-F238E27FC236}">
                    <a16:creationId xmlns:a16="http://schemas.microsoft.com/office/drawing/2014/main" xmlns="" id="{FDDF3DA8-C20C-49DA-942F-D81E42B95A1A}"/>
                  </a:ext>
                </a:extLst>
              </p:cNvPr>
              <p:cNvSpPr/>
              <p:nvPr/>
            </p:nvSpPr>
            <p:spPr bwMode="auto">
              <a:xfrm>
                <a:off x="6141549" y="6073372"/>
                <a:ext cx="1476700" cy="511071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ï$ļiḋè">
                <a:extLst>
                  <a:ext uri="{FF2B5EF4-FFF2-40B4-BE49-F238E27FC236}">
                    <a16:creationId xmlns:a16="http://schemas.microsoft.com/office/drawing/2014/main" xmlns="" id="{55146471-A66D-47D0-8296-601E711D9CD5}"/>
                  </a:ext>
                </a:extLst>
              </p:cNvPr>
              <p:cNvSpPr/>
              <p:nvPr/>
            </p:nvSpPr>
            <p:spPr bwMode="auto">
              <a:xfrm>
                <a:off x="6174365" y="4530694"/>
                <a:ext cx="443010" cy="816295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î$ļîdê">
                <a:extLst>
                  <a:ext uri="{FF2B5EF4-FFF2-40B4-BE49-F238E27FC236}">
                    <a16:creationId xmlns:a16="http://schemas.microsoft.com/office/drawing/2014/main" xmlns="" id="{FDEA88D1-6158-45AB-BBA2-39BAB4E32EF7}"/>
                  </a:ext>
                </a:extLst>
              </p:cNvPr>
              <p:cNvSpPr/>
              <p:nvPr/>
            </p:nvSpPr>
            <p:spPr bwMode="auto">
              <a:xfrm>
                <a:off x="6469705" y="5659310"/>
                <a:ext cx="188689" cy="362008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ïṣlîḑè">
                <a:extLst>
                  <a:ext uri="{FF2B5EF4-FFF2-40B4-BE49-F238E27FC236}">
                    <a16:creationId xmlns:a16="http://schemas.microsoft.com/office/drawing/2014/main" xmlns="" id="{962CAA56-98D3-4AF2-98E0-3D739FE1A388}"/>
                  </a:ext>
                </a:extLst>
              </p:cNvPr>
              <p:cNvSpPr/>
              <p:nvPr/>
            </p:nvSpPr>
            <p:spPr bwMode="auto">
              <a:xfrm>
                <a:off x="7132170" y="5661676"/>
                <a:ext cx="172282" cy="392768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í$ļîde">
                <a:extLst>
                  <a:ext uri="{FF2B5EF4-FFF2-40B4-BE49-F238E27FC236}">
                    <a16:creationId xmlns:a16="http://schemas.microsoft.com/office/drawing/2014/main" xmlns="" id="{3511B5EA-288E-45E4-B0B1-C7E824E5F904}"/>
                  </a:ext>
                </a:extLst>
              </p:cNvPr>
              <p:cNvSpPr/>
              <p:nvPr/>
            </p:nvSpPr>
            <p:spPr bwMode="auto">
              <a:xfrm>
                <a:off x="6381514" y="4951855"/>
                <a:ext cx="1025486" cy="773706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îśḻïdé">
                <a:extLst>
                  <a:ext uri="{FF2B5EF4-FFF2-40B4-BE49-F238E27FC236}">
                    <a16:creationId xmlns:a16="http://schemas.microsoft.com/office/drawing/2014/main" xmlns="" id="{7136E619-A993-4504-8323-D5242C14C04C}"/>
                  </a:ext>
                </a:extLst>
              </p:cNvPr>
              <p:cNvSpPr/>
              <p:nvPr/>
            </p:nvSpPr>
            <p:spPr bwMode="auto">
              <a:xfrm>
                <a:off x="6151805" y="4308284"/>
                <a:ext cx="369175" cy="1157009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íṧļíḓé">
                <a:extLst>
                  <a:ext uri="{FF2B5EF4-FFF2-40B4-BE49-F238E27FC236}">
                    <a16:creationId xmlns:a16="http://schemas.microsoft.com/office/drawing/2014/main" xmlns="" id="{D48BFBD2-A45C-4C1D-A377-A7AEC2EC52C5}"/>
                  </a:ext>
                </a:extLst>
              </p:cNvPr>
              <p:cNvSpPr/>
              <p:nvPr/>
            </p:nvSpPr>
            <p:spPr bwMode="auto">
              <a:xfrm>
                <a:off x="7191647" y="4315383"/>
                <a:ext cx="377379" cy="1067097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ïŝļîḍe">
                <a:extLst>
                  <a:ext uri="{FF2B5EF4-FFF2-40B4-BE49-F238E27FC236}">
                    <a16:creationId xmlns:a16="http://schemas.microsoft.com/office/drawing/2014/main" xmlns="" id="{FF1ECD53-A3B0-4F73-97B9-8642F9F9E553}"/>
                  </a:ext>
                </a:extLst>
              </p:cNvPr>
              <p:cNvSpPr/>
              <p:nvPr/>
            </p:nvSpPr>
            <p:spPr bwMode="auto">
              <a:xfrm>
                <a:off x="6305627" y="3740427"/>
                <a:ext cx="1226482" cy="150955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îśḻïḓê">
                <a:extLst>
                  <a:ext uri="{FF2B5EF4-FFF2-40B4-BE49-F238E27FC236}">
                    <a16:creationId xmlns:a16="http://schemas.microsoft.com/office/drawing/2014/main" xmlns="" id="{93410E88-8714-4FAA-8269-8DF92EA7479B}"/>
                  </a:ext>
                </a:extLst>
              </p:cNvPr>
              <p:cNvSpPr/>
              <p:nvPr/>
            </p:nvSpPr>
            <p:spPr bwMode="auto">
              <a:xfrm>
                <a:off x="6787607" y="3645784"/>
                <a:ext cx="215351" cy="158527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í$ḻïďé">
                <a:extLst>
                  <a:ext uri="{FF2B5EF4-FFF2-40B4-BE49-F238E27FC236}">
                    <a16:creationId xmlns:a16="http://schemas.microsoft.com/office/drawing/2014/main" xmlns="" id="{F7B125A1-DCC4-4AB9-8A53-CF15B6423535}"/>
                  </a:ext>
                </a:extLst>
              </p:cNvPr>
              <p:cNvSpPr/>
              <p:nvPr/>
            </p:nvSpPr>
            <p:spPr bwMode="auto">
              <a:xfrm>
                <a:off x="7480835" y="2810562"/>
                <a:ext cx="198944" cy="38093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ï$1îḍê">
                <a:extLst>
                  <a:ext uri="{FF2B5EF4-FFF2-40B4-BE49-F238E27FC236}">
                    <a16:creationId xmlns:a16="http://schemas.microsoft.com/office/drawing/2014/main" xmlns="" id="{F1ACBB36-671A-40EC-83A8-270C45C5E5C9}"/>
                  </a:ext>
                </a:extLst>
              </p:cNvPr>
              <p:cNvSpPr/>
              <p:nvPr/>
            </p:nvSpPr>
            <p:spPr bwMode="auto">
              <a:xfrm>
                <a:off x="6192824" y="2855516"/>
                <a:ext cx="94345" cy="298125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íŝ1ïḍè">
                <a:extLst>
                  <a:ext uri="{FF2B5EF4-FFF2-40B4-BE49-F238E27FC236}">
                    <a16:creationId xmlns:a16="http://schemas.microsoft.com/office/drawing/2014/main" xmlns="" id="{845C36AF-4507-499B-8B31-5366999AF56E}"/>
                  </a:ext>
                </a:extLst>
              </p:cNvPr>
              <p:cNvSpPr/>
              <p:nvPr/>
            </p:nvSpPr>
            <p:spPr bwMode="auto">
              <a:xfrm>
                <a:off x="6231792" y="2325517"/>
                <a:ext cx="1318776" cy="1348660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iṡḻîḓê">
                <a:extLst>
                  <a:ext uri="{FF2B5EF4-FFF2-40B4-BE49-F238E27FC236}">
                    <a16:creationId xmlns:a16="http://schemas.microsoft.com/office/drawing/2014/main" xmlns="" id="{423E8F93-8F7A-4DEC-B1B0-921AFD0E479F}"/>
                  </a:ext>
                </a:extLst>
              </p:cNvPr>
              <p:cNvSpPr/>
              <p:nvPr/>
            </p:nvSpPr>
            <p:spPr bwMode="auto">
              <a:xfrm>
                <a:off x="5922096" y="1797884"/>
                <a:ext cx="1743327" cy="1213793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îŝḷîḋê">
                <a:extLst>
                  <a:ext uri="{FF2B5EF4-FFF2-40B4-BE49-F238E27FC236}">
                    <a16:creationId xmlns:a16="http://schemas.microsoft.com/office/drawing/2014/main" xmlns="" id="{D08D3212-F73E-4F8C-B9AF-5579847C785B}"/>
                  </a:ext>
                </a:extLst>
              </p:cNvPr>
              <p:cNvSpPr/>
              <p:nvPr/>
            </p:nvSpPr>
            <p:spPr bwMode="auto">
              <a:xfrm>
                <a:off x="6535336" y="2912302"/>
                <a:ext cx="98447" cy="123036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iṣļiḑê">
                <a:extLst>
                  <a:ext uri="{FF2B5EF4-FFF2-40B4-BE49-F238E27FC236}">
                    <a16:creationId xmlns:a16="http://schemas.microsoft.com/office/drawing/2014/main" xmlns="" id="{65F98B8D-A095-4AAB-A525-676E083F04F8}"/>
                  </a:ext>
                </a:extLst>
              </p:cNvPr>
              <p:cNvSpPr/>
              <p:nvPr/>
            </p:nvSpPr>
            <p:spPr bwMode="auto">
              <a:xfrm>
                <a:off x="7074743" y="2912302"/>
                <a:ext cx="100497" cy="123036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ïṩḻïḑé">
                <a:extLst>
                  <a:ext uri="{FF2B5EF4-FFF2-40B4-BE49-F238E27FC236}">
                    <a16:creationId xmlns:a16="http://schemas.microsoft.com/office/drawing/2014/main" xmlns="" id="{A7BF997D-1CD5-47A7-BD03-AFE1108228EA}"/>
                  </a:ext>
                </a:extLst>
              </p:cNvPr>
              <p:cNvSpPr/>
              <p:nvPr/>
            </p:nvSpPr>
            <p:spPr bwMode="auto">
              <a:xfrm>
                <a:off x="6496368" y="2713552"/>
                <a:ext cx="121007" cy="82813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íṡlîḍé">
                <a:extLst>
                  <a:ext uri="{FF2B5EF4-FFF2-40B4-BE49-F238E27FC236}">
                    <a16:creationId xmlns:a16="http://schemas.microsoft.com/office/drawing/2014/main" xmlns="" id="{588CDDCA-2414-4154-8695-673646EDFCB8}"/>
                  </a:ext>
                </a:extLst>
              </p:cNvPr>
              <p:cNvSpPr/>
              <p:nvPr/>
            </p:nvSpPr>
            <p:spPr bwMode="auto">
              <a:xfrm>
                <a:off x="7062437" y="2666231"/>
                <a:ext cx="149720" cy="120670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ïŝḻîḓè">
                <a:extLst>
                  <a:ext uri="{FF2B5EF4-FFF2-40B4-BE49-F238E27FC236}">
                    <a16:creationId xmlns:a16="http://schemas.microsoft.com/office/drawing/2014/main" xmlns="" id="{1B4565EE-0599-47D8-A293-6094533DD77A}"/>
                  </a:ext>
                </a:extLst>
              </p:cNvPr>
              <p:cNvSpPr/>
              <p:nvPr/>
            </p:nvSpPr>
            <p:spPr bwMode="auto">
              <a:xfrm>
                <a:off x="6672752" y="3120516"/>
                <a:ext cx="114854" cy="1443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ïṣľïḋe">
                <a:extLst>
                  <a:ext uri="{FF2B5EF4-FFF2-40B4-BE49-F238E27FC236}">
                    <a16:creationId xmlns:a16="http://schemas.microsoft.com/office/drawing/2014/main" xmlns="" id="{C84E284E-5804-4C15-91BC-0CCA3F3CA691}"/>
                  </a:ext>
                </a:extLst>
              </p:cNvPr>
              <p:cNvSpPr/>
              <p:nvPr/>
            </p:nvSpPr>
            <p:spPr bwMode="auto">
              <a:xfrm>
                <a:off x="6664548" y="3276677"/>
                <a:ext cx="463520" cy="16326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ïś1íḍê">
                <a:extLst>
                  <a:ext uri="{FF2B5EF4-FFF2-40B4-BE49-F238E27FC236}">
                    <a16:creationId xmlns:a16="http://schemas.microsoft.com/office/drawing/2014/main" xmlns="" id="{46E815B2-DBB1-458A-9FC9-A629F5A1A065}"/>
                  </a:ext>
                </a:extLst>
              </p:cNvPr>
              <p:cNvSpPr/>
              <p:nvPr/>
            </p:nvSpPr>
            <p:spPr bwMode="auto">
              <a:xfrm>
                <a:off x="6674802" y="3378419"/>
                <a:ext cx="135364" cy="78080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í$1idê">
                <a:extLst>
                  <a:ext uri="{FF2B5EF4-FFF2-40B4-BE49-F238E27FC236}">
                    <a16:creationId xmlns:a16="http://schemas.microsoft.com/office/drawing/2014/main" xmlns="" id="{5C46145C-D436-4FDE-ABD1-78FDC6B9746B}"/>
                  </a:ext>
                </a:extLst>
              </p:cNvPr>
              <p:cNvSpPr/>
              <p:nvPr/>
            </p:nvSpPr>
            <p:spPr bwMode="auto">
              <a:xfrm>
                <a:off x="6719924" y="3361855"/>
                <a:ext cx="387634" cy="156161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í$ḷíḋè">
                <a:extLst>
                  <a:ext uri="{FF2B5EF4-FFF2-40B4-BE49-F238E27FC236}">
                    <a16:creationId xmlns:a16="http://schemas.microsoft.com/office/drawing/2014/main" xmlns="" id="{CDEB1E16-FD40-4022-9912-2F8A64E3F88A}"/>
                  </a:ext>
                </a:extLst>
              </p:cNvPr>
              <p:cNvSpPr/>
              <p:nvPr/>
            </p:nvSpPr>
            <p:spPr bwMode="auto">
              <a:xfrm>
                <a:off x="6847084" y="3558240"/>
                <a:ext cx="129212" cy="63883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îşľiḑè">
                <a:extLst>
                  <a:ext uri="{FF2B5EF4-FFF2-40B4-BE49-F238E27FC236}">
                    <a16:creationId xmlns:a16="http://schemas.microsoft.com/office/drawing/2014/main" xmlns="" id="{E2BFF594-0CB4-4890-8641-99D89141002F}"/>
                  </a:ext>
                </a:extLst>
              </p:cNvPr>
              <p:cNvSpPr/>
              <p:nvPr/>
            </p:nvSpPr>
            <p:spPr bwMode="auto">
              <a:xfrm>
                <a:off x="6416380" y="5936140"/>
                <a:ext cx="248168" cy="255536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ïṣḷiḋê">
                <a:extLst>
                  <a:ext uri="{FF2B5EF4-FFF2-40B4-BE49-F238E27FC236}">
                    <a16:creationId xmlns:a16="http://schemas.microsoft.com/office/drawing/2014/main" xmlns="" id="{67BCB301-5A9D-4132-AE73-7898F216008D}"/>
                  </a:ext>
                </a:extLst>
              </p:cNvPr>
              <p:cNvSpPr/>
              <p:nvPr/>
            </p:nvSpPr>
            <p:spPr bwMode="auto">
              <a:xfrm>
                <a:off x="6307679" y="6288685"/>
                <a:ext cx="371225" cy="172722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íšlîdè">
                <a:extLst>
                  <a:ext uri="{FF2B5EF4-FFF2-40B4-BE49-F238E27FC236}">
                    <a16:creationId xmlns:a16="http://schemas.microsoft.com/office/drawing/2014/main" xmlns="" id="{AB6D0776-A0C9-4081-BB79-DF24A4C04DDD}"/>
                  </a:ext>
                </a:extLst>
              </p:cNvPr>
              <p:cNvSpPr/>
              <p:nvPr/>
            </p:nvSpPr>
            <p:spPr bwMode="auto">
              <a:xfrm>
                <a:off x="6307679" y="6099400"/>
                <a:ext cx="125109" cy="238972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íSḻíḋe">
                <a:extLst>
                  <a:ext uri="{FF2B5EF4-FFF2-40B4-BE49-F238E27FC236}">
                    <a16:creationId xmlns:a16="http://schemas.microsoft.com/office/drawing/2014/main" xmlns="" id="{E7A3FE81-2960-403B-A8DF-9FDB1EB598F0}"/>
                  </a:ext>
                </a:extLst>
              </p:cNvPr>
              <p:cNvSpPr/>
              <p:nvPr/>
            </p:nvSpPr>
            <p:spPr bwMode="auto">
              <a:xfrm>
                <a:off x="6457399" y="6104132"/>
                <a:ext cx="221505" cy="265000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îṧļïdé">
                <a:extLst>
                  <a:ext uri="{FF2B5EF4-FFF2-40B4-BE49-F238E27FC236}">
                    <a16:creationId xmlns:a16="http://schemas.microsoft.com/office/drawing/2014/main" xmlns="" id="{B39D7A7D-8C72-41A9-97AA-4B7D3D2A5F64}"/>
                  </a:ext>
                </a:extLst>
              </p:cNvPr>
              <p:cNvSpPr/>
              <p:nvPr/>
            </p:nvSpPr>
            <p:spPr bwMode="auto">
              <a:xfrm>
                <a:off x="6315883" y="6338372"/>
                <a:ext cx="141516" cy="52054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îṥľiḋe">
                <a:extLst>
                  <a:ext uri="{FF2B5EF4-FFF2-40B4-BE49-F238E27FC236}">
                    <a16:creationId xmlns:a16="http://schemas.microsoft.com/office/drawing/2014/main" xmlns="" id="{02234340-1F45-4F47-91C7-AEA019E2FE57}"/>
                  </a:ext>
                </a:extLst>
              </p:cNvPr>
              <p:cNvSpPr/>
              <p:nvPr/>
            </p:nvSpPr>
            <p:spPr bwMode="auto">
              <a:xfrm>
                <a:off x="6315883" y="6080471"/>
                <a:ext cx="231759" cy="288661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ïṧḷîḑê">
                <a:extLst>
                  <a:ext uri="{FF2B5EF4-FFF2-40B4-BE49-F238E27FC236}">
                    <a16:creationId xmlns:a16="http://schemas.microsoft.com/office/drawing/2014/main" xmlns="" id="{FF8EA3A6-CC95-4438-9BD3-50833F1CFE23}"/>
                  </a:ext>
                </a:extLst>
              </p:cNvPr>
              <p:cNvSpPr/>
              <p:nvPr/>
            </p:nvSpPr>
            <p:spPr bwMode="auto">
              <a:xfrm>
                <a:off x="7123966" y="5978729"/>
                <a:ext cx="239963" cy="208214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iśḻiḓe">
                <a:extLst>
                  <a:ext uri="{FF2B5EF4-FFF2-40B4-BE49-F238E27FC236}">
                    <a16:creationId xmlns:a16="http://schemas.microsoft.com/office/drawing/2014/main" xmlns="" id="{34151443-32EC-4442-A315-428BD9553C9B}"/>
                  </a:ext>
                </a:extLst>
              </p:cNvPr>
              <p:cNvSpPr/>
              <p:nvPr/>
            </p:nvSpPr>
            <p:spPr bwMode="auto">
              <a:xfrm>
                <a:off x="7105507" y="6291051"/>
                <a:ext cx="381481" cy="163260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îš1íďe">
                <a:extLst>
                  <a:ext uri="{FF2B5EF4-FFF2-40B4-BE49-F238E27FC236}">
                    <a16:creationId xmlns:a16="http://schemas.microsoft.com/office/drawing/2014/main" xmlns="" id="{018CA479-7E91-4CC5-A1D3-F226434F93F7}"/>
                  </a:ext>
                </a:extLst>
              </p:cNvPr>
              <p:cNvSpPr/>
              <p:nvPr/>
            </p:nvSpPr>
            <p:spPr bwMode="auto">
              <a:xfrm>
                <a:off x="7226515" y="6222435"/>
                <a:ext cx="260473" cy="1703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íṡḷiḍê">
                <a:extLst>
                  <a:ext uri="{FF2B5EF4-FFF2-40B4-BE49-F238E27FC236}">
                    <a16:creationId xmlns:a16="http://schemas.microsoft.com/office/drawing/2014/main" xmlns="" id="{FCD9A9C7-19F9-4BEF-B7BC-1711A2558CC2}"/>
                  </a:ext>
                </a:extLst>
              </p:cNvPr>
              <p:cNvSpPr/>
              <p:nvPr/>
            </p:nvSpPr>
            <p:spPr bwMode="auto">
              <a:xfrm>
                <a:off x="7105507" y="6092301"/>
                <a:ext cx="180486" cy="279196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ïşľiḍé">
                <a:extLst>
                  <a:ext uri="{FF2B5EF4-FFF2-40B4-BE49-F238E27FC236}">
                    <a16:creationId xmlns:a16="http://schemas.microsoft.com/office/drawing/2014/main" xmlns="" id="{3739DD07-09F3-45FC-9888-189219D43389}"/>
                  </a:ext>
                </a:extLst>
              </p:cNvPr>
              <p:cNvSpPr/>
              <p:nvPr/>
            </p:nvSpPr>
            <p:spPr bwMode="auto">
              <a:xfrm>
                <a:off x="7222413" y="6082836"/>
                <a:ext cx="229709" cy="182188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îṡļiḓè">
                <a:extLst>
                  <a:ext uri="{FF2B5EF4-FFF2-40B4-BE49-F238E27FC236}">
                    <a16:creationId xmlns:a16="http://schemas.microsoft.com/office/drawing/2014/main" xmlns="" id="{BCD2E1A4-2851-4995-AB00-116543853FA8}"/>
                  </a:ext>
                </a:extLst>
              </p:cNvPr>
              <p:cNvSpPr/>
              <p:nvPr/>
            </p:nvSpPr>
            <p:spPr bwMode="auto">
              <a:xfrm>
                <a:off x="6451247" y="3747526"/>
                <a:ext cx="773216" cy="1081293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îšļiḋê">
                <a:extLst>
                  <a:ext uri="{FF2B5EF4-FFF2-40B4-BE49-F238E27FC236}">
                    <a16:creationId xmlns:a16="http://schemas.microsoft.com/office/drawing/2014/main" xmlns="" id="{0E30FE06-9484-41AB-B60B-2BDBF29D1170}"/>
                  </a:ext>
                </a:extLst>
              </p:cNvPr>
              <p:cNvSpPr/>
              <p:nvPr/>
            </p:nvSpPr>
            <p:spPr bwMode="auto">
              <a:xfrm>
                <a:off x="6457399" y="4088240"/>
                <a:ext cx="47173" cy="300490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íṣ1íḋè">
                <a:extLst>
                  <a:ext uri="{FF2B5EF4-FFF2-40B4-BE49-F238E27FC236}">
                    <a16:creationId xmlns:a16="http://schemas.microsoft.com/office/drawing/2014/main" xmlns="" id="{F585422C-87A3-4665-B519-8053A1E6D855}"/>
                  </a:ext>
                </a:extLst>
              </p:cNvPr>
              <p:cNvSpPr/>
              <p:nvPr/>
            </p:nvSpPr>
            <p:spPr bwMode="auto">
              <a:xfrm>
                <a:off x="6176417" y="5134043"/>
                <a:ext cx="121007" cy="156161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íśḷíḑê">
                <a:extLst>
                  <a:ext uri="{FF2B5EF4-FFF2-40B4-BE49-F238E27FC236}">
                    <a16:creationId xmlns:a16="http://schemas.microsoft.com/office/drawing/2014/main" xmlns="" id="{1BBED13B-C07D-4179-85A9-AC18DF6DC96E}"/>
                  </a:ext>
                </a:extLst>
              </p:cNvPr>
              <p:cNvSpPr/>
              <p:nvPr/>
            </p:nvSpPr>
            <p:spPr bwMode="auto">
              <a:xfrm>
                <a:off x="6307679" y="6210604"/>
                <a:ext cx="239963" cy="201117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íŝľïḓé">
                <a:extLst>
                  <a:ext uri="{FF2B5EF4-FFF2-40B4-BE49-F238E27FC236}">
                    <a16:creationId xmlns:a16="http://schemas.microsoft.com/office/drawing/2014/main" xmlns="" id="{0F35D126-7093-4A31-882F-86D500A171FE}"/>
                  </a:ext>
                </a:extLst>
              </p:cNvPr>
              <p:cNvSpPr/>
              <p:nvPr/>
            </p:nvSpPr>
            <p:spPr bwMode="auto">
              <a:xfrm>
                <a:off x="6551744" y="2928865"/>
                <a:ext cx="30765" cy="354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íşḷiḑè">
                <a:extLst>
                  <a:ext uri="{FF2B5EF4-FFF2-40B4-BE49-F238E27FC236}">
                    <a16:creationId xmlns:a16="http://schemas.microsoft.com/office/drawing/2014/main" xmlns="" id="{B5B34283-CB5B-4AC6-B1D0-8CD3C33611A5}"/>
                  </a:ext>
                </a:extLst>
              </p:cNvPr>
              <p:cNvSpPr/>
              <p:nvPr/>
            </p:nvSpPr>
            <p:spPr bwMode="auto">
              <a:xfrm>
                <a:off x="7095252" y="2928865"/>
                <a:ext cx="28714" cy="354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7" name="íşļïḋê">
            <a:extLst>
              <a:ext uri="{FF2B5EF4-FFF2-40B4-BE49-F238E27FC236}">
                <a16:creationId xmlns:a16="http://schemas.microsoft.com/office/drawing/2014/main" xmlns="" id="{6CE2FCBD-BBCB-4846-8398-0CD946753840}"/>
              </a:ext>
            </a:extLst>
          </p:cNvPr>
          <p:cNvSpPr txBox="1"/>
          <p:nvPr/>
        </p:nvSpPr>
        <p:spPr>
          <a:xfrm>
            <a:off x="1524002" y="1892300"/>
            <a:ext cx="2093913" cy="1135062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Khởi</a:t>
            </a:r>
            <a:r>
              <a:rPr lang="en-US" altLang="en-US" sz="66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66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6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9" name="Picture 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143000" y="1123950"/>
            <a:ext cx="2133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2">
            <a:extLst>
              <a:ext uri="{FF2B5EF4-FFF2-40B4-BE49-F238E27FC236}">
                <a16:creationId xmlns:a16="http://schemas.microsoft.com/office/drawing/2014/main" xmlns="" id="{F8D4E3BE-0353-4BAF-84F0-D230A268B1C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11010" y="2714494"/>
            <a:ext cx="176139" cy="184150"/>
          </a:xfrm>
          <a:custGeom>
            <a:avLst/>
            <a:gdLst>
              <a:gd name="T0" fmla="*/ 2147483646 w 89"/>
              <a:gd name="T1" fmla="*/ 2147483646 h 91"/>
              <a:gd name="T2" fmla="*/ 2147483646 w 89"/>
              <a:gd name="T3" fmla="*/ 2147483646 h 91"/>
              <a:gd name="T4" fmla="*/ 2147483646 w 89"/>
              <a:gd name="T5" fmla="*/ 2147483646 h 91"/>
              <a:gd name="T6" fmla="*/ 2147483646 w 89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91">
                <a:moveTo>
                  <a:pt x="89" y="16"/>
                </a:moveTo>
                <a:cubicBezTo>
                  <a:pt x="35" y="91"/>
                  <a:pt x="1" y="3"/>
                  <a:pt x="1" y="3"/>
                </a:cubicBezTo>
                <a:cubicBezTo>
                  <a:pt x="0" y="0"/>
                  <a:pt x="44" y="16"/>
                  <a:pt x="63" y="16"/>
                </a:cubicBezTo>
                <a:cubicBezTo>
                  <a:pt x="82" y="16"/>
                  <a:pt x="89" y="16"/>
                  <a:pt x="89" y="16"/>
                </a:cubicBezTo>
                <a:close/>
              </a:path>
            </a:pathLst>
          </a:custGeom>
          <a:solidFill>
            <a:srgbClr val="FDE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xmlns="" id="{0653FD2E-0AA7-412C-BB0F-E56F47271AA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275016" y="2698620"/>
            <a:ext cx="2439987" cy="1530350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0503" y="1428750"/>
            <a:ext cx="5959241" cy="3251721"/>
            <a:chOff x="1199079" y="921422"/>
            <a:chExt cx="5656259" cy="330822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8C48F4C4-BD12-4E03-8991-6C3875413C4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199079" y="921422"/>
              <a:ext cx="5656259" cy="330822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38579">
                <a:defRPr/>
              </a:pPr>
              <a:endParaRPr lang="zh-CN" altLang="en-US" sz="1300">
                <a:solidFill>
                  <a:srgbClr val="000000"/>
                </a:solidFill>
              </a:endParaRPr>
            </a:p>
          </p:txBody>
        </p:sp>
        <p:sp>
          <p:nvSpPr>
            <p:cNvPr id="16" name="MH_SubTitle_2">
              <a:extLst>
                <a:ext uri="{FF2B5EF4-FFF2-40B4-BE49-F238E27FC236}">
                  <a16:creationId xmlns:a16="http://schemas.microsoft.com/office/drawing/2014/main" xmlns="" id="{06EB1AB2-CC01-4AAA-8634-D18500B5438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386626" y="1106798"/>
              <a:ext cx="5282485" cy="296218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000" rIns="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338579">
                <a:lnSpc>
                  <a:spcPct val="120000"/>
                </a:lnSpc>
                <a:defRPr/>
              </a:pPr>
              <a:endParaRPr lang="zh-CN" altLang="en-US" sz="1300" dirty="0">
                <a:solidFill>
                  <a:srgbClr val="333333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974853" y="3"/>
            <a:ext cx="557371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</a:t>
            </a:r>
            <a:r>
              <a:rPr lang="en-US" altLang="vi-VN" sz="25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2022</a:t>
            </a:r>
            <a:endParaRPr lang="en-US" altLang="vi-VN" sz="2500" b="1" dirty="0">
              <a:solidFill>
                <a:srgbClr val="000000"/>
              </a:solidFill>
              <a:latin typeface="HP001 4 hàng" panose="020B0603050302020204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6292" y="1839982"/>
            <a:ext cx="55486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3"/>
            <a:r>
              <a:rPr lang="en-US" sz="3200" u="sng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u="sng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200" u="sng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33"/>
            <a:r>
              <a:rPr lang="en-US" sz="4000" dirty="0" err="1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4000" dirty="0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000" dirty="0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cam</a:t>
            </a:r>
          </a:p>
          <a:p>
            <a:pPr algn="ctr" defTabSz="914333"/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40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8)</a:t>
            </a:r>
          </a:p>
          <a:p>
            <a:pPr algn="ctr" defTabSz="914333"/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7" name="MH_Other_18">
            <a:extLst>
              <a:ext uri="{FF2B5EF4-FFF2-40B4-BE49-F238E27FC236}">
                <a16:creationId xmlns:a16="http://schemas.microsoft.com/office/drawing/2014/main" xmlns="" id="{58B15A27-5044-4B37-81D1-754AF84498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95" y="590550"/>
            <a:ext cx="1795113" cy="13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 rot="1080206">
            <a:off x="7177702" y="2286644"/>
            <a:ext cx="1673308" cy="1510713"/>
            <a:chOff x="6057534" y="954892"/>
            <a:chExt cx="1673308" cy="151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057534" y="954892"/>
              <a:ext cx="1673308" cy="1510713"/>
              <a:chOff x="6057534" y="954892"/>
              <a:chExt cx="1673308" cy="1510713"/>
            </a:xfrm>
          </p:grpSpPr>
          <p:sp>
            <p:nvSpPr>
              <p:cNvPr id="66" name="MH_Other_6">
                <a:extLst>
                  <a:ext uri="{FF2B5EF4-FFF2-40B4-BE49-F238E27FC236}">
                    <a16:creationId xmlns:a16="http://schemas.microsoft.com/office/drawing/2014/main" xmlns="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597248" y="2091998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MH_Other_7">
                <a:extLst>
                  <a:ext uri="{FF2B5EF4-FFF2-40B4-BE49-F238E27FC236}">
                    <a16:creationId xmlns:a16="http://schemas.microsoft.com/office/drawing/2014/main" xmlns="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737022" y="2058053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57534" y="954892"/>
                <a:ext cx="1673308" cy="1510713"/>
                <a:chOff x="7570629" y="1390190"/>
                <a:chExt cx="1673308" cy="151071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570629" y="1390190"/>
                  <a:ext cx="1673308" cy="1471634"/>
                  <a:chOff x="8510119" y="2002103"/>
                  <a:chExt cx="1673308" cy="1471634"/>
                </a:xfrm>
              </p:grpSpPr>
              <p:sp>
                <p:nvSpPr>
                  <p:cNvPr id="63" name="MH_Other_3">
                    <a:extLst>
                      <a:ext uri="{FF2B5EF4-FFF2-40B4-BE49-F238E27FC236}">
                        <a16:creationId xmlns:a16="http://schemas.microsoft.com/office/drawing/2014/main" xmlns="" id="{FDE4DCAF-4EC8-4DA7-95F8-A84BD9D2F92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8949411" y="3030450"/>
                    <a:ext cx="565090" cy="443287"/>
                  </a:xfrm>
                  <a:custGeom>
                    <a:avLst/>
                    <a:gdLst>
                      <a:gd name="T0" fmla="*/ 0 w 223"/>
                      <a:gd name="T1" fmla="*/ 2147483646 h 174"/>
                      <a:gd name="T2" fmla="*/ 2147483646 w 223"/>
                      <a:gd name="T3" fmla="*/ 2147483646 h 174"/>
                      <a:gd name="T4" fmla="*/ 2147483646 w 223"/>
                      <a:gd name="T5" fmla="*/ 2147483646 h 174"/>
                      <a:gd name="T6" fmla="*/ 2147483646 w 223"/>
                      <a:gd name="T7" fmla="*/ 2147483646 h 174"/>
                      <a:gd name="T8" fmla="*/ 2147483646 w 223"/>
                      <a:gd name="T9" fmla="*/ 2147483646 h 174"/>
                      <a:gd name="T10" fmla="*/ 0 w 223"/>
                      <a:gd name="T11" fmla="*/ 2147483646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23" h="174">
                        <a:moveTo>
                          <a:pt x="0" y="174"/>
                        </a:moveTo>
                        <a:cubicBezTo>
                          <a:pt x="12" y="127"/>
                          <a:pt x="16" y="82"/>
                          <a:pt x="16" y="34"/>
                        </a:cubicBezTo>
                        <a:cubicBezTo>
                          <a:pt x="16" y="19"/>
                          <a:pt x="84" y="31"/>
                          <a:pt x="102" y="16"/>
                        </a:cubicBezTo>
                        <a:cubicBezTo>
                          <a:pt x="120" y="0"/>
                          <a:pt x="157" y="0"/>
                          <a:pt x="162" y="12"/>
                        </a:cubicBezTo>
                        <a:cubicBezTo>
                          <a:pt x="162" y="12"/>
                          <a:pt x="172" y="78"/>
                          <a:pt x="223" y="174"/>
                        </a:cubicBez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97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33"/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71" name="MH_Other_17">
                    <a:extLst>
                      <a:ext uri="{FF2B5EF4-FFF2-40B4-BE49-F238E27FC236}">
                        <a16:creationId xmlns:a16="http://schemas.microsoft.com/office/drawing/2014/main" xmlns="" id="{7055A94B-06FF-4E18-A6D6-CB8D127DC239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0119" y="2002103"/>
                    <a:ext cx="1673308" cy="13338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4" name="MH_Other_4">
                  <a:extLst>
                    <a:ext uri="{FF2B5EF4-FFF2-40B4-BE49-F238E27FC236}">
                      <a16:creationId xmlns:a16="http://schemas.microsoft.com/office/drawing/2014/main" xmlns="" id="{28151DDC-3FA5-4D53-AE19-86AB5649C93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991175" y="2445636"/>
                  <a:ext cx="611017" cy="455267"/>
                </a:xfrm>
                <a:custGeom>
                  <a:avLst/>
                  <a:gdLst>
                    <a:gd name="T0" fmla="*/ 2147483646 w 241"/>
                    <a:gd name="T1" fmla="*/ 2147483646 h 179"/>
                    <a:gd name="T2" fmla="*/ 2147483646 w 241"/>
                    <a:gd name="T3" fmla="*/ 2147483646 h 179"/>
                    <a:gd name="T4" fmla="*/ 2147483646 w 241"/>
                    <a:gd name="T5" fmla="*/ 2147483646 h 179"/>
                    <a:gd name="T6" fmla="*/ 2147483646 w 241"/>
                    <a:gd name="T7" fmla="*/ 2147483646 h 179"/>
                    <a:gd name="T8" fmla="*/ 2147483646 w 241"/>
                    <a:gd name="T9" fmla="*/ 2147483646 h 179"/>
                    <a:gd name="T10" fmla="*/ 2147483646 w 241"/>
                    <a:gd name="T11" fmla="*/ 0 h 179"/>
                    <a:gd name="T12" fmla="*/ 2147483646 w 241"/>
                    <a:gd name="T13" fmla="*/ 0 h 179"/>
                    <a:gd name="T14" fmla="*/ 2147483646 w 241"/>
                    <a:gd name="T15" fmla="*/ 2147483646 h 179"/>
                    <a:gd name="T16" fmla="*/ 2147483646 w 241"/>
                    <a:gd name="T17" fmla="*/ 2147483646 h 179"/>
                    <a:gd name="T18" fmla="*/ 2147483646 w 241"/>
                    <a:gd name="T19" fmla="*/ 2147483646 h 179"/>
                    <a:gd name="T20" fmla="*/ 2147483646 w 241"/>
                    <a:gd name="T21" fmla="*/ 2147483646 h 179"/>
                    <a:gd name="T22" fmla="*/ 2147483646 w 241"/>
                    <a:gd name="T23" fmla="*/ 2147483646 h 179"/>
                    <a:gd name="T24" fmla="*/ 2147483646 w 241"/>
                    <a:gd name="T25" fmla="*/ 2147483646 h 179"/>
                    <a:gd name="T26" fmla="*/ 2147483646 w 241"/>
                    <a:gd name="T27" fmla="*/ 2147483646 h 179"/>
                    <a:gd name="T28" fmla="*/ 2147483646 w 241"/>
                    <a:gd name="T29" fmla="*/ 2147483646 h 179"/>
                    <a:gd name="T30" fmla="*/ 2147483646 w 241"/>
                    <a:gd name="T31" fmla="*/ 2147483646 h 179"/>
                    <a:gd name="T32" fmla="*/ 2147483646 w 241"/>
                    <a:gd name="T33" fmla="*/ 2147483646 h 179"/>
                    <a:gd name="T34" fmla="*/ 2147483646 w 241"/>
                    <a:gd name="T35" fmla="*/ 2147483646 h 179"/>
                    <a:gd name="T36" fmla="*/ 2147483646 w 241"/>
                    <a:gd name="T37" fmla="*/ 2147483646 h 179"/>
                    <a:gd name="T38" fmla="*/ 2147483646 w 241"/>
                    <a:gd name="T39" fmla="*/ 2147483646 h 179"/>
                    <a:gd name="T40" fmla="*/ 0 w 241"/>
                    <a:gd name="T41" fmla="*/ 2147483646 h 179"/>
                    <a:gd name="T42" fmla="*/ 0 w 241"/>
                    <a:gd name="T43" fmla="*/ 2147483646 h 179"/>
                    <a:gd name="T44" fmla="*/ 2147483646 w 241"/>
                    <a:gd name="T45" fmla="*/ 2147483646 h 179"/>
                    <a:gd name="T46" fmla="*/ 2147483646 w 241"/>
                    <a:gd name="T47" fmla="*/ 2147483646 h 179"/>
                    <a:gd name="T48" fmla="*/ 2147483646 w 241"/>
                    <a:gd name="T49" fmla="*/ 2147483646 h 179"/>
                    <a:gd name="T50" fmla="*/ 2147483646 w 241"/>
                    <a:gd name="T51" fmla="*/ 2147483646 h 179"/>
                    <a:gd name="T52" fmla="*/ 2147483646 w 241"/>
                    <a:gd name="T53" fmla="*/ 2147483646 h 17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1" h="179">
                      <a:moveTo>
                        <a:pt x="240" y="177"/>
                      </a:moveTo>
                      <a:cubicBezTo>
                        <a:pt x="236" y="172"/>
                        <a:pt x="233" y="166"/>
                        <a:pt x="230" y="160"/>
                      </a:cubicBezTo>
                      <a:cubicBezTo>
                        <a:pt x="221" y="143"/>
                        <a:pt x="213" y="126"/>
                        <a:pt x="205" y="109"/>
                      </a:cubicBezTo>
                      <a:cubicBezTo>
                        <a:pt x="196" y="89"/>
                        <a:pt x="189" y="72"/>
                        <a:pt x="184" y="56"/>
                      </a:cubicBezTo>
                      <a:cubicBezTo>
                        <a:pt x="178" y="39"/>
                        <a:pt x="172" y="20"/>
                        <a:pt x="168" y="1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10"/>
                        <a:pt x="168" y="19"/>
                        <a:pt x="171" y="30"/>
                      </a:cubicBezTo>
                      <a:cubicBezTo>
                        <a:pt x="173" y="39"/>
                        <a:pt x="176" y="49"/>
                        <a:pt x="179" y="58"/>
                      </a:cubicBezTo>
                      <a:cubicBezTo>
                        <a:pt x="185" y="76"/>
                        <a:pt x="191" y="94"/>
                        <a:pt x="199" y="112"/>
                      </a:cubicBezTo>
                      <a:cubicBezTo>
                        <a:pt x="206" y="129"/>
                        <a:pt x="214" y="146"/>
                        <a:pt x="223" y="164"/>
                      </a:cubicBezTo>
                      <a:cubicBezTo>
                        <a:pt x="226" y="169"/>
                        <a:pt x="228" y="174"/>
                        <a:pt x="231" y="178"/>
                      </a:cubicBezTo>
                      <a:cubicBezTo>
                        <a:pt x="231" y="179"/>
                        <a:pt x="231" y="179"/>
                        <a:pt x="231" y="179"/>
                      </a:cubicBezTo>
                      <a:cubicBezTo>
                        <a:pt x="241" y="179"/>
                        <a:pt x="241" y="179"/>
                        <a:pt x="241" y="179"/>
                      </a:cubicBezTo>
                      <a:lnTo>
                        <a:pt x="240" y="177"/>
                      </a:lnTo>
                      <a:close/>
                      <a:moveTo>
                        <a:pt x="23" y="30"/>
                      </a:move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73"/>
                        <a:pt x="15" y="110"/>
                        <a:pt x="8" y="145"/>
                      </a:cubicBezTo>
                      <a:cubicBezTo>
                        <a:pt x="6" y="155"/>
                        <a:pt x="3" y="166"/>
                        <a:pt x="0" y="178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7" y="179"/>
                        <a:pt x="7" y="179"/>
                        <a:pt x="7" y="179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10" y="167"/>
                        <a:pt x="12" y="156"/>
                        <a:pt x="14" y="146"/>
                      </a:cubicBezTo>
                      <a:cubicBezTo>
                        <a:pt x="21" y="110"/>
                        <a:pt x="24" y="71"/>
                        <a:pt x="23" y="31"/>
                      </a:cubicBez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33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MH_Other_8">
                  <a:extLst>
                    <a:ext uri="{FF2B5EF4-FFF2-40B4-BE49-F238E27FC236}">
                      <a16:creationId xmlns:a16="http://schemas.microsoft.com/office/drawing/2014/main" xmlns="" id="{B1331E9C-DE64-4945-A5A8-E7237DCC22D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8091013" y="2465605"/>
                  <a:ext cx="279550" cy="237618"/>
                </a:xfrm>
                <a:custGeom>
                  <a:avLst/>
                  <a:gdLst>
                    <a:gd name="T0" fmla="*/ 2147483646 w 110"/>
                    <a:gd name="T1" fmla="*/ 2147483646 h 93"/>
                    <a:gd name="T2" fmla="*/ 2147483646 w 110"/>
                    <a:gd name="T3" fmla="*/ 2147483646 h 93"/>
                    <a:gd name="T4" fmla="*/ 2147483646 w 110"/>
                    <a:gd name="T5" fmla="*/ 2147483646 h 93"/>
                    <a:gd name="T6" fmla="*/ 2147483646 w 110"/>
                    <a:gd name="T7" fmla="*/ 2147483646 h 93"/>
                    <a:gd name="T8" fmla="*/ 2147483646 w 110"/>
                    <a:gd name="T9" fmla="*/ 2147483646 h 93"/>
                    <a:gd name="T10" fmla="*/ 2147483646 w 110"/>
                    <a:gd name="T11" fmla="*/ 2147483646 h 93"/>
                    <a:gd name="T12" fmla="*/ 2147483646 w 110"/>
                    <a:gd name="T13" fmla="*/ 2147483646 h 93"/>
                    <a:gd name="T14" fmla="*/ 0 w 110"/>
                    <a:gd name="T15" fmla="*/ 2147483646 h 93"/>
                    <a:gd name="T16" fmla="*/ 2147483646 w 110"/>
                    <a:gd name="T17" fmla="*/ 2147483646 h 93"/>
                    <a:gd name="T18" fmla="*/ 2147483646 w 110"/>
                    <a:gd name="T19" fmla="*/ 2147483646 h 93"/>
                    <a:gd name="T20" fmla="*/ 2147483646 w 110"/>
                    <a:gd name="T21" fmla="*/ 2147483646 h 93"/>
                    <a:gd name="T22" fmla="*/ 2147483646 w 110"/>
                    <a:gd name="T23" fmla="*/ 2147483646 h 93"/>
                    <a:gd name="T24" fmla="*/ 2147483646 w 110"/>
                    <a:gd name="T25" fmla="*/ 2147483646 h 93"/>
                    <a:gd name="T26" fmla="*/ 2147483646 w 110"/>
                    <a:gd name="T27" fmla="*/ 2147483646 h 93"/>
                    <a:gd name="T28" fmla="*/ 2147483646 w 110"/>
                    <a:gd name="T29" fmla="*/ 2147483646 h 93"/>
                    <a:gd name="T30" fmla="*/ 2147483646 w 110"/>
                    <a:gd name="T31" fmla="*/ 2147483646 h 93"/>
                    <a:gd name="T32" fmla="*/ 2147483646 w 110"/>
                    <a:gd name="T33" fmla="*/ 2147483646 h 93"/>
                    <a:gd name="T34" fmla="*/ 2147483646 w 110"/>
                    <a:gd name="T35" fmla="*/ 2147483646 h 93"/>
                    <a:gd name="T36" fmla="*/ 2147483646 w 110"/>
                    <a:gd name="T37" fmla="*/ 2147483646 h 93"/>
                    <a:gd name="T38" fmla="*/ 2147483646 w 110"/>
                    <a:gd name="T39" fmla="*/ 2147483646 h 93"/>
                    <a:gd name="T40" fmla="*/ 2147483646 w 110"/>
                    <a:gd name="T41" fmla="*/ 2147483646 h 93"/>
                    <a:gd name="T42" fmla="*/ 2147483646 w 110"/>
                    <a:gd name="T43" fmla="*/ 2147483646 h 93"/>
                    <a:gd name="T44" fmla="*/ 2147483646 w 110"/>
                    <a:gd name="T45" fmla="*/ 2147483646 h 93"/>
                    <a:gd name="T46" fmla="*/ 2147483646 w 110"/>
                    <a:gd name="T47" fmla="*/ 2147483646 h 93"/>
                    <a:gd name="T48" fmla="*/ 2147483646 w 110"/>
                    <a:gd name="T49" fmla="*/ 0 h 93"/>
                    <a:gd name="T50" fmla="*/ 2147483646 w 110"/>
                    <a:gd name="T51" fmla="*/ 2147483646 h 93"/>
                    <a:gd name="T52" fmla="*/ 2147483646 w 110"/>
                    <a:gd name="T53" fmla="*/ 2147483646 h 93"/>
                    <a:gd name="T54" fmla="*/ 2147483646 w 110"/>
                    <a:gd name="T55" fmla="*/ 2147483646 h 93"/>
                    <a:gd name="T56" fmla="*/ 2147483646 w 110"/>
                    <a:gd name="T57" fmla="*/ 2147483646 h 93"/>
                    <a:gd name="T58" fmla="*/ 2147483646 w 110"/>
                    <a:gd name="T59" fmla="*/ 2147483646 h 93"/>
                    <a:gd name="T60" fmla="*/ 2147483646 w 110"/>
                    <a:gd name="T61" fmla="*/ 2147483646 h 93"/>
                    <a:gd name="T62" fmla="*/ 2147483646 w 110"/>
                    <a:gd name="T63" fmla="*/ 2147483646 h 93"/>
                    <a:gd name="T64" fmla="*/ 2147483646 w 110"/>
                    <a:gd name="T65" fmla="*/ 2147483646 h 93"/>
                    <a:gd name="T66" fmla="*/ 2147483646 w 110"/>
                    <a:gd name="T67" fmla="*/ 2147483646 h 93"/>
                    <a:gd name="T68" fmla="*/ 2147483646 w 110"/>
                    <a:gd name="T69" fmla="*/ 2147483646 h 93"/>
                    <a:gd name="T70" fmla="*/ 2147483646 w 110"/>
                    <a:gd name="T71" fmla="*/ 2147483646 h 93"/>
                    <a:gd name="T72" fmla="*/ 2147483646 w 110"/>
                    <a:gd name="T73" fmla="*/ 2147483646 h 93"/>
                    <a:gd name="T74" fmla="*/ 2147483646 w 110"/>
                    <a:gd name="T75" fmla="*/ 2147483646 h 93"/>
                    <a:gd name="T76" fmla="*/ 2147483646 w 110"/>
                    <a:gd name="T77" fmla="*/ 2147483646 h 93"/>
                    <a:gd name="T78" fmla="*/ 2147483646 w 110"/>
                    <a:gd name="T79" fmla="*/ 2147483646 h 93"/>
                    <a:gd name="T80" fmla="*/ 2147483646 w 110"/>
                    <a:gd name="T81" fmla="*/ 2147483646 h 93"/>
                    <a:gd name="T82" fmla="*/ 2147483646 w 110"/>
                    <a:gd name="T83" fmla="*/ 2147483646 h 93"/>
                    <a:gd name="T84" fmla="*/ 2147483646 w 110"/>
                    <a:gd name="T85" fmla="*/ 2147483646 h 93"/>
                    <a:gd name="T86" fmla="*/ 2147483646 w 110"/>
                    <a:gd name="T87" fmla="*/ 2147483646 h 93"/>
                    <a:gd name="T88" fmla="*/ 2147483646 w 110"/>
                    <a:gd name="T89" fmla="*/ 2147483646 h 93"/>
                    <a:gd name="T90" fmla="*/ 2147483646 w 110"/>
                    <a:gd name="T91" fmla="*/ 2147483646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93">
                      <a:moveTo>
                        <a:pt x="57" y="51"/>
                      </a:move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6" y="48"/>
                        <a:pt x="54" y="47"/>
                        <a:pt x="53" y="46"/>
                      </a:cubicBezTo>
                      <a:cubicBezTo>
                        <a:pt x="52" y="45"/>
                        <a:pt x="52" y="45"/>
                        <a:pt x="52" y="45"/>
                      </a:cubicBezTo>
                      <a:cubicBezTo>
                        <a:pt x="47" y="40"/>
                        <a:pt x="41" y="36"/>
                        <a:pt x="33" y="31"/>
                      </a:cubicBezTo>
                      <a:cubicBezTo>
                        <a:pt x="31" y="30"/>
                        <a:pt x="30" y="29"/>
                        <a:pt x="28" y="29"/>
                      </a:cubicBezTo>
                      <a:cubicBezTo>
                        <a:pt x="23" y="26"/>
                        <a:pt x="18" y="24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0" y="19"/>
                        <a:pt x="7" y="17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24"/>
                        <a:pt x="2" y="30"/>
                        <a:pt x="4" y="36"/>
                      </a:cubicBezTo>
                      <a:cubicBezTo>
                        <a:pt x="5" y="41"/>
                        <a:pt x="7" y="47"/>
                        <a:pt x="10" y="53"/>
                      </a:cubicBezTo>
                      <a:cubicBezTo>
                        <a:pt x="13" y="58"/>
                        <a:pt x="16" y="63"/>
                        <a:pt x="20" y="69"/>
                      </a:cubicBezTo>
                      <a:cubicBezTo>
                        <a:pt x="23" y="75"/>
                        <a:pt x="27" y="80"/>
                        <a:pt x="31" y="84"/>
                      </a:cubicBezTo>
                      <a:cubicBezTo>
                        <a:pt x="39" y="93"/>
                        <a:pt x="39" y="93"/>
                        <a:pt x="39" y="93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5" y="78"/>
                        <a:pt x="36" y="75"/>
                        <a:pt x="37" y="72"/>
                      </a:cubicBezTo>
                      <a:cubicBezTo>
                        <a:pt x="38" y="69"/>
                        <a:pt x="40" y="66"/>
                        <a:pt x="44" y="64"/>
                      </a:cubicBezTo>
                      <a:cubicBezTo>
                        <a:pt x="46" y="62"/>
                        <a:pt x="48" y="61"/>
                        <a:pt x="51" y="60"/>
                      </a:cubicBezTo>
                      <a:cubicBezTo>
                        <a:pt x="51" y="59"/>
                        <a:pt x="52" y="59"/>
                        <a:pt x="53" y="58"/>
                      </a:cubicBezTo>
                      <a:cubicBezTo>
                        <a:pt x="54" y="57"/>
                        <a:pt x="55" y="57"/>
                        <a:pt x="56" y="56"/>
                      </a:cubicBezTo>
                      <a:cubicBezTo>
                        <a:pt x="57" y="55"/>
                        <a:pt x="57" y="54"/>
                        <a:pt x="57" y="53"/>
                      </a:cubicBezTo>
                      <a:cubicBezTo>
                        <a:pt x="58" y="53"/>
                        <a:pt x="57" y="52"/>
                        <a:pt x="57" y="51"/>
                      </a:cubicBezTo>
                      <a:close/>
                      <a:moveTo>
                        <a:pt x="50" y="54"/>
                      </a:moveTo>
                      <a:cubicBezTo>
                        <a:pt x="49" y="55"/>
                        <a:pt x="47" y="56"/>
                        <a:pt x="45" y="57"/>
                      </a:cubicBezTo>
                      <a:cubicBezTo>
                        <a:pt x="44" y="58"/>
                        <a:pt x="42" y="60"/>
                        <a:pt x="41" y="61"/>
                      </a:cubicBezTo>
                      <a:cubicBezTo>
                        <a:pt x="37" y="64"/>
                        <a:pt x="35" y="67"/>
                        <a:pt x="33" y="70"/>
                      </a:cubicBezTo>
                      <a:cubicBezTo>
                        <a:pt x="32" y="71"/>
                        <a:pt x="32" y="72"/>
                        <a:pt x="31" y="74"/>
                      </a:cubicBezTo>
                      <a:cubicBezTo>
                        <a:pt x="30" y="71"/>
                        <a:pt x="28" y="68"/>
                        <a:pt x="26" y="65"/>
                      </a:cubicBezTo>
                      <a:cubicBezTo>
                        <a:pt x="23" y="60"/>
                        <a:pt x="20" y="54"/>
                        <a:pt x="18" y="49"/>
                      </a:cubicBezTo>
                      <a:cubicBezTo>
                        <a:pt x="15" y="44"/>
                        <a:pt x="12" y="38"/>
                        <a:pt x="10" y="33"/>
                      </a:cubicBezTo>
                      <a:cubicBezTo>
                        <a:pt x="9" y="29"/>
                        <a:pt x="7" y="25"/>
                        <a:pt x="6" y="20"/>
                      </a:cubicBezTo>
                      <a:cubicBezTo>
                        <a:pt x="8" y="21"/>
                        <a:pt x="9" y="22"/>
                        <a:pt x="11" y="23"/>
                      </a:cubicBezTo>
                      <a:cubicBezTo>
                        <a:pt x="17" y="27"/>
                        <a:pt x="23" y="31"/>
                        <a:pt x="29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5" y="41"/>
                        <a:pt x="40" y="45"/>
                        <a:pt x="46" y="48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9" y="51"/>
                        <a:pt x="51" y="52"/>
                        <a:pt x="52" y="53"/>
                      </a:cubicBezTo>
                      <a:cubicBezTo>
                        <a:pt x="51" y="53"/>
                        <a:pt x="51" y="53"/>
                        <a:pt x="50" y="54"/>
                      </a:cubicBezTo>
                      <a:close/>
                      <a:moveTo>
                        <a:pt x="110" y="5"/>
                      </a:move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5"/>
                        <a:pt x="100" y="7"/>
                        <a:pt x="98" y="9"/>
                      </a:cubicBezTo>
                      <a:cubicBezTo>
                        <a:pt x="94" y="13"/>
                        <a:pt x="89" y="16"/>
                        <a:pt x="85" y="19"/>
                      </a:cubicBezTo>
                      <a:cubicBezTo>
                        <a:pt x="83" y="21"/>
                        <a:pt x="81" y="22"/>
                        <a:pt x="79" y="24"/>
                      </a:cubicBezTo>
                      <a:cubicBezTo>
                        <a:pt x="72" y="29"/>
                        <a:pt x="67" y="35"/>
                        <a:pt x="62" y="40"/>
                      </a:cubicBezTo>
                      <a:cubicBezTo>
                        <a:pt x="61" y="42"/>
                        <a:pt x="60" y="44"/>
                        <a:pt x="58" y="46"/>
                      </a:cubicBezTo>
                      <a:cubicBezTo>
                        <a:pt x="58" y="46"/>
                        <a:pt x="58" y="47"/>
                        <a:pt x="58" y="48"/>
                      </a:cubicBezTo>
                      <a:cubicBezTo>
                        <a:pt x="57" y="49"/>
                        <a:pt x="57" y="50"/>
                        <a:pt x="58" y="51"/>
                      </a:cubicBezTo>
                      <a:cubicBezTo>
                        <a:pt x="59" y="53"/>
                        <a:pt x="60" y="53"/>
                        <a:pt x="61" y="54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3" y="55"/>
                        <a:pt x="64" y="56"/>
                        <a:pt x="65" y="56"/>
                      </a:cubicBezTo>
                      <a:cubicBezTo>
                        <a:pt x="68" y="57"/>
                        <a:pt x="70" y="58"/>
                        <a:pt x="71" y="60"/>
                      </a:cubicBezTo>
                      <a:cubicBezTo>
                        <a:pt x="75" y="62"/>
                        <a:pt x="77" y="64"/>
                        <a:pt x="79" y="67"/>
                      </a:cubicBezTo>
                      <a:cubicBezTo>
                        <a:pt x="81" y="70"/>
                        <a:pt x="81" y="73"/>
                        <a:pt x="81" y="77"/>
                      </a:cubicBezTo>
                      <a:cubicBezTo>
                        <a:pt x="81" y="87"/>
                        <a:pt x="81" y="87"/>
                        <a:pt x="81" y="87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90" y="73"/>
                        <a:pt x="93" y="68"/>
                        <a:pt x="96" y="61"/>
                      </a:cubicBezTo>
                      <a:cubicBezTo>
                        <a:pt x="99" y="55"/>
                        <a:pt x="102" y="50"/>
                        <a:pt x="104" y="43"/>
                      </a:cubicBezTo>
                      <a:cubicBezTo>
                        <a:pt x="106" y="36"/>
                        <a:pt x="108" y="30"/>
                        <a:pt x="109" y="24"/>
                      </a:cubicBezTo>
                      <a:cubicBezTo>
                        <a:pt x="110" y="18"/>
                        <a:pt x="109" y="12"/>
                        <a:pt x="109" y="5"/>
                      </a:cubicBezTo>
                      <a:lnTo>
                        <a:pt x="110" y="5"/>
                      </a:lnTo>
                      <a:close/>
                      <a:moveTo>
                        <a:pt x="102" y="23"/>
                      </a:moveTo>
                      <a:cubicBezTo>
                        <a:pt x="100" y="28"/>
                        <a:pt x="98" y="34"/>
                        <a:pt x="96" y="41"/>
                      </a:cubicBezTo>
                      <a:cubicBezTo>
                        <a:pt x="94" y="46"/>
                        <a:pt x="92" y="52"/>
                        <a:pt x="89" y="58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4"/>
                        <a:pt x="86" y="66"/>
                        <a:pt x="85" y="68"/>
                      </a:cubicBezTo>
                      <a:cubicBezTo>
                        <a:pt x="84" y="67"/>
                        <a:pt x="84" y="66"/>
                        <a:pt x="83" y="65"/>
                      </a:cubicBezTo>
                      <a:cubicBezTo>
                        <a:pt x="81" y="62"/>
                        <a:pt x="78" y="59"/>
                        <a:pt x="74" y="56"/>
                      </a:cubicBezTo>
                      <a:cubicBezTo>
                        <a:pt x="72" y="55"/>
                        <a:pt x="71" y="54"/>
                        <a:pt x="69" y="53"/>
                      </a:cubicBezTo>
                      <a:cubicBezTo>
                        <a:pt x="67" y="52"/>
                        <a:pt x="66" y="51"/>
                        <a:pt x="64" y="50"/>
                      </a:cubicBezTo>
                      <a:cubicBezTo>
                        <a:pt x="64" y="50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4" y="48"/>
                        <a:pt x="65" y="46"/>
                        <a:pt x="67" y="45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73" y="39"/>
                        <a:pt x="78" y="34"/>
                        <a:pt x="83" y="28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90" y="21"/>
                        <a:pt x="94" y="16"/>
                        <a:pt x="100" y="12"/>
                      </a:cubicBezTo>
                      <a:cubicBezTo>
                        <a:pt x="101" y="10"/>
                        <a:pt x="103" y="9"/>
                        <a:pt x="105" y="8"/>
                      </a:cubicBezTo>
                      <a:cubicBezTo>
                        <a:pt x="104" y="13"/>
                        <a:pt x="103" y="18"/>
                        <a:pt x="102" y="23"/>
                      </a:cubicBez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33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5" name="MH_Other_5">
              <a:extLst>
                <a:ext uri="{FF2B5EF4-FFF2-40B4-BE49-F238E27FC236}">
                  <a16:creationId xmlns:a16="http://schemas.microsoft.com/office/drawing/2014/main" xmlns="" id="{AE4EF789-289F-43FC-A438-AEB9991B75A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10864" y="2030307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1001933">
            <a:off x="652064" y="2313970"/>
            <a:ext cx="1855017" cy="1532850"/>
            <a:chOff x="-313932" y="2374503"/>
            <a:chExt cx="1855017" cy="1532850"/>
          </a:xfrm>
        </p:grpSpPr>
        <p:grpSp>
          <p:nvGrpSpPr>
            <p:cNvPr id="20" name="Group 19"/>
            <p:cNvGrpSpPr/>
            <p:nvPr/>
          </p:nvGrpSpPr>
          <p:grpSpPr>
            <a:xfrm>
              <a:off x="-313932" y="2374503"/>
              <a:ext cx="1855017" cy="1502695"/>
              <a:chOff x="1715047" y="1960171"/>
              <a:chExt cx="1855017" cy="1502695"/>
            </a:xfrm>
          </p:grpSpPr>
          <p:sp>
            <p:nvSpPr>
              <p:cNvPr id="35" name="MH_Other_10">
                <a:extLst>
                  <a:ext uri="{FF2B5EF4-FFF2-40B4-BE49-F238E27FC236}">
                    <a16:creationId xmlns:a16="http://schemas.microsoft.com/office/drawing/2014/main" xmlns="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424536" y="2995618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" name="MH_Other_19">
                <a:extLst>
                  <a:ext uri="{FF2B5EF4-FFF2-40B4-BE49-F238E27FC236}">
                    <a16:creationId xmlns:a16="http://schemas.microsoft.com/office/drawing/2014/main" xmlns="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19601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MH_Other_11">
              <a:extLst>
                <a:ext uri="{FF2B5EF4-FFF2-40B4-BE49-F238E27FC236}">
                  <a16:creationId xmlns:a16="http://schemas.microsoft.com/office/drawing/2014/main" xmlns="" id="{9C1F375D-74B3-473C-B83F-8C92AA2400F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85163" y="3426127"/>
              <a:ext cx="642966" cy="481226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MH_Other_15">
              <a:extLst>
                <a:ext uri="{FF2B5EF4-FFF2-40B4-BE49-F238E27FC236}">
                  <a16:creationId xmlns:a16="http://schemas.microsoft.com/office/drawing/2014/main" xmlns="" id="{29E5091B-92A8-47C3-BA6C-8F21DDE09F6C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02813" y="3463795"/>
              <a:ext cx="293527" cy="247602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MH_Other_12">
              <a:extLst>
                <a:ext uri="{FF2B5EF4-FFF2-40B4-BE49-F238E27FC236}">
                  <a16:creationId xmlns:a16="http://schemas.microsoft.com/office/drawing/2014/main" xmlns="" id="{F8D4E3BE-0353-4BAF-84F0-D230A268B1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44683" y="3481766"/>
              <a:ext cx="225638" cy="229631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8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组合 205"/>
          <p:cNvGrpSpPr>
            <a:grpSpLocks/>
          </p:cNvGrpSpPr>
          <p:nvPr/>
        </p:nvGrpSpPr>
        <p:grpSpPr bwMode="auto">
          <a:xfrm>
            <a:off x="1674813" y="438153"/>
            <a:ext cx="2952695" cy="4038597"/>
            <a:chOff x="5514440" y="-1342778"/>
            <a:chExt cx="2684402" cy="4102398"/>
          </a:xfrm>
        </p:grpSpPr>
        <p:sp>
          <p:nvSpPr>
            <p:cNvPr id="34" name="îŝḻiďè">
              <a:extLst>
                <a:ext uri="{FF2B5EF4-FFF2-40B4-BE49-F238E27FC236}">
                  <a16:creationId xmlns:a16="http://schemas.microsoft.com/office/drawing/2014/main" xmlns="" id="{1FB6D8FD-C5B4-4AB9-834D-7C3971D455E0}"/>
                </a:ext>
              </a:extLst>
            </p:cNvPr>
            <p:cNvSpPr/>
            <p:nvPr/>
          </p:nvSpPr>
          <p:spPr bwMode="auto">
            <a:xfrm>
              <a:off x="7191133" y="82558"/>
              <a:ext cx="569482" cy="46296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í$ḻïḍê">
              <a:extLst>
                <a:ext uri="{FF2B5EF4-FFF2-40B4-BE49-F238E27FC236}">
                  <a16:creationId xmlns:a16="http://schemas.microsoft.com/office/drawing/2014/main" xmlns="" id="{91894334-4911-4EE4-A40B-6BE875CF2CDD}"/>
                </a:ext>
              </a:extLst>
            </p:cNvPr>
            <p:cNvSpPr/>
            <p:nvPr/>
          </p:nvSpPr>
          <p:spPr bwMode="auto">
            <a:xfrm>
              <a:off x="5815059" y="-1224894"/>
              <a:ext cx="658398" cy="878779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ïŝḻîḍe">
              <a:extLst>
                <a:ext uri="{FF2B5EF4-FFF2-40B4-BE49-F238E27FC236}">
                  <a16:creationId xmlns:a16="http://schemas.microsoft.com/office/drawing/2014/main" xmlns="" id="{6588CFF0-16CF-4D32-BCB8-1D5AED6ED243}"/>
                </a:ext>
              </a:extLst>
            </p:cNvPr>
            <p:cNvSpPr/>
            <p:nvPr/>
          </p:nvSpPr>
          <p:spPr bwMode="auto">
            <a:xfrm>
              <a:off x="5647813" y="659124"/>
              <a:ext cx="1024646" cy="188616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íṩḷîḑê">
              <a:extLst>
                <a:ext uri="{FF2B5EF4-FFF2-40B4-BE49-F238E27FC236}">
                  <a16:creationId xmlns:a16="http://schemas.microsoft.com/office/drawing/2014/main" xmlns="" id="{DBE043DA-5385-4CE9-B480-C0054C8169ED}"/>
                </a:ext>
              </a:extLst>
            </p:cNvPr>
            <p:cNvSpPr/>
            <p:nvPr/>
          </p:nvSpPr>
          <p:spPr bwMode="auto">
            <a:xfrm>
              <a:off x="6962493" y="1792962"/>
              <a:ext cx="1022528" cy="19076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í$1ïḋé">
              <a:extLst>
                <a:ext uri="{FF2B5EF4-FFF2-40B4-BE49-F238E27FC236}">
                  <a16:creationId xmlns:a16="http://schemas.microsoft.com/office/drawing/2014/main" xmlns="" id="{24D9F112-C24E-4F92-8F09-5B19BEEEB50C}"/>
                </a:ext>
              </a:extLst>
            </p:cNvPr>
            <p:cNvSpPr/>
            <p:nvPr/>
          </p:nvSpPr>
          <p:spPr bwMode="auto">
            <a:xfrm>
              <a:off x="5787537" y="318328"/>
              <a:ext cx="882805" cy="22505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ïSḻïḍé">
              <a:extLst>
                <a:ext uri="{FF2B5EF4-FFF2-40B4-BE49-F238E27FC236}">
                  <a16:creationId xmlns:a16="http://schemas.microsoft.com/office/drawing/2014/main" xmlns="" id="{5393AAF0-EA14-4759-855B-B61612939132}"/>
                </a:ext>
              </a:extLst>
            </p:cNvPr>
            <p:cNvSpPr/>
            <p:nvPr/>
          </p:nvSpPr>
          <p:spPr bwMode="auto">
            <a:xfrm>
              <a:off x="6996365" y="2112324"/>
              <a:ext cx="882803" cy="225053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şliḑé">
              <a:extLst>
                <a:ext uri="{FF2B5EF4-FFF2-40B4-BE49-F238E27FC236}">
                  <a16:creationId xmlns:a16="http://schemas.microsoft.com/office/drawing/2014/main" xmlns="" id="{0B4C24C1-AB42-4308-B9E5-73F27C362D00}"/>
                </a:ext>
              </a:extLst>
            </p:cNvPr>
            <p:cNvSpPr/>
            <p:nvPr/>
          </p:nvSpPr>
          <p:spPr bwMode="auto">
            <a:xfrm>
              <a:off x="6039465" y="912041"/>
              <a:ext cx="628759" cy="248630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ïŝľîďe">
              <a:extLst>
                <a:ext uri="{FF2B5EF4-FFF2-40B4-BE49-F238E27FC236}">
                  <a16:creationId xmlns:a16="http://schemas.microsoft.com/office/drawing/2014/main" xmlns="" id="{64119EE9-F036-45E9-B95F-7CAA7E911346}"/>
                </a:ext>
              </a:extLst>
            </p:cNvPr>
            <p:cNvSpPr/>
            <p:nvPr/>
          </p:nvSpPr>
          <p:spPr bwMode="auto">
            <a:xfrm>
              <a:off x="7019652" y="2397391"/>
              <a:ext cx="632995" cy="237914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iŝ1îḓe">
              <a:extLst>
                <a:ext uri="{FF2B5EF4-FFF2-40B4-BE49-F238E27FC236}">
                  <a16:creationId xmlns:a16="http://schemas.microsoft.com/office/drawing/2014/main" xmlns="" id="{FC949656-81A7-4978-A3D9-6E4B477F7618}"/>
                </a:ext>
              </a:extLst>
            </p:cNvPr>
            <p:cNvSpPr/>
            <p:nvPr/>
          </p:nvSpPr>
          <p:spPr bwMode="auto">
            <a:xfrm>
              <a:off x="6460755" y="1420017"/>
              <a:ext cx="503855" cy="589426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S1iḑé">
              <a:extLst>
                <a:ext uri="{FF2B5EF4-FFF2-40B4-BE49-F238E27FC236}">
                  <a16:creationId xmlns:a16="http://schemas.microsoft.com/office/drawing/2014/main" xmlns="" id="{4C477E90-E826-4C13-9537-8E00FBA51A65}"/>
                </a:ext>
              </a:extLst>
            </p:cNvPr>
            <p:cNvSpPr/>
            <p:nvPr/>
          </p:nvSpPr>
          <p:spPr bwMode="auto">
            <a:xfrm>
              <a:off x="5865868" y="1179960"/>
              <a:ext cx="573716" cy="244343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íṩḻiḓè">
              <a:extLst>
                <a:ext uri="{FF2B5EF4-FFF2-40B4-BE49-F238E27FC236}">
                  <a16:creationId xmlns:a16="http://schemas.microsoft.com/office/drawing/2014/main" xmlns="" id="{AD81E88B-5CA6-496F-B7B1-F0BEF6565344}"/>
                </a:ext>
              </a:extLst>
            </p:cNvPr>
            <p:cNvSpPr/>
            <p:nvPr/>
          </p:nvSpPr>
          <p:spPr bwMode="auto">
            <a:xfrm>
              <a:off x="7036588" y="1197107"/>
              <a:ext cx="857400" cy="225054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sľíḑè">
              <a:extLst>
                <a:ext uri="{FF2B5EF4-FFF2-40B4-BE49-F238E27FC236}">
                  <a16:creationId xmlns:a16="http://schemas.microsoft.com/office/drawing/2014/main" xmlns="" id="{93A9BA79-9842-4544-9180-BE32E10166EF}"/>
                </a:ext>
              </a:extLst>
            </p:cNvPr>
            <p:cNvSpPr/>
            <p:nvPr/>
          </p:nvSpPr>
          <p:spPr bwMode="auto">
            <a:xfrm>
              <a:off x="7284282" y="1482175"/>
              <a:ext cx="575834" cy="244343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$ḻiḓê">
              <a:extLst>
                <a:ext uri="{FF2B5EF4-FFF2-40B4-BE49-F238E27FC236}">
                  <a16:creationId xmlns:a16="http://schemas.microsoft.com/office/drawing/2014/main" xmlns="" id="{87C8EC11-6117-4A5E-AB8F-1C928C3E3D90}"/>
                </a:ext>
              </a:extLst>
            </p:cNvPr>
            <p:cNvSpPr/>
            <p:nvPr/>
          </p:nvSpPr>
          <p:spPr bwMode="auto">
            <a:xfrm>
              <a:off x="5997124" y="-749067"/>
              <a:ext cx="313321" cy="606573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íŝľïḓé">
              <a:extLst>
                <a:ext uri="{FF2B5EF4-FFF2-40B4-BE49-F238E27FC236}">
                  <a16:creationId xmlns:a16="http://schemas.microsoft.com/office/drawing/2014/main" xmlns="" id="{74E68685-A5E5-4259-80A4-AE06FC919E9D}"/>
                </a:ext>
              </a:extLst>
            </p:cNvPr>
            <p:cNvSpPr/>
            <p:nvPr/>
          </p:nvSpPr>
          <p:spPr bwMode="auto">
            <a:xfrm>
              <a:off x="5973836" y="3254"/>
              <a:ext cx="573717" cy="23791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îṡlîḑè">
              <a:extLst>
                <a:ext uri="{FF2B5EF4-FFF2-40B4-BE49-F238E27FC236}">
                  <a16:creationId xmlns:a16="http://schemas.microsoft.com/office/drawing/2014/main" xmlns="" id="{871DFD88-C0D4-4083-B26B-85F108062E66}"/>
                </a:ext>
              </a:extLst>
            </p:cNvPr>
            <p:cNvSpPr/>
            <p:nvPr/>
          </p:nvSpPr>
          <p:spPr bwMode="auto">
            <a:xfrm>
              <a:off x="5840464" y="1499322"/>
              <a:ext cx="597004" cy="220766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şľîḑe">
              <a:extLst>
                <a:ext uri="{FF2B5EF4-FFF2-40B4-BE49-F238E27FC236}">
                  <a16:creationId xmlns:a16="http://schemas.microsoft.com/office/drawing/2014/main" xmlns="" id="{6CC94D8F-0055-4AC8-8115-91891F73BB98}"/>
                </a:ext>
              </a:extLst>
            </p:cNvPr>
            <p:cNvSpPr/>
            <p:nvPr/>
          </p:nvSpPr>
          <p:spPr bwMode="auto">
            <a:xfrm>
              <a:off x="5664749" y="-253949"/>
              <a:ext cx="1022529" cy="188616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îŝḻiḓé">
              <a:extLst>
                <a:ext uri="{FF2B5EF4-FFF2-40B4-BE49-F238E27FC236}">
                  <a16:creationId xmlns:a16="http://schemas.microsoft.com/office/drawing/2014/main" xmlns="" id="{A3BA63AA-0342-4914-B63C-39F2D8FFB4EC}"/>
                </a:ext>
              </a:extLst>
            </p:cNvPr>
            <p:cNvSpPr/>
            <p:nvPr/>
          </p:nvSpPr>
          <p:spPr bwMode="auto">
            <a:xfrm>
              <a:off x="5658398" y="1837974"/>
              <a:ext cx="785420" cy="184329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ṧlîḓé">
              <a:extLst>
                <a:ext uri="{FF2B5EF4-FFF2-40B4-BE49-F238E27FC236}">
                  <a16:creationId xmlns:a16="http://schemas.microsoft.com/office/drawing/2014/main" xmlns="" id="{C3F6F698-B19F-4DC6-A904-E4C9A9E2641F}"/>
                </a:ext>
              </a:extLst>
            </p:cNvPr>
            <p:cNvSpPr/>
            <p:nvPr/>
          </p:nvSpPr>
          <p:spPr bwMode="auto">
            <a:xfrm>
              <a:off x="6026763" y="2324517"/>
              <a:ext cx="760015" cy="272208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ísľiḑê">
              <a:extLst>
                <a:ext uri="{FF2B5EF4-FFF2-40B4-BE49-F238E27FC236}">
                  <a16:creationId xmlns:a16="http://schemas.microsoft.com/office/drawing/2014/main" xmlns="" id="{D0275F99-85C4-4820-939F-36B296B601FD}"/>
                </a:ext>
              </a:extLst>
            </p:cNvPr>
            <p:cNvSpPr/>
            <p:nvPr/>
          </p:nvSpPr>
          <p:spPr bwMode="auto">
            <a:xfrm>
              <a:off x="6265987" y="2489556"/>
              <a:ext cx="609706" cy="244343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íṩḷíḑè">
              <a:extLst>
                <a:ext uri="{FF2B5EF4-FFF2-40B4-BE49-F238E27FC236}">
                  <a16:creationId xmlns:a16="http://schemas.microsoft.com/office/drawing/2014/main" xmlns="" id="{BBCC72FA-C8C3-4259-B548-6AC752D5BDA5}"/>
                </a:ext>
              </a:extLst>
            </p:cNvPr>
            <p:cNvSpPr/>
            <p:nvPr/>
          </p:nvSpPr>
          <p:spPr bwMode="auto">
            <a:xfrm>
              <a:off x="5652047" y="-770501"/>
              <a:ext cx="251928" cy="604429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$ļiḓé">
              <a:extLst>
                <a:ext uri="{FF2B5EF4-FFF2-40B4-BE49-F238E27FC236}">
                  <a16:creationId xmlns:a16="http://schemas.microsoft.com/office/drawing/2014/main" xmlns="" id="{630550C3-8D59-4E9B-8782-214CA2DD746F}"/>
                </a:ext>
              </a:extLst>
            </p:cNvPr>
            <p:cNvSpPr/>
            <p:nvPr/>
          </p:nvSpPr>
          <p:spPr bwMode="auto">
            <a:xfrm>
              <a:off x="7483284" y="637690"/>
              <a:ext cx="296385" cy="420099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śļïḑê">
              <a:extLst>
                <a:ext uri="{FF2B5EF4-FFF2-40B4-BE49-F238E27FC236}">
                  <a16:creationId xmlns:a16="http://schemas.microsoft.com/office/drawing/2014/main" xmlns="" id="{F989D889-E751-404C-B9B1-0DA8672FEC5E}"/>
                </a:ext>
              </a:extLst>
            </p:cNvPr>
            <p:cNvSpPr/>
            <p:nvPr/>
          </p:nvSpPr>
          <p:spPr bwMode="auto">
            <a:xfrm>
              <a:off x="5554663" y="2146618"/>
              <a:ext cx="577952" cy="186472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ïṡḻîḋê">
              <a:extLst>
                <a:ext uri="{FF2B5EF4-FFF2-40B4-BE49-F238E27FC236}">
                  <a16:creationId xmlns:a16="http://schemas.microsoft.com/office/drawing/2014/main" xmlns="" id="{D40C39AC-BC22-4504-AEA3-628AD32D84EC}"/>
                </a:ext>
              </a:extLst>
            </p:cNvPr>
            <p:cNvSpPr/>
            <p:nvPr/>
          </p:nvSpPr>
          <p:spPr bwMode="auto">
            <a:xfrm>
              <a:off x="6174955" y="1938711"/>
              <a:ext cx="277331" cy="415813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şḷîḍè">
              <a:extLst>
                <a:ext uri="{FF2B5EF4-FFF2-40B4-BE49-F238E27FC236}">
                  <a16:creationId xmlns:a16="http://schemas.microsoft.com/office/drawing/2014/main" xmlns="" id="{896BBC9D-D2C2-4881-95E1-0635261DDD78}"/>
                </a:ext>
              </a:extLst>
            </p:cNvPr>
            <p:cNvSpPr/>
            <p:nvPr/>
          </p:nvSpPr>
          <p:spPr bwMode="auto">
            <a:xfrm>
              <a:off x="6494627" y="1977292"/>
              <a:ext cx="332375" cy="400810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ïṡlîḋe">
              <a:extLst>
                <a:ext uri="{FF2B5EF4-FFF2-40B4-BE49-F238E27FC236}">
                  <a16:creationId xmlns:a16="http://schemas.microsoft.com/office/drawing/2014/main" xmlns="" id="{9C65C100-FF55-4FF2-A307-B68950AF53C1}"/>
                </a:ext>
              </a:extLst>
            </p:cNvPr>
            <p:cNvSpPr/>
            <p:nvPr/>
          </p:nvSpPr>
          <p:spPr bwMode="auto">
            <a:xfrm>
              <a:off x="5726144" y="254027"/>
              <a:ext cx="978071" cy="334365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íS1îďé">
              <a:extLst>
                <a:ext uri="{FF2B5EF4-FFF2-40B4-BE49-F238E27FC236}">
                  <a16:creationId xmlns:a16="http://schemas.microsoft.com/office/drawing/2014/main" xmlns="" id="{CA769540-A96E-4E63-8C4B-46135C09A32B}"/>
                </a:ext>
              </a:extLst>
            </p:cNvPr>
            <p:cNvSpPr/>
            <p:nvPr/>
          </p:nvSpPr>
          <p:spPr bwMode="auto">
            <a:xfrm>
              <a:off x="6934971" y="2050166"/>
              <a:ext cx="975954" cy="334365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iŝ1îḓè">
              <a:extLst>
                <a:ext uri="{FF2B5EF4-FFF2-40B4-BE49-F238E27FC236}">
                  <a16:creationId xmlns:a16="http://schemas.microsoft.com/office/drawing/2014/main" xmlns="" id="{4330B6C0-86DC-486F-A2DF-1A06ABCE3396}"/>
                </a:ext>
              </a:extLst>
            </p:cNvPr>
            <p:cNvSpPr/>
            <p:nvPr/>
          </p:nvSpPr>
          <p:spPr bwMode="auto">
            <a:xfrm>
              <a:off x="7409187" y="1002062"/>
              <a:ext cx="565249" cy="370801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ṩľíḋè">
              <a:extLst>
                <a:ext uri="{FF2B5EF4-FFF2-40B4-BE49-F238E27FC236}">
                  <a16:creationId xmlns:a16="http://schemas.microsoft.com/office/drawing/2014/main" xmlns="" id="{61245851-0998-4E34-AF0F-891CF60625AA}"/>
                </a:ext>
              </a:extLst>
            </p:cNvPr>
            <p:cNvSpPr/>
            <p:nvPr/>
          </p:nvSpPr>
          <p:spPr bwMode="auto">
            <a:xfrm>
              <a:off x="6388775" y="1544332"/>
              <a:ext cx="283683" cy="368659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ïṣ1ïdé">
              <a:extLst>
                <a:ext uri="{FF2B5EF4-FFF2-40B4-BE49-F238E27FC236}">
                  <a16:creationId xmlns:a16="http://schemas.microsoft.com/office/drawing/2014/main" xmlns="" id="{EA1D268D-84D8-4126-82DD-B76BBDBD526B}"/>
                </a:ext>
              </a:extLst>
            </p:cNvPr>
            <p:cNvSpPr/>
            <p:nvPr/>
          </p:nvSpPr>
          <p:spPr bwMode="auto">
            <a:xfrm>
              <a:off x="7246176" y="560529"/>
              <a:ext cx="294267" cy="366515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ṩḷidè">
              <a:extLst>
                <a:ext uri="{FF2B5EF4-FFF2-40B4-BE49-F238E27FC236}">
                  <a16:creationId xmlns:a16="http://schemas.microsoft.com/office/drawing/2014/main" xmlns="" id="{AF594380-62AF-4725-AC0D-1CB351155AAF}"/>
                </a:ext>
              </a:extLst>
            </p:cNvPr>
            <p:cNvSpPr/>
            <p:nvPr/>
          </p:nvSpPr>
          <p:spPr bwMode="auto">
            <a:xfrm>
              <a:off x="6778310" y="1897988"/>
              <a:ext cx="234992" cy="630149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iṡḻíḑé">
              <a:extLst>
                <a:ext uri="{FF2B5EF4-FFF2-40B4-BE49-F238E27FC236}">
                  <a16:creationId xmlns:a16="http://schemas.microsoft.com/office/drawing/2014/main" xmlns="" id="{7847BE46-EEB7-44F0-A897-1F44DF107153}"/>
                </a:ext>
              </a:extLst>
            </p:cNvPr>
            <p:cNvSpPr/>
            <p:nvPr/>
          </p:nvSpPr>
          <p:spPr bwMode="auto">
            <a:xfrm>
              <a:off x="5781187" y="1437164"/>
              <a:ext cx="711324" cy="334365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ïṩľíḍé">
              <a:extLst>
                <a:ext uri="{FF2B5EF4-FFF2-40B4-BE49-F238E27FC236}">
                  <a16:creationId xmlns:a16="http://schemas.microsoft.com/office/drawing/2014/main" xmlns="" id="{244EF755-5DDD-4E4B-B552-10C303870061}"/>
                </a:ext>
              </a:extLst>
            </p:cNvPr>
            <p:cNvSpPr/>
            <p:nvPr/>
          </p:nvSpPr>
          <p:spPr bwMode="auto">
            <a:xfrm>
              <a:off x="7913041" y="1480031"/>
              <a:ext cx="186299" cy="240057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ïŝlíḓê">
              <a:extLst>
                <a:ext uri="{FF2B5EF4-FFF2-40B4-BE49-F238E27FC236}">
                  <a16:creationId xmlns:a16="http://schemas.microsoft.com/office/drawing/2014/main" xmlns="" id="{874D468A-8B3B-4F9E-A222-7110F1C342F8}"/>
                </a:ext>
              </a:extLst>
            </p:cNvPr>
            <p:cNvSpPr/>
            <p:nvPr/>
          </p:nvSpPr>
          <p:spPr bwMode="auto">
            <a:xfrm>
              <a:off x="7045057" y="1482175"/>
              <a:ext cx="175715" cy="244343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ṥ1iḓé">
              <a:extLst>
                <a:ext uri="{FF2B5EF4-FFF2-40B4-BE49-F238E27FC236}">
                  <a16:creationId xmlns:a16="http://schemas.microsoft.com/office/drawing/2014/main" xmlns="" id="{E9F0198A-51B3-4C9F-ABDB-F31A44C69066}"/>
                </a:ext>
              </a:extLst>
            </p:cNvPr>
            <p:cNvSpPr/>
            <p:nvPr/>
          </p:nvSpPr>
          <p:spPr bwMode="auto">
            <a:xfrm>
              <a:off x="5626642" y="1177818"/>
              <a:ext cx="175715" cy="248630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iṩḻíḓè">
              <a:extLst>
                <a:ext uri="{FF2B5EF4-FFF2-40B4-BE49-F238E27FC236}">
                  <a16:creationId xmlns:a16="http://schemas.microsoft.com/office/drawing/2014/main" xmlns="" id="{49696A60-08FE-47B7-AD5F-D5F218D0F8D8}"/>
                </a:ext>
              </a:extLst>
            </p:cNvPr>
            <p:cNvSpPr/>
            <p:nvPr/>
          </p:nvSpPr>
          <p:spPr bwMode="auto">
            <a:xfrm>
              <a:off x="6606831" y="3254"/>
              <a:ext cx="182065" cy="231483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ïsļîḍè">
              <a:extLst>
                <a:ext uri="{FF2B5EF4-FFF2-40B4-BE49-F238E27FC236}">
                  <a16:creationId xmlns:a16="http://schemas.microsoft.com/office/drawing/2014/main" xmlns="" id="{A26D374D-7F85-4FE2-93CB-0AF874E75D2D}"/>
                </a:ext>
              </a:extLst>
            </p:cNvPr>
            <p:cNvSpPr/>
            <p:nvPr/>
          </p:nvSpPr>
          <p:spPr bwMode="auto">
            <a:xfrm>
              <a:off x="5937847" y="2399535"/>
              <a:ext cx="323906" cy="233626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íṥḻïḍê">
              <a:extLst>
                <a:ext uri="{FF2B5EF4-FFF2-40B4-BE49-F238E27FC236}">
                  <a16:creationId xmlns:a16="http://schemas.microsoft.com/office/drawing/2014/main" xmlns="" id="{E5F93687-F706-46C4-B0DF-A8FC46F29E2A}"/>
                </a:ext>
              </a:extLst>
            </p:cNvPr>
            <p:cNvSpPr/>
            <p:nvPr/>
          </p:nvSpPr>
          <p:spPr bwMode="auto">
            <a:xfrm>
              <a:off x="7830478" y="937761"/>
              <a:ext cx="332374" cy="315074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ïṣlîďè">
              <a:extLst>
                <a:ext uri="{FF2B5EF4-FFF2-40B4-BE49-F238E27FC236}">
                  <a16:creationId xmlns:a16="http://schemas.microsoft.com/office/drawing/2014/main" xmlns="" id="{1F530866-4AD6-4891-BF8C-75D051D7DDF0}"/>
                </a:ext>
              </a:extLst>
            </p:cNvPr>
            <p:cNvSpPr/>
            <p:nvPr/>
          </p:nvSpPr>
          <p:spPr bwMode="auto">
            <a:xfrm>
              <a:off x="5734612" y="3254"/>
              <a:ext cx="173597" cy="240057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îṩḷïdé">
              <a:extLst>
                <a:ext uri="{FF2B5EF4-FFF2-40B4-BE49-F238E27FC236}">
                  <a16:creationId xmlns:a16="http://schemas.microsoft.com/office/drawing/2014/main" xmlns="" id="{E7DFE098-B366-48AC-BEA2-A3D9595F29E8}"/>
                </a:ext>
              </a:extLst>
            </p:cNvPr>
            <p:cNvSpPr/>
            <p:nvPr/>
          </p:nvSpPr>
          <p:spPr bwMode="auto">
            <a:xfrm>
              <a:off x="6494627" y="1179960"/>
              <a:ext cx="184183" cy="235770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3" name="ísļíḍe">
              <a:extLst>
                <a:ext uri="{FF2B5EF4-FFF2-40B4-BE49-F238E27FC236}">
                  <a16:creationId xmlns:a16="http://schemas.microsoft.com/office/drawing/2014/main" xmlns="" id="{C92C8F54-32D2-4686-9EFF-7BE4C8818FBB}"/>
                </a:ext>
              </a:extLst>
            </p:cNvPr>
            <p:cNvSpPr/>
            <p:nvPr/>
          </p:nvSpPr>
          <p:spPr bwMode="auto">
            <a:xfrm>
              <a:off x="6196126" y="-1160593"/>
              <a:ext cx="234990" cy="229341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4" name="îṥļiḑè">
              <a:extLst>
                <a:ext uri="{FF2B5EF4-FFF2-40B4-BE49-F238E27FC236}">
                  <a16:creationId xmlns:a16="http://schemas.microsoft.com/office/drawing/2014/main" xmlns="" id="{690E28D3-8E94-431F-96C3-074FEEE1AD1F}"/>
                </a:ext>
              </a:extLst>
            </p:cNvPr>
            <p:cNvSpPr/>
            <p:nvPr/>
          </p:nvSpPr>
          <p:spPr bwMode="auto">
            <a:xfrm>
              <a:off x="6939205" y="1996583"/>
              <a:ext cx="1062752" cy="36437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5" name="iṡlïḓe">
              <a:extLst>
                <a:ext uri="{FF2B5EF4-FFF2-40B4-BE49-F238E27FC236}">
                  <a16:creationId xmlns:a16="http://schemas.microsoft.com/office/drawing/2014/main" xmlns="" id="{30AF856F-93FB-47DB-8CEE-DF19F68239DE}"/>
                </a:ext>
              </a:extLst>
            </p:cNvPr>
            <p:cNvSpPr/>
            <p:nvPr/>
          </p:nvSpPr>
          <p:spPr bwMode="auto">
            <a:xfrm>
              <a:off x="5643579" y="-54617"/>
              <a:ext cx="1064870" cy="42867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6" name="i$1íḋe">
              <a:extLst>
                <a:ext uri="{FF2B5EF4-FFF2-40B4-BE49-F238E27FC236}">
                  <a16:creationId xmlns:a16="http://schemas.microsoft.com/office/drawing/2014/main" xmlns="" id="{B546D768-CAED-4017-87B8-17B156738B34}"/>
                </a:ext>
              </a:extLst>
            </p:cNvPr>
            <p:cNvSpPr/>
            <p:nvPr/>
          </p:nvSpPr>
          <p:spPr bwMode="auto">
            <a:xfrm>
              <a:off x="5626642" y="858456"/>
              <a:ext cx="1064870" cy="40725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7" name="íṥļíďè">
              <a:extLst>
                <a:ext uri="{FF2B5EF4-FFF2-40B4-BE49-F238E27FC236}">
                  <a16:creationId xmlns:a16="http://schemas.microsoft.com/office/drawing/2014/main" xmlns="" id="{D8595D11-F374-4258-8B82-39F74E5B04D3}"/>
                </a:ext>
              </a:extLst>
            </p:cNvPr>
            <p:cNvSpPr/>
            <p:nvPr/>
          </p:nvSpPr>
          <p:spPr bwMode="auto">
            <a:xfrm>
              <a:off x="5624526" y="603396"/>
              <a:ext cx="1062752" cy="40723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8" name="îş1iḋe">
              <a:extLst>
                <a:ext uri="{FF2B5EF4-FFF2-40B4-BE49-F238E27FC236}">
                  <a16:creationId xmlns:a16="http://schemas.microsoft.com/office/drawing/2014/main" xmlns="" id="{F0173FC4-AC3F-47DA-B234-6884464E8411}"/>
                </a:ext>
              </a:extLst>
            </p:cNvPr>
            <p:cNvSpPr/>
            <p:nvPr/>
          </p:nvSpPr>
          <p:spPr bwMode="auto">
            <a:xfrm>
              <a:off x="6975195" y="1743666"/>
              <a:ext cx="1022528" cy="36437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9" name="ïs1ïdê">
              <a:extLst>
                <a:ext uri="{FF2B5EF4-FFF2-40B4-BE49-F238E27FC236}">
                  <a16:creationId xmlns:a16="http://schemas.microsoft.com/office/drawing/2014/main" xmlns="" id="{F500C158-89DB-4118-A01B-485A451726A0}"/>
                </a:ext>
              </a:extLst>
            </p:cNvPr>
            <p:cNvSpPr/>
            <p:nvPr/>
          </p:nvSpPr>
          <p:spPr bwMode="auto">
            <a:xfrm>
              <a:off x="5910325" y="-569024"/>
              <a:ext cx="71979" cy="458680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0" name="iṧ1ïḑé">
              <a:extLst>
                <a:ext uri="{FF2B5EF4-FFF2-40B4-BE49-F238E27FC236}">
                  <a16:creationId xmlns:a16="http://schemas.microsoft.com/office/drawing/2014/main" xmlns="" id="{89359EE5-6CD7-4662-B855-D9263CFCB52E}"/>
                </a:ext>
              </a:extLst>
            </p:cNvPr>
            <p:cNvSpPr/>
            <p:nvPr/>
          </p:nvSpPr>
          <p:spPr bwMode="auto">
            <a:xfrm>
              <a:off x="7000599" y="1383581"/>
              <a:ext cx="965369" cy="90021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1" name="iŝļîḓê">
              <a:extLst>
                <a:ext uri="{FF2B5EF4-FFF2-40B4-BE49-F238E27FC236}">
                  <a16:creationId xmlns:a16="http://schemas.microsoft.com/office/drawing/2014/main" xmlns="" id="{A1A8C75D-C279-4D3E-BE6B-332FC1A6038D}"/>
                </a:ext>
              </a:extLst>
            </p:cNvPr>
            <p:cNvSpPr/>
            <p:nvPr/>
          </p:nvSpPr>
          <p:spPr bwMode="auto">
            <a:xfrm>
              <a:off x="5995007" y="-976263"/>
              <a:ext cx="232874" cy="201476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2" name="íSḻîḓê">
              <a:extLst>
                <a:ext uri="{FF2B5EF4-FFF2-40B4-BE49-F238E27FC236}">
                  <a16:creationId xmlns:a16="http://schemas.microsoft.com/office/drawing/2014/main" xmlns="" id="{0439D9D1-ECA8-467E-998D-6C28E9F0C4DD}"/>
                </a:ext>
              </a:extLst>
            </p:cNvPr>
            <p:cNvSpPr/>
            <p:nvPr/>
          </p:nvSpPr>
          <p:spPr bwMode="auto">
            <a:xfrm>
              <a:off x="7006950" y="1134950"/>
              <a:ext cx="647813" cy="45010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3" name="í$ļíḍé">
              <a:extLst>
                <a:ext uri="{FF2B5EF4-FFF2-40B4-BE49-F238E27FC236}">
                  <a16:creationId xmlns:a16="http://schemas.microsoft.com/office/drawing/2014/main" xmlns="" id="{45D6036B-940C-426A-B1E7-8F9884D2C4C3}"/>
                </a:ext>
              </a:extLst>
            </p:cNvPr>
            <p:cNvSpPr/>
            <p:nvPr/>
          </p:nvSpPr>
          <p:spPr bwMode="auto">
            <a:xfrm>
              <a:off x="5730378" y="918470"/>
              <a:ext cx="112202" cy="240057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4" name="íş1idé">
              <a:extLst>
                <a:ext uri="{FF2B5EF4-FFF2-40B4-BE49-F238E27FC236}">
                  <a16:creationId xmlns:a16="http://schemas.microsoft.com/office/drawing/2014/main" xmlns="" id="{2D66418B-79F5-4F57-8AE0-B14D903DC174}"/>
                </a:ext>
              </a:extLst>
            </p:cNvPr>
            <p:cNvSpPr/>
            <p:nvPr/>
          </p:nvSpPr>
          <p:spPr bwMode="auto">
            <a:xfrm>
              <a:off x="7853764" y="2393104"/>
              <a:ext cx="107970" cy="242201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5" name="i$1idé">
              <a:extLst>
                <a:ext uri="{FF2B5EF4-FFF2-40B4-BE49-F238E27FC236}">
                  <a16:creationId xmlns:a16="http://schemas.microsoft.com/office/drawing/2014/main" xmlns="" id="{7FAFF5AF-DE99-4458-A7D6-D98DC8EBAF90}"/>
                </a:ext>
              </a:extLst>
            </p:cNvPr>
            <p:cNvSpPr/>
            <p:nvPr/>
          </p:nvSpPr>
          <p:spPr bwMode="auto">
            <a:xfrm>
              <a:off x="5635110" y="1786533"/>
              <a:ext cx="753665" cy="32150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6" name="ïŝ1iḋe">
              <a:extLst>
                <a:ext uri="{FF2B5EF4-FFF2-40B4-BE49-F238E27FC236}">
                  <a16:creationId xmlns:a16="http://schemas.microsoft.com/office/drawing/2014/main" xmlns="" id="{366B4645-8073-4F36-9401-9D3EBD825688}"/>
                </a:ext>
              </a:extLst>
            </p:cNvPr>
            <p:cNvSpPr/>
            <p:nvPr/>
          </p:nvSpPr>
          <p:spPr bwMode="auto">
            <a:xfrm>
              <a:off x="5626642" y="2403822"/>
              <a:ext cx="107970" cy="229339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7" name="îşliḑe">
              <a:extLst>
                <a:ext uri="{FF2B5EF4-FFF2-40B4-BE49-F238E27FC236}">
                  <a16:creationId xmlns:a16="http://schemas.microsoft.com/office/drawing/2014/main" xmlns="" id="{FFE56305-3DAC-4E75-83F5-F4677399C770}"/>
                </a:ext>
              </a:extLst>
            </p:cNvPr>
            <p:cNvSpPr/>
            <p:nvPr/>
          </p:nvSpPr>
          <p:spPr bwMode="auto">
            <a:xfrm>
              <a:off x="5537727" y="2093033"/>
              <a:ext cx="573717" cy="38581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8" name="í$líḍê">
              <a:extLst>
                <a:ext uri="{FF2B5EF4-FFF2-40B4-BE49-F238E27FC236}">
                  <a16:creationId xmlns:a16="http://schemas.microsoft.com/office/drawing/2014/main" xmlns="" id="{DA96784C-C16A-4AA3-8AD3-A4C2C01B7CE9}"/>
                </a:ext>
              </a:extLst>
            </p:cNvPr>
            <p:cNvSpPr/>
            <p:nvPr/>
          </p:nvSpPr>
          <p:spPr bwMode="auto">
            <a:xfrm>
              <a:off x="5537727" y="2348094"/>
              <a:ext cx="556781" cy="38581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9" name="íṧľîḍé">
              <a:extLst>
                <a:ext uri="{FF2B5EF4-FFF2-40B4-BE49-F238E27FC236}">
                  <a16:creationId xmlns:a16="http://schemas.microsoft.com/office/drawing/2014/main" xmlns="" id="{09BDF0E3-EE77-463F-961B-DB4A212B8C44}"/>
                </a:ext>
              </a:extLst>
            </p:cNvPr>
            <p:cNvSpPr/>
            <p:nvPr/>
          </p:nvSpPr>
          <p:spPr bwMode="auto">
            <a:xfrm>
              <a:off x="7764849" y="755574"/>
              <a:ext cx="95267" cy="317218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0" name="ísḷïḑé">
              <a:extLst>
                <a:ext uri="{FF2B5EF4-FFF2-40B4-BE49-F238E27FC236}">
                  <a16:creationId xmlns:a16="http://schemas.microsoft.com/office/drawing/2014/main" xmlns="" id="{CBAC5C2A-9524-428A-B911-180D40A421F6}"/>
                </a:ext>
              </a:extLst>
            </p:cNvPr>
            <p:cNvSpPr/>
            <p:nvPr/>
          </p:nvSpPr>
          <p:spPr bwMode="auto">
            <a:xfrm>
              <a:off x="5927261" y="-1321344"/>
              <a:ext cx="124906" cy="242199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1" name="ïṡḻíḑe">
              <a:extLst>
                <a:ext uri="{FF2B5EF4-FFF2-40B4-BE49-F238E27FC236}">
                  <a16:creationId xmlns:a16="http://schemas.microsoft.com/office/drawing/2014/main" xmlns="" id="{E98926A6-F48D-44EA-85F9-A5832410788F}"/>
                </a:ext>
              </a:extLst>
            </p:cNvPr>
            <p:cNvSpPr/>
            <p:nvPr/>
          </p:nvSpPr>
          <p:spPr bwMode="auto">
            <a:xfrm>
              <a:off x="6365489" y="-1293481"/>
              <a:ext cx="93150" cy="270064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2" name="ïṡḻíḓè">
              <a:extLst>
                <a:ext uri="{FF2B5EF4-FFF2-40B4-BE49-F238E27FC236}">
                  <a16:creationId xmlns:a16="http://schemas.microsoft.com/office/drawing/2014/main" xmlns="" id="{AA446422-7BC1-4A24-BD59-92A85ECC8CEB}"/>
                </a:ext>
              </a:extLst>
            </p:cNvPr>
            <p:cNvSpPr/>
            <p:nvPr/>
          </p:nvSpPr>
          <p:spPr bwMode="auto">
            <a:xfrm>
              <a:off x="6723267" y="916327"/>
              <a:ext cx="78331" cy="240057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3" name="í$ľiḓê">
              <a:extLst>
                <a:ext uri="{FF2B5EF4-FFF2-40B4-BE49-F238E27FC236}">
                  <a16:creationId xmlns:a16="http://schemas.microsoft.com/office/drawing/2014/main" xmlns="" id="{F214F13D-C959-4694-9CD2-2460C4ACCF8A}"/>
                </a:ext>
              </a:extLst>
            </p:cNvPr>
            <p:cNvSpPr/>
            <p:nvPr/>
          </p:nvSpPr>
          <p:spPr bwMode="auto">
            <a:xfrm>
              <a:off x="6888396" y="2393104"/>
              <a:ext cx="84681" cy="242201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4" name="íŝḷiḓè">
              <a:extLst>
                <a:ext uri="{FF2B5EF4-FFF2-40B4-BE49-F238E27FC236}">
                  <a16:creationId xmlns:a16="http://schemas.microsoft.com/office/drawing/2014/main" xmlns="" id="{4C246CC7-4FB0-4D82-AF5E-58F3D38A8062}"/>
                </a:ext>
              </a:extLst>
            </p:cNvPr>
            <p:cNvSpPr/>
            <p:nvPr/>
          </p:nvSpPr>
          <p:spPr bwMode="auto">
            <a:xfrm>
              <a:off x="5901857" y="912041"/>
              <a:ext cx="69863" cy="244343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5" name="iṡlíḓe">
              <a:extLst>
                <a:ext uri="{FF2B5EF4-FFF2-40B4-BE49-F238E27FC236}">
                  <a16:creationId xmlns:a16="http://schemas.microsoft.com/office/drawing/2014/main" xmlns="" id="{E0028BBE-B162-4C70-8425-01B44F169B5B}"/>
                </a:ext>
              </a:extLst>
            </p:cNvPr>
            <p:cNvSpPr/>
            <p:nvPr/>
          </p:nvSpPr>
          <p:spPr bwMode="auto">
            <a:xfrm>
              <a:off x="7722508" y="2393104"/>
              <a:ext cx="63511" cy="242201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6" name="íŝľîḋè">
              <a:extLst>
                <a:ext uri="{FF2B5EF4-FFF2-40B4-BE49-F238E27FC236}">
                  <a16:creationId xmlns:a16="http://schemas.microsoft.com/office/drawing/2014/main" xmlns="" id="{83CF84B2-FEF2-4E7A-8516-3A61E6CE5A45}"/>
                </a:ext>
              </a:extLst>
            </p:cNvPr>
            <p:cNvSpPr/>
            <p:nvPr/>
          </p:nvSpPr>
          <p:spPr bwMode="auto">
            <a:xfrm>
              <a:off x="5796005" y="2403822"/>
              <a:ext cx="74097" cy="227197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7" name="iSļiḍe">
              <a:extLst>
                <a:ext uri="{FF2B5EF4-FFF2-40B4-BE49-F238E27FC236}">
                  <a16:creationId xmlns:a16="http://schemas.microsoft.com/office/drawing/2014/main" xmlns="" id="{7FC433E0-E061-4347-897C-52496FF75798}"/>
                </a:ext>
              </a:extLst>
            </p:cNvPr>
            <p:cNvSpPr/>
            <p:nvPr/>
          </p:nvSpPr>
          <p:spPr bwMode="auto">
            <a:xfrm>
              <a:off x="5637228" y="2041593"/>
              <a:ext cx="467864" cy="36438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8" name="iš1ïḋè">
              <a:extLst>
                <a:ext uri="{FF2B5EF4-FFF2-40B4-BE49-F238E27FC236}">
                  <a16:creationId xmlns:a16="http://schemas.microsoft.com/office/drawing/2014/main" xmlns="" id="{F9DE29D8-C57E-46BF-A0C0-2EC28BD0A6A5}"/>
                </a:ext>
              </a:extLst>
            </p:cNvPr>
            <p:cNvSpPr/>
            <p:nvPr/>
          </p:nvSpPr>
          <p:spPr bwMode="auto">
            <a:xfrm>
              <a:off x="6312562" y="-307534"/>
              <a:ext cx="389535" cy="40725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9" name="iṡľïḑê">
              <a:extLst>
                <a:ext uri="{FF2B5EF4-FFF2-40B4-BE49-F238E27FC236}">
                  <a16:creationId xmlns:a16="http://schemas.microsoft.com/office/drawing/2014/main" xmlns="" id="{5FBE821E-7776-448A-AD20-228FB8B6734B}"/>
                </a:ext>
              </a:extLst>
            </p:cNvPr>
            <p:cNvSpPr/>
            <p:nvPr/>
          </p:nvSpPr>
          <p:spPr bwMode="auto">
            <a:xfrm>
              <a:off x="6113561" y="2039450"/>
              <a:ext cx="95267" cy="325791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0" name="ïṧļîḋe">
              <a:extLst>
                <a:ext uri="{FF2B5EF4-FFF2-40B4-BE49-F238E27FC236}">
                  <a16:creationId xmlns:a16="http://schemas.microsoft.com/office/drawing/2014/main" xmlns="" id="{27C2117C-B086-4161-BA57-9CBE2BCFB26E}"/>
                </a:ext>
              </a:extLst>
            </p:cNvPr>
            <p:cNvSpPr/>
            <p:nvPr/>
          </p:nvSpPr>
          <p:spPr bwMode="auto">
            <a:xfrm>
              <a:off x="7239824" y="-31039"/>
              <a:ext cx="258278" cy="173612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1" name="ïṡļîde">
              <a:extLst>
                <a:ext uri="{FF2B5EF4-FFF2-40B4-BE49-F238E27FC236}">
                  <a16:creationId xmlns:a16="http://schemas.microsoft.com/office/drawing/2014/main" xmlns="" id="{011D1FFE-26E1-4820-9AD9-147659B316C3}"/>
                </a:ext>
              </a:extLst>
            </p:cNvPr>
            <p:cNvSpPr/>
            <p:nvPr/>
          </p:nvSpPr>
          <p:spPr bwMode="auto">
            <a:xfrm>
              <a:off x="7176313" y="142572"/>
              <a:ext cx="86799" cy="222910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2" name="iŝḻiďé">
              <a:extLst>
                <a:ext uri="{FF2B5EF4-FFF2-40B4-BE49-F238E27FC236}">
                  <a16:creationId xmlns:a16="http://schemas.microsoft.com/office/drawing/2014/main" xmlns="" id="{8308A044-5BB1-4D8A-953C-1743C03CB13D}"/>
                </a:ext>
              </a:extLst>
            </p:cNvPr>
            <p:cNvSpPr/>
            <p:nvPr/>
          </p:nvSpPr>
          <p:spPr bwMode="auto">
            <a:xfrm>
              <a:off x="7220771" y="1482175"/>
              <a:ext cx="61393" cy="246486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3" name="íślîdê">
              <a:extLst>
                <a:ext uri="{FF2B5EF4-FFF2-40B4-BE49-F238E27FC236}">
                  <a16:creationId xmlns:a16="http://schemas.microsoft.com/office/drawing/2014/main" xmlns="" id="{651AA0B7-5B8D-4F10-8B06-5DBF5483002E}"/>
                </a:ext>
              </a:extLst>
            </p:cNvPr>
            <p:cNvSpPr/>
            <p:nvPr/>
          </p:nvSpPr>
          <p:spPr bwMode="auto">
            <a:xfrm>
              <a:off x="7794487" y="2393104"/>
              <a:ext cx="57161" cy="242201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4" name="í$1ïḍè">
              <a:extLst>
                <a:ext uri="{FF2B5EF4-FFF2-40B4-BE49-F238E27FC236}">
                  <a16:creationId xmlns:a16="http://schemas.microsoft.com/office/drawing/2014/main" xmlns="" id="{FD87016D-EC83-49BB-AF3B-4797859A6256}"/>
                </a:ext>
              </a:extLst>
            </p:cNvPr>
            <p:cNvSpPr/>
            <p:nvPr/>
          </p:nvSpPr>
          <p:spPr bwMode="auto">
            <a:xfrm>
              <a:off x="5840464" y="912041"/>
              <a:ext cx="57159" cy="244343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5" name="îṩ1íďé">
              <a:extLst>
                <a:ext uri="{FF2B5EF4-FFF2-40B4-BE49-F238E27FC236}">
                  <a16:creationId xmlns:a16="http://schemas.microsoft.com/office/drawing/2014/main" xmlns="" id="{41C68DF9-DA8A-49AC-89A1-ABD8F159985E}"/>
                </a:ext>
              </a:extLst>
            </p:cNvPr>
            <p:cNvSpPr/>
            <p:nvPr/>
          </p:nvSpPr>
          <p:spPr bwMode="auto">
            <a:xfrm>
              <a:off x="5802357" y="1179960"/>
              <a:ext cx="57159" cy="246487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6" name="îṥḷíḋe">
              <a:extLst>
                <a:ext uri="{FF2B5EF4-FFF2-40B4-BE49-F238E27FC236}">
                  <a16:creationId xmlns:a16="http://schemas.microsoft.com/office/drawing/2014/main" xmlns="" id="{D711AB38-31E8-411D-ACC7-83674B088BE2}"/>
                </a:ext>
              </a:extLst>
            </p:cNvPr>
            <p:cNvSpPr/>
            <p:nvPr/>
          </p:nvSpPr>
          <p:spPr bwMode="auto">
            <a:xfrm>
              <a:off x="6445936" y="1947285"/>
              <a:ext cx="152427" cy="70732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7" name="íśḷïďé">
              <a:extLst>
                <a:ext uri="{FF2B5EF4-FFF2-40B4-BE49-F238E27FC236}">
                  <a16:creationId xmlns:a16="http://schemas.microsoft.com/office/drawing/2014/main" xmlns="" id="{45045D3D-9A00-4676-8014-4F2F85BF25CC}"/>
                </a:ext>
              </a:extLst>
            </p:cNvPr>
            <p:cNvSpPr/>
            <p:nvPr/>
          </p:nvSpPr>
          <p:spPr bwMode="auto">
            <a:xfrm>
              <a:off x="5908209" y="3254"/>
              <a:ext cx="59277" cy="240057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8" name="íSļïḑè">
              <a:extLst>
                <a:ext uri="{FF2B5EF4-FFF2-40B4-BE49-F238E27FC236}">
                  <a16:creationId xmlns:a16="http://schemas.microsoft.com/office/drawing/2014/main" xmlns="" id="{8D67E373-156D-4A85-9263-4A239EFE8DF9}"/>
                </a:ext>
              </a:extLst>
            </p:cNvPr>
            <p:cNvSpPr/>
            <p:nvPr/>
          </p:nvSpPr>
          <p:spPr bwMode="auto">
            <a:xfrm>
              <a:off x="6437468" y="1179960"/>
              <a:ext cx="59277" cy="242201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9" name="îSḷîḍê">
              <a:extLst>
                <a:ext uri="{FF2B5EF4-FFF2-40B4-BE49-F238E27FC236}">
                  <a16:creationId xmlns:a16="http://schemas.microsoft.com/office/drawing/2014/main" xmlns="" id="{DCCEE581-DB56-41DD-A3C0-63586B607C82}"/>
                </a:ext>
              </a:extLst>
            </p:cNvPr>
            <p:cNvSpPr/>
            <p:nvPr/>
          </p:nvSpPr>
          <p:spPr bwMode="auto">
            <a:xfrm>
              <a:off x="5743080" y="-819797"/>
              <a:ext cx="160895" cy="216479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0" name="iş1ídé">
              <a:extLst>
                <a:ext uri="{FF2B5EF4-FFF2-40B4-BE49-F238E27FC236}">
                  <a16:creationId xmlns:a16="http://schemas.microsoft.com/office/drawing/2014/main" xmlns="" id="{D34F373F-E476-4721-B2A7-9E6B15AE3851}"/>
                </a:ext>
              </a:extLst>
            </p:cNvPr>
            <p:cNvSpPr/>
            <p:nvPr/>
          </p:nvSpPr>
          <p:spPr bwMode="auto">
            <a:xfrm>
              <a:off x="5738846" y="2401678"/>
              <a:ext cx="52925" cy="231483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1" name="ïṣḷíḍè">
              <a:extLst>
                <a:ext uri="{FF2B5EF4-FFF2-40B4-BE49-F238E27FC236}">
                  <a16:creationId xmlns:a16="http://schemas.microsoft.com/office/drawing/2014/main" xmlns="" id="{95FDF414-9324-490F-AE0F-DFDBFB3314DD}"/>
                </a:ext>
              </a:extLst>
            </p:cNvPr>
            <p:cNvSpPr/>
            <p:nvPr/>
          </p:nvSpPr>
          <p:spPr bwMode="auto">
            <a:xfrm>
              <a:off x="5980188" y="916327"/>
              <a:ext cx="44457" cy="244343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2" name="ïš1íḋé">
              <a:extLst>
                <a:ext uri="{FF2B5EF4-FFF2-40B4-BE49-F238E27FC236}">
                  <a16:creationId xmlns:a16="http://schemas.microsoft.com/office/drawing/2014/main" xmlns="" id="{FE367EBD-44CF-477F-985C-8C74929A504F}"/>
                </a:ext>
              </a:extLst>
            </p:cNvPr>
            <p:cNvSpPr/>
            <p:nvPr/>
          </p:nvSpPr>
          <p:spPr bwMode="auto">
            <a:xfrm>
              <a:off x="7860116" y="1484318"/>
              <a:ext cx="57159" cy="240057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3" name="iślîḑè">
              <a:extLst>
                <a:ext uri="{FF2B5EF4-FFF2-40B4-BE49-F238E27FC236}">
                  <a16:creationId xmlns:a16="http://schemas.microsoft.com/office/drawing/2014/main" xmlns="" id="{085BEC1F-503E-45AE-BFC8-ED326E1E7174}"/>
                </a:ext>
              </a:extLst>
            </p:cNvPr>
            <p:cNvSpPr/>
            <p:nvPr/>
          </p:nvSpPr>
          <p:spPr bwMode="auto">
            <a:xfrm>
              <a:off x="7667465" y="2395248"/>
              <a:ext cx="42341" cy="244343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4" name="ïşḷïḓê">
              <a:extLst>
                <a:ext uri="{FF2B5EF4-FFF2-40B4-BE49-F238E27FC236}">
                  <a16:creationId xmlns:a16="http://schemas.microsoft.com/office/drawing/2014/main" xmlns="" id="{E5961704-2E1A-48A1-A5BD-5F03267CAC5E}"/>
                </a:ext>
              </a:extLst>
            </p:cNvPr>
            <p:cNvSpPr/>
            <p:nvPr/>
          </p:nvSpPr>
          <p:spPr bwMode="auto">
            <a:xfrm>
              <a:off x="6549670" y="-1032"/>
              <a:ext cx="55043" cy="235770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5" name="ïšlïḋè">
              <a:extLst>
                <a:ext uri="{FF2B5EF4-FFF2-40B4-BE49-F238E27FC236}">
                  <a16:creationId xmlns:a16="http://schemas.microsoft.com/office/drawing/2014/main" xmlns="" id="{61230ECB-18C0-47AB-A437-7E184C920583}"/>
                </a:ext>
              </a:extLst>
            </p:cNvPr>
            <p:cNvSpPr/>
            <p:nvPr/>
          </p:nvSpPr>
          <p:spPr bwMode="auto">
            <a:xfrm>
              <a:off x="5876453" y="2403822"/>
              <a:ext cx="42341" cy="231483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6" name="ïslidè">
              <a:extLst>
                <a:ext uri="{FF2B5EF4-FFF2-40B4-BE49-F238E27FC236}">
                  <a16:creationId xmlns:a16="http://schemas.microsoft.com/office/drawing/2014/main" xmlns="" id="{7DBC86EE-C05B-401E-A7BA-7AC07DA3B504}"/>
                </a:ext>
              </a:extLst>
            </p:cNvPr>
            <p:cNvSpPr/>
            <p:nvPr/>
          </p:nvSpPr>
          <p:spPr bwMode="auto">
            <a:xfrm>
              <a:off x="6668224" y="914183"/>
              <a:ext cx="52927" cy="244343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7" name="ïSļiďê">
              <a:extLst>
                <a:ext uri="{FF2B5EF4-FFF2-40B4-BE49-F238E27FC236}">
                  <a16:creationId xmlns:a16="http://schemas.microsoft.com/office/drawing/2014/main" xmlns="" id="{D4A7159F-EFAA-4A88-A1DF-0B5011FF4F67}"/>
                </a:ext>
              </a:extLst>
            </p:cNvPr>
            <p:cNvSpPr/>
            <p:nvPr/>
          </p:nvSpPr>
          <p:spPr bwMode="auto">
            <a:xfrm>
              <a:off x="6968843" y="2390961"/>
              <a:ext cx="48693" cy="246486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8" name="iṡḻiḑe">
              <a:extLst>
                <a:ext uri="{FF2B5EF4-FFF2-40B4-BE49-F238E27FC236}">
                  <a16:creationId xmlns:a16="http://schemas.microsoft.com/office/drawing/2014/main" xmlns="" id="{CA3F95CC-412B-4399-B448-FEE40911C57C}"/>
                </a:ext>
              </a:extLst>
            </p:cNvPr>
            <p:cNvSpPr/>
            <p:nvPr/>
          </p:nvSpPr>
          <p:spPr bwMode="auto">
            <a:xfrm>
              <a:off x="6081806" y="2292367"/>
              <a:ext cx="220172" cy="126458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9" name="îṩlîḑe">
              <a:extLst>
                <a:ext uri="{FF2B5EF4-FFF2-40B4-BE49-F238E27FC236}">
                  <a16:creationId xmlns:a16="http://schemas.microsoft.com/office/drawing/2014/main" xmlns="" id="{D8290510-3A70-4583-8042-FC85917CAE51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0" name="ïSḷïḑé">
              <a:extLst>
                <a:ext uri="{FF2B5EF4-FFF2-40B4-BE49-F238E27FC236}">
                  <a16:creationId xmlns:a16="http://schemas.microsoft.com/office/drawing/2014/main" xmlns="" id="{8F4DBCE2-4F21-4D07-BF7A-082C15144991}"/>
                </a:ext>
              </a:extLst>
            </p:cNvPr>
            <p:cNvSpPr/>
            <p:nvPr/>
          </p:nvSpPr>
          <p:spPr bwMode="auto">
            <a:xfrm>
              <a:off x="5950549" y="-783361"/>
              <a:ext cx="328140" cy="201476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1" name="iSļîḋe">
              <a:extLst>
                <a:ext uri="{FF2B5EF4-FFF2-40B4-BE49-F238E27FC236}">
                  <a16:creationId xmlns:a16="http://schemas.microsoft.com/office/drawing/2014/main" xmlns="" id="{5588AF62-781E-4D49-8D65-19C301026E1D}"/>
                </a:ext>
              </a:extLst>
            </p:cNvPr>
            <p:cNvSpPr/>
            <p:nvPr/>
          </p:nvSpPr>
          <p:spPr bwMode="auto">
            <a:xfrm>
              <a:off x="6285041" y="-594745"/>
              <a:ext cx="76213" cy="122172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2" name="íšlïḓé">
              <a:extLst>
                <a:ext uri="{FF2B5EF4-FFF2-40B4-BE49-F238E27FC236}">
                  <a16:creationId xmlns:a16="http://schemas.microsoft.com/office/drawing/2014/main" xmlns="" id="{082CC1BE-C935-4879-88EC-BD18F6D39621}"/>
                </a:ext>
              </a:extLst>
            </p:cNvPr>
            <p:cNvSpPr/>
            <p:nvPr/>
          </p:nvSpPr>
          <p:spPr bwMode="auto">
            <a:xfrm>
              <a:off x="7877052" y="1167100"/>
              <a:ext cx="97384" cy="160753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3" name="ïṥḻiḑè">
              <a:extLst>
                <a:ext uri="{FF2B5EF4-FFF2-40B4-BE49-F238E27FC236}">
                  <a16:creationId xmlns:a16="http://schemas.microsoft.com/office/drawing/2014/main" xmlns="" id="{E3D8FC27-65E0-4746-B56C-8FF5EFA5D296}"/>
                </a:ext>
              </a:extLst>
            </p:cNvPr>
            <p:cNvSpPr/>
            <p:nvPr/>
          </p:nvSpPr>
          <p:spPr bwMode="auto">
            <a:xfrm>
              <a:off x="7407070" y="16115"/>
              <a:ext cx="205352" cy="60014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4" name="ïŝliḋê">
              <a:extLst>
                <a:ext uri="{FF2B5EF4-FFF2-40B4-BE49-F238E27FC236}">
                  <a16:creationId xmlns:a16="http://schemas.microsoft.com/office/drawing/2014/main" xmlns="" id="{CF8CA516-D796-433E-973D-8E8E9EE98D46}"/>
                </a:ext>
              </a:extLst>
            </p:cNvPr>
            <p:cNvSpPr/>
            <p:nvPr/>
          </p:nvSpPr>
          <p:spPr bwMode="auto">
            <a:xfrm>
              <a:off x="7561613" y="614112"/>
              <a:ext cx="215938" cy="109312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5" name="ïśļiḍe">
              <a:extLst>
                <a:ext uri="{FF2B5EF4-FFF2-40B4-BE49-F238E27FC236}">
                  <a16:creationId xmlns:a16="http://schemas.microsoft.com/office/drawing/2014/main" xmlns="" id="{A9DF08E4-F958-49FD-8BA8-275885012D03}"/>
                </a:ext>
              </a:extLst>
            </p:cNvPr>
            <p:cNvSpPr/>
            <p:nvPr/>
          </p:nvSpPr>
          <p:spPr bwMode="auto">
            <a:xfrm>
              <a:off x="7381666" y="912041"/>
              <a:ext cx="93150" cy="10288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6" name="îṧľïdê">
              <a:extLst>
                <a:ext uri="{FF2B5EF4-FFF2-40B4-BE49-F238E27FC236}">
                  <a16:creationId xmlns:a16="http://schemas.microsoft.com/office/drawing/2014/main" xmlns="" id="{2AED1077-0D2C-4E97-858A-A1682B44B9E4}"/>
                </a:ext>
              </a:extLst>
            </p:cNvPr>
            <p:cNvSpPr/>
            <p:nvPr/>
          </p:nvSpPr>
          <p:spPr bwMode="auto">
            <a:xfrm>
              <a:off x="7843180" y="472650"/>
              <a:ext cx="38107" cy="259348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7" name="iṥ1ïḓê">
              <a:extLst>
                <a:ext uri="{FF2B5EF4-FFF2-40B4-BE49-F238E27FC236}">
                  <a16:creationId xmlns:a16="http://schemas.microsoft.com/office/drawing/2014/main" xmlns="" id="{3AD86A83-CEC3-4B69-829B-228CDB06049A}"/>
                </a:ext>
              </a:extLst>
            </p:cNvPr>
            <p:cNvSpPr/>
            <p:nvPr/>
          </p:nvSpPr>
          <p:spPr bwMode="auto">
            <a:xfrm>
              <a:off x="7775435" y="506944"/>
              <a:ext cx="42341" cy="220767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8" name="ïŝļïďê">
              <a:extLst>
                <a:ext uri="{FF2B5EF4-FFF2-40B4-BE49-F238E27FC236}">
                  <a16:creationId xmlns:a16="http://schemas.microsoft.com/office/drawing/2014/main" xmlns="" id="{3AD52743-598B-4E1F-A9FB-1B142234606A}"/>
                </a:ext>
              </a:extLst>
            </p:cNvPr>
            <p:cNvSpPr/>
            <p:nvPr/>
          </p:nvSpPr>
          <p:spPr bwMode="auto">
            <a:xfrm>
              <a:off x="6183423" y="-288243"/>
              <a:ext cx="84681" cy="143605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9" name="iŝľídê">
              <a:extLst>
                <a:ext uri="{FF2B5EF4-FFF2-40B4-BE49-F238E27FC236}">
                  <a16:creationId xmlns:a16="http://schemas.microsoft.com/office/drawing/2014/main" xmlns="" id="{E702BA00-F29E-40AD-A4E3-7B40FF202444}"/>
                </a:ext>
              </a:extLst>
            </p:cNvPr>
            <p:cNvSpPr/>
            <p:nvPr/>
          </p:nvSpPr>
          <p:spPr bwMode="auto">
            <a:xfrm>
              <a:off x="6399361" y="2080173"/>
              <a:ext cx="107968" cy="87879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0" name="íşḻïḓê">
              <a:extLst>
                <a:ext uri="{FF2B5EF4-FFF2-40B4-BE49-F238E27FC236}">
                  <a16:creationId xmlns:a16="http://schemas.microsoft.com/office/drawing/2014/main" xmlns="" id="{A2AF081D-66DA-44AD-BDFB-3AC34855418A}"/>
                </a:ext>
              </a:extLst>
            </p:cNvPr>
            <p:cNvSpPr/>
            <p:nvPr/>
          </p:nvSpPr>
          <p:spPr bwMode="auto">
            <a:xfrm>
              <a:off x="6458638" y="2183055"/>
              <a:ext cx="97384" cy="109312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1" name="ísļíḍe">
              <a:extLst>
                <a:ext uri="{FF2B5EF4-FFF2-40B4-BE49-F238E27FC236}">
                  <a16:creationId xmlns:a16="http://schemas.microsoft.com/office/drawing/2014/main" xmlns="" id="{55D3A45C-5981-4502-BA52-099B0A8BC06B}"/>
                </a:ext>
              </a:extLst>
            </p:cNvPr>
            <p:cNvSpPr/>
            <p:nvPr/>
          </p:nvSpPr>
          <p:spPr bwMode="auto">
            <a:xfrm>
              <a:off x="6473457" y="2052310"/>
              <a:ext cx="120672" cy="57870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2" name="išľiďe">
              <a:extLst>
                <a:ext uri="{FF2B5EF4-FFF2-40B4-BE49-F238E27FC236}">
                  <a16:creationId xmlns:a16="http://schemas.microsoft.com/office/drawing/2014/main" xmlns="" id="{87B3A6A9-DC71-461C-9FF2-434075176B58}"/>
                </a:ext>
              </a:extLst>
            </p:cNvPr>
            <p:cNvSpPr/>
            <p:nvPr/>
          </p:nvSpPr>
          <p:spPr bwMode="auto">
            <a:xfrm>
              <a:off x="6208828" y="1906561"/>
              <a:ext cx="171479" cy="85735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3" name="í$ḻíḍè">
              <a:extLst>
                <a:ext uri="{FF2B5EF4-FFF2-40B4-BE49-F238E27FC236}">
                  <a16:creationId xmlns:a16="http://schemas.microsoft.com/office/drawing/2014/main" xmlns="" id="{FF0297BA-3209-4E33-BED1-72FB765CB556}"/>
                </a:ext>
              </a:extLst>
            </p:cNvPr>
            <p:cNvSpPr/>
            <p:nvPr/>
          </p:nvSpPr>
          <p:spPr bwMode="auto">
            <a:xfrm>
              <a:off x="5626642" y="-603318"/>
              <a:ext cx="55043" cy="10288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4" name="i$ľîdé">
              <a:extLst>
                <a:ext uri="{FF2B5EF4-FFF2-40B4-BE49-F238E27FC236}">
                  <a16:creationId xmlns:a16="http://schemas.microsoft.com/office/drawing/2014/main" xmlns="" id="{7C221D5B-E5FD-4437-B279-31B1C2401E66}"/>
                </a:ext>
              </a:extLst>
            </p:cNvPr>
            <p:cNvSpPr/>
            <p:nvPr/>
          </p:nvSpPr>
          <p:spPr bwMode="auto">
            <a:xfrm>
              <a:off x="7515039" y="-20323"/>
              <a:ext cx="143958" cy="10288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5" name="îśḷîḑe">
              <a:extLst>
                <a:ext uri="{FF2B5EF4-FFF2-40B4-BE49-F238E27FC236}">
                  <a16:creationId xmlns:a16="http://schemas.microsoft.com/office/drawing/2014/main" xmlns="" id="{A24B4877-26B0-4DE7-B5EF-B3ED378FE597}"/>
                </a:ext>
              </a:extLst>
            </p:cNvPr>
            <p:cNvSpPr/>
            <p:nvPr/>
          </p:nvSpPr>
          <p:spPr bwMode="auto">
            <a:xfrm>
              <a:off x="5734612" y="-322537"/>
              <a:ext cx="67745" cy="128602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6" name="iśḷiḍé">
              <a:extLst>
                <a:ext uri="{FF2B5EF4-FFF2-40B4-BE49-F238E27FC236}">
                  <a16:creationId xmlns:a16="http://schemas.microsoft.com/office/drawing/2014/main" xmlns="" id="{CCD7B613-329E-4236-8246-24CA496D7FE2}"/>
                </a:ext>
              </a:extLst>
            </p:cNvPr>
            <p:cNvSpPr/>
            <p:nvPr/>
          </p:nvSpPr>
          <p:spPr bwMode="auto">
            <a:xfrm>
              <a:off x="7555263" y="549811"/>
              <a:ext cx="107968" cy="72874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7" name="iṩlîḓe">
              <a:extLst>
                <a:ext uri="{FF2B5EF4-FFF2-40B4-BE49-F238E27FC236}">
                  <a16:creationId xmlns:a16="http://schemas.microsoft.com/office/drawing/2014/main" xmlns="" id="{2311AA00-C3AA-4A35-8948-4350F3BA90A4}"/>
                </a:ext>
              </a:extLst>
            </p:cNvPr>
            <p:cNvSpPr/>
            <p:nvPr/>
          </p:nvSpPr>
          <p:spPr bwMode="auto">
            <a:xfrm>
              <a:off x="6604713" y="2011585"/>
              <a:ext cx="69863" cy="90021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8" name="îSḷiďê">
              <a:extLst>
                <a:ext uri="{FF2B5EF4-FFF2-40B4-BE49-F238E27FC236}">
                  <a16:creationId xmlns:a16="http://schemas.microsoft.com/office/drawing/2014/main" xmlns="" id="{D3F8B7F0-84A1-4031-B2DC-DD4F9BE0DAF0}"/>
                </a:ext>
              </a:extLst>
            </p:cNvPr>
            <p:cNvSpPr/>
            <p:nvPr/>
          </p:nvSpPr>
          <p:spPr bwMode="auto">
            <a:xfrm>
              <a:off x="6395127" y="1893701"/>
              <a:ext cx="131256" cy="38581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9" name="ïšļíḑé">
              <a:extLst>
                <a:ext uri="{FF2B5EF4-FFF2-40B4-BE49-F238E27FC236}">
                  <a16:creationId xmlns:a16="http://schemas.microsoft.com/office/drawing/2014/main" xmlns="" id="{443F79F0-3DBC-48A8-A533-0BB07C98F4A8}"/>
                </a:ext>
              </a:extLst>
            </p:cNvPr>
            <p:cNvSpPr/>
            <p:nvPr/>
          </p:nvSpPr>
          <p:spPr bwMode="auto">
            <a:xfrm>
              <a:off x="6600479" y="1930138"/>
              <a:ext cx="69863" cy="75018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0" name="îṧḻïḑe">
              <a:extLst>
                <a:ext uri="{FF2B5EF4-FFF2-40B4-BE49-F238E27FC236}">
                  <a16:creationId xmlns:a16="http://schemas.microsoft.com/office/drawing/2014/main" xmlns="" id="{C448C012-9DC0-41A1-B827-2772774681A9}"/>
                </a:ext>
              </a:extLst>
            </p:cNvPr>
            <p:cNvSpPr/>
            <p:nvPr/>
          </p:nvSpPr>
          <p:spPr bwMode="auto">
            <a:xfrm>
              <a:off x="5641462" y="-298961"/>
              <a:ext cx="74096" cy="30007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1" name="iṩlidé">
              <a:extLst>
                <a:ext uri="{FF2B5EF4-FFF2-40B4-BE49-F238E27FC236}">
                  <a16:creationId xmlns:a16="http://schemas.microsoft.com/office/drawing/2014/main" xmlns="" id="{BF8DBF56-5DFB-4091-A2C9-B948B9BDCB3A}"/>
                </a:ext>
              </a:extLst>
            </p:cNvPr>
            <p:cNvSpPr/>
            <p:nvPr/>
          </p:nvSpPr>
          <p:spPr bwMode="auto">
            <a:xfrm>
              <a:off x="7678051" y="43978"/>
              <a:ext cx="61393" cy="6644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2" name="íśḷíḋê">
              <a:extLst>
                <a:ext uri="{FF2B5EF4-FFF2-40B4-BE49-F238E27FC236}">
                  <a16:creationId xmlns:a16="http://schemas.microsoft.com/office/drawing/2014/main" xmlns="" id="{1F3390D5-BA35-45DE-96EA-B5841ADDA51A}"/>
                </a:ext>
              </a:extLst>
            </p:cNvPr>
            <p:cNvSpPr/>
            <p:nvPr/>
          </p:nvSpPr>
          <p:spPr bwMode="auto">
            <a:xfrm>
              <a:off x="7474816" y="560529"/>
              <a:ext cx="91032" cy="32150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3" name="iṥľíde">
              <a:extLst>
                <a:ext uri="{FF2B5EF4-FFF2-40B4-BE49-F238E27FC236}">
                  <a16:creationId xmlns:a16="http://schemas.microsoft.com/office/drawing/2014/main" xmlns="" id="{CB9A81FE-84AE-4C85-B2C5-285453039404}"/>
                </a:ext>
              </a:extLst>
            </p:cNvPr>
            <p:cNvSpPr/>
            <p:nvPr/>
          </p:nvSpPr>
          <p:spPr bwMode="auto">
            <a:xfrm>
              <a:off x="7728860" y="609826"/>
              <a:ext cx="29639" cy="6644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4" name="ïṡľïḓê">
              <a:extLst>
                <a:ext uri="{FF2B5EF4-FFF2-40B4-BE49-F238E27FC236}">
                  <a16:creationId xmlns:a16="http://schemas.microsoft.com/office/drawing/2014/main" xmlns="" id="{84460A32-03D7-4733-9714-C8E797F5FF60}"/>
                </a:ext>
              </a:extLst>
            </p:cNvPr>
            <p:cNvSpPr/>
            <p:nvPr/>
          </p:nvSpPr>
          <p:spPr bwMode="auto">
            <a:xfrm>
              <a:off x="6143199" y="1934424"/>
              <a:ext cx="29639" cy="75018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5" name="îŝļíḍé">
              <a:extLst>
                <a:ext uri="{FF2B5EF4-FFF2-40B4-BE49-F238E27FC236}">
                  <a16:creationId xmlns:a16="http://schemas.microsoft.com/office/drawing/2014/main" xmlns="" id="{67E6BBE7-F68F-4803-AC7A-1A0C17A2C4C9}"/>
                </a:ext>
              </a:extLst>
            </p:cNvPr>
            <p:cNvSpPr/>
            <p:nvPr/>
          </p:nvSpPr>
          <p:spPr bwMode="auto">
            <a:xfrm>
              <a:off x="6416297" y="1507896"/>
              <a:ext cx="38107" cy="87877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6" name="îṡḻiḍè">
              <a:extLst>
                <a:ext uri="{FF2B5EF4-FFF2-40B4-BE49-F238E27FC236}">
                  <a16:creationId xmlns:a16="http://schemas.microsoft.com/office/drawing/2014/main" xmlns="" id="{D337050B-4109-4810-99B3-3AD9A060E6A5}"/>
                </a:ext>
              </a:extLst>
            </p:cNvPr>
            <p:cNvSpPr/>
            <p:nvPr/>
          </p:nvSpPr>
          <p:spPr bwMode="auto">
            <a:xfrm>
              <a:off x="6416297" y="2281649"/>
              <a:ext cx="91032" cy="2143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7" name="ïśḻiďé">
              <a:extLst>
                <a:ext uri="{FF2B5EF4-FFF2-40B4-BE49-F238E27FC236}">
                  <a16:creationId xmlns:a16="http://schemas.microsoft.com/office/drawing/2014/main" xmlns="" id="{38B0F58E-C521-4C57-BB1D-D653E0A9FE50}"/>
                </a:ext>
              </a:extLst>
            </p:cNvPr>
            <p:cNvSpPr/>
            <p:nvPr/>
          </p:nvSpPr>
          <p:spPr bwMode="auto">
            <a:xfrm>
              <a:off x="7853764" y="1119946"/>
              <a:ext cx="14820" cy="15004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8" name="iṥļîde">
              <a:extLst>
                <a:ext uri="{FF2B5EF4-FFF2-40B4-BE49-F238E27FC236}">
                  <a16:creationId xmlns:a16="http://schemas.microsoft.com/office/drawing/2014/main" xmlns="" id="{BE18BBE3-4819-4E72-9E4F-69B8F93D5203}"/>
                </a:ext>
              </a:extLst>
            </p:cNvPr>
            <p:cNvSpPr/>
            <p:nvPr/>
          </p:nvSpPr>
          <p:spPr bwMode="auto">
            <a:xfrm>
              <a:off x="7491752" y="800586"/>
              <a:ext cx="14819" cy="15003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9" name="iṡļïďe">
              <a:extLst>
                <a:ext uri="{FF2B5EF4-FFF2-40B4-BE49-F238E27FC236}">
                  <a16:creationId xmlns:a16="http://schemas.microsoft.com/office/drawing/2014/main" xmlns="" id="{C999F48B-54B5-4B01-B93D-3E05318C29BD}"/>
                </a:ext>
              </a:extLst>
            </p:cNvPr>
            <p:cNvSpPr/>
            <p:nvPr/>
          </p:nvSpPr>
          <p:spPr bwMode="auto">
            <a:xfrm>
              <a:off x="7489634" y="864887"/>
              <a:ext cx="8468" cy="10716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0" name="ï$ḷíḑè">
              <a:extLst>
                <a:ext uri="{FF2B5EF4-FFF2-40B4-BE49-F238E27FC236}">
                  <a16:creationId xmlns:a16="http://schemas.microsoft.com/office/drawing/2014/main" xmlns="" id="{25BC7D87-FA2B-4E93-AC24-A5B192268583}"/>
                </a:ext>
              </a:extLst>
            </p:cNvPr>
            <p:cNvSpPr/>
            <p:nvPr/>
          </p:nvSpPr>
          <p:spPr bwMode="auto">
            <a:xfrm>
              <a:off x="7205951" y="341906"/>
              <a:ext cx="6352" cy="8573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1" name="ïSḷiḓê">
              <a:extLst>
                <a:ext uri="{FF2B5EF4-FFF2-40B4-BE49-F238E27FC236}">
                  <a16:creationId xmlns:a16="http://schemas.microsoft.com/office/drawing/2014/main" xmlns="" id="{A1D68DD6-58A5-43D6-AFD7-002714A6E21D}"/>
                </a:ext>
              </a:extLst>
            </p:cNvPr>
            <p:cNvSpPr/>
            <p:nvPr/>
          </p:nvSpPr>
          <p:spPr bwMode="auto">
            <a:xfrm>
              <a:off x="6301977" y="23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2" name="is1iḍê">
              <a:extLst>
                <a:ext uri="{FF2B5EF4-FFF2-40B4-BE49-F238E27FC236}">
                  <a16:creationId xmlns:a16="http://schemas.microsoft.com/office/drawing/2014/main" xmlns="" id="{78D40B13-23DD-4847-99D2-BC9608CA8E21}"/>
                </a:ext>
              </a:extLst>
            </p:cNvPr>
            <p:cNvSpPr/>
            <p:nvPr/>
          </p:nvSpPr>
          <p:spPr bwMode="auto">
            <a:xfrm>
              <a:off x="6301977" y="2337377"/>
              <a:ext cx="8468" cy="4287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3" name="iṧļîďe">
              <a:extLst>
                <a:ext uri="{FF2B5EF4-FFF2-40B4-BE49-F238E27FC236}">
                  <a16:creationId xmlns:a16="http://schemas.microsoft.com/office/drawing/2014/main" xmlns="" id="{37BE2A4D-EA3E-4EF5-8A05-99826F2F81CD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4" name="isļîḋe">
              <a:extLst>
                <a:ext uri="{FF2B5EF4-FFF2-40B4-BE49-F238E27FC236}">
                  <a16:creationId xmlns:a16="http://schemas.microsoft.com/office/drawing/2014/main" xmlns="" id="{A58C42D1-4349-4B2D-9693-70DA2DDFC010}"/>
                </a:ext>
              </a:extLst>
            </p:cNvPr>
            <p:cNvSpPr/>
            <p:nvPr/>
          </p:nvSpPr>
          <p:spPr bwMode="auto">
            <a:xfrm>
              <a:off x="6456520" y="2069457"/>
              <a:ext cx="6352" cy="6429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5" name="ïṧľîḋe">
              <a:extLst>
                <a:ext uri="{FF2B5EF4-FFF2-40B4-BE49-F238E27FC236}">
                  <a16:creationId xmlns:a16="http://schemas.microsoft.com/office/drawing/2014/main" xmlns="" id="{E579A0F2-26B5-4331-B5B7-330176D64420}"/>
                </a:ext>
              </a:extLst>
            </p:cNvPr>
            <p:cNvSpPr/>
            <p:nvPr/>
          </p:nvSpPr>
          <p:spPr bwMode="auto">
            <a:xfrm>
              <a:off x="5791771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6" name="îṡḷîḋê">
              <a:extLst>
                <a:ext uri="{FF2B5EF4-FFF2-40B4-BE49-F238E27FC236}">
                  <a16:creationId xmlns:a16="http://schemas.microsoft.com/office/drawing/2014/main" xmlns="" id="{96111739-B362-40F9-A593-5DD9E4E23436}"/>
                </a:ext>
              </a:extLst>
            </p:cNvPr>
            <p:cNvSpPr/>
            <p:nvPr/>
          </p:nvSpPr>
          <p:spPr bwMode="auto">
            <a:xfrm>
              <a:off x="5791771" y="266887"/>
              <a:ext cx="6352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7" name="ïṧḷîḑe">
              <a:extLst>
                <a:ext uri="{FF2B5EF4-FFF2-40B4-BE49-F238E27FC236}">
                  <a16:creationId xmlns:a16="http://schemas.microsoft.com/office/drawing/2014/main" xmlns="" id="{1169DA46-157C-4B47-BB4D-1BCA1E7E03A5}"/>
                </a:ext>
              </a:extLst>
            </p:cNvPr>
            <p:cNvSpPr/>
            <p:nvPr/>
          </p:nvSpPr>
          <p:spPr bwMode="auto">
            <a:xfrm>
              <a:off x="5793889" y="266887"/>
              <a:ext cx="6350" cy="2144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8" name="iṧḻïḓe">
              <a:extLst>
                <a:ext uri="{FF2B5EF4-FFF2-40B4-BE49-F238E27FC236}">
                  <a16:creationId xmlns:a16="http://schemas.microsoft.com/office/drawing/2014/main" xmlns="" id="{82472A56-1C92-4BE2-AC38-D4B0142EE57F}"/>
                </a:ext>
              </a:extLst>
            </p:cNvPr>
            <p:cNvSpPr/>
            <p:nvPr/>
          </p:nvSpPr>
          <p:spPr bwMode="auto">
            <a:xfrm>
              <a:off x="5793889" y="266887"/>
              <a:ext cx="423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9" name="îslîḋè">
              <a:extLst>
                <a:ext uri="{FF2B5EF4-FFF2-40B4-BE49-F238E27FC236}">
                  <a16:creationId xmlns:a16="http://schemas.microsoft.com/office/drawing/2014/main" xmlns="" id="{0B5EFF25-C080-48D1-8493-3E84116F2B2E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0" name="ïṩḷîḋê">
              <a:extLst>
                <a:ext uri="{FF2B5EF4-FFF2-40B4-BE49-F238E27FC236}">
                  <a16:creationId xmlns:a16="http://schemas.microsoft.com/office/drawing/2014/main" xmlns="" id="{AA2CE2D5-AFBF-4DCA-BA1B-E171E907853C}"/>
                </a:ext>
              </a:extLst>
            </p:cNvPr>
            <p:cNvSpPr/>
            <p:nvPr/>
          </p:nvSpPr>
          <p:spPr bwMode="auto">
            <a:xfrm>
              <a:off x="5798123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1" name="íṡḻïḓe">
              <a:extLst>
                <a:ext uri="{FF2B5EF4-FFF2-40B4-BE49-F238E27FC236}">
                  <a16:creationId xmlns:a16="http://schemas.microsoft.com/office/drawing/2014/main" xmlns="" id="{7E5494A3-8AE3-4151-B2F9-05EDB99752E5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2144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2" name="ïṩļïďe">
              <a:extLst>
                <a:ext uri="{FF2B5EF4-FFF2-40B4-BE49-F238E27FC236}">
                  <a16:creationId xmlns:a16="http://schemas.microsoft.com/office/drawing/2014/main" xmlns="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3" name="íṥļîḍè">
              <a:extLst>
                <a:ext uri="{FF2B5EF4-FFF2-40B4-BE49-F238E27FC236}">
                  <a16:creationId xmlns:a16="http://schemas.microsoft.com/office/drawing/2014/main" xmlns="" id="{7CBF31A6-EEAD-46D0-AFB7-D7B50EBCF60A}"/>
                </a:ext>
              </a:extLst>
            </p:cNvPr>
            <p:cNvSpPr/>
            <p:nvPr/>
          </p:nvSpPr>
          <p:spPr bwMode="auto">
            <a:xfrm>
              <a:off x="7349910" y="369769"/>
              <a:ext cx="370482" cy="120028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4" name="i$1íde">
              <a:extLst>
                <a:ext uri="{FF2B5EF4-FFF2-40B4-BE49-F238E27FC236}">
                  <a16:creationId xmlns:a16="http://schemas.microsoft.com/office/drawing/2014/main" xmlns="" id="{AA584F1B-6D93-4BC7-8250-83864997387D}"/>
                </a:ext>
              </a:extLst>
            </p:cNvPr>
            <p:cNvSpPr/>
            <p:nvPr/>
          </p:nvSpPr>
          <p:spPr bwMode="auto">
            <a:xfrm>
              <a:off x="7635710" y="245454"/>
              <a:ext cx="93150" cy="75018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5" name="ïşlíďê">
              <a:extLst>
                <a:ext uri="{FF2B5EF4-FFF2-40B4-BE49-F238E27FC236}">
                  <a16:creationId xmlns:a16="http://schemas.microsoft.com/office/drawing/2014/main" xmlns="" id="{D4F12FFD-F367-48D0-8F5A-24DA40E4DFFB}"/>
                </a:ext>
              </a:extLst>
            </p:cNvPr>
            <p:cNvSpPr/>
            <p:nvPr/>
          </p:nvSpPr>
          <p:spPr bwMode="auto">
            <a:xfrm>
              <a:off x="7330857" y="296895"/>
              <a:ext cx="93150" cy="79305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6" name="ïsļïḋe">
              <a:extLst>
                <a:ext uri="{FF2B5EF4-FFF2-40B4-BE49-F238E27FC236}">
                  <a16:creationId xmlns:a16="http://schemas.microsoft.com/office/drawing/2014/main" xmlns="" id="{8B9B7873-33DF-443B-83C2-353CB6143B09}"/>
                </a:ext>
              </a:extLst>
            </p:cNvPr>
            <p:cNvSpPr/>
            <p:nvPr/>
          </p:nvSpPr>
          <p:spPr bwMode="auto">
            <a:xfrm>
              <a:off x="7517156" y="318328"/>
              <a:ext cx="74096" cy="53585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7" name="i$1ïḓe">
              <a:extLst>
                <a:ext uri="{FF2B5EF4-FFF2-40B4-BE49-F238E27FC236}">
                  <a16:creationId xmlns:a16="http://schemas.microsoft.com/office/drawing/2014/main" xmlns="" id="{AAD2CD91-5391-45C7-B4B4-D2ADB57EC3DE}"/>
                </a:ext>
              </a:extLst>
            </p:cNvPr>
            <p:cNvSpPr/>
            <p:nvPr/>
          </p:nvSpPr>
          <p:spPr bwMode="auto">
            <a:xfrm>
              <a:off x="5999241" y="-1083432"/>
              <a:ext cx="76213" cy="83592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8" name="îšlidé">
              <a:extLst>
                <a:ext uri="{FF2B5EF4-FFF2-40B4-BE49-F238E27FC236}">
                  <a16:creationId xmlns:a16="http://schemas.microsoft.com/office/drawing/2014/main" xmlns="" id="{9646A0CB-799A-453C-9748-EA50C9ABAD40}"/>
                </a:ext>
              </a:extLst>
            </p:cNvPr>
            <p:cNvSpPr/>
            <p:nvPr/>
          </p:nvSpPr>
          <p:spPr bwMode="auto">
            <a:xfrm>
              <a:off x="6475574" y="1653644"/>
              <a:ext cx="74096" cy="60014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9" name="ï$ḻíḍe">
              <a:extLst>
                <a:ext uri="{FF2B5EF4-FFF2-40B4-BE49-F238E27FC236}">
                  <a16:creationId xmlns:a16="http://schemas.microsoft.com/office/drawing/2014/main" xmlns="" id="{7B99E3CD-4C64-42D0-8118-AE3BD6A2F653}"/>
                </a:ext>
              </a:extLst>
            </p:cNvPr>
            <p:cNvSpPr/>
            <p:nvPr/>
          </p:nvSpPr>
          <p:spPr bwMode="auto">
            <a:xfrm>
              <a:off x="6240583" y="-1066285"/>
              <a:ext cx="78331" cy="85735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0" name="ïsľîďé">
              <a:extLst>
                <a:ext uri="{FF2B5EF4-FFF2-40B4-BE49-F238E27FC236}">
                  <a16:creationId xmlns:a16="http://schemas.microsoft.com/office/drawing/2014/main" xmlns="" id="{83D05435-19E8-480C-A24D-55EBFD55E339}"/>
                </a:ext>
              </a:extLst>
            </p:cNvPr>
            <p:cNvSpPr/>
            <p:nvPr/>
          </p:nvSpPr>
          <p:spPr bwMode="auto">
            <a:xfrm>
              <a:off x="6028879" y="-946256"/>
              <a:ext cx="133374" cy="79305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1" name="ïṣļïḓê">
              <a:extLst>
                <a:ext uri="{FF2B5EF4-FFF2-40B4-BE49-F238E27FC236}">
                  <a16:creationId xmlns:a16="http://schemas.microsoft.com/office/drawing/2014/main" xmlns="" id="{F1E49FED-C02F-4034-BB0D-C832E2686392}"/>
                </a:ext>
              </a:extLst>
            </p:cNvPr>
            <p:cNvSpPr/>
            <p:nvPr/>
          </p:nvSpPr>
          <p:spPr bwMode="auto">
            <a:xfrm>
              <a:off x="6043699" y="-845518"/>
              <a:ext cx="95266" cy="42867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2" name="îṣlíḍe">
              <a:extLst>
                <a:ext uri="{FF2B5EF4-FFF2-40B4-BE49-F238E27FC236}">
                  <a16:creationId xmlns:a16="http://schemas.microsoft.com/office/drawing/2014/main" xmlns="" id="{F916A81E-729C-4D59-9E57-0648D08EE402}"/>
                </a:ext>
              </a:extLst>
            </p:cNvPr>
            <p:cNvSpPr/>
            <p:nvPr/>
          </p:nvSpPr>
          <p:spPr bwMode="auto">
            <a:xfrm>
              <a:off x="7282165" y="378342"/>
              <a:ext cx="61395" cy="53585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3" name="íṡľïḓe">
              <a:extLst>
                <a:ext uri="{FF2B5EF4-FFF2-40B4-BE49-F238E27FC236}">
                  <a16:creationId xmlns:a16="http://schemas.microsoft.com/office/drawing/2014/main" xmlns="" id="{DB1A0C3F-1578-4546-87F4-A30E9C0329EC}"/>
                </a:ext>
              </a:extLst>
            </p:cNvPr>
            <p:cNvSpPr/>
            <p:nvPr/>
          </p:nvSpPr>
          <p:spPr bwMode="auto">
            <a:xfrm>
              <a:off x="7711924" y="301181"/>
              <a:ext cx="40223" cy="53585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4" name="ïṧḷíḑé">
              <a:extLst>
                <a:ext uri="{FF2B5EF4-FFF2-40B4-BE49-F238E27FC236}">
                  <a16:creationId xmlns:a16="http://schemas.microsoft.com/office/drawing/2014/main" xmlns="" id="{30E22077-4360-47D0-8B58-83D8D4D3191E}"/>
                </a:ext>
              </a:extLst>
            </p:cNvPr>
            <p:cNvSpPr/>
            <p:nvPr/>
          </p:nvSpPr>
          <p:spPr bwMode="auto">
            <a:xfrm>
              <a:off x="6536968" y="1709372"/>
              <a:ext cx="69863" cy="62157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5" name="ïṣḷîďe">
              <a:extLst>
                <a:ext uri="{FF2B5EF4-FFF2-40B4-BE49-F238E27FC236}">
                  <a16:creationId xmlns:a16="http://schemas.microsoft.com/office/drawing/2014/main" xmlns="" id="{7F690763-6FF5-4644-BFBC-B90429C52602}"/>
                </a:ext>
              </a:extLst>
            </p:cNvPr>
            <p:cNvSpPr/>
            <p:nvPr/>
          </p:nvSpPr>
          <p:spPr bwMode="auto">
            <a:xfrm>
              <a:off x="6354903" y="-922679"/>
              <a:ext cx="76213" cy="62157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6" name="îṩľíďe">
              <a:extLst>
                <a:ext uri="{FF2B5EF4-FFF2-40B4-BE49-F238E27FC236}">
                  <a16:creationId xmlns:a16="http://schemas.microsoft.com/office/drawing/2014/main" xmlns="" id="{3F9BEB4F-50BA-4469-A504-1FB26DA96A87}"/>
                </a:ext>
              </a:extLst>
            </p:cNvPr>
            <p:cNvSpPr/>
            <p:nvPr/>
          </p:nvSpPr>
          <p:spPr bwMode="auto">
            <a:xfrm>
              <a:off x="5895507" y="-991266"/>
              <a:ext cx="84681" cy="62157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sp>
        <p:nvSpPr>
          <p:cNvPr id="177" name="íşļïḋê">
            <a:extLst>
              <a:ext uri="{FF2B5EF4-FFF2-40B4-BE49-F238E27FC236}">
                <a16:creationId xmlns:a16="http://schemas.microsoft.com/office/drawing/2014/main" xmlns="" id="{ECA00E95-167F-4311-A8AF-BA3CC1557878}"/>
              </a:ext>
            </a:extLst>
          </p:cNvPr>
          <p:cNvSpPr txBox="1"/>
          <p:nvPr/>
        </p:nvSpPr>
        <p:spPr>
          <a:xfrm>
            <a:off x="5562602" y="1866276"/>
            <a:ext cx="2093913" cy="11366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8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800" b="1" dirty="0" smtClean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8</a:t>
            </a:r>
            <a:endParaRPr lang="en-US" altLang="en-US" sz="88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7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9" name="Picture 1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5350"/>
            <a:ext cx="607708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loài vật trong đoạn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971550"/>
            <a:ext cx="2895600" cy="3557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Rền rĩ kéo đàn</a:t>
            </a:r>
          </a:p>
          <a:p>
            <a:pPr>
              <a:lnSpc>
                <a:spcPct val="120000"/>
              </a:lnSpc>
            </a:pP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 là anh dế</a:t>
            </a:r>
          </a:p>
          <a:p>
            <a:pPr>
              <a:lnSpc>
                <a:spcPct val="120000"/>
              </a:lnSpc>
            </a:pP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chậm trễ</a:t>
            </a:r>
          </a:p>
          <a:p>
            <a:pPr>
              <a:lnSpc>
                <a:spcPct val="120000"/>
              </a:lnSpc>
            </a:pP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họ nhà sên</a:t>
            </a:r>
          </a:p>
          <a:p>
            <a:pPr>
              <a:lnSpc>
                <a:spcPct val="120000"/>
              </a:lnSpc>
            </a:pP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thắp đèn lên</a:t>
            </a:r>
          </a:p>
          <a:p>
            <a:pPr>
              <a:lnSpc>
                <a:spcPct val="120000"/>
              </a:lnSpc>
            </a:pP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cô đom đóm.</a:t>
            </a:r>
          </a:p>
          <a:p>
            <a:pPr algn="r">
              <a:lnSpc>
                <a:spcPct val="120000"/>
              </a:lnSpc>
            </a:pPr>
            <a:r>
              <a:rPr lang="vi-VN" sz="2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(Vè loài vật)</a:t>
            </a:r>
          </a:p>
        </p:txBody>
      </p:sp>
      <p:sp>
        <p:nvSpPr>
          <p:cNvPr id="7" name="Oval 6"/>
          <p:cNvSpPr/>
          <p:nvPr/>
        </p:nvSpPr>
        <p:spPr>
          <a:xfrm>
            <a:off x="2514600" y="150495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5734" y="255746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3574676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2400" y="0"/>
            <a:ext cx="784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5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 hợp từ ngữ ở cột A với từ ngữ ở cột B để tạo câu.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51621" y="1581149"/>
            <a:ext cx="3430588" cy="535387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2825239"/>
            <a:ext cx="3430588" cy="535387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18875" y="4171950"/>
            <a:ext cx="3430588" cy="535387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mật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ngọt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8496" y="1581150"/>
            <a:ext cx="2008646" cy="535387"/>
          </a:xfrm>
          <a:prstGeom prst="roundRect">
            <a:avLst>
              <a:gd name="adj" fmla="val 50000"/>
            </a:avLst>
          </a:prstGeom>
          <a:solidFill>
            <a:srgbClr val="BAE5E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sầu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8496" y="2825239"/>
            <a:ext cx="2008646" cy="535387"/>
          </a:xfrm>
          <a:prstGeom prst="roundRect">
            <a:avLst>
              <a:gd name="adj" fmla="val 50000"/>
            </a:avLst>
          </a:prstGeom>
          <a:solidFill>
            <a:srgbClr val="BAE5E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8496" y="4171950"/>
            <a:ext cx="2008646" cy="535387"/>
          </a:xfrm>
          <a:prstGeom prst="roundRect">
            <a:avLst>
              <a:gd name="adj" fmla="val 50000"/>
            </a:avLst>
          </a:prstGeom>
          <a:solidFill>
            <a:srgbClr val="BAE5E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674122"/>
            <a:ext cx="560438" cy="560438"/>
          </a:xfrm>
          <a:prstGeom prst="ellipse">
            <a:avLst/>
          </a:prstGeom>
          <a:solidFill>
            <a:srgbClr val="FF3300"/>
          </a:solidFill>
          <a:ln w="3175" cap="flat" cmpd="dbl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86696" y="674122"/>
            <a:ext cx="560438" cy="560438"/>
          </a:xfrm>
          <a:prstGeom prst="ellipse">
            <a:avLst/>
          </a:prstGeom>
          <a:solidFill>
            <a:srgbClr val="FF3300"/>
          </a:solidFill>
          <a:ln w="3175" cap="flat" cmpd="dbl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916482"/>
            <a:ext cx="7905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8" idx="3"/>
            <a:endCxn id="5" idx="1"/>
          </p:cNvCxnSpPr>
          <p:nvPr/>
        </p:nvCxnSpPr>
        <p:spPr>
          <a:xfrm flipV="1">
            <a:off x="3037142" y="1848843"/>
            <a:ext cx="1714479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3037141" y="3123734"/>
            <a:ext cx="1781734" cy="1315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1"/>
          </p:cNvCxnSpPr>
          <p:nvPr/>
        </p:nvCxnSpPr>
        <p:spPr>
          <a:xfrm flipV="1">
            <a:off x="3018866" y="3092933"/>
            <a:ext cx="1781734" cy="13467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Work Out Fitness Sticker By Aminal Sticker for iOS &amp;amp; Android | GIPHY in  2021 | Cute questions, Imessage sticker, Kawaii anim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59" y="52656"/>
            <a:ext cx="1181904" cy="11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a GIPHY | Cute gif, Love stickers, Imessage stick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47" y="52656"/>
            <a:ext cx="1298882" cy="12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1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2400" y="33576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  <a:r>
              <a:rPr lang="en-US" sz="2500" b="1" kern="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2500" b="1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theo mẫu. Viết vào vở câu hỏi, câu trả lời của em và bạn.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1556"/>
            <a:ext cx="8991600" cy="212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099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Chuột sống ở đâu?</a:t>
            </a:r>
          </a:p>
          <a:p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Chuột sống trong hang.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1936" y="2644430"/>
            <a:ext cx="5155054" cy="1018700"/>
            <a:chOff x="606323" y="467999"/>
            <a:chExt cx="6898289" cy="1358266"/>
          </a:xfrm>
          <a:solidFill>
            <a:srgbClr val="ED7D31">
              <a:lumMod val="20000"/>
              <a:lumOff val="80000"/>
            </a:srgbClr>
          </a:solidFill>
        </p:grpSpPr>
        <p:sp>
          <p:nvSpPr>
            <p:cNvPr id="9" name="Pentagon 8"/>
            <p:cNvSpPr/>
            <p:nvPr/>
          </p:nvSpPr>
          <p:spPr>
            <a:xfrm rot="10800000">
              <a:off x="1428570" y="646578"/>
              <a:ext cx="6076042" cy="1001109"/>
            </a:xfrm>
            <a:prstGeom prst="homePlate">
              <a:avLst>
                <a:gd name="adj" fmla="val 50000"/>
              </a:avLst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92279" y="862077"/>
              <a:ext cx="3988720" cy="6360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defTabSz="684737"/>
              <a:r>
                <a:rPr kumimoji="0" lang="vi-V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</a:rPr>
                <a:t>Chuột sống ở đâu?</a:t>
              </a:r>
              <a:endParaRPr kumimoji="0" lang="vi-VN" sz="2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6323" y="467999"/>
              <a:ext cx="1451697" cy="1358266"/>
            </a:xfrm>
            <a:prstGeom prst="ellipse">
              <a:avLst/>
            </a:prstGeom>
            <a:grpFill/>
            <a:ln w="127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684737"/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Hỏi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: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65032" y="43171"/>
            <a:ext cx="7217427" cy="807920"/>
          </a:xfrm>
          <a:prstGeom prst="rect">
            <a:avLst/>
          </a:prstGeom>
          <a:noFill/>
        </p:spPr>
        <p:txBody>
          <a:bodyPr wrap="square" lIns="68590" tIns="34293" rIns="68590" bIns="34293" rtlCol="0">
            <a:spAutoFit/>
          </a:bodyPr>
          <a:lstStyle/>
          <a:p>
            <a:pPr defTabSz="913284"/>
            <a:r>
              <a:rPr lang="vi-VN" sz="2100" b="1" dirty="0">
                <a:solidFill>
                  <a:prstClr val="black"/>
                </a:solidFill>
                <a:latin typeface="Arial-Rounded"/>
              </a:rPr>
              <a:t> </a:t>
            </a:r>
            <a:r>
              <a:rPr lang="vi-VN" sz="24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theo mẫu. Viết vào vở câu hỏi, câu trả lời của em và bạn.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2386397" y="3861002"/>
            <a:ext cx="5321928" cy="1031951"/>
            <a:chOff x="1868" y="199458"/>
            <a:chExt cx="7583973" cy="1375935"/>
          </a:xfrm>
          <a:solidFill>
            <a:srgbClr val="B2FCB2"/>
          </a:solidFill>
        </p:grpSpPr>
        <p:sp>
          <p:nvSpPr>
            <p:cNvPr id="14" name="Pentagon 13"/>
            <p:cNvSpPr/>
            <p:nvPr/>
          </p:nvSpPr>
          <p:spPr>
            <a:xfrm rot="10800000">
              <a:off x="755056" y="423657"/>
              <a:ext cx="6830785" cy="1024198"/>
            </a:xfrm>
            <a:prstGeom prst="homePlate">
              <a:avLst>
                <a:gd name="adj" fmla="val 50000"/>
              </a:avLst>
            </a:prstGeom>
            <a:grp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2024" y="601817"/>
              <a:ext cx="5726228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4737"/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Chuột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sống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</a:t>
              </a:r>
              <a:r>
                <a:rPr kumimoji="0" lang="en-US" sz="2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trong</a:t>
              </a:r>
              <a:r>
                <a:rPr kumimoji="0" 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</a:rPr>
                <a:t> hang</a:t>
              </a:r>
              <a:endParaRPr kumimoji="0" lang="vi-VN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68" y="199458"/>
              <a:ext cx="1506374" cy="1375935"/>
            </a:xfrm>
            <a:prstGeom prst="ellipse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47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/>
                  <a:ea typeface="+mn-ea"/>
                  <a:cs typeface="+mn-cs"/>
                </a:rPr>
                <a:t>Đáp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" y="-90249"/>
            <a:ext cx="1371295" cy="136790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0" y="1650511"/>
            <a:ext cx="1573778" cy="20642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6" y="2269457"/>
            <a:ext cx="1432054" cy="27250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44782"/>
            <a:ext cx="2598689" cy="19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8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2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0d5257f-2add-4aa4-8d10-cc9c0e7b5fc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731</Words>
  <Application>Microsoft Office PowerPoint</Application>
  <PresentationFormat>On-screen Show (16:9)</PresentationFormat>
  <Paragraphs>117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1_包图主题2</vt:lpstr>
      <vt:lpstr>包图主题2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8</cp:revision>
  <dcterms:created xsi:type="dcterms:W3CDTF">2021-11-30T02:00:50Z</dcterms:created>
  <dcterms:modified xsi:type="dcterms:W3CDTF">2021-11-30T10:18:07Z</dcterms:modified>
</cp:coreProperties>
</file>