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6" r:id="rId4"/>
    <p:sldMasterId id="2147483689" r:id="rId5"/>
    <p:sldMasterId id="2147483701" r:id="rId6"/>
  </p:sldMasterIdLst>
  <p:notesMasterIdLst>
    <p:notesMasterId r:id="rId27"/>
  </p:notesMasterIdLst>
  <p:sldIdLst>
    <p:sldId id="257" r:id="rId7"/>
    <p:sldId id="258" r:id="rId8"/>
    <p:sldId id="266" r:id="rId9"/>
    <p:sldId id="259" r:id="rId10"/>
    <p:sldId id="261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6" r:id="rId24"/>
    <p:sldId id="264" r:id="rId25"/>
    <p:sldId id="26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85C1-D040-43CD-9982-B4D567A16F47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BBDFD-7349-42C7-AF26-DD8052F6B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1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2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2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0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823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41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2021/12/5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75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5619-F44C-4223-A1D4-AE2CF1D21818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89" t="5304" r="10334" b="53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9144001" cy="51435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28560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05/12/2021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vuhong197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facebook.com/vuhong19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5.wdp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473993" y="352062"/>
            <a:ext cx="621537" cy="5152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0561"/>
            <a:ext cx="675281" cy="8517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4435052" y="666169"/>
            <a:ext cx="863076" cy="5753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9" y="355129"/>
            <a:ext cx="1110854" cy="6655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64" y="209501"/>
            <a:ext cx="816876" cy="489406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=""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" y="110086"/>
            <a:ext cx="1723013" cy="141268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="" xmlns:a16="http://schemas.microsoft.com/office/drawing/2014/main" id="{E4F1B9B2-4090-47B9-A535-D772B3D1D4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12091"/>
          <a:stretch/>
        </p:blipFill>
        <p:spPr>
          <a:xfrm>
            <a:off x="6196202" y="698907"/>
            <a:ext cx="2462012" cy="3017172"/>
          </a:xfrm>
          <a:prstGeom prst="rect">
            <a:avLst/>
          </a:prstGeom>
        </p:spPr>
      </p:pic>
      <p:sp>
        <p:nvSpPr>
          <p:cNvPr id="20" name="文本框 17">
            <a:extLst>
              <a:ext uri="{FF2B5EF4-FFF2-40B4-BE49-F238E27FC236}">
                <a16:creationId xmlns="" xmlns:a16="http://schemas.microsoft.com/office/drawing/2014/main" id="{A774FCAD-5EE2-4756-9295-E3AF88A9C58D}"/>
              </a:ext>
            </a:extLst>
          </p:cNvPr>
          <p:cNvSpPr txBox="1"/>
          <p:nvPr/>
        </p:nvSpPr>
        <p:spPr>
          <a:xfrm>
            <a:off x="613245" y="1885950"/>
            <a:ext cx="6152555" cy="1283043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999" y="819150"/>
            <a:ext cx="4800601" cy="931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9314" y="203540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6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li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89569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5800" y="1164357"/>
            <a:ext cx="441613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81041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87"/>
            <a:ext cx="29565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776" y="158211"/>
            <a:ext cx="6685806" cy="584739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VIDEO HƯỚNG DẪN VIẾT CHỮ HOA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vừa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hữ Y 5 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" y="596578"/>
            <a:ext cx="7226538" cy="44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3350"/>
            <a:ext cx="6685806" cy="584739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Arial-Rounded"/>
              </a:rPr>
              <a:t>VIDEO HƯỚNG DẪN VIẾT CHỮ HOA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hữ Y 2.5 l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" y="718087"/>
            <a:ext cx="7630331" cy="42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=""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g </a:t>
            </a:r>
            <a:r>
              <a:rPr lang="en-US" sz="3200" b="1" dirty="0" err="1">
                <a:solidFill>
                  <a:srgbClr val="0000FF"/>
                </a:solidFill>
                <a:latin typeface="HP001 4 hàng" pitchFamily="34" charset="0"/>
              </a:rPr>
              <a:t>bào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33350"/>
            <a:ext cx="66095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88226"/>
            <a:ext cx="8868406" cy="1442113"/>
          </a:xfrm>
          <a:prstGeom prst="rect">
            <a:avLst/>
          </a:prstGeom>
          <a:noFill/>
        </p:spPr>
        <p:txBody>
          <a:bodyPr wrap="square" lIns="120575" tIns="60287" rIns="120575" bIns="60287" rtlCol="0">
            <a:spAutoFit/>
          </a:bodyPr>
          <a:lstStyle/>
          <a:p>
            <a:pPr defTabSz="792146">
              <a:lnSpc>
                <a:spcPct val="165000"/>
              </a:lnSpc>
            </a:pPr>
            <a:r>
              <a:rPr lang="en-US" sz="2600" dirty="0">
                <a:solidFill>
                  <a:srgbClr val="0070C0"/>
                </a:solidFill>
                <a:latin typeface="NTN02" pitchFamily="34" charset="0"/>
                <a:ea typeface="NTN02" pitchFamily="34" charset="0"/>
              </a:rPr>
              <a:t>11111111111111111111111111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g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y, g, b.</a:t>
            </a:r>
            <a:endParaRPr lang="en-US" sz="28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3113450" cy="55397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Y, T</a:t>
            </a:r>
            <a:endParaRPr lang="en-US" sz="2800" b="1" dirty="0">
              <a:solidFill>
                <a:srgbClr val="FF33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2636784" y="1150475"/>
            <a:ext cx="258816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88714" y="651321"/>
            <a:ext cx="1049485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1629684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8034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5276920" y="163878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39871" y="163350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33600" y="1660298"/>
            <a:ext cx="25394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Tổ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quǬ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đồn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g </a:t>
            </a:r>
            <a:r>
              <a:rPr lang="en-US" sz="2700" b="1" dirty="0" err="1">
                <a:solidFill>
                  <a:prstClr val="white"/>
                </a:solidFill>
                <a:latin typeface="HP001 4 hàng" pitchFamily="34" charset="0"/>
              </a:rPr>
              <a:t>bào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71553"/>
            <a:ext cx="1447800" cy="11695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69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445761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VIẾT VÀO 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0FB16A-A98F-4012-8DC7-74EA36602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81249"/>
            <a:ext cx="6324600" cy="3703686"/>
          </a:xfrm>
          <a:prstGeom prst="rect">
            <a:avLst/>
          </a:prstGeom>
        </p:spPr>
      </p:pic>
      <p:sp>
        <p:nvSpPr>
          <p:cNvPr id="8" name="矩形 15">
            <a:extLst>
              <a:ext uri="{FF2B5EF4-FFF2-40B4-BE49-F238E27FC236}">
                <a16:creationId xmlns="" xmlns:a16="http://schemas.microsoft.com/office/drawing/2014/main" id="{741CC77C-CD9B-483F-9E00-D39989A6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48473"/>
            <a:ext cx="3133725" cy="197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54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54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54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54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zh-CN" altLang="en-US" sz="5400" b="1" dirty="0">
              <a:solidFill>
                <a:srgbClr val="0070C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-2420092" y="6562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92" y="36353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C9F44CB-74DE-4F3B-AE04-0EE8B6365A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9956"/>
            <a:ext cx="3483769" cy="34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239700"/>
            <a:ext cx="5572125" cy="3330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2891212" y="1939062"/>
            <a:ext cx="3361576" cy="91563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55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5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5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-34740" y="418771"/>
            <a:ext cx="5616521" cy="2605254"/>
          </a:xfrm>
          <a:prstGeom prst="rect">
            <a:avLst/>
          </a:prstGeom>
        </p:spPr>
      </p:pic>
      <p:sp>
        <p:nvSpPr>
          <p:cNvPr id="18" name="文本框 34">
            <a:extLst>
              <a:ext uri="{FF2B5EF4-FFF2-40B4-BE49-F238E27FC236}">
                <a16:creationId xmlns="" xmlns:a16="http://schemas.microsoft.com/office/drawing/2014/main" id="{682084C3-F0B0-4B7F-B511-B14F4BB0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21398"/>
            <a:ext cx="49625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000" b="1" dirty="0">
                <a:solidFill>
                  <a:srgbClr val="0070C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000" b="1" dirty="0">
              <a:solidFill>
                <a:srgbClr val="0070C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5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042322"/>
            <a:ext cx="2133600" cy="355481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BA9DD7-B7BC-4361-93FF-F25597C6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5" y="2253960"/>
            <a:ext cx="5668530" cy="1948251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1179079" cy="966718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44500" y="80963"/>
            <a:ext cx="8255000" cy="4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0" tIns="45625" rIns="91250" bIns="45625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altLang="vi-VN" sz="2500" b="1" dirty="0" smtClean="0">
                <a:solidFill>
                  <a:srgbClr val="000000"/>
                </a:solidFill>
                <a:latin typeface="HP001 4 hàng" pitchFamily="34" charset="0"/>
              </a:rPr>
              <a:t>2022</a:t>
            </a:r>
            <a:endParaRPr lang="en-US" altLang="vi-VN" sz="2500" b="1" dirty="0">
              <a:solidFill>
                <a:srgbClr val="000000"/>
              </a:solidFill>
              <a:latin typeface="HP001 4 hàng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39">
            <a:extLst>
              <a:ext uri="{FF2B5EF4-FFF2-40B4-BE49-F238E27FC236}">
                <a16:creationId xmlns:a16="http://schemas.microsoft.com/office/drawing/2014/main" xmlns="" id="{B8C6C006-6DFB-44E3-AB1D-764EFF60DA4F}"/>
              </a:ext>
            </a:extLst>
          </p:cNvPr>
          <p:cNvSpPr txBox="1"/>
          <p:nvPr/>
        </p:nvSpPr>
        <p:spPr>
          <a:xfrm>
            <a:off x="1737735" y="557825"/>
            <a:ext cx="594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1489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3)</a:t>
            </a:r>
          </a:p>
          <a:p>
            <a:pPr algn="ctr" defTabSz="791489">
              <a:lnSpc>
                <a:spcPct val="150000"/>
              </a:lnSpc>
            </a:pP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sz="4000" b="1" dirty="0">
              <a:solidFill>
                <a:srgbClr val="0033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8224A73-A708-407F-BF0C-B8F8741B4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87" y="526684"/>
            <a:ext cx="1830652" cy="32257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8A9FADF-3705-458F-A4DF-30250EB64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1879"/>
            <a:ext cx="3579017" cy="3067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1632720" y="1352550"/>
            <a:ext cx="3361576" cy="108490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6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47800" y="1302935"/>
            <a:ext cx="3503666" cy="1296561"/>
            <a:chOff x="2744315" y="1595348"/>
            <a:chExt cx="4326579" cy="1598392"/>
          </a:xfrm>
          <a:solidFill>
            <a:srgbClr val="ABDB77"/>
          </a:solidFill>
        </p:grpSpPr>
        <p:sp>
          <p:nvSpPr>
            <p:cNvPr id="7" name="Right Arrow 6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2470" y="1962949"/>
              <a:ext cx="3681126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758" y="1414995"/>
            <a:ext cx="1295802" cy="1184501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155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94581"/>
            <a:ext cx="2701961" cy="37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077199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36" y="2495550"/>
            <a:ext cx="15231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28750"/>
            <a:ext cx="2611261" cy="23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164357"/>
            <a:ext cx="548639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7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6 ô li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1156130"/>
            <a:ext cx="520308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2800" dirty="0" err="1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sz="2800" dirty="0" smtClean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a) 3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4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li</a:t>
            </a:r>
            <a:endParaRPr lang="en-US" sz="2800" dirty="0">
              <a:solidFill>
                <a:srgbClr val="6600FF"/>
              </a:solidFill>
              <a:latin typeface="Arial-Rounded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5 </a:t>
            </a:r>
            <a:r>
              <a:rPr lang="en-US" sz="2800" dirty="0">
                <a:solidFill>
                  <a:srgbClr val="6600FF"/>
                </a:solidFill>
                <a:latin typeface="Arial-Rounded"/>
                <a:ea typeface="Arial-Rounded" pitchFamily="34" charset="0"/>
                <a:cs typeface="Arial-Rounded" pitchFamily="34" charset="0"/>
              </a:rPr>
              <a:t>ô li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7" y="59380"/>
            <a:ext cx="3593674" cy="49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910</Words>
  <Application>Microsoft Office PowerPoint</Application>
  <PresentationFormat>On-screen Show (16:9)</PresentationFormat>
  <Paragraphs>146</Paragraphs>
  <Slides>20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包图主题2</vt:lpstr>
      <vt:lpstr>2_Office 主题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9</cp:revision>
  <dcterms:created xsi:type="dcterms:W3CDTF">2021-11-26T17:21:48Z</dcterms:created>
  <dcterms:modified xsi:type="dcterms:W3CDTF">2021-12-05T03:36:59Z</dcterms:modified>
</cp:coreProperties>
</file>