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5" r:id="rId4"/>
    <p:sldMasterId id="2147483707" r:id="rId5"/>
    <p:sldMasterId id="2147483719" r:id="rId6"/>
  </p:sldMasterIdLst>
  <p:notesMasterIdLst>
    <p:notesMasterId r:id="rId23"/>
  </p:notesMasterIdLst>
  <p:sldIdLst>
    <p:sldId id="257" r:id="rId7"/>
    <p:sldId id="271" r:id="rId8"/>
    <p:sldId id="274" r:id="rId9"/>
    <p:sldId id="276" r:id="rId10"/>
    <p:sldId id="277" r:id="rId11"/>
    <p:sldId id="278" r:id="rId12"/>
    <p:sldId id="279" r:id="rId13"/>
    <p:sldId id="280" r:id="rId14"/>
    <p:sldId id="256" r:id="rId15"/>
    <p:sldId id="281" r:id="rId16"/>
    <p:sldId id="282" r:id="rId17"/>
    <p:sldId id="283" r:id="rId18"/>
    <p:sldId id="285" r:id="rId19"/>
    <p:sldId id="286" r:id="rId20"/>
    <p:sldId id="262" r:id="rId21"/>
    <p:sldId id="266" r:id="rId22"/>
  </p:sldIdLst>
  <p:sldSz cx="9144000" cy="5143500" type="screen16x9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00CC99"/>
    <a:srgbClr val="CCFFFF"/>
    <a:srgbClr val="66FFFF"/>
    <a:srgbClr val="80008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4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580BD-FA28-4873-A8F0-6B4AC882DE0B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7D87C-CF88-47F5-BDCB-79F19F716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3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66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89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981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05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7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4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981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66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981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9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7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70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75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4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8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83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70D21D-3907-40EF-BA5B-0FE887DA9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C8167B5-35B2-4579-816D-A81C01D10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A741BF-2557-40AA-A77F-80247AB1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EAE289-DEFF-4455-BF14-AA01B897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84827-29A1-402B-B98C-4EC168B6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2FF673-8899-4405-B56D-82BC8301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9B05E1-661A-4BB2-9851-6011FFD4D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90DD66-D89C-42D3-87CE-24F8B6C3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8E72A5-E92E-4AFA-9BB9-F454DF78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5F4073-D5BF-4918-BE20-205B776E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CDCF5-08E0-49ED-AE04-319B7513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B3EB47-9F33-4DB0-BF7C-56B4920D9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2EE82E-CA18-44C5-9630-86484942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F076B7-F13F-40AD-91F1-B70138453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4C71D-6801-49E2-892A-E8953753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66CD69-6CA9-48D4-B1EA-27940DAD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1C8664-03CB-4EC2-9262-9034E7B98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6CBAE8-8319-4E78-BCE4-A422296B1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C2E873-2CD9-491C-A7AB-38FA95F2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53BE51-29EC-4F63-BC3A-3BC73224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57E15B-E738-4772-8C8B-1866C80A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30630-0C6B-4A0D-A53A-99B083B8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3DA60C-09A4-4739-BD69-9A50ADD1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2FC30E-128C-470D-B24A-E47E7E08D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FB858E-89F9-4D3A-AC6E-D5A62D820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FA305A-4AE4-4CB6-98DC-9A428BA1F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94747E-1CFD-4F04-AEAF-C4BDAF8D9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39B33B4-6434-4103-B4A1-B06DFDC0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D8961AA-FCE5-45CF-BD20-42541FFC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2E102F-C21D-4AA9-B0EA-F138BB916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7AA8D0-6BCA-455F-B8A0-5A04F61D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C7F05D-0E69-4827-A969-9A3759750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F9870A-7A40-444F-ACCA-7D3D3FDF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29EB52-96F3-4A09-8C92-D5C6327A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4E1706-6299-42B1-8C10-C15B2D58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DC68F4-2560-4B18-B9D6-6ECD18EB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BA5C5B-E135-4A97-A7A2-FAFC2A8C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970323-BB3E-4800-8356-B0780C450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91E5C-E318-45B7-AE93-2C084F0C7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9F31B2-482F-4876-AD58-62EBFE1F9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6DE82-CB56-4B46-ADFB-CD8D047C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F242B-BEC1-44A3-8E34-C434E78A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9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88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CE02D-79EC-4F5F-99D1-A4AD24EC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7B6AE3-C315-4285-9994-5BF57EFD3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BD2230-8FD3-419F-B813-FE85E30D7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F9271E-FDDA-4C7C-83EA-B5F8F925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CDD2B-3701-4977-B981-B250055D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2AE26-812F-4EF5-92A5-AD6A270D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83247-AF91-4096-821D-BD3E80F7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09AB6-3E3B-46EF-89CB-32D158794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2C61CD-E843-4695-8B10-6A22871B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7631AE-B80D-4975-80B1-0E1FF33B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B70BBA-76C7-4DF3-9617-FBE05B7E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E37E412-DCE7-4A80-BE24-4DE6B5093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C5CF17-032E-4A6E-B3B9-3A4E2995F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57AB9A-6562-4809-8FE7-49364219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15AF4-7AEE-46AA-9448-3BF03341C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92FD49-5EA2-4E2D-ABEB-78EB2EB6A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3" tIns="34289" rIns="68553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3" tIns="34289" rIns="68553" bIns="34289">
            <a:normAutofit/>
          </a:bodyPr>
          <a:lstStyle>
            <a:lvl1pPr marL="0" indent="0" algn="ctr">
              <a:buNone/>
              <a:defRPr sz="1400"/>
            </a:lvl1pPr>
            <a:lvl2pPr marL="342740" indent="0" algn="ctr">
              <a:buNone/>
              <a:defRPr sz="1500"/>
            </a:lvl2pPr>
            <a:lvl3pPr marL="685494" indent="0" algn="ctr">
              <a:buNone/>
              <a:defRPr sz="1400"/>
            </a:lvl3pPr>
            <a:lvl4pPr marL="1028241" indent="0" algn="ctr">
              <a:buNone/>
              <a:defRPr sz="1200"/>
            </a:lvl4pPr>
            <a:lvl5pPr marL="1370988" indent="0" algn="ctr">
              <a:buNone/>
              <a:defRPr sz="1200"/>
            </a:lvl5pPr>
            <a:lvl6pPr marL="1713743" indent="0" algn="ctr">
              <a:buNone/>
              <a:defRPr sz="1200"/>
            </a:lvl6pPr>
            <a:lvl7pPr marL="2056481" indent="0" algn="ctr">
              <a:buNone/>
              <a:defRPr sz="1200"/>
            </a:lvl7pPr>
            <a:lvl8pPr marL="2399220" indent="0" algn="ctr">
              <a:buNone/>
              <a:defRPr sz="1200"/>
            </a:lvl8pPr>
            <a:lvl9pPr marL="274196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3" tIns="34289" rIns="68553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3" tIns="34289" rIns="68553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197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3" tIns="34289" rIns="68553" bIns="34289" anchor="b"/>
          <a:lstStyle>
            <a:lvl1pPr marL="0" indent="0">
              <a:buNone/>
              <a:defRPr sz="1800" b="1"/>
            </a:lvl1pPr>
            <a:lvl2pPr marL="342740" indent="0">
              <a:buNone/>
              <a:defRPr sz="1500" b="1"/>
            </a:lvl2pPr>
            <a:lvl3pPr marL="685494" indent="0">
              <a:buNone/>
              <a:defRPr sz="1400" b="1"/>
            </a:lvl3pPr>
            <a:lvl4pPr marL="1028241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43" indent="0">
              <a:buNone/>
              <a:defRPr sz="1200" b="1"/>
            </a:lvl6pPr>
            <a:lvl7pPr marL="2056481" indent="0">
              <a:buNone/>
              <a:defRPr sz="1200" b="1"/>
            </a:lvl7pPr>
            <a:lvl8pPr marL="2399220" indent="0">
              <a:buNone/>
              <a:defRPr sz="1200" b="1"/>
            </a:lvl8pPr>
            <a:lvl9pPr marL="274196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5"/>
            <a:ext cx="3868340" cy="2680541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3" tIns="34289" rIns="68553" bIns="34289" anchor="b"/>
          <a:lstStyle>
            <a:lvl1pPr marL="0" indent="0">
              <a:buNone/>
              <a:defRPr sz="1800" b="1"/>
            </a:lvl1pPr>
            <a:lvl2pPr marL="342740" indent="0">
              <a:buNone/>
              <a:defRPr sz="1500" b="1"/>
            </a:lvl2pPr>
            <a:lvl3pPr marL="685494" indent="0">
              <a:buNone/>
              <a:defRPr sz="1400" b="1"/>
            </a:lvl3pPr>
            <a:lvl4pPr marL="1028241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43" indent="0">
              <a:buNone/>
              <a:defRPr sz="1200" b="1"/>
            </a:lvl6pPr>
            <a:lvl7pPr marL="2056481" indent="0">
              <a:buNone/>
              <a:defRPr sz="1200" b="1"/>
            </a:lvl7pPr>
            <a:lvl8pPr marL="2399220" indent="0">
              <a:buNone/>
              <a:defRPr sz="1200" b="1"/>
            </a:lvl8pPr>
            <a:lvl9pPr marL="274196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5"/>
            <a:ext cx="3887391" cy="2680541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3" tIns="34289" rIns="68553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9"/>
            <a:ext cx="4286250" cy="889453"/>
          </a:xfrm>
        </p:spPr>
        <p:txBody>
          <a:bodyPr lIns="68553" tIns="34289" rIns="68553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3400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70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3"/>
            <a:ext cx="3511241" cy="1071121"/>
          </a:xfrm>
        </p:spPr>
        <p:txBody>
          <a:bodyPr lIns="68553" tIns="34289" rIns="68553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3" tIns="34289" rIns="68553" bIns="34289"/>
          <a:lstStyle>
            <a:lvl1pPr marL="0" indent="0">
              <a:buNone/>
              <a:defRPr sz="2400"/>
            </a:lvl1pPr>
            <a:lvl2pPr marL="342740" indent="0">
              <a:buNone/>
              <a:defRPr sz="2100"/>
            </a:lvl2pPr>
            <a:lvl3pPr marL="685494" indent="0">
              <a:buNone/>
              <a:defRPr sz="1800"/>
            </a:lvl3pPr>
            <a:lvl4pPr marL="1028241" indent="0">
              <a:buNone/>
              <a:defRPr sz="1500"/>
            </a:lvl4pPr>
            <a:lvl5pPr marL="1370988" indent="0">
              <a:buNone/>
              <a:defRPr sz="1500"/>
            </a:lvl5pPr>
            <a:lvl6pPr marL="1713743" indent="0">
              <a:buNone/>
              <a:defRPr sz="1500"/>
            </a:lvl6pPr>
            <a:lvl7pPr marL="2056481" indent="0">
              <a:buNone/>
              <a:defRPr sz="1500"/>
            </a:lvl7pPr>
            <a:lvl8pPr marL="2399220" indent="0">
              <a:buNone/>
              <a:defRPr sz="1500"/>
            </a:lvl8pPr>
            <a:lvl9pPr marL="274196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3" tIns="34289" rIns="68553" bIns="34289">
            <a:normAutofit/>
          </a:bodyPr>
          <a:lstStyle>
            <a:lvl1pPr marL="0" indent="0">
              <a:buNone/>
              <a:defRPr sz="1400"/>
            </a:lvl1pPr>
            <a:lvl2pPr marL="342740" indent="0">
              <a:buNone/>
              <a:defRPr sz="1100"/>
            </a:lvl2pPr>
            <a:lvl3pPr marL="685494" indent="0">
              <a:buNone/>
              <a:defRPr sz="900"/>
            </a:lvl3pPr>
            <a:lvl4pPr marL="1028241" indent="0">
              <a:buNone/>
              <a:defRPr sz="800"/>
            </a:lvl4pPr>
            <a:lvl5pPr marL="1370988" indent="0">
              <a:buNone/>
              <a:defRPr sz="800"/>
            </a:lvl5pPr>
            <a:lvl6pPr marL="1713743" indent="0">
              <a:buNone/>
              <a:defRPr sz="800"/>
            </a:lvl6pPr>
            <a:lvl7pPr marL="2056481" indent="0">
              <a:buNone/>
              <a:defRPr sz="800"/>
            </a:lvl7pPr>
            <a:lvl8pPr marL="2399220" indent="0">
              <a:buNone/>
              <a:defRPr sz="800"/>
            </a:lvl8pPr>
            <a:lvl9pPr marL="274196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2"/>
            <a:ext cx="681676" cy="4358879"/>
          </a:xfrm>
        </p:spPr>
        <p:txBody>
          <a:bodyPr vert="eaVert" lIns="68553" tIns="34289" rIns="68553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2"/>
            <a:ext cx="7084832" cy="4358879"/>
          </a:xfrm>
        </p:spPr>
        <p:txBody>
          <a:bodyPr vert="eaVert"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2024/2/25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07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5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80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07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80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60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63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1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59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62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85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11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45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4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62" indent="0">
              <a:buNone/>
              <a:defRPr sz="2800"/>
            </a:lvl2pPr>
            <a:lvl3pPr marL="913950" indent="0">
              <a:buNone/>
              <a:defRPr sz="2400"/>
            </a:lvl3pPr>
            <a:lvl4pPr marL="1370920" indent="0">
              <a:buNone/>
              <a:defRPr sz="2000"/>
            </a:lvl4pPr>
            <a:lvl5pPr marL="1827899" indent="0">
              <a:buNone/>
              <a:defRPr sz="2000"/>
            </a:lvl5pPr>
            <a:lvl6pPr marL="2284860" indent="0">
              <a:buNone/>
              <a:defRPr sz="2000"/>
            </a:lvl6pPr>
            <a:lvl7pPr marL="2741822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8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11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25/02/2024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25/02/2024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25/02/2024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25/02/2024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0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25/02/2024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9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3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1A172-24A1-43B3-8A5D-6C115E1D26FF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5C13267-EC40-44A3-9D57-5FBCFF54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151F84-C366-4B6E-BD14-4B0CC3EE8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B852EC-CAE5-4D4A-BA95-B3A03D826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66"/>
              <a:t>2024/2/25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09712-386C-4C17-BE49-DA2D68200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5FB11C-BAB1-459B-BC79-169829C72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7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4"/>
            <a:ext cx="3547586" cy="1165703"/>
          </a:xfrm>
          <a:prstGeom prst="rect">
            <a:avLst/>
          </a:prstGeom>
          <a:noFill/>
        </p:spPr>
        <p:txBody>
          <a:bodyPr wrap="square" lIns="68553" tIns="34289" rIns="68553" bIns="34289" rtlCol="0" anchor="t">
            <a:spAutoFit/>
          </a:bodyPr>
          <a:lstStyle/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 defTabSz="914018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80183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49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8" indent="-171378" algn="l" defTabSz="6854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3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71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10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50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04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51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98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53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4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1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88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43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81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2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6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1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3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39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9" indent="-28561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1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9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25/02/2024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0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17.svg"/><Relationship Id="rId34" Type="http://schemas.openxmlformats.org/officeDocument/2006/relationships/image" Target="../media/image17.png"/><Relationship Id="rId12" Type="http://schemas.openxmlformats.org/officeDocument/2006/relationships/image" Target="../media/image6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33" Type="http://schemas.openxmlformats.org/officeDocument/2006/relationships/image" Target="../media/image29.svg"/><Relationship Id="rId38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hyperlink" Target="mailto:hongvu7219@gmail.com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1.svg"/><Relationship Id="rId23" Type="http://schemas.openxmlformats.org/officeDocument/2006/relationships/image" Target="../media/image19.svg"/><Relationship Id="rId28" Type="http://schemas.openxmlformats.org/officeDocument/2006/relationships/image" Target="../media/image14.png"/><Relationship Id="rId36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5.png"/><Relationship Id="rId19" Type="http://schemas.openxmlformats.org/officeDocument/2006/relationships/image" Target="../media/image15.svg"/><Relationship Id="rId31" Type="http://schemas.openxmlformats.org/officeDocument/2006/relationships/image" Target="../media/image27.svg"/><Relationship Id="rId4" Type="http://schemas.openxmlformats.org/officeDocument/2006/relationships/image" Target="../media/image2.png"/><Relationship Id="rId9" Type="http://schemas.openxmlformats.org/officeDocument/2006/relationships/image" Target="../media/image5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3.svg"/><Relationship Id="rId30" Type="http://schemas.openxmlformats.org/officeDocument/2006/relationships/image" Target="../media/image15.png"/><Relationship Id="rId35" Type="http://schemas.openxmlformats.org/officeDocument/2006/relationships/image" Target="../media/image31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s://www.facebook.com/vuhong197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hyperlink" Target="mailto:hongvu7219@gmail.com" TargetMode="External"/><Relationship Id="rId5" Type="http://schemas.openxmlformats.org/officeDocument/2006/relationships/image" Target="../media/image13.svg"/><Relationship Id="rId10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55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facebook.com/vuhong1972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facebook.com/vuhong197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hyperlink" Target="mailto:hongvu7219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.png"/><Relationship Id="rId4" Type="http://schemas.openxmlformats.org/officeDocument/2006/relationships/hyperlink" Target="mailto:hongvu7219@gmail.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1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facebook.com/vuhong1972" TargetMode="Externa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microsoft.com/office/2007/relationships/hdphoto" Target="../media/hdphoto1.wdp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hyperlink" Target="mailto:hongvu7219@gmail.com" TargetMode="Externa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18" Type="http://schemas.openxmlformats.org/officeDocument/2006/relationships/hyperlink" Target="mailto:hongvu7219@gmail.com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1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10" Type="http://schemas.openxmlformats.org/officeDocument/2006/relationships/image" Target="../media/image26.gif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8.gif"/><Relationship Id="rId18" Type="http://schemas.openxmlformats.org/officeDocument/2006/relationships/hyperlink" Target="https://www.facebook.com/vuhong1972" TargetMode="External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5.gif"/><Relationship Id="rId5" Type="http://schemas.openxmlformats.org/officeDocument/2006/relationships/audio" Target="../media/audio1.wav"/><Relationship Id="rId15" Type="http://schemas.openxmlformats.org/officeDocument/2006/relationships/image" Target="../media/image32.gif"/><Relationship Id="rId10" Type="http://schemas.openxmlformats.org/officeDocument/2006/relationships/image" Target="../media/image24.gif"/><Relationship Id="rId19" Type="http://schemas.openxmlformats.org/officeDocument/2006/relationships/hyperlink" Target="mailto:hongvu7219@gmail.com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hyperlink" Target="mailto:hongvu7219@gmail.com" TargetMode="External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12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gif"/><Relationship Id="rId11" Type="http://schemas.openxmlformats.org/officeDocument/2006/relationships/image" Target="../media/image42.gif"/><Relationship Id="rId5" Type="http://schemas.openxmlformats.org/officeDocument/2006/relationships/image" Target="../media/image38.gif"/><Relationship Id="rId10" Type="http://schemas.openxmlformats.org/officeDocument/2006/relationships/image" Target="../media/image32.gif"/><Relationship Id="rId4" Type="http://schemas.openxmlformats.org/officeDocument/2006/relationships/image" Target="../media/image37.gif"/><Relationship Id="rId9" Type="http://schemas.openxmlformats.org/officeDocument/2006/relationships/image" Target="../media/image41.gif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5.jpe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hyperlink" Target="mailto:hongvu7219@gmail.com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openxmlformats.org/officeDocument/2006/relationships/hyperlink" Target="https://www.facebook.com/vuhong1972" TargetMode="External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43.png"/><Relationship Id="rId1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00B6D5A-0C60-4A78-A76F-E2387A242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245A8E3-F2CF-4E7B-875D-15B01A687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9" y="2983024"/>
            <a:ext cx="9144000" cy="2157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D19540-E05D-41A6-B6F7-7314F3F46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79" y="4"/>
            <a:ext cx="4570443" cy="2082029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A8459E40-05F6-46D0-8C0F-4356C06F8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33179" y="1830578"/>
            <a:ext cx="1359014" cy="808062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4616381-64E2-491B-9D90-7F4B0B71F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89112" y="2897158"/>
            <a:ext cx="1201453" cy="85411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D26E7510-B84C-4597-A182-E5B9DD37E6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26438" y="4207800"/>
            <a:ext cx="1360887" cy="1417828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A2D50C76-5513-4947-879D-A3989A9D12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3939" y="4783570"/>
            <a:ext cx="1190064" cy="899666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557EF78A-6B08-4A8C-9EA1-CE03F5DB2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2548" y="3729009"/>
            <a:ext cx="553262" cy="234535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4F407C4B-8199-4026-B8F7-6A4991BF32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091644">
            <a:off x="6906961" y="4437161"/>
            <a:ext cx="709358" cy="122713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34A0F7C-35EE-4D82-AA9F-33240655C4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59145" y="4356941"/>
            <a:ext cx="882741" cy="1227719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574C5341-A7B2-474F-BFD9-BA880810D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409500" y="3252175"/>
            <a:ext cx="1064772" cy="1104764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24808A95-C290-4D0C-ADCA-516E992A8D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993678">
            <a:off x="8310607" y="1960285"/>
            <a:ext cx="1204742" cy="884810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F0AA0AE9-9AD8-4BC2-9EFE-16AB61AF4E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983748" y="2638642"/>
            <a:ext cx="517178" cy="240548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7937570-2457-42B2-A79D-AED84138BE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28891" y="182411"/>
            <a:ext cx="1183239" cy="1747127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06F4796A-7F28-4251-9EBB-3812400886B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782179">
            <a:off x="2083813" y="1226640"/>
            <a:ext cx="1243325" cy="1562245"/>
          </a:xfrm>
          <a:prstGeom prst="rect">
            <a:avLst/>
          </a:prstGeom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EC5B538F-E035-4DC2-BFCA-4A93FB93A8D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56471" y="1098391"/>
            <a:ext cx="997062" cy="1720340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360773C0-4B5F-4EEC-877D-B85C1A4BC3E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21180258">
            <a:off x="6822147" y="133003"/>
            <a:ext cx="1152342" cy="1417953"/>
          </a:xfrm>
          <a:prstGeom prst="rect">
            <a:avLst/>
          </a:prstGeom>
        </p:spPr>
      </p:pic>
      <p:sp>
        <p:nvSpPr>
          <p:cNvPr id="30" name="文本框 17"/>
          <p:cNvSpPr txBox="1">
            <a:spLocks noChangeArrowheads="1"/>
          </p:cNvSpPr>
          <p:nvPr/>
        </p:nvSpPr>
        <p:spPr bwMode="auto">
          <a:xfrm>
            <a:off x="1092964" y="3024153"/>
            <a:ext cx="7054850" cy="14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6" tIns="34289" rIns="68546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Chào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mừng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các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con </a:t>
            </a:r>
            <a:r>
              <a:rPr lang="vi-VN" altLang="zh-CN" sz="45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  <a:sym typeface="Arial"/>
              </a:rPr>
              <a:t>đế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n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với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tiết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học</a:t>
            </a:r>
            <a:endParaRPr lang="zh-CN" altLang="en-US" sz="4500" b="1" dirty="0">
              <a:solidFill>
                <a:srgbClr val="FF0000"/>
              </a:solidFill>
              <a:latin typeface="HP001 4 hàng" pitchFamily="34" charset="0"/>
              <a:ea typeface="SimSun" pitchFamily="2" charset="-122"/>
              <a:cs typeface="Arial-Rounded" pitchFamily="34" charset="0"/>
              <a:sym typeface="Arial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Premium Vector | Kid throwing garbage in trash b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17" y="3181350"/>
            <a:ext cx="1962149" cy="196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12123"/>
            <a:ext cx="8991600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làm gì để góp phần giữ gìn môi trường sạch đẹp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667" y1="10583" x2="12833" y2="18750"/>
                        <a14:foregroundMark x1="83167" y1="13583" x2="81833" y2="15250"/>
                        <a14:foregroundMark x1="84583" y1="30250" x2="87833" y2="2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2" y="742950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Premium Vector | Little children gardening and plan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2305050"/>
            <a:ext cx="2849330" cy="28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63" l="0" r="100000">
                        <a14:foregroundMark x1="2230" y1="45361" x2="20069" y2="31615"/>
                        <a14:foregroundMark x1="8405" y1="19931" x2="12521" y2="28351"/>
                        <a14:foregroundMark x1="16981" y1="24055" x2="21269" y2="37285"/>
                        <a14:foregroundMark x1="24871" y1="27491" x2="24528" y2="37285"/>
                        <a14:foregroundMark x1="27101" y1="25258" x2="26758" y2="31615"/>
                        <a14:foregroundMark x1="8919" y1="27491" x2="16981" y2="36082"/>
                        <a14:foregroundMark x1="7204" y1="29381" x2="10292" y2="34192"/>
                        <a14:foregroundMark x1="25729" y1="58247" x2="37393" y2="52921"/>
                        <a14:foregroundMark x1="8405" y1="76117" x2="24871" y2="69759"/>
                        <a14:foregroundMark x1="51115" y1="81787" x2="80961" y2="73368"/>
                        <a14:foregroundMark x1="55575" y1="85395" x2="89708" y2="69759"/>
                        <a14:foregroundMark x1="42196" y1="80584" x2="65352" y2="80584"/>
                        <a14:foregroundMark x1="83190" y1="24914" x2="85763" y2="59107"/>
                        <a14:foregroundMark x1="71184" y1="21306" x2="84048" y2="56529"/>
                        <a14:foregroundMark x1="86278" y1="20447" x2="87479" y2="52062"/>
                        <a14:foregroundMark x1="90223" y1="64948" x2="88851" y2="77320"/>
                        <a14:foregroundMark x1="81304" y1="48969" x2="63122" y2="76976"/>
                        <a14:foregroundMark x1="49400" y1="46220" x2="58662" y2="62715"/>
                        <a14:foregroundMark x1="39966" y1="58247" x2="56947" y2="38144"/>
                        <a14:foregroundMark x1="30189" y1="55155" x2="44082" y2="51203"/>
                        <a14:foregroundMark x1="10635" y1="19072" x2="30703" y2="16838"/>
                        <a14:foregroundMark x1="39108" y1="80069" x2="69811" y2="63230"/>
                        <a14:foregroundMark x1="41338" y1="83677" x2="85420" y2="65808"/>
                        <a14:foregroundMark x1="58148" y1="83162" x2="90223" y2="75258"/>
                        <a14:foregroundMark x1="66724" y1="85911" x2="92453" y2="76976"/>
                        <a14:foregroundMark x1="89365" y1="46735" x2="93310" y2="74227"/>
                        <a14:foregroundMark x1="92453" y1="59622" x2="96913" y2="74227"/>
                        <a14:foregroundMark x1="90223" y1="25258" x2="91081" y2="36426"/>
                        <a14:foregroundMark x1="74614" y1="16838" x2="87136" y2="17354"/>
                        <a14:foregroundMark x1="57290" y1="41409" x2="61407" y2="62715"/>
                        <a14:foregroundMark x1="62607" y1="58247" x2="72384" y2="58247"/>
                        <a14:foregroundMark x1="62607" y1="53780" x2="81304" y2="55155"/>
                        <a14:foregroundMark x1="52487" y1="41753" x2="39108" y2="59622"/>
                        <a14:foregroundMark x1="47513" y1="41753" x2="31046" y2="56529"/>
                        <a14:foregroundMark x1="8062" y1="78351" x2="36878" y2="77835"/>
                        <a14:foregroundMark x1="20069" y1="81787" x2="54202" y2="80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49" y="2305050"/>
            <a:ext cx="2420863" cy="24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 flipH="1">
            <a:off x="3926536" y="572845"/>
            <a:ext cx="3464861" cy="1922705"/>
          </a:xfrm>
          <a:prstGeom prst="wedgeRoundRectCallout">
            <a:avLst>
              <a:gd name="adj1" fmla="val 74948"/>
              <a:gd name="adj2" fmla="val -1370"/>
              <a:gd name="adj3" fmla="val 16667"/>
            </a:avLst>
          </a:prstGeom>
          <a:solidFill>
            <a:srgbClr val="CCFFFF"/>
          </a:solidFill>
          <a:ln>
            <a:solidFill>
              <a:srgbClr val="00CC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9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de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de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8B0F85-A6CB-42E3-9DB8-2BDD8256C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7" y="3851230"/>
            <a:ext cx="2185307" cy="1292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0" b="100000" l="0" r="100000">
                        <a14:foregroundMark x1="10375" y1="51965" x2="19750" y2="96288"/>
                        <a14:foregroundMark x1="39125" y1="32969" x2="44000" y2="92358"/>
                        <a14:foregroundMark x1="69375" y1="38865" x2="65375" y2="91921"/>
                        <a14:foregroundMark x1="87875" y1="64629" x2="80875" y2="99563"/>
                        <a14:foregroundMark x1="9125" y1="95633" x2="92875" y2="94760"/>
                        <a14:foregroundMark x1="25625" y1="81878" x2="78625" y2="86245"/>
                        <a14:foregroundMark x1="40625" y1="76201" x2="64625" y2="76201"/>
                        <a14:foregroundMark x1="11125" y1="59170" x2="9000" y2="89301"/>
                        <a14:foregroundMark x1="16375" y1="57205" x2="17625" y2="68341"/>
                        <a14:foregroundMark x1="66625" y1="40830" x2="68500" y2="71834"/>
                        <a14:foregroundMark x1="40375" y1="36026" x2="38375" y2="50873"/>
                        <a14:foregroundMark x1="51375" y1="25328" x2="52625" y2="25546"/>
                        <a14:foregroundMark x1="65000" y1="21179" x2="66125" y2="21179"/>
                        <a14:foregroundMark x1="79500" y1="28166" x2="79000" y2="30568"/>
                        <a14:foregroundMark x1="48500" y1="32751" x2="48500" y2="32751"/>
                        <a14:foregroundMark x1="66875" y1="27293" x2="66875" y2="27293"/>
                        <a14:foregroundMark x1="76750" y1="33843" x2="76750" y2="33843"/>
                        <a14:foregroundMark x1="12375" y1="30349" x2="13875" y2="39738"/>
                        <a14:foregroundMark x1="13250" y1="25109" x2="13250" y2="26419"/>
                        <a14:foregroundMark x1="11125" y1="24236" x2="12000" y2="26638"/>
                        <a14:foregroundMark x1="10125" y1="26856" x2="11500" y2="29913"/>
                        <a14:foregroundMark x1="8125" y1="29913" x2="10500" y2="31223"/>
                        <a14:foregroundMark x1="7750" y1="34061" x2="10250" y2="33843"/>
                        <a14:foregroundMark x1="8375" y1="38428" x2="10500" y2="36245"/>
                        <a14:foregroundMark x1="15625" y1="23799" x2="14750" y2="27729"/>
                        <a14:foregroundMark x1="17125" y1="26419" x2="16000" y2="29039"/>
                        <a14:foregroundMark x1="19000" y1="29476" x2="16875" y2="30786"/>
                        <a14:foregroundMark x1="17125" y1="33406" x2="18500" y2="33406"/>
                        <a14:foregroundMark x1="16875" y1="36463" x2="19375" y2="37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6" y="1063908"/>
            <a:ext cx="7086600" cy="40570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64" y="0"/>
            <a:ext cx="3852147" cy="2571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1637" y="768314"/>
            <a:ext cx="3200400" cy="1044899"/>
          </a:xfrm>
          <a:prstGeom prst="rect">
            <a:avLst/>
          </a:prstGeom>
          <a:noFill/>
        </p:spPr>
        <p:txBody>
          <a:bodyPr wrap="square" lIns="59401" tIns="29717" rIns="59401" bIns="29717" rtlCol="0">
            <a:spAutoFit/>
          </a:bodyPr>
          <a:lstStyle/>
          <a:p>
            <a:pPr algn="ctr" defTabSz="685307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NHÓM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8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2123"/>
            <a:ext cx="8991600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làm gì để góp phần giữ gìn môi trường sạch đẹp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914E0890-D5F8-4373-B9E3-A64D90223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755" y="576344"/>
            <a:ext cx="7995699" cy="475934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 flipH="1">
            <a:off x="4800598" y="576344"/>
            <a:ext cx="3464861" cy="4510006"/>
          </a:xfrm>
          <a:prstGeom prst="wedgeRoundRectCallout">
            <a:avLst>
              <a:gd name="adj1" fmla="val 74948"/>
              <a:gd name="adj2" fmla="val -1370"/>
              <a:gd name="adj3" fmla="val 16667"/>
            </a:avLst>
          </a:prstGeom>
          <a:solidFill>
            <a:srgbClr val="CCFFFF"/>
          </a:solidFill>
          <a:ln>
            <a:solidFill>
              <a:srgbClr val="00CC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4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ý: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</a:t>
            </a:r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phần giữ gìn môi trường sạch đẹp em đã làm những việc sau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Không vứt rác bừa bãi, bỏ rác vào đúng nơi quy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Trồng và chăm sóc cây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Quét dọn đường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3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73FB52-D41D-4185-999B-911B7FDB59BA}"/>
              </a:ext>
            </a:extLst>
          </p:cNvPr>
          <p:cNvSpPr txBox="1"/>
          <p:nvPr/>
        </p:nvSpPr>
        <p:spPr>
          <a:xfrm>
            <a:off x="1437774" y="209553"/>
            <a:ext cx="3820852" cy="50013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26"/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1091B0FB-AB0D-42D8-9033-632C42D1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0"/>
            <a:ext cx="6789346" cy="30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7B5A7-5CB4-437E-BBFC-6FE6969E2F5F}"/>
              </a:ext>
            </a:extLst>
          </p:cNvPr>
          <p:cNvSpPr txBox="1"/>
          <p:nvPr/>
        </p:nvSpPr>
        <p:spPr>
          <a:xfrm>
            <a:off x="755449" y="1499101"/>
            <a:ext cx="3968951" cy="179279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613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những việc làm để bảo vệ môi trường mà em và các bạn đã trao đổi ở lớp</a:t>
            </a:r>
            <a:r>
              <a:rPr lang="vi-VN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8" y="136939"/>
            <a:ext cx="1135205" cy="6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" b="94997" l="4313" r="100000">
                        <a14:foregroundMark x1="64625" y1="83656" x2="71563" y2="78185"/>
                        <a14:foregroundMark x1="68375" y1="86124" x2="74438" y2="8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6027"/>
            <a:ext cx="5315280" cy="49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36111" x2="32667" y2="72436"/>
                        <a14:foregroundMark x1="18000" y1="73077" x2="80000" y2="76282"/>
                        <a14:foregroundMark x1="66667" y1="14530" x2="64444" y2="78419"/>
                        <a14:foregroundMark x1="56889" y1="50855" x2="61333" y2="64530"/>
                        <a14:foregroundMark x1="63778" y1="49786" x2="66000" y2="59188"/>
                        <a14:foregroundMark x1="66000" y1="60470" x2="63556" y2="75641"/>
                        <a14:foregroundMark x1="33333" y1="60470" x2="48444" y2="67521"/>
                        <a14:foregroundMark x1="35556" y1="80128" x2="58889" y2="79487"/>
                        <a14:foregroundMark x1="32667" y1="86538" x2="76667" y2="84188"/>
                        <a14:foregroundMark x1="71111" y1="52778" x2="82444" y2="70726"/>
                        <a14:foregroundMark x1="54000" y1="57265" x2="53778" y2="70940"/>
                        <a14:foregroundMark x1="63778" y1="49145" x2="66222" y2="61966"/>
                        <a14:foregroundMark x1="67778" y1="52137" x2="66889" y2="58547"/>
                        <a14:foregroundMark x1="35111" y1="41667" x2="30667" y2="64316"/>
                        <a14:foregroundMark x1="19333" y1="75000" x2="34444" y2="86752"/>
                        <a14:foregroundMark x1="62444" y1="18803" x2="58667" y2="37607"/>
                        <a14:foregroundMark x1="70889" y1="22650" x2="71778" y2="32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16350"/>
            <a:ext cx="3438525" cy="357606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8668" y="97677"/>
            <a:ext cx="550116" cy="492874"/>
          </a:xfrm>
          <a:prstGeom prst="ellipse">
            <a:avLst/>
          </a:prstGeom>
          <a:solidFill>
            <a:srgbClr val="FF9966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61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685800" y="285750"/>
            <a:ext cx="3276600" cy="3733800"/>
          </a:xfrm>
          <a:prstGeom prst="wedgeRoundRectCallout">
            <a:avLst>
              <a:gd name="adj1" fmla="val 74948"/>
              <a:gd name="adj2" fmla="val -1370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Không vứt rác bừa bãi, bỏ rác vào đúng nơi quy định</a:t>
            </a: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Trồng và chăm sóc cây xanh</a:t>
            </a: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Quét dọn đường phố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257800" y="97678"/>
            <a:ext cx="3733800" cy="1524580"/>
          </a:xfrm>
          <a:prstGeom prst="wedgeRoundRectCallout">
            <a:avLst>
              <a:gd name="adj1" fmla="val 2145"/>
              <a:gd name="adj2" fmla="val 68161"/>
              <a:gd name="adj3" fmla="val 16667"/>
            </a:avLst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defTabSz="685613"/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những việc làm để bảo vệ môi trường mà em và các bạn đã trao đổi ở lớp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8B0F85-A6CB-42E3-9DB8-2BDD8256C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7" y="3851230"/>
            <a:ext cx="2185307" cy="12922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20C1B3-D06A-4CB4-A27A-23908411D2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9" y="696098"/>
            <a:ext cx="2897914" cy="4344828"/>
          </a:xfrm>
          <a:prstGeom prst="rect">
            <a:avLst/>
          </a:prstGeom>
        </p:spPr>
      </p:pic>
      <p:sp>
        <p:nvSpPr>
          <p:cNvPr id="8" name="矩形 15"/>
          <p:cNvSpPr>
            <a:spLocks noChangeArrowheads="1"/>
          </p:cNvSpPr>
          <p:nvPr/>
        </p:nvSpPr>
        <p:spPr bwMode="auto">
          <a:xfrm>
            <a:off x="3048000" y="1349968"/>
            <a:ext cx="4754562" cy="250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5600" b="1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Củng</a:t>
            </a:r>
            <a:r>
              <a:rPr lang="en-US" altLang="zh-CN" sz="5600" b="1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5600" b="1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cố</a:t>
            </a:r>
            <a:r>
              <a:rPr lang="en-US" altLang="zh-CN" sz="5600" b="1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5600" b="1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và</a:t>
            </a:r>
            <a:r>
              <a:rPr lang="en-US" altLang="zh-CN" sz="5600" b="1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5600" b="1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dặn</a:t>
            </a:r>
            <a:r>
              <a:rPr lang="en-US" altLang="zh-CN" sz="5600" b="1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5600" b="1" dirty="0" err="1" smtClean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dò</a:t>
            </a:r>
            <a:endParaRPr lang="zh-CN" altLang="en-US" sz="5600" b="1" dirty="0">
              <a:solidFill>
                <a:srgbClr val="FF0066"/>
              </a:solidFill>
              <a:latin typeface="Arial-Rounded" pitchFamily="34" charset="0"/>
              <a:cs typeface="Arial-Rounded" pitchFamily="34" charset="0"/>
              <a:sym typeface="+mn-ea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7B449CE4-DDFF-4137-899C-E74A0EDC20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19" y="15586"/>
            <a:ext cx="2153362" cy="1794164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8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8B0F85-A6CB-42E3-9DB8-2BDD8256C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7" y="3851230"/>
            <a:ext cx="2185307" cy="1292273"/>
          </a:xfrm>
          <a:prstGeom prst="rect">
            <a:avLst/>
          </a:prstGeom>
        </p:spPr>
      </p:pic>
      <p:pic>
        <p:nvPicPr>
          <p:cNvPr id="8" name="Picture 2" descr="Cuộc thi vẽ tranh BẢO VỆ TRÁI ĐẤT XANH dành cho trẻ em 2017 - Viện nhân lực  ngân hàng tài chính BTC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646462"/>
            <a:ext cx="6421631" cy="64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1"/>
          <p:cNvSpPr txBox="1"/>
          <p:nvPr/>
        </p:nvSpPr>
        <p:spPr>
          <a:xfrm>
            <a:off x="3429000" y="1535385"/>
            <a:ext cx="5514246" cy="2123563"/>
          </a:xfrm>
          <a:prstGeom prst="rect">
            <a:avLst/>
          </a:prstGeom>
          <a:noFill/>
        </p:spPr>
        <p:txBody>
          <a:bodyPr wrap="square" lIns="91344" tIns="45671" rIns="91344" bIns="45671" rtlCol="0">
            <a:spAutoFit/>
          </a:bodyPr>
          <a:lstStyle/>
          <a:p>
            <a:pPr algn="ctr" defTabSz="913427">
              <a:buClr>
                <a:srgbClr val="000000"/>
              </a:buClr>
            </a:pP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Tạm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hẹn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gặp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endParaRPr lang="en-US" sz="6600" kern="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  <a:noFill/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2" y="142778"/>
            <a:ext cx="3624020" cy="2419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9550"/>
            <a:ext cx="5267184" cy="4705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150" y="1031200"/>
            <a:ext cx="3200400" cy="921789"/>
          </a:xfrm>
          <a:prstGeom prst="rect">
            <a:avLst/>
          </a:prstGeom>
          <a:noFill/>
        </p:spPr>
        <p:txBody>
          <a:bodyPr wrap="square" lIns="59401" tIns="29717" rIns="59401" bIns="29717" rtlCol="0">
            <a:spAutoFit/>
          </a:bodyPr>
          <a:lstStyle/>
          <a:p>
            <a:pPr algn="ctr" defTabSz="685307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  <a:p>
            <a:pPr algn="ctr" defTabSz="685307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791421" y="792143"/>
            <a:ext cx="7561162" cy="355921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154223" y="1575342"/>
            <a:ext cx="6884043" cy="22852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" defTabSz="685783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5407F-4AC5-45CA-8E1A-2A121AE59319}"/>
              </a:ext>
            </a:extLst>
          </p:cNvPr>
          <p:cNvSpPr/>
          <p:nvPr/>
        </p:nvSpPr>
        <p:spPr>
          <a:xfrm>
            <a:off x="6160916" y="492061"/>
            <a:ext cx="1695753" cy="300083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en-US" sz="1500">
                <a:solidFill>
                  <a:prstClr val="white"/>
                </a:solidFill>
              </a:rPr>
              <a:t>Subtitle : turn on CC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3298393"/>
            <a:ext cx="7757210" cy="21141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-62116"/>
            <a:ext cx="5638800" cy="3784667"/>
            <a:chOff x="0" y="41006"/>
            <a:chExt cx="6980525" cy="456879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6"/>
              <a:ext cx="6980525" cy="456879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16440" y="550797"/>
              <a:ext cx="6184654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5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5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1746311"/>
            <a:ext cx="1428750" cy="145018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72037"/>
            <a:ext cx="1428750" cy="145018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3497243"/>
            <a:ext cx="399054" cy="185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2907740"/>
            <a:ext cx="562650" cy="390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7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187225"/>
            <a:ext cx="2525906" cy="35807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390558" y="-205512"/>
            <a:ext cx="3661052" cy="2853462"/>
            <a:chOff x="6497149" y="-449626"/>
            <a:chExt cx="5820768" cy="46784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497149" y="-449626"/>
              <a:ext cx="5820768" cy="467848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376441" y="773797"/>
              <a:ext cx="4625643" cy="198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vi-VN" sz="2400" i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1:</a:t>
              </a:r>
              <a:r>
                <a:rPr lang="vi-VN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Người đàn ông đang vớt rác trên mặt </a:t>
              </a:r>
              <a:r>
                <a:rPr lang="vi-VN" sz="2400" dirty="0" smtClean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vi-VN" sz="2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4618300"/>
            <a:ext cx="2508340" cy="41586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SỐ 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" y="785808"/>
            <a:ext cx="2695335" cy="241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2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3298393"/>
            <a:ext cx="7757210" cy="21141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-304800" y="30753"/>
            <a:ext cx="6179890" cy="3691797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14308"/>
              <a:ext cx="6184654" cy="88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1746311"/>
            <a:ext cx="1428750" cy="145018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44584"/>
            <a:ext cx="1428750" cy="145018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3497243"/>
            <a:ext cx="399054" cy="185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2907740"/>
            <a:ext cx="562650" cy="390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7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187225"/>
            <a:ext cx="2525906" cy="35807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578176" y="116203"/>
            <a:ext cx="3509853" cy="2153471"/>
            <a:chOff x="6894664" y="-76641"/>
            <a:chExt cx="5481157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894664" y="-76641"/>
              <a:ext cx="5481157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57508" y="633917"/>
              <a:ext cx="4286722" cy="1789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vi-VN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2: Hai bạn nhỏ đang phá tổ </a:t>
              </a:r>
              <a:r>
                <a:rPr lang="vi-VN" sz="2400" dirty="0" smtClean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endParaRPr lang="vi-VN" sz="2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4618300"/>
            <a:ext cx="2452756" cy="41586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SỐ 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74175"/>
            <a:ext cx="2667000" cy="240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87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3298393"/>
            <a:ext cx="7757210" cy="21141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30755"/>
            <a:ext cx="5410200" cy="3691796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1746311"/>
            <a:ext cx="1428750" cy="145018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71" y="1624368"/>
            <a:ext cx="1428750" cy="145018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3497243"/>
            <a:ext cx="399054" cy="185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2907740"/>
            <a:ext cx="562650" cy="390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7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187225"/>
            <a:ext cx="2525906" cy="35807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562600" y="38821"/>
            <a:ext cx="3525112" cy="213767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08521" y="920159"/>
              <a:ext cx="4325783" cy="1248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vi-VN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3: Xe rác đổ rác xuống sông </a:t>
              </a:r>
              <a:r>
                <a:rPr lang="vi-VN" sz="2400" dirty="0" smtClean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ngòi</a:t>
              </a:r>
              <a:endParaRPr lang="vi-VN" sz="2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4618300"/>
            <a:ext cx="2508340" cy="41586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SỐ 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32" y="942850"/>
            <a:ext cx="2473295" cy="225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4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3298393"/>
            <a:ext cx="7757210" cy="21141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30754"/>
            <a:ext cx="5235394" cy="391259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1746311"/>
            <a:ext cx="1428750" cy="145018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1572037"/>
            <a:ext cx="1428750" cy="145018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3497243"/>
            <a:ext cx="399054" cy="185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2907740"/>
            <a:ext cx="562650" cy="39072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187225"/>
            <a:ext cx="2525906" cy="35807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15000" y="38821"/>
            <a:ext cx="3372711" cy="285324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16049"/>
              <a:ext cx="3750825" cy="135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4: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bãi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4618300"/>
            <a:ext cx="2508340" cy="41586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CUỐI 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44001" y="3022218"/>
            <a:ext cx="365522" cy="3655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42" y="1047751"/>
            <a:ext cx="2491472" cy="22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27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3817744"/>
            <a:ext cx="9164322" cy="1325756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1832765"/>
            <a:ext cx="253292" cy="237570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395206"/>
            <a:ext cx="229996" cy="215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091828"/>
            <a:ext cx="1686773" cy="606753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985217"/>
            <a:ext cx="1574091" cy="383457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444781"/>
            <a:ext cx="421215" cy="711297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2473804"/>
            <a:ext cx="928463" cy="624602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3235389" y="179411"/>
            <a:ext cx="4933397" cy="1653353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</a:t>
            </a:r>
            <a:r>
              <a:rPr lang="vi-VN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CÁC BẠN THẬT NHIỀU. </a:t>
            </a:r>
          </a:p>
          <a:p>
            <a:pPr algn="ctr" defTabSz="685783"/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GIỎI QUÁ </a:t>
            </a:r>
            <a:r>
              <a:rPr lang="en-US" sz="28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ĐI! 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3994380"/>
            <a:ext cx="1219647" cy="56670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1561407"/>
            <a:ext cx="2840644" cy="2300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66" y="1908498"/>
            <a:ext cx="3456260" cy="2379815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137215"/>
            <a:ext cx="4947362" cy="4006287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3832422"/>
            <a:ext cx="957263" cy="728663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4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123"/>
            <a:ext cx="8991600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những việc làm đó ảnh hưởng đến môi trường như thế nào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24150"/>
            <a:ext cx="2440419" cy="222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5" y="482443"/>
            <a:ext cx="2411289" cy="21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937" y="466333"/>
            <a:ext cx="2409270" cy="217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05" y="2771356"/>
            <a:ext cx="2438547" cy="21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2632" y="1941212"/>
            <a:ext cx="694743" cy="70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830819" y="2054449"/>
            <a:ext cx="762000" cy="6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25375" y="4473799"/>
            <a:ext cx="762000" cy="6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998194" y="4456615"/>
            <a:ext cx="694743" cy="70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22011" y="601239"/>
            <a:ext cx="354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i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i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i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1,4: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Vớt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 trên mặt hồ,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 trên bãi biển: đây là những việc làm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 môi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sạch, đẹp hơn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2011" y="2995436"/>
            <a:ext cx="35329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i="1" dirty="0" err="1" smtClean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i="1" dirty="0" smtClean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i="1" dirty="0" smtClean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2,3</a:t>
            </a:r>
            <a:r>
              <a:rPr lang="en-US" sz="2400" dirty="0" smtClean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 chim, đổ rác thải xuống sông ngòi: Đây là những việc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 hoại môi trường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8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911</Words>
  <Application>Microsoft Office PowerPoint</Application>
  <PresentationFormat>On-screen Show (16:9)</PresentationFormat>
  <Paragraphs>108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Office Theme</vt:lpstr>
      <vt:lpstr>Office 主题​​</vt:lpstr>
      <vt:lpstr>2_Office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MYLAPTOP</dc:creator>
  <cp:lastModifiedBy>Admin</cp:lastModifiedBy>
  <cp:revision>24</cp:revision>
  <dcterms:created xsi:type="dcterms:W3CDTF">2021-11-27T16:20:11Z</dcterms:created>
  <dcterms:modified xsi:type="dcterms:W3CDTF">2024-02-25T11:53:55Z</dcterms:modified>
</cp:coreProperties>
</file>