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97" r:id="rId4"/>
    <p:sldMasterId id="2147483709" r:id="rId5"/>
  </p:sldMasterIdLst>
  <p:notesMasterIdLst>
    <p:notesMasterId r:id="rId21"/>
  </p:notesMasterIdLst>
  <p:sldIdLst>
    <p:sldId id="257" r:id="rId6"/>
    <p:sldId id="260" r:id="rId7"/>
    <p:sldId id="272" r:id="rId8"/>
    <p:sldId id="269" r:id="rId9"/>
    <p:sldId id="268" r:id="rId10"/>
    <p:sldId id="273" r:id="rId11"/>
    <p:sldId id="275" r:id="rId12"/>
    <p:sldId id="276" r:id="rId13"/>
    <p:sldId id="277" r:id="rId14"/>
    <p:sldId id="256" r:id="rId15"/>
    <p:sldId id="261" r:id="rId16"/>
    <p:sldId id="278" r:id="rId17"/>
    <p:sldId id="279" r:id="rId18"/>
    <p:sldId id="266" r:id="rId19"/>
    <p:sldId id="264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6600"/>
    <a:srgbClr val="B2DE82"/>
    <a:srgbClr val="03CF08"/>
    <a:srgbClr val="02CE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54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82CA0-B5B1-429C-A023-08010C1E8E8E}" type="datetimeFigureOut">
              <a:rPr lang="en-US" smtClean="0"/>
              <a:t>25/11/2021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3C9DB-CBBB-4025-A149-00CB5B832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31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3C9DB-CBBB-4025-A149-00CB5B8325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16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3C9DB-CBBB-4025-A149-00CB5B8325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57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3C9DB-CBBB-4025-A149-00CB5B8325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2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51EA5-3281-45F7-89F2-F9AB95CC79A7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188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51EA5-3281-45F7-89F2-F9AB95CC79A7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398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3C9DB-CBBB-4025-A149-00CB5B83252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28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3C9DB-CBBB-4025-A149-00CB5B8325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77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3C9DB-CBBB-4025-A149-00CB5B8325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68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54AE5-79EF-4ADB-B158-B471E62E83E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112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3C9DB-CBBB-4025-A149-00CB5B8325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57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3C9DB-CBBB-4025-A149-00CB5B8325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9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3C9DB-CBBB-4025-A149-00CB5B8325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85EA-7EC0-4BCD-91CE-9C2CC10DA334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230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3C9DB-CBBB-4025-A149-00CB5B8325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40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3C9DB-CBBB-4025-A149-00CB5B8325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36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0891-86A1-4990-8912-2FAA32EEFFC9}" type="datetimeFigureOut">
              <a:rPr lang="en-US" smtClean="0"/>
              <a:t>25/11/2021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B2895-954A-4890-BB4D-AB6149C85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22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0891-86A1-4990-8912-2FAA32EEFFC9}" type="datetimeFigureOut">
              <a:rPr lang="en-US" smtClean="0"/>
              <a:t>25/11/2021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B2895-954A-4890-BB4D-AB6149C85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34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0891-86A1-4990-8912-2FAA32EEFFC9}" type="datetimeFigureOut">
              <a:rPr lang="en-US" smtClean="0"/>
              <a:t>25/11/2021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B2895-954A-4890-BB4D-AB6149C85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78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797">
            <a:hlinkClick r:id="" action="ppaction://media"/>
            <a:extLst>
              <a:ext uri="{FF2B5EF4-FFF2-40B4-BE49-F238E27FC236}">
                <a16:creationId xmlns:a16="http://schemas.microsoft.com/office/drawing/2014/main" xmlns="" id="{CCCE7297-F4E1-4ED4-9FC0-DABFE273A501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89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4B29A9D-9234-4D6C-BFDD-BAC267C2B7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85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09A251F4-1A55-4054-B979-E3CC8C5BB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68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09A251F4-1A55-4054-B979-E3CC8C5BBF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E485DD1D-21FB-46C7-93D9-1DBC060E737E}"/>
              </a:ext>
            </a:extLst>
          </p:cNvPr>
          <p:cNvSpPr/>
          <p:nvPr userDrawn="1"/>
        </p:nvSpPr>
        <p:spPr>
          <a:xfrm>
            <a:off x="383491" y="364688"/>
            <a:ext cx="8377019" cy="4414125"/>
          </a:xfrm>
          <a:prstGeom prst="rect">
            <a:avLst/>
          </a:prstGeom>
          <a:solidFill>
            <a:schemeClr val="bg1">
              <a:alpha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663"/>
            <a:endParaRPr lang="zh-CN" altLang="en-US" sz="1400" dirty="0">
              <a:solidFill>
                <a:prstClr val="black">
                  <a:lumMod val="95000"/>
                  <a:lumOff val="5000"/>
                </a:prstClr>
              </a:solidFill>
              <a:latin typeface="KaiTi" panose="02010609060101010101" pitchFamily="49" charset="-122"/>
              <a:ea typeface="KaiTi" panose="02010609060101010101" pitchFamily="49" charset="-122"/>
              <a:sym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6871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5CE4507-A9DC-4403-9145-8D352DE91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9D8F23B-39A1-4D11-890E-DDB7A176ED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A499A0B9-7DB6-4BB1-B82A-F22A5A491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0EA7023C-31FC-4FA2-8025-329850068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1C3E75D-EC7A-49AF-A2D9-E799F9E46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90A6948-BBAB-477E-AB55-2D161F8F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686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863B32D-8BCB-486C-A44D-FA2551B23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9FD3EEA-40E8-4844-A84B-B004D1C2D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2D19FF95-C2C5-4F5C-BCE5-F409F3C64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FA819893-B629-4F10-8771-901793EF62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3B2FCCF2-F2EE-4428-89A2-73C7CD0785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E6FB6841-E3A0-46D7-AE68-B8E2EFD4C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EE5E451-C846-4700-BE4D-7420E6F1C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483A4986-2BF7-4CBE-860B-098C498BE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14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863B32D-8BCB-486C-A44D-FA2551B23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9FD3EEA-40E8-4844-A84B-B004D1C2D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2D19FF95-C2C5-4F5C-BCE5-F409F3C64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FA819893-B629-4F10-8771-901793EF62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3B2FCCF2-F2EE-4428-89A2-73C7CD0785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E6FB6841-E3A0-46D7-AE68-B8E2EFD4C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EE5E451-C846-4700-BE4D-7420E6F1C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483A4986-2BF7-4CBE-860B-098C498BE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02179" y="5002158"/>
            <a:ext cx="1350150" cy="1000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800"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3444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BF6C0D4-73B6-47AD-B286-A2A047D3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E73AB4BC-A69E-4F51-8034-7E57B2AAE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082233AE-1AD2-42FF-B7B8-1A0D5E77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32F3D708-D960-4007-AABB-F21D6CCD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70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0891-86A1-4990-8912-2FAA32EEFFC9}" type="datetimeFigureOut">
              <a:rPr lang="en-US" smtClean="0"/>
              <a:t>25/11/2021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B2895-954A-4890-BB4D-AB6149C85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88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FC85943F-E081-447A-9EB2-2B88D1C2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FBAEEA8-CEEF-4F15-89D8-7DDE71B19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C9D03397-6C58-4D98-89D1-203EEF75F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227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CC68400-40BE-432B-B065-CE95AE3DA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84F8D77-48AD-4393-88F2-5A8AF2A78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E6AF9ECA-FF14-4070-8EE1-56F08DF0B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F0B8411-C849-44CC-B310-608EEF862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C8D4AFF-E807-43B0-86EF-37278F7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7093E97-F209-449A-907B-4551FD472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314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5353C68-7646-4399-98D5-5B3C4D102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78757E82-B725-4624-A28B-37FCC82475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4443960C-6C6E-4FDE-8FD6-B259FE9BB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C5B9962-007D-4762-9257-4C462F765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933CFB8-52CC-42BA-A7D5-D372EB358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230BB3B-6FF6-45EE-94B6-EFE514A0D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695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FB31B81-A36D-4F74-9BD3-DC0D63FA1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313C4CB7-C992-40B1-A52F-CF9A41276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2565CE6-BEDC-4811-BD39-79E7C146B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88BD0CF-13D8-4911-9566-ACEF3CD2C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8D7BBF3-1B3A-4CE4-A65B-E54F1556A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018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41B722FC-EC2A-48DE-AC5F-8E81F2EA89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405403A-6B86-46E1-995E-2A5398C795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9F7AA5D-5136-4A57-B92C-828C56ECF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5B739A5-B8FB-4DA4-AB0D-66B1792E4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630DFA6-1C10-4BA9-A1F8-80B27E2FC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519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1"/>
            <a:ext cx="6858000" cy="1241822"/>
          </a:xfrm>
        </p:spPr>
        <p:txBody>
          <a:bodyPr lIns="68574" tIns="34289" rIns="68574" bIns="34289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74" tIns="34289" rIns="68574" bIns="34289">
            <a:normAutofit/>
          </a:bodyPr>
          <a:lstStyle>
            <a:lvl1pPr marL="0" indent="0" algn="ctr">
              <a:buNone/>
              <a:defRPr sz="1400"/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400"/>
            </a:lvl3pPr>
            <a:lvl4pPr marL="1028598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1" indent="0" algn="ctr">
              <a:buNone/>
              <a:defRPr sz="1200"/>
            </a:lvl6pPr>
            <a:lvl7pPr marL="2057195" indent="0" algn="ctr">
              <a:buNone/>
              <a:defRPr sz="1200"/>
            </a:lvl7pPr>
            <a:lvl8pPr marL="2400060" indent="0" algn="ctr">
              <a:buNone/>
              <a:defRPr sz="1200"/>
            </a:lvl8pPr>
            <a:lvl9pPr marL="2742926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D997B5FA-0921-464F-AAE1-844C04324D75}" type="datetimeFigureOut">
              <a:rPr lang="zh-CN" altLang="en-US" sz="1400">
                <a:solidFill>
                  <a:srgbClr val="000000"/>
                </a:solidFill>
              </a:rPr>
              <a:pPr defTabSz="685732"/>
              <a:t>2021/11/25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4" tIns="34289" rIns="68574" bIns="34289"/>
          <a:lstStyle/>
          <a:p>
            <a:pPr defTabSz="685732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565CE74E-AB26-4998-AD42-012C4C1AD076}" type="slidenum">
              <a:rPr lang="zh-CN" altLang="en-US" sz="1400">
                <a:solidFill>
                  <a:srgbClr val="000000"/>
                </a:solidFill>
              </a:rPr>
              <a:pPr defTabSz="685732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7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74" tIns="34289" rIns="68574" bIns="34289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 lIns="68574" tIns="34289" rIns="68574" bIns="34289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732"/>
              <a:t>2021/11/25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4" tIns="34289" rIns="68574" bIns="34289"/>
          <a:lstStyle/>
          <a:p>
            <a:pPr defTabSz="685732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732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27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732"/>
              <a:t>2021/11/25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4" tIns="34289" rIns="68574" bIns="34289"/>
          <a:lstStyle/>
          <a:p>
            <a:pPr defTabSz="685732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732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4"/>
            <a:ext cx="7886700" cy="1862336"/>
          </a:xfrm>
        </p:spPr>
        <p:txBody>
          <a:bodyPr lIns="68574" tIns="34289" rIns="68574" bIns="34289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92851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74" tIns="34289" rIns="68574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74" tIns="34289" rIns="68574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68574" tIns="34289" rIns="68574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732"/>
              <a:t>2021/11/25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4" tIns="34289" rIns="68574" bIns="34289"/>
          <a:lstStyle/>
          <a:p>
            <a:pPr defTabSz="685732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732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8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lIns="68574" tIns="34289" rIns="68574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lIns="68574" tIns="34289" rIns="68574" bIns="34289"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11"/>
            <a:ext cx="3868340" cy="2680541"/>
          </a:xfrm>
        </p:spPr>
        <p:txBody>
          <a:bodyPr lIns="68574" tIns="34289" rIns="68574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308721"/>
            <a:ext cx="3887391" cy="617934"/>
          </a:xfrm>
        </p:spPr>
        <p:txBody>
          <a:bodyPr lIns="68574" tIns="34289" rIns="68574" bIns="34289"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961711"/>
            <a:ext cx="3887391" cy="2680541"/>
          </a:xfrm>
        </p:spPr>
        <p:txBody>
          <a:bodyPr lIns="68574" tIns="34289" rIns="68574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732"/>
              <a:t>2021/11/25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4" tIns="34289" rIns="68574" bIns="34289"/>
          <a:lstStyle/>
          <a:p>
            <a:pPr defTabSz="685732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732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00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0891-86A1-4990-8912-2FAA32EEFFC9}" type="datetimeFigureOut">
              <a:rPr lang="en-US" smtClean="0"/>
              <a:t>25/11/2021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B2895-954A-4890-BB4D-AB6149C85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81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1"/>
            <a:ext cx="4286250" cy="1036838"/>
          </a:xfrm>
        </p:spPr>
        <p:txBody>
          <a:bodyPr lIns="68574" tIns="34289" rIns="68574" bIns="34289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732"/>
              <a:t>2021/11/25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4" tIns="34289" rIns="68574" bIns="34289"/>
          <a:lstStyle/>
          <a:p>
            <a:pPr defTabSz="685732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732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05"/>
            <a:ext cx="4286250" cy="889453"/>
          </a:xfrm>
        </p:spPr>
        <p:txBody>
          <a:bodyPr lIns="68574" tIns="34289" rIns="68574" bIns="34289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26248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732"/>
              <a:t>2021/11/25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4" tIns="34289" rIns="68574" bIns="34289"/>
          <a:lstStyle/>
          <a:p>
            <a:pPr defTabSz="685732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732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57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4" y="535259"/>
            <a:ext cx="3511241" cy="1071121"/>
          </a:xfrm>
        </p:spPr>
        <p:txBody>
          <a:bodyPr lIns="68574" tIns="34289" rIns="68574" bIns="34289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74" tIns="34289" rIns="68574" bIns="34289"/>
          <a:lstStyle>
            <a:lvl1pPr marL="0" indent="0">
              <a:buNone/>
              <a:defRPr sz="2400"/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8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4" y="1735406"/>
            <a:ext cx="3511241" cy="2858691"/>
          </a:xfrm>
        </p:spPr>
        <p:txBody>
          <a:bodyPr lIns="68574" tIns="34289" rIns="68574" bIns="34289">
            <a:normAutofit/>
          </a:bodyPr>
          <a:lstStyle>
            <a:lvl1pPr marL="0" indent="0">
              <a:buNone/>
              <a:defRPr sz="1400"/>
            </a:lvl1pPr>
            <a:lvl2pPr marL="342866" indent="0">
              <a:buNone/>
              <a:defRPr sz="1100"/>
            </a:lvl2pPr>
            <a:lvl3pPr marL="685732" indent="0">
              <a:buNone/>
              <a:defRPr sz="900"/>
            </a:lvl3pPr>
            <a:lvl4pPr marL="1028598" indent="0">
              <a:buNone/>
              <a:defRPr sz="800"/>
            </a:lvl4pPr>
            <a:lvl5pPr marL="1371464" indent="0">
              <a:buNone/>
              <a:defRPr sz="800"/>
            </a:lvl5pPr>
            <a:lvl6pPr marL="1714331" indent="0">
              <a:buNone/>
              <a:defRPr sz="800"/>
            </a:lvl6pPr>
            <a:lvl7pPr marL="2057195" indent="0">
              <a:buNone/>
              <a:defRPr sz="800"/>
            </a:lvl7pPr>
            <a:lvl8pPr marL="2400060" indent="0">
              <a:buNone/>
              <a:defRPr sz="800"/>
            </a:lvl8pPr>
            <a:lvl9pPr marL="2742926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9EFD9D74-47D9-4702-A33C-335B63B48DBF}" type="datetimeFigureOut">
              <a:rPr lang="zh-CN" altLang="en-US" sz="1400">
                <a:solidFill>
                  <a:srgbClr val="000000"/>
                </a:solidFill>
              </a:rPr>
              <a:pPr defTabSz="685732"/>
              <a:t>2021/11/25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4" tIns="34289" rIns="68574" bIns="34289"/>
          <a:lstStyle/>
          <a:p>
            <a:pPr defTabSz="685732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FABC47A4-756D-490B-A52F-7D9E2C9FC05F}" type="slidenum">
              <a:rPr lang="zh-CN" altLang="en-US" sz="1400">
                <a:solidFill>
                  <a:srgbClr val="000000"/>
                </a:solidFill>
              </a:rPr>
              <a:pPr defTabSz="685732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54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5" y="273848"/>
            <a:ext cx="681676" cy="4358879"/>
          </a:xfrm>
        </p:spPr>
        <p:txBody>
          <a:bodyPr vert="eaVert" lIns="68574" tIns="34289" rIns="68574" bIns="34289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48"/>
            <a:ext cx="7084832" cy="4358879"/>
          </a:xfrm>
        </p:spPr>
        <p:txBody>
          <a:bodyPr vert="eaVert" lIns="68574" tIns="34289" rIns="68574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732"/>
              <a:t>2021/11/25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4" tIns="34289" rIns="68574" bIns="34289"/>
          <a:lstStyle/>
          <a:p>
            <a:pPr defTabSz="685732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732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5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732"/>
              <a:t>2021/11/25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4" tIns="34289" rIns="68574" bIns="34289"/>
          <a:lstStyle/>
          <a:p>
            <a:pPr defTabSz="685732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732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9"/>
            <a:ext cx="7886700" cy="4169228"/>
          </a:xfrm>
        </p:spPr>
        <p:txBody>
          <a:bodyPr lIns="68574" tIns="34289" rIns="68574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5204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D43A-EA11-49A8-8A37-1A778CEE54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0FA0-9D07-4E9D-89BE-F62268C1D5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5441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D43A-EA11-49A8-8A37-1A778CEE54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0FA0-9D07-4E9D-89BE-F62268C1D5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6849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D43A-EA11-49A8-8A37-1A778CEE54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0FA0-9D07-4E9D-89BE-F62268C1D5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5952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D43A-EA11-49A8-8A37-1A778CEE54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0FA0-9D07-4E9D-89BE-F62268C1D5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3881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D43A-EA11-49A8-8A37-1A778CEE54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0FA0-9D07-4E9D-89BE-F62268C1D5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545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0891-86A1-4990-8912-2FAA32EEFFC9}" type="datetimeFigureOut">
              <a:rPr lang="en-US" smtClean="0"/>
              <a:t>25/11/2021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B2895-954A-4890-BB4D-AB6149C85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47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D43A-EA11-49A8-8A37-1A778CEE54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0FA0-9D07-4E9D-89BE-F62268C1D5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2968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D43A-EA11-49A8-8A37-1A778CEE54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0FA0-9D07-4E9D-89BE-F62268C1D5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7798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D43A-EA11-49A8-8A37-1A778CEE54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0FA0-9D07-4E9D-89BE-F62268C1D5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4451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D43A-EA11-49A8-8A37-1A778CEE54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0FA0-9D07-4E9D-89BE-F62268C1D5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8009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D43A-EA11-49A8-8A37-1A778CEE54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0FA0-9D07-4E9D-89BE-F62268C1D5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2049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D43A-EA11-49A8-8A37-1A778CEE54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0FA0-9D07-4E9D-89BE-F62268C1D5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935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937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19F21F5-ABE3-4D54-BA2B-0B53883CF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0472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0891-86A1-4990-8912-2FAA32EEFFC9}" type="datetimeFigureOut">
              <a:rPr lang="en-US" smtClean="0"/>
              <a:t>25/11/2021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B2895-954A-4890-BB4D-AB6149C85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34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0891-86A1-4990-8912-2FAA32EEFFC9}" type="datetimeFigureOut">
              <a:rPr lang="en-US" smtClean="0"/>
              <a:t>25/11/2021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B2895-954A-4890-BB4D-AB6149C85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75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0891-86A1-4990-8912-2FAA32EEFFC9}" type="datetimeFigureOut">
              <a:rPr lang="en-US" smtClean="0"/>
              <a:t>25/11/2021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B2895-954A-4890-BB4D-AB6149C85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66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0891-86A1-4990-8912-2FAA32EEFFC9}" type="datetimeFigureOut">
              <a:rPr lang="en-US" smtClean="0"/>
              <a:t>25/11/2021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B2895-954A-4890-BB4D-AB6149C85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87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F0891-86A1-4990-8912-2FAA32EEFFC9}" type="datetimeFigureOut">
              <a:rPr lang="en-US" smtClean="0"/>
              <a:t>25/11/2021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B2895-954A-4890-BB4D-AB6149C85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29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F0891-86A1-4990-8912-2FAA32EEFFC9}" type="datetimeFigureOut">
              <a:rPr lang="en-US" smtClean="0"/>
              <a:t>25/11/2021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B2895-954A-4890-BB4D-AB6149C85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9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CB4417AF-FA81-40D2-A298-D8DD36F5C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DC41C00-654E-4DA7-8043-74DF41C7C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9585945-683B-4EB8-88DB-C025B66C7A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954A4982-C666-477D-BAF9-C341D41BC36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2021/11/25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D06BDBF-51C9-4F81-BBD4-6092E127C4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4C439A6-1331-4ABD-B0AA-DB0E34CAF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C7F8AE8-204B-4879-81C1-C66B6C2180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19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32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32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973229" y="1764510"/>
            <a:ext cx="3547586" cy="1165703"/>
          </a:xfrm>
          <a:prstGeom prst="rect">
            <a:avLst/>
          </a:prstGeom>
          <a:noFill/>
        </p:spPr>
        <p:txBody>
          <a:bodyPr wrap="square" lIns="68574" tIns="34289" rIns="68574" bIns="34289" rtlCol="0" anchor="t">
            <a:spAutoFit/>
          </a:bodyPr>
          <a:lstStyle/>
          <a:p>
            <a:pPr defTabSz="685732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732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732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732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732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76200" y="4993274"/>
            <a:ext cx="533400" cy="17312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defTabSz="914310"/>
            <a:r>
              <a:rPr lang="en-US" sz="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V.H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1600" y="4857750"/>
            <a:ext cx="152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33"/>
            <a:r>
              <a:rPr lang="en-US" sz="500" dirty="0">
                <a:solidFill>
                  <a:srgbClr val="000000"/>
                </a:solidFill>
              </a:rPr>
              <a:t>V.H</a:t>
            </a:r>
          </a:p>
        </p:txBody>
      </p:sp>
    </p:spTree>
    <p:extLst>
      <p:ext uri="{BB962C8B-B14F-4D97-AF65-F5344CB8AC3E}">
        <p14:creationId xmlns:p14="http://schemas.microsoft.com/office/powerpoint/2010/main" val="264282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73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4" indent="-171434" algn="l" defTabSz="6857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0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5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6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2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8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0D43A-EA11-49A8-8A37-1A778CEE54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90FA0-9D07-4E9D-89BE-F62268C1D5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240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06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hyperlink" Target="mailto:hongvu7219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mailto:hongvu7219@gmail.com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hyperlink" Target="mailto:hongvu7219@gmail.com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22.svg"/><Relationship Id="rId12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png"/><Relationship Id="rId11" Type="http://schemas.microsoft.com/office/2007/relationships/hdphoto" Target="../media/hdphoto5.wdp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image" Target="../media/image9.png"/><Relationship Id="rId9" Type="http://schemas.microsoft.com/office/2007/relationships/hdphoto" Target="../media/hdphoto4.wdp"/><Relationship Id="rId1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7.jpeg"/><Relationship Id="rId5" Type="http://schemas.openxmlformats.org/officeDocument/2006/relationships/image" Target="../media/image4.png"/><Relationship Id="rId4" Type="http://schemas.openxmlformats.org/officeDocument/2006/relationships/hyperlink" Target="mailto:hongvu7219@gmail.co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.png"/><Relationship Id="rId5" Type="http://schemas.openxmlformats.org/officeDocument/2006/relationships/hyperlink" Target="mailto:hongvu7219@gmail.com" TargetMode="External"/><Relationship Id="rId4" Type="http://schemas.openxmlformats.org/officeDocument/2006/relationships/hyperlink" Target="https://www.facebook.com/vuhong1972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11" Type="http://schemas.openxmlformats.org/officeDocument/2006/relationships/image" Target="../media/image4.png"/><Relationship Id="rId5" Type="http://schemas.openxmlformats.org/officeDocument/2006/relationships/image" Target="../media/image5.png"/><Relationship Id="rId10" Type="http://schemas.openxmlformats.org/officeDocument/2006/relationships/hyperlink" Target="mailto:hongvu7219@gmail.com" TargetMode="External"/><Relationship Id="rId4" Type="http://schemas.openxmlformats.org/officeDocument/2006/relationships/image" Target="../media/image30.png"/><Relationship Id="rId9" Type="http://schemas.openxmlformats.org/officeDocument/2006/relationships/hyperlink" Target="https://www.facebook.com/vuhong1972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vuhong1972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png"/><Relationship Id="rId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image" Target="../media/image9.png"/><Relationship Id="rId9" Type="http://schemas.openxmlformats.org/officeDocument/2006/relationships/hyperlink" Target="mailto:hongvu7219@gmail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11" Type="http://schemas.openxmlformats.org/officeDocument/2006/relationships/image" Target="../media/image4.png"/><Relationship Id="rId5" Type="http://schemas.openxmlformats.org/officeDocument/2006/relationships/image" Target="../media/image7.png"/><Relationship Id="rId10" Type="http://schemas.openxmlformats.org/officeDocument/2006/relationships/hyperlink" Target="mailto:hongvu7219@gmail.com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s://www.facebook.com/vuhong1972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hongvu7219@gmail.com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4.png"/><Relationship Id="rId11" Type="http://schemas.microsoft.com/office/2007/relationships/hdphoto" Target="../media/hdphoto1.wdp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hyperlink" Target="mailto:hongvu7219@gmail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facebook.com/vuhong1972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hongvu7219@gmail.com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4" Type="http://schemas.openxmlformats.org/officeDocument/2006/relationships/image" Target="../media/image17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hyperlink" Target="mailto:hongvu7219@gmail.com" TargetMode="External"/><Relationship Id="rId5" Type="http://schemas.openxmlformats.org/officeDocument/2006/relationships/hyperlink" Target="https://www.facebook.com/vuhong1972" TargetMode="Externa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4.png"/><Relationship Id="rId4" Type="http://schemas.openxmlformats.org/officeDocument/2006/relationships/hyperlink" Target="mailto:hongvu7219@gmail.com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hongvu7219@gmail.com" TargetMode="External"/><Relationship Id="rId3" Type="http://schemas.openxmlformats.org/officeDocument/2006/relationships/slideLayout" Target="../slideLayouts/slideLayout15.xml"/><Relationship Id="rId7" Type="http://schemas.openxmlformats.org/officeDocument/2006/relationships/hyperlink" Target="https://www.facebook.com/vuhong1972" TargetMode="Externa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1.png"/><Relationship Id="rId5" Type="http://schemas.openxmlformats.org/officeDocument/2006/relationships/image" Target="../media/image20.gif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hongvu7219@gmail.com" TargetMode="External"/><Relationship Id="rId5" Type="http://schemas.openxmlformats.org/officeDocument/2006/relationships/hyperlink" Target="https://www.facebook.com/vuhong1972" TargetMode="Externa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17">
            <a:extLst>
              <a:ext uri="{FF2B5EF4-FFF2-40B4-BE49-F238E27FC236}">
                <a16:creationId xmlns="" xmlns:a16="http://schemas.microsoft.com/office/drawing/2014/main" id="{4164E48D-3495-4161-BA92-EC2CEA6AC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38150"/>
            <a:ext cx="4615815" cy="199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23" tIns="25717" rIns="51423" bIns="25717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zh-CN" sz="42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Chào</a:t>
            </a:r>
            <a:r>
              <a:rPr lang="en-US" altLang="zh-CN" sz="42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 </a:t>
            </a:r>
            <a:r>
              <a:rPr lang="en-US" altLang="zh-CN" sz="42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mừng</a:t>
            </a:r>
            <a:r>
              <a:rPr lang="en-US" altLang="zh-CN" sz="42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 </a:t>
            </a:r>
            <a:r>
              <a:rPr lang="en-US" altLang="zh-CN" sz="42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các</a:t>
            </a:r>
            <a:r>
              <a:rPr lang="en-US" altLang="zh-CN" sz="42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 con </a:t>
            </a:r>
            <a:r>
              <a:rPr lang="vi-VN" altLang="zh-CN" sz="4200" b="1" dirty="0">
                <a:solidFill>
                  <a:srgbClr val="FF0000"/>
                </a:solidFill>
                <a:latin typeface="HP001 4 hàng"/>
              </a:rPr>
              <a:t>đế</a:t>
            </a:r>
            <a:r>
              <a:rPr lang="en-US" altLang="zh-CN" sz="42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n </a:t>
            </a:r>
            <a:r>
              <a:rPr lang="en-US" altLang="zh-CN" sz="42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với</a:t>
            </a:r>
            <a:r>
              <a:rPr lang="en-US" altLang="zh-CN" sz="42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 </a:t>
            </a:r>
            <a:r>
              <a:rPr lang="en-US" altLang="zh-CN" sz="42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tiết</a:t>
            </a:r>
            <a:r>
              <a:rPr lang="en-US" altLang="zh-CN" sz="42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 </a:t>
            </a:r>
            <a:r>
              <a:rPr lang="en-US" altLang="zh-CN" sz="42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học</a:t>
            </a:r>
            <a:r>
              <a:rPr lang="en-US" altLang="zh-CN" sz="42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 </a:t>
            </a:r>
            <a:r>
              <a:rPr lang="en-US" altLang="zh-CN" sz="42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Tiếng</a:t>
            </a:r>
            <a:r>
              <a:rPr lang="en-US" altLang="zh-CN" sz="4200" b="1" dirty="0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 </a:t>
            </a:r>
            <a:r>
              <a:rPr lang="en-US" altLang="zh-CN" sz="4200" b="1" dirty="0" err="1">
                <a:solidFill>
                  <a:srgbClr val="FF0000"/>
                </a:solidFill>
                <a:latin typeface="HP001 4 hàng"/>
                <a:ea typeface="SimSun" panose="02010600030101010101" pitchFamily="2" charset="-122"/>
              </a:rPr>
              <a:t>Việt</a:t>
            </a:r>
            <a:endParaRPr lang="zh-CN" altLang="en-US" sz="4200" b="1" dirty="0">
              <a:solidFill>
                <a:srgbClr val="FF0000"/>
              </a:solidFill>
              <a:latin typeface="HP001 4 hàng"/>
              <a:ea typeface="SimSun" panose="02010600030101010101" pitchFamily="2" charset="-122"/>
            </a:endParaRPr>
          </a:p>
        </p:txBody>
      </p:sp>
      <p:sp>
        <p:nvSpPr>
          <p:cNvPr id="33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3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34" name="Picture 3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541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649412" y="113680"/>
            <a:ext cx="6656388" cy="476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52" tIns="45626" rIns="91252" bIns="45626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500" b="1" dirty="0" err="1">
                <a:solidFill>
                  <a:srgbClr val="000000"/>
                </a:solidFill>
                <a:latin typeface="HP001 4 hàng" pitchFamily="34" charset="0"/>
                <a:ea typeface="Microsoft YaHei" pitchFamily="34" charset="-122"/>
                <a:cs typeface="Arial" pitchFamily="34" charset="0"/>
              </a:rPr>
              <a:t>Thứ</a:t>
            </a:r>
            <a:r>
              <a:rPr lang="en-US" altLang="vi-VN" sz="2500" b="1" dirty="0">
                <a:solidFill>
                  <a:srgbClr val="000000"/>
                </a:solidFill>
                <a:latin typeface="HP001 4 hàng" pitchFamily="34" charset="0"/>
                <a:ea typeface="Microsoft YaHei" pitchFamily="34" charset="-122"/>
                <a:cs typeface="Arial" pitchFamily="34" charset="0"/>
              </a:rPr>
              <a:t>   </a:t>
            </a:r>
            <a:r>
              <a:rPr lang="en-US" altLang="vi-VN" sz="2500" b="1" dirty="0" err="1">
                <a:solidFill>
                  <a:srgbClr val="000000"/>
                </a:solidFill>
                <a:latin typeface="HP001 4 hàng" pitchFamily="34" charset="0"/>
                <a:ea typeface="Microsoft YaHei" pitchFamily="34" charset="-122"/>
                <a:cs typeface="Arial" pitchFamily="34" charset="0"/>
              </a:rPr>
              <a:t>ngày</a:t>
            </a:r>
            <a:r>
              <a:rPr lang="en-US" altLang="vi-VN" sz="2500" b="1" dirty="0">
                <a:solidFill>
                  <a:srgbClr val="000000"/>
                </a:solidFill>
                <a:latin typeface="HP001 4 hàng" pitchFamily="34" charset="0"/>
                <a:ea typeface="Microsoft YaHei" pitchFamily="34" charset="-122"/>
                <a:cs typeface="Arial" pitchFamily="34" charset="0"/>
              </a:rPr>
              <a:t>   </a:t>
            </a:r>
            <a:r>
              <a:rPr lang="en-US" altLang="vi-VN" sz="2500" b="1" dirty="0" err="1">
                <a:solidFill>
                  <a:srgbClr val="000000"/>
                </a:solidFill>
                <a:latin typeface="HP001 4 hàng" pitchFamily="34" charset="0"/>
                <a:ea typeface="Microsoft YaHei" pitchFamily="34" charset="-122"/>
                <a:cs typeface="Arial" pitchFamily="34" charset="0"/>
              </a:rPr>
              <a:t>tháng</a:t>
            </a:r>
            <a:r>
              <a:rPr lang="en-US" altLang="vi-VN" sz="2500" b="1" dirty="0">
                <a:solidFill>
                  <a:srgbClr val="000000"/>
                </a:solidFill>
                <a:latin typeface="HP001 4 hàng" pitchFamily="34" charset="0"/>
                <a:ea typeface="Microsoft YaHei" pitchFamily="34" charset="-122"/>
                <a:cs typeface="Arial" pitchFamily="34" charset="0"/>
              </a:rPr>
              <a:t>   </a:t>
            </a:r>
            <a:r>
              <a:rPr lang="en-US" altLang="vi-VN" sz="2500" b="1" dirty="0" err="1">
                <a:solidFill>
                  <a:srgbClr val="000000"/>
                </a:solidFill>
                <a:latin typeface="HP001 4 hàng" pitchFamily="34" charset="0"/>
                <a:ea typeface="Microsoft YaHei" pitchFamily="34" charset="-122"/>
                <a:cs typeface="Arial" pitchFamily="34" charset="0"/>
              </a:rPr>
              <a:t>năm</a:t>
            </a:r>
            <a:r>
              <a:rPr lang="en-US" altLang="vi-VN" sz="2500" b="1" dirty="0">
                <a:solidFill>
                  <a:srgbClr val="000000"/>
                </a:solidFill>
                <a:latin typeface="HP001 4 hàng" pitchFamily="34" charset="0"/>
                <a:ea typeface="Microsoft YaHei" pitchFamily="34" charset="-122"/>
                <a:cs typeface="Arial" pitchFamily="34" charset="0"/>
              </a:rPr>
              <a:t> 2022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14600" y="464937"/>
            <a:ext cx="4719987" cy="64632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68567" tIns="34286" rIns="68567" bIns="3428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GB" sz="2500" dirty="0" err="1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Nghe</a:t>
            </a:r>
            <a:r>
              <a:rPr lang="en-GB" sz="2500" dirty="0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2500" dirty="0" err="1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GB" sz="2500" dirty="0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lang="en-US" sz="2500" dirty="0" err="1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Cỏ</a:t>
            </a:r>
            <a:r>
              <a:rPr lang="en-US" sz="2500" dirty="0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non c</a:t>
            </a:r>
            <a:r>
              <a:rPr lang="vi-VN" sz="2500" dirty="0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ười</a:t>
            </a:r>
            <a:r>
              <a:rPr lang="en-US" sz="2500" dirty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rồi</a:t>
            </a:r>
            <a:endParaRPr lang="en-US" sz="2500" dirty="0">
              <a:solidFill>
                <a:srgbClr val="FF33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01401" y="1276350"/>
            <a:ext cx="8523599" cy="3420292"/>
            <a:chOff x="973835" y="1661516"/>
            <a:chExt cx="8523599" cy="3420292"/>
          </a:xfrm>
        </p:grpSpPr>
        <p:sp>
          <p:nvSpPr>
            <p:cNvPr id="7" name="TextBox 6"/>
            <p:cNvSpPr txBox="1"/>
            <p:nvPr/>
          </p:nvSpPr>
          <p:spPr>
            <a:xfrm>
              <a:off x="1477754" y="1826626"/>
              <a:ext cx="7968501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prstClr val="black"/>
                  </a:solidFill>
                  <a:latin typeface="HP001 4 hàng" panose="020B0603050302020204" pitchFamily="34" charset="0"/>
                </a:rPr>
                <a:t>Én</a:t>
              </a:r>
              <a:r>
                <a:rPr lang="en-US" sz="2500" b="1" dirty="0">
                  <a:solidFill>
                    <a:prstClr val="black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500" b="1" dirty="0" err="1">
                  <a:solidFill>
                    <a:prstClr val="black"/>
                  </a:solidFill>
                  <a:latin typeface="HP001 4 hàng" panose="020B0603050302020204" pitchFamily="34" charset="0"/>
                </a:rPr>
                <a:t>nâu</a:t>
              </a:r>
              <a:r>
                <a:rPr lang="en-US" sz="2500" b="1" dirty="0">
                  <a:solidFill>
                    <a:prstClr val="black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500" b="1" dirty="0" err="1">
                  <a:solidFill>
                    <a:prstClr val="black"/>
                  </a:solidFill>
                  <a:latin typeface="HP001 4 hàng" panose="020B0603050302020204" pitchFamily="34" charset="0"/>
                </a:rPr>
                <a:t>gọi</a:t>
              </a:r>
              <a:r>
                <a:rPr lang="en-US" sz="2500" b="1" dirty="0">
                  <a:solidFill>
                    <a:prstClr val="black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500" b="1" dirty="0" err="1">
                  <a:solidFill>
                    <a:prstClr val="black"/>
                  </a:solidFill>
                  <a:latin typeface="HP001 4 hàng" panose="020B0603050302020204" pitchFamily="34" charset="0"/>
                </a:rPr>
                <a:t>các</a:t>
              </a:r>
              <a:r>
                <a:rPr lang="en-US" sz="2500" b="1" dirty="0">
                  <a:solidFill>
                    <a:prstClr val="black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500" b="1" dirty="0" err="1">
                  <a:solidFill>
                    <a:prstClr val="black"/>
                  </a:solidFill>
                  <a:latin typeface="HP001 4 hàng" panose="020B0603050302020204" pitchFamily="34" charset="0"/>
                </a:rPr>
                <a:t>bạn</a:t>
              </a:r>
              <a:r>
                <a:rPr lang="en-US" sz="2500" b="1" dirty="0">
                  <a:solidFill>
                    <a:prstClr val="black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500" b="1" dirty="0" err="1">
                  <a:solidFill>
                    <a:prstClr val="black"/>
                  </a:solidFill>
                  <a:latin typeface="HP001 4 hàng" panose="020B0603050302020204" pitchFamily="34" charset="0"/>
                </a:rPr>
                <a:t>của</a:t>
              </a:r>
              <a:r>
                <a:rPr lang="en-US" sz="2500" b="1" dirty="0">
                  <a:solidFill>
                    <a:prstClr val="black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500" b="1" dirty="0" err="1">
                  <a:solidFill>
                    <a:prstClr val="black"/>
                  </a:solidFill>
                  <a:latin typeface="HP001 4 hàng" panose="020B0603050302020204" pitchFamily="34" charset="0"/>
                </a:rPr>
                <a:t>mình</a:t>
              </a:r>
              <a:r>
                <a:rPr lang="en-US" sz="2500" b="1" dirty="0">
                  <a:solidFill>
                    <a:prstClr val="black"/>
                  </a:solidFill>
                  <a:latin typeface="HP001 4 hàng" panose="020B0603050302020204" pitchFamily="34" charset="0"/>
                </a:rPr>
                <a:t> </a:t>
              </a:r>
              <a:r>
                <a:rPr lang="vi-VN" sz="2500" b="1" dirty="0">
                  <a:solidFill>
                    <a:prstClr val="black"/>
                  </a:solidFill>
                  <a:latin typeface="HP001 4 hàng" panose="020B0603050302020204" pitchFamily="34" charset="0"/>
                </a:rPr>
                <a:t>đến</a:t>
              </a:r>
              <a:r>
                <a:rPr lang="en-US" sz="2500" b="1" dirty="0">
                  <a:solidFill>
                    <a:prstClr val="black"/>
                  </a:solidFill>
                  <a:latin typeface="HP001 4 hàng" panose="020B0603050302020204" pitchFamily="34" charset="0"/>
                </a:rPr>
                <a:t>. </a:t>
              </a:r>
              <a:r>
                <a:rPr lang="en-US" sz="2500" b="1" dirty="0" err="1">
                  <a:solidFill>
                    <a:prstClr val="black"/>
                  </a:solidFill>
                  <a:latin typeface="HP001 4 hàng" panose="020B0603050302020204" pitchFamily="34" charset="0"/>
                </a:rPr>
                <a:t>Suốt</a:t>
              </a:r>
              <a:r>
                <a:rPr lang="en-US" sz="2500" b="1" dirty="0">
                  <a:solidFill>
                    <a:prstClr val="black"/>
                  </a:solidFill>
                  <a:latin typeface="HP001 4 hàng" panose="020B0603050302020204" pitchFamily="34" charset="0"/>
                </a:rPr>
                <a:t> </a:t>
              </a:r>
              <a:r>
                <a:rPr lang="vi-VN" sz="2500" b="1" dirty="0">
                  <a:solidFill>
                    <a:prstClr val="black"/>
                  </a:solidFill>
                  <a:latin typeface="HP001 4 hàng" panose="020B0603050302020204" pitchFamily="34" charset="0"/>
                </a:rPr>
                <a:t>đê</a:t>
              </a:r>
              <a:r>
                <a:rPr lang="en-US" sz="2500" b="1" dirty="0">
                  <a:solidFill>
                    <a:prstClr val="black"/>
                  </a:solidFill>
                  <a:latin typeface="HP001 4 hàng" panose="020B0603050302020204" pitchFamily="34" charset="0"/>
                </a:rPr>
                <a:t>m, </a:t>
              </a:r>
              <a:r>
                <a:rPr lang="en-US" sz="2500" b="1" dirty="0" err="1">
                  <a:solidFill>
                    <a:prstClr val="black"/>
                  </a:solidFill>
                  <a:latin typeface="HP001 4 hàng" panose="020B0603050302020204" pitchFamily="34" charset="0"/>
                </a:rPr>
                <a:t>cả</a:t>
              </a:r>
              <a:endParaRPr lang="en-US" sz="2500" b="1" dirty="0">
                <a:solidFill>
                  <a:prstClr val="black"/>
                </a:solidFill>
                <a:latin typeface="HP001 4 hàng" panose="020B0603050302020204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973835" y="1661516"/>
              <a:ext cx="8523599" cy="3420292"/>
              <a:chOff x="741996" y="1661516"/>
              <a:chExt cx="8523599" cy="3420292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749094" y="2327298"/>
                <a:ext cx="7968501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5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đàn</a:t>
                </a:r>
                <a:r>
                  <a:rPr lang="en-US" sz="2500" b="1" dirty="0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vi-VN" sz="25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đ</a:t>
                </a:r>
                <a:r>
                  <a:rPr lang="en-US" sz="2500" b="1" dirty="0" err="1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i</a:t>
                </a:r>
                <a:r>
                  <a:rPr lang="en-US" sz="25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500" b="1" dirty="0" err="1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tìm</a:t>
                </a:r>
                <a:r>
                  <a:rPr lang="en-US" sz="25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500" b="1" dirty="0" err="1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cỏ</a:t>
                </a:r>
                <a:r>
                  <a:rPr lang="en-US" sz="25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500" b="1" dirty="0" err="1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khô</a:t>
                </a:r>
                <a:r>
                  <a:rPr lang="en-US" sz="25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500" b="1" dirty="0" err="1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tết</a:t>
                </a:r>
                <a:r>
                  <a:rPr lang="en-US" sz="25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500" b="1" dirty="0" err="1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thành</a:t>
                </a:r>
                <a:r>
                  <a:rPr lang="en-US" sz="25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500" b="1" dirty="0" err="1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dòng</a:t>
                </a:r>
                <a:r>
                  <a:rPr lang="en-US" sz="25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500" b="1" dirty="0" err="1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chữ</a:t>
                </a:r>
                <a:r>
                  <a:rPr lang="en-US" sz="25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: “</a:t>
                </a:r>
                <a:r>
                  <a:rPr lang="en-US" sz="25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Không</a:t>
                </a:r>
                <a:r>
                  <a:rPr lang="en-US" sz="25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500" b="1" dirty="0" err="1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giẫm</a:t>
                </a:r>
                <a:r>
                  <a:rPr lang="en-US" sz="25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endParaRPr lang="en-US" sz="2500" b="1" dirty="0">
                  <a:solidFill>
                    <a:prstClr val="black"/>
                  </a:solidFill>
                  <a:latin typeface="HP001 4 hàng" panose="020B0603050302020204" pitchFamily="34" charset="0"/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741996" y="1661516"/>
                <a:ext cx="8523599" cy="3420292"/>
                <a:chOff x="741996" y="1661516"/>
                <a:chExt cx="8523599" cy="3420292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747220" y="3185516"/>
                  <a:ext cx="800833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>
                      <a:solidFill>
                        <a:srgbClr val="006EC0"/>
                      </a:solidFill>
                      <a:latin typeface="HP001" panose="020B0603050302020204" pitchFamily="34" charset="0"/>
                      <a:ea typeface="HP001" panose="020B0603050302020204" pitchFamily="34" charset="0"/>
                    </a:rPr>
                    <a:t>111111111111111</a:t>
                  </a:r>
                  <a:endParaRPr lang="en-US" sz="2000" dirty="0">
                    <a:solidFill>
                      <a:srgbClr val="006EC0"/>
                    </a:solidFill>
                    <a:latin typeface="HP001" panose="020B0603050302020204" pitchFamily="34" charset="0"/>
                    <a:ea typeface="HP001" panose="020B0603050302020204" pitchFamily="34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742931" y="3672754"/>
                  <a:ext cx="800833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>
                      <a:solidFill>
                        <a:srgbClr val="006EC0"/>
                      </a:solidFill>
                      <a:latin typeface="HP001" panose="020B0603050302020204" pitchFamily="34" charset="0"/>
                      <a:ea typeface="HP001" panose="020B0603050302020204" pitchFamily="34" charset="0"/>
                    </a:rPr>
                    <a:t>111111111111111</a:t>
                  </a:r>
                  <a:endParaRPr lang="en-US" sz="2000" dirty="0">
                    <a:solidFill>
                      <a:srgbClr val="006EC0"/>
                    </a:solidFill>
                    <a:latin typeface="HP001" panose="020B0603050302020204" pitchFamily="34" charset="0"/>
                    <a:ea typeface="HP001" panose="020B0603050302020204" pitchFamily="34" charset="0"/>
                  </a:endParaRPr>
                </a:p>
              </p:txBody>
            </p:sp>
            <p:grpSp>
              <p:nvGrpSpPr>
                <p:cNvPr id="13" name="Group 12"/>
                <p:cNvGrpSpPr/>
                <p:nvPr/>
              </p:nvGrpSpPr>
              <p:grpSpPr>
                <a:xfrm>
                  <a:off x="741996" y="1661516"/>
                  <a:ext cx="8523599" cy="3420292"/>
                  <a:chOff x="741996" y="1661516"/>
                  <a:chExt cx="8523599" cy="3420292"/>
                </a:xfrm>
              </p:grpSpPr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750029" y="2679421"/>
                    <a:ext cx="800833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rgbClr val="006EC0"/>
                        </a:solidFill>
                        <a:latin typeface="HP001" panose="020B0603050302020204" pitchFamily="34" charset="0"/>
                        <a:ea typeface="HP001" panose="020B0603050302020204" pitchFamily="34" charset="0"/>
                      </a:rPr>
                      <a:t>111111111111111</a:t>
                    </a:r>
                    <a:endParaRPr lang="en-US" sz="2000" dirty="0">
                      <a:solidFill>
                        <a:srgbClr val="006EC0"/>
                      </a:solidFill>
                      <a:latin typeface="HP001" panose="020B0603050302020204" pitchFamily="34" charset="0"/>
                      <a:ea typeface="HP001" panose="020B0603050302020204" pitchFamily="34" charset="0"/>
                    </a:endParaRPr>
                  </a:p>
                </p:txBody>
              </p: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741996" y="1661516"/>
                    <a:ext cx="8523599" cy="3420292"/>
                    <a:chOff x="741996" y="1661516"/>
                    <a:chExt cx="8523599" cy="3420292"/>
                  </a:xfrm>
                </p:grpSpPr>
                <p:sp>
                  <p:nvSpPr>
                    <p:cNvPr id="16" name="TextBox 15"/>
                    <p:cNvSpPr txBox="1"/>
                    <p:nvPr/>
                  </p:nvSpPr>
                  <p:spPr>
                    <a:xfrm>
                      <a:off x="747220" y="1661516"/>
                      <a:ext cx="800833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000" dirty="0">
                          <a:solidFill>
                            <a:srgbClr val="006EC0"/>
                          </a:solidFill>
                          <a:latin typeface="HP001" panose="020B0603050302020204" pitchFamily="34" charset="0"/>
                          <a:ea typeface="HP001" panose="020B0603050302020204" pitchFamily="34" charset="0"/>
                        </a:rPr>
                        <a:t>111111111111111</a:t>
                      </a:r>
                      <a:endParaRPr lang="en-US" sz="2000" dirty="0">
                        <a:solidFill>
                          <a:srgbClr val="006EC0"/>
                        </a:solidFill>
                        <a:latin typeface="HP001" panose="020B0603050302020204" pitchFamily="34" charset="0"/>
                        <a:ea typeface="HP001" panose="020B0603050302020204" pitchFamily="34" charset="0"/>
                      </a:endParaRPr>
                    </a:p>
                  </p:txBody>
                </p:sp>
                <p:sp>
                  <p:nvSpPr>
                    <p:cNvPr id="17" name="TextBox 16"/>
                    <p:cNvSpPr txBox="1"/>
                    <p:nvPr/>
                  </p:nvSpPr>
                  <p:spPr>
                    <a:xfrm>
                      <a:off x="747219" y="2175806"/>
                      <a:ext cx="800833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000" dirty="0">
                          <a:solidFill>
                            <a:srgbClr val="006EC0"/>
                          </a:solidFill>
                          <a:latin typeface="HP001" panose="020B0603050302020204" pitchFamily="34" charset="0"/>
                          <a:ea typeface="HP001" panose="020B0603050302020204" pitchFamily="34" charset="0"/>
                        </a:rPr>
                        <a:t>111111111111111</a:t>
                      </a:r>
                      <a:endParaRPr lang="en-US" sz="2000" dirty="0">
                        <a:solidFill>
                          <a:srgbClr val="006EC0"/>
                        </a:solidFill>
                        <a:latin typeface="HP001" panose="020B0603050302020204" pitchFamily="34" charset="0"/>
                        <a:ea typeface="HP001" panose="020B0603050302020204" pitchFamily="34" charset="0"/>
                      </a:endParaRPr>
                    </a:p>
                  </p:txBody>
                </p:sp>
                <p:sp>
                  <p:nvSpPr>
                    <p:cNvPr id="18" name="TextBox 17"/>
                    <p:cNvSpPr txBox="1"/>
                    <p:nvPr/>
                  </p:nvSpPr>
                  <p:spPr>
                    <a:xfrm>
                      <a:off x="741996" y="4173769"/>
                      <a:ext cx="800833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000" dirty="0">
                          <a:solidFill>
                            <a:srgbClr val="006EC0"/>
                          </a:solidFill>
                          <a:latin typeface="HP001" panose="020B0603050302020204" pitchFamily="34" charset="0"/>
                          <a:ea typeface="HP001" panose="020B0603050302020204" pitchFamily="34" charset="0"/>
                        </a:rPr>
                        <a:t>111111111111111</a:t>
                      </a:r>
                      <a:endParaRPr lang="en-US" sz="2000" dirty="0">
                        <a:solidFill>
                          <a:srgbClr val="006EC0"/>
                        </a:solidFill>
                        <a:latin typeface="HP001" panose="020B0603050302020204" pitchFamily="34" charset="0"/>
                        <a:ea typeface="HP001" panose="020B0603050302020204" pitchFamily="34" charset="0"/>
                      </a:endParaRPr>
                    </a:p>
                  </p:txBody>
                </p:sp>
                <p:sp>
                  <p:nvSpPr>
                    <p:cNvPr id="19" name="TextBox 18"/>
                    <p:cNvSpPr txBox="1"/>
                    <p:nvPr/>
                  </p:nvSpPr>
                  <p:spPr>
                    <a:xfrm>
                      <a:off x="747219" y="2841004"/>
                      <a:ext cx="7968501" cy="4770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chân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lên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cỏ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!”, </a:t>
                      </a:r>
                      <a:r>
                        <a:rPr lang="en-US" sz="2500" b="1" dirty="0" err="1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rồi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vi-VN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đặ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t </a:t>
                      </a:r>
                      <a:r>
                        <a:rPr lang="en-US" sz="2500" b="1" dirty="0" err="1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trên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bãi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cỏ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. </a:t>
                      </a:r>
                      <a:r>
                        <a:rPr lang="en-US" sz="2500" b="1" dirty="0" err="1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Xong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việc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,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én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nâu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endParaRPr lang="en-US" sz="2500" b="1" dirty="0">
                        <a:solidFill>
                          <a:prstClr val="black"/>
                        </a:solidFill>
                        <a:latin typeface="HP001 4 hàng" panose="020B0603050302020204" pitchFamily="34" charset="0"/>
                      </a:endParaRPr>
                    </a:p>
                  </p:txBody>
                </p:sp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763694" y="3347099"/>
                      <a:ext cx="7968501" cy="4770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t</a:t>
                      </a:r>
                      <a:r>
                        <a:rPr lang="vi-VN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ươ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i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c</a:t>
                      </a:r>
                      <a:r>
                        <a:rPr lang="vi-VN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ười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bảo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cỏ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non:</a:t>
                      </a:r>
                      <a:endParaRPr lang="en-US" sz="2500" b="1" dirty="0">
                        <a:solidFill>
                          <a:prstClr val="black"/>
                        </a:solidFill>
                        <a:latin typeface="HP001 4 hàng" panose="020B0603050302020204" pitchFamily="34" charset="0"/>
                      </a:endParaRPr>
                    </a:p>
                  </p:txBody>
                </p:sp>
                <p:sp>
                  <p:nvSpPr>
                    <p:cNvPr id="21" name="TextBox 20"/>
                    <p:cNvSpPr txBox="1"/>
                    <p:nvPr/>
                  </p:nvSpPr>
                  <p:spPr>
                    <a:xfrm>
                      <a:off x="1297094" y="3834337"/>
                      <a:ext cx="7968501" cy="4770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500" b="1" dirty="0" smtClean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-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Từ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nay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em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yên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tâm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rồi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.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Không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còn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ai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giẫm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lên</a:t>
                      </a:r>
                      <a:endParaRPr lang="en-US" sz="2500" b="1" dirty="0">
                        <a:solidFill>
                          <a:prstClr val="black"/>
                        </a:solidFill>
                        <a:latin typeface="HP001 4 hàng" panose="020B0603050302020204" pitchFamily="34" charset="0"/>
                      </a:endParaRPr>
                    </a:p>
                  </p:txBody>
                </p:sp>
                <p:sp>
                  <p:nvSpPr>
                    <p:cNvPr id="22" name="TextBox 21"/>
                    <p:cNvSpPr txBox="1"/>
                    <p:nvPr/>
                  </p:nvSpPr>
                  <p:spPr>
                    <a:xfrm>
                      <a:off x="747218" y="4681698"/>
                      <a:ext cx="800833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000" dirty="0">
                          <a:solidFill>
                            <a:srgbClr val="006EC0"/>
                          </a:solidFill>
                          <a:latin typeface="HP001" panose="020B0603050302020204" pitchFamily="34" charset="0"/>
                          <a:ea typeface="HP001" panose="020B0603050302020204" pitchFamily="34" charset="0"/>
                        </a:rPr>
                        <a:t>111111111111111</a:t>
                      </a:r>
                      <a:endParaRPr lang="en-US" sz="2000" dirty="0">
                        <a:solidFill>
                          <a:srgbClr val="006EC0"/>
                        </a:solidFill>
                        <a:latin typeface="HP001" panose="020B0603050302020204" pitchFamily="34" charset="0"/>
                        <a:ea typeface="HP001" panose="020B0603050302020204" pitchFamily="34" charset="0"/>
                      </a:endParaRPr>
                    </a:p>
                  </p:txBody>
                </p:sp>
                <p:sp>
                  <p:nvSpPr>
                    <p:cNvPr id="23" name="TextBox 22"/>
                    <p:cNvSpPr txBox="1"/>
                    <p:nvPr/>
                  </p:nvSpPr>
                  <p:spPr>
                    <a:xfrm>
                      <a:off x="750029" y="4335352"/>
                      <a:ext cx="7968501" cy="4770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500" b="1" dirty="0" err="1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e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m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nữa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vi-VN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đâ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u.</a:t>
                      </a:r>
                      <a:endParaRPr lang="en-US" sz="2500" b="1" dirty="0">
                        <a:solidFill>
                          <a:prstClr val="black"/>
                        </a:solidFill>
                        <a:latin typeface="HP001 4 hàng" panose="020B0603050302020204" pitchFamily="34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24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3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977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68AFFE7B-7389-447A-A90E-08CB02B9D1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8028"/>
            <a:ext cx="1463040" cy="132802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90937" y="1"/>
            <a:ext cx="1653064" cy="1245914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xmlns="" id="{5046FF1B-0967-474D-B62D-8D486EA8A0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573" y="1249038"/>
            <a:ext cx="3556085" cy="3556085"/>
          </a:xfrm>
          <a:prstGeom prst="rect">
            <a:avLst/>
          </a:prstGeom>
        </p:spPr>
      </p:pic>
      <p:pic>
        <p:nvPicPr>
          <p:cNvPr id="35" name="图形 34">
            <a:extLst>
              <a:ext uri="{FF2B5EF4-FFF2-40B4-BE49-F238E27FC236}">
                <a16:creationId xmlns:a16="http://schemas.microsoft.com/office/drawing/2014/main" xmlns="" id="{F774358A-8038-4910-BB9F-25B26F8D296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743200" y="967047"/>
            <a:ext cx="573415" cy="49772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419600" y="1611741"/>
            <a:ext cx="3809363" cy="1598392"/>
            <a:chOff x="2744315" y="1595348"/>
            <a:chExt cx="4326579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9" name="Right Arrow 18"/>
            <p:cNvSpPr/>
            <p:nvPr/>
          </p:nvSpPr>
          <p:spPr>
            <a:xfrm>
              <a:off x="2744315" y="1595348"/>
              <a:ext cx="4326579" cy="1598392"/>
            </a:xfrm>
            <a:prstGeom prst="rightArrow">
              <a:avLst>
                <a:gd name="adj1" fmla="val 58172"/>
                <a:gd name="adj2" fmla="val 50000"/>
              </a:avLst>
            </a:prstGeom>
            <a:solidFill>
              <a:srgbClr val="B2DE8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68761" y="2017470"/>
              <a:ext cx="2787780" cy="707886"/>
            </a:xfrm>
            <a:prstGeom prst="rect">
              <a:avLst/>
            </a:prstGeom>
            <a:solidFill>
              <a:srgbClr val="B2DE82"/>
            </a:solidFill>
          </p:spPr>
          <p:txBody>
            <a:bodyPr wrap="none" rtlCol="0">
              <a:spAutoFit/>
            </a:bodyPr>
            <a:lstStyle/>
            <a:p>
              <a:r>
                <a:rPr lang="en-GB" sz="4000" b="1" dirty="0">
                  <a:solidFill>
                    <a:srgbClr val="006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LUYỆN TẬP</a:t>
              </a:r>
              <a:endParaRPr lang="en-US" sz="4000" b="1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622839" y="1798381"/>
            <a:ext cx="1175787" cy="1225112"/>
            <a:chOff x="2210284" y="3447251"/>
            <a:chExt cx="826089" cy="809063"/>
          </a:xfrm>
        </p:grpSpPr>
        <p:sp>
          <p:nvSpPr>
            <p:cNvPr id="22" name="Oval 21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2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3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380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57150"/>
            <a:ext cx="617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defRPr/>
            </a:pPr>
            <a:r>
              <a:rPr lang="en-US" sz="2800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</a:t>
            </a:r>
            <a:r>
              <a:rPr lang="vi-VN" sz="2800" kern="0" dirty="0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vi-VN" sz="28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Chọn </a:t>
            </a:r>
            <a:r>
              <a:rPr lang="en-US" sz="2800" i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vi-VN" sz="2800" kern="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vi-VN" sz="28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hoặc</a:t>
            </a:r>
            <a:r>
              <a:rPr lang="vi-VN" sz="2800" kern="0" dirty="0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r>
              <a:rPr lang="vi-VN" sz="2800" kern="0" dirty="0" smtClean="0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vi-VN" sz="28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thay cho ô vuông.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742950"/>
            <a:ext cx="8382000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</a:t>
            </a:r>
            <a:r>
              <a:rPr lang="en-US" sz="2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muôn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r>
              <a:rPr lang="en-US" sz="2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ìn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giọt</a:t>
            </a:r>
            <a:r>
              <a:rPr lang="en-US" sz="2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</a:t>
            </a:r>
            <a:r>
              <a:rPr lang="vi-VN" sz="2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2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vi-VN" sz="2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đọng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ngọn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lóng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lánh</a:t>
            </a:r>
            <a:r>
              <a:rPr lang="en-US" sz="2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2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ọc</a:t>
            </a:r>
            <a:r>
              <a:rPr lang="en-US" sz="2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34522" y="863491"/>
            <a:ext cx="6096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1600" y="1430139"/>
            <a:ext cx="6096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-2489510" y="610067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3"/>
              </a:rPr>
              <a:t>https://www.facebook.com/vuhong1972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hongvu7219@gmail.com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5110" y="3589148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ỏ Sương Giọt Nước Màu Xanh - Ảnh miễn phí trên Pixab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41617"/>
            <a:ext cx="4495800" cy="300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88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5" grpId="1" animBg="1"/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71945" y="3390096"/>
            <a:ext cx="7010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25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ết</a:t>
            </a:r>
            <a:r>
              <a:rPr lang="en-US" sz="25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25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37296"/>
            <a:ext cx="6172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defRPr/>
            </a:pPr>
            <a:r>
              <a:rPr lang="en-US" sz="2500" b="1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</a:t>
            </a:r>
            <a:r>
              <a:rPr lang="vi-VN" sz="2500" b="1" kern="0" dirty="0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vi-VN" sz="25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Chọn </a:t>
            </a:r>
            <a:r>
              <a:rPr lang="en-US" sz="2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n-US" sz="25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  <a:r>
              <a:rPr lang="vi-VN" sz="25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lang="vi-VN" sz="2500" kern="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8196" y="436133"/>
            <a:ext cx="5791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defRPr/>
            </a:pPr>
            <a:r>
              <a:rPr lang="en-US" sz="2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en-US" sz="2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25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vi-VN" sz="25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Chọn </a:t>
            </a:r>
            <a:r>
              <a:rPr lang="en-US" sz="2500" b="1" i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</a:t>
            </a:r>
            <a:r>
              <a:rPr lang="en-US" sz="2500" b="1" i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vi-VN" sz="2500" kern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hoặc</a:t>
            </a:r>
            <a:r>
              <a:rPr lang="vi-VN" sz="2500" kern="0" dirty="0" smtClean="0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b="1" i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</a:t>
            </a:r>
            <a:r>
              <a:rPr lang="vi-VN" sz="2500" kern="0" dirty="0" smtClean="0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vi-VN" sz="25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thay cho ô vuông.</a:t>
            </a:r>
          </a:p>
        </p:txBody>
      </p:sp>
      <p:sp>
        <p:nvSpPr>
          <p:cNvPr id="9" name="Rectangle 8"/>
          <p:cNvSpPr/>
          <p:nvPr/>
        </p:nvSpPr>
        <p:spPr>
          <a:xfrm>
            <a:off x="647205" y="2856696"/>
            <a:ext cx="5791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defRPr/>
            </a:pPr>
            <a:r>
              <a:rPr lang="en-US" sz="2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</a:t>
            </a:r>
            <a:r>
              <a:rPr lang="vi-VN" sz="25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vi-VN" sz="25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Chọn </a:t>
            </a:r>
            <a:r>
              <a:rPr lang="vi-VN" sz="2500" b="1" i="1" kern="0" dirty="0" smtClean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ê</a:t>
            </a:r>
            <a:r>
              <a:rPr lang="en-US" sz="2500" b="1" i="1" kern="0" dirty="0" smtClean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</a:t>
            </a:r>
            <a:r>
              <a:rPr lang="vi-VN" sz="2500" kern="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vi-VN" sz="25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hoặc</a:t>
            </a:r>
            <a:r>
              <a:rPr lang="vi-VN" sz="2500" kern="0" dirty="0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vi-VN" sz="2500" b="1" i="1" kern="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êch</a:t>
            </a:r>
            <a:r>
              <a:rPr lang="en-US" sz="2500" kern="0" dirty="0" smtClean="0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vi-VN" sz="2500" kern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thay </a:t>
            </a:r>
            <a:r>
              <a:rPr lang="vi-VN" sz="25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cho ô vuông.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7205" y="3894716"/>
            <a:ext cx="701040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5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Ếch</a:t>
            </a:r>
            <a:r>
              <a:rPr lang="en-US" sz="2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kêu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uôm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uôm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ao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chuôm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đấy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5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4476750"/>
            <a:ext cx="7010400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chênh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25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ếch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làng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71334" y="3405843"/>
            <a:ext cx="487632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14400" y="4026200"/>
            <a:ext cx="487632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271118"/>
            <a:ext cx="2260263" cy="2807780"/>
          </a:xfrm>
          <a:prstGeom prst="rect">
            <a:avLst/>
          </a:prstGeom>
        </p:spPr>
      </p:pic>
      <p:sp>
        <p:nvSpPr>
          <p:cNvPr id="20" name="TextBox 1"/>
          <p:cNvSpPr txBox="1"/>
          <p:nvPr/>
        </p:nvSpPr>
        <p:spPr>
          <a:xfrm>
            <a:off x="-2489510" y="610067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https://www.facebook.com/vuhong1972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hongvu7219@gmail.com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5110" y="3589148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3445" y="895350"/>
            <a:ext cx="59117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làng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vương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út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heo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may</a:t>
            </a:r>
          </a:p>
          <a:p>
            <a:pPr algn="ctr">
              <a:lnSpc>
                <a:spcPct val="120000"/>
              </a:lnSpc>
            </a:pP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Mầm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tỉnh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giấc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vườn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5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</a:t>
            </a:r>
            <a:endParaRPr lang="en-US" sz="25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mải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miết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ốn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endParaRPr lang="en-US" sz="2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đào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25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ước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lim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dim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34676" y="954965"/>
            <a:ext cx="366651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98005" y="1407646"/>
            <a:ext cx="366651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14306" y="1864846"/>
            <a:ext cx="366651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76549" y="2322046"/>
            <a:ext cx="366651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63943" y="4582857"/>
            <a:ext cx="487632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178" y="2441564"/>
            <a:ext cx="1993106" cy="257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4" grpId="0"/>
      <p:bldP spid="9" grpId="0"/>
      <p:bldP spid="11" grpId="0"/>
      <p:bldP spid="12" grpId="0"/>
      <p:bldP spid="17" grpId="0" animBg="1"/>
      <p:bldP spid="17" grpId="1" animBg="1"/>
      <p:bldP spid="18" grpId="0" animBg="1"/>
      <p:bldP spid="18" grpId="1" animBg="1"/>
      <p:bldP spid="2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875B8D7B-2E60-4A16-8321-999D0E4F20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480" y="1245915"/>
            <a:ext cx="4098029" cy="3694640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xmlns="" id="{5B12581D-BD51-4006-B7E4-9EEE2FF8C8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3010"/>
            <a:ext cx="9144000" cy="323748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90937" y="1"/>
            <a:ext cx="1653064" cy="124591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68AFFE7B-7389-447A-A90E-08CB02B9D1C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15586"/>
            <a:ext cx="1463040" cy="1328021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CD5D1FDE-DBA5-40CC-B11C-C84499A03DD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416" y="1930801"/>
            <a:ext cx="3722152" cy="2882941"/>
          </a:xfrm>
          <a:prstGeom prst="rect">
            <a:avLst/>
          </a:prstGeom>
          <a:effectLst/>
        </p:spPr>
      </p:pic>
      <p:sp>
        <p:nvSpPr>
          <p:cNvPr id="18" name="矩形 15">
            <a:extLst>
              <a:ext uri="{FF2B5EF4-FFF2-40B4-BE49-F238E27FC236}">
                <a16:creationId xmlns:a16="http://schemas.microsoft.com/office/drawing/2014/main" xmlns="" id="{FBF376A9-AC9E-4E8C-A13E-B1DB6E062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4523" y="1173390"/>
            <a:ext cx="35639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47688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 defTabSz="547688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547688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547688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547688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54768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54768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54768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547688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sz="4800" dirty="0" err="1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</a:rPr>
              <a:t>Củng</a:t>
            </a:r>
            <a:r>
              <a:rPr lang="en-US" altLang="zh-CN" sz="4800" dirty="0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</a:rPr>
              <a:t> </a:t>
            </a:r>
            <a:r>
              <a:rPr lang="en-US" altLang="zh-CN" sz="48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</a:rPr>
              <a:t>cố</a:t>
            </a:r>
            <a:r>
              <a:rPr lang="en-US" altLang="zh-CN" sz="4800" dirty="0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</a:rPr>
              <a:t> </a:t>
            </a:r>
            <a:r>
              <a:rPr lang="en-US" altLang="zh-CN" sz="48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</a:rPr>
              <a:t>và</a:t>
            </a:r>
            <a:r>
              <a:rPr lang="en-US" altLang="zh-CN" sz="4800" dirty="0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</a:rPr>
              <a:t> </a:t>
            </a:r>
            <a:r>
              <a:rPr lang="en-US" altLang="zh-CN" sz="48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</a:rPr>
              <a:t>dặn</a:t>
            </a:r>
            <a:r>
              <a:rPr lang="en-US" altLang="zh-CN" sz="4800" dirty="0" smtClean="0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</a:rPr>
              <a:t> </a:t>
            </a:r>
            <a:r>
              <a:rPr lang="en-US" altLang="zh-CN" sz="48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</a:rPr>
              <a:t>dò</a:t>
            </a:r>
            <a:endParaRPr lang="zh-CN" altLang="en-US" sz="4800" dirty="0">
              <a:solidFill>
                <a:srgbClr val="00B050"/>
              </a:solidFill>
              <a:latin typeface="Arial-Rounded" panose="020B0500000000000000" pitchFamily="34" charset="0"/>
              <a:ea typeface="SimSun" panose="02010600030101010101" pitchFamily="2" charset="-122"/>
              <a:cs typeface="字魂59号-创粗黑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9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0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942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93BE9C9E-C7AA-45C0-92FC-5CE8FF41C6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3010"/>
            <a:ext cx="9144000" cy="323748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90937" y="1"/>
            <a:ext cx="1653064" cy="124591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68AFFE7B-7389-447A-A90E-08CB02B9D1C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1"/>
            <a:ext cx="1463040" cy="132802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938951C-905D-4130-B8A9-9D3CD476FC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5401" y="942667"/>
            <a:ext cx="3576638" cy="411510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A5C4E98C-0D60-431D-B748-DAA2AC3B205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143528" flipH="1">
            <a:off x="1584949" y="1204605"/>
            <a:ext cx="635666" cy="734701"/>
          </a:xfrm>
          <a:prstGeom prst="rect">
            <a:avLst/>
          </a:prstGeom>
        </p:spPr>
      </p:pic>
      <p:sp>
        <p:nvSpPr>
          <p:cNvPr id="28" name="文本框 34">
            <a:extLst>
              <a:ext uri="{FF2B5EF4-FFF2-40B4-BE49-F238E27FC236}">
                <a16:creationId xmlns:a16="http://schemas.microsoft.com/office/drawing/2014/main" xmlns="" id="{DFA8FEDA-B991-40E9-982F-B930ED251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43" y="1428750"/>
            <a:ext cx="4499658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sz="5500" b="1" dirty="0" err="1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  <a:sym typeface="Century Gothic" panose="020B0502020202020204" pitchFamily="34" charset="0"/>
              </a:rPr>
              <a:t>Tạm</a:t>
            </a:r>
            <a:r>
              <a:rPr lang="en-US" altLang="zh-CN" sz="5500" b="1" dirty="0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  <a:sym typeface="Century Gothic" panose="020B0502020202020204" pitchFamily="34" charset="0"/>
              </a:rPr>
              <a:t> </a:t>
            </a:r>
            <a:r>
              <a:rPr lang="en-US" altLang="zh-CN" sz="5500" b="1" dirty="0" err="1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  <a:sym typeface="Century Gothic" panose="020B0502020202020204" pitchFamily="34" charset="0"/>
              </a:rPr>
              <a:t>biệt</a:t>
            </a:r>
            <a:r>
              <a:rPr lang="en-US" altLang="zh-CN" sz="5500" b="1" dirty="0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  <a:sym typeface="Century Gothic" panose="020B0502020202020204" pitchFamily="34" charset="0"/>
              </a:rPr>
              <a:t> </a:t>
            </a:r>
            <a:r>
              <a:rPr lang="en-US" altLang="zh-CN" sz="5500" b="1" dirty="0" err="1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  <a:sym typeface="Century Gothic" panose="020B0502020202020204" pitchFamily="34" charset="0"/>
              </a:rPr>
              <a:t>và</a:t>
            </a:r>
            <a:r>
              <a:rPr lang="en-US" altLang="zh-CN" sz="5500" b="1" dirty="0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  <a:sym typeface="Century Gothic" panose="020B0502020202020204" pitchFamily="34" charset="0"/>
              </a:rPr>
              <a:t> </a:t>
            </a:r>
            <a:r>
              <a:rPr lang="en-US" altLang="zh-CN" sz="5500" b="1" dirty="0" err="1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  <a:sym typeface="Century Gothic" panose="020B0502020202020204" pitchFamily="34" charset="0"/>
              </a:rPr>
              <a:t>hẹn</a:t>
            </a:r>
            <a:r>
              <a:rPr lang="en-US" altLang="zh-CN" sz="5500" b="1" dirty="0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  <a:sym typeface="Century Gothic" panose="020B0502020202020204" pitchFamily="34" charset="0"/>
              </a:rPr>
              <a:t> </a:t>
            </a:r>
            <a:r>
              <a:rPr lang="en-US" altLang="zh-CN" sz="5500" b="1" dirty="0" err="1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  <a:sym typeface="Century Gothic" panose="020B0502020202020204" pitchFamily="34" charset="0"/>
              </a:rPr>
              <a:t>gặp</a:t>
            </a:r>
            <a:r>
              <a:rPr lang="en-US" altLang="zh-CN" sz="5500" b="1" dirty="0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  <a:sym typeface="Century Gothic" panose="020B0502020202020204" pitchFamily="34" charset="0"/>
              </a:rPr>
              <a:t> </a:t>
            </a:r>
            <a:r>
              <a:rPr lang="en-US" altLang="zh-CN" sz="5500" b="1" dirty="0" err="1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字魂59号-创粗黑"/>
                <a:sym typeface="Century Gothic" panose="020B0502020202020204" pitchFamily="34" charset="0"/>
              </a:rPr>
              <a:t>lại</a:t>
            </a:r>
            <a:endParaRPr lang="zh-CN" altLang="en-US" sz="5500" b="1" dirty="0">
              <a:solidFill>
                <a:srgbClr val="00B050"/>
              </a:solidFill>
              <a:latin typeface="Arial-Rounded" panose="020B0500000000000000" pitchFamily="34" charset="0"/>
              <a:ea typeface="SimSun" panose="02010600030101010101" pitchFamily="2" charset="-122"/>
              <a:cs typeface="字魂59号-创粗黑"/>
              <a:sym typeface="Century Gothic" panose="020B0502020202020204" pitchFamily="34" charset="0"/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8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9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500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25FFD5CE-B45B-45E3-A261-0DE2F26852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3010"/>
            <a:ext cx="9144000" cy="3237480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xmlns="" id="{85237BD7-4051-4635-9843-F09952B3FC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21394"/>
            <a:ext cx="9144000" cy="162210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8E4EC05-6836-4B32-9753-2C70F8DCCF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921" y="1587296"/>
            <a:ext cx="3622573" cy="346771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68AFFE7B-7389-447A-A90E-08CB02B9D1C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19254"/>
            <a:ext cx="1463040" cy="132802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90937" y="1"/>
            <a:ext cx="1653064" cy="1245914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01697B96-E37F-436C-A902-93A90E0827D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1749" y="895350"/>
            <a:ext cx="1460502" cy="2044042"/>
          </a:xfrm>
          <a:prstGeom prst="rect">
            <a:avLst/>
          </a:prstGeom>
        </p:spPr>
      </p:pic>
      <p:sp>
        <p:nvSpPr>
          <p:cNvPr id="20" name="文本框 22">
            <a:extLst>
              <a:ext uri="{FF2B5EF4-FFF2-40B4-BE49-F238E27FC236}">
                <a16:creationId xmlns="" xmlns:a16="http://schemas.microsoft.com/office/drawing/2014/main" id="{F219212D-CEA6-47D9-8605-AE02A0FF5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2642" y="1571222"/>
            <a:ext cx="3182938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zh-CN" sz="5500" dirty="0" err="1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Khởi</a:t>
            </a:r>
            <a:r>
              <a:rPr lang="en-US" altLang="zh-CN" sz="5500" dirty="0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lang="en-US" altLang="zh-CN" sz="5500" dirty="0" err="1">
                <a:solidFill>
                  <a:srgbClr val="00B05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động</a:t>
            </a:r>
            <a:endParaRPr lang="zh-CN" altLang="en-US" sz="5500" dirty="0">
              <a:solidFill>
                <a:srgbClr val="00B050"/>
              </a:solidFill>
              <a:latin typeface="Arial-Rounded" panose="020B0500000000000000" pitchFamily="34" charset="0"/>
              <a:ea typeface="SimSun" panose="02010600030101010101" pitchFamily="2" charset="-122"/>
              <a:cs typeface="Arial-Rounded" panose="020B0500000000000000" pitchFamily="34" charset="0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9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0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586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decel="6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8160298" y="4479288"/>
            <a:ext cx="983702" cy="6642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171330" y="4767610"/>
            <a:ext cx="1707521" cy="3758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7757279" y="1"/>
            <a:ext cx="1386723" cy="1058618"/>
          </a:xfrm>
          <a:prstGeom prst="rect">
            <a:avLst/>
          </a:prstGeom>
        </p:spPr>
      </p:pic>
      <p:pic>
        <p:nvPicPr>
          <p:cNvPr id="39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88" y="133352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C23B6DA8-2FB3-3345-8961-C821C42C0327}"/>
              </a:ext>
            </a:extLst>
          </p:cNvPr>
          <p:cNvSpPr txBox="1"/>
          <p:nvPr/>
        </p:nvSpPr>
        <p:spPr>
          <a:xfrm>
            <a:off x="1219200" y="1274619"/>
            <a:ext cx="2133600" cy="3554811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 defTabSz="914310">
              <a:buClr>
                <a:srgbClr val="000000"/>
              </a:buClr>
              <a:defRPr/>
            </a:pPr>
            <a:r>
              <a:rPr lang="en-US" sz="4500" b="1" kern="0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HÀNH</a:t>
            </a:r>
          </a:p>
          <a:p>
            <a:pPr algn="ctr" defTabSz="914310">
              <a:buClr>
                <a:srgbClr val="000000"/>
              </a:buClr>
              <a:defRPr/>
            </a:pPr>
            <a:r>
              <a:rPr lang="en-US" sz="4500" b="1" kern="0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TINH</a:t>
            </a:r>
          </a:p>
          <a:p>
            <a:pPr algn="ctr" defTabSz="914310">
              <a:buClr>
                <a:srgbClr val="000000"/>
              </a:buClr>
              <a:defRPr/>
            </a:pPr>
            <a:r>
              <a:rPr lang="en-US" sz="4500" b="1" kern="0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XANH</a:t>
            </a:r>
          </a:p>
          <a:p>
            <a:pPr algn="ctr" defTabSz="914310">
              <a:buClr>
                <a:srgbClr val="000000"/>
              </a:buClr>
              <a:defRPr/>
            </a:pPr>
            <a:r>
              <a:rPr lang="en-US" sz="4500" b="1" kern="0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CỦA</a:t>
            </a:r>
          </a:p>
          <a:p>
            <a:pPr algn="ctr" defTabSz="914310">
              <a:buClr>
                <a:srgbClr val="000000"/>
              </a:buClr>
              <a:defRPr/>
            </a:pPr>
            <a:r>
              <a:rPr lang="en-US" sz="4500" b="1" kern="0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EM</a:t>
            </a:r>
            <a:endParaRPr lang="en-US" sz="4500" b="1" kern="0" dirty="0">
              <a:solidFill>
                <a:srgbClr val="0099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8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336" r="100000">
                        <a14:backgroundMark x1="27290" y1="92969" x2="36069" y2="97656"/>
                      </a14:backgroundRemoval>
                    </a14:imgEffect>
                    <a14:imgEffect>
                      <a14:sharpenSoften amount="36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5972"/>
            <a:ext cx="4793040" cy="468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54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90937" y="1"/>
            <a:ext cx="1653064" cy="124591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68AFFE7B-7389-447A-A90E-08CB02B9D1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196"/>
            <a:ext cx="1463040" cy="1328021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964311D5-4E79-4DF5-B055-318C0526876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861393"/>
            <a:ext cx="3623718" cy="3579681"/>
          </a:xfrm>
          <a:prstGeom prst="rect">
            <a:avLst/>
          </a:prstGeom>
        </p:spPr>
      </p:pic>
      <p:sp>
        <p:nvSpPr>
          <p:cNvPr id="27" name="TextBox 2"/>
          <p:cNvSpPr txBox="1">
            <a:spLocks noChangeArrowheads="1"/>
          </p:cNvSpPr>
          <p:nvPr/>
        </p:nvSpPr>
        <p:spPr bwMode="auto">
          <a:xfrm>
            <a:off x="1268851" y="384523"/>
            <a:ext cx="6656388" cy="476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52" tIns="45626" rIns="91252" bIns="45626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500" b="1" dirty="0" err="1">
                <a:solidFill>
                  <a:srgbClr val="000000"/>
                </a:solidFill>
                <a:latin typeface="HP001 4 hàng" pitchFamily="34" charset="0"/>
                <a:ea typeface="Microsoft YaHei" pitchFamily="34" charset="-122"/>
                <a:cs typeface="Arial" pitchFamily="34" charset="0"/>
              </a:rPr>
              <a:t>Thứ</a:t>
            </a:r>
            <a:r>
              <a:rPr lang="en-US" altLang="vi-VN" sz="2500" b="1" dirty="0">
                <a:solidFill>
                  <a:srgbClr val="000000"/>
                </a:solidFill>
                <a:latin typeface="HP001 4 hàng" pitchFamily="34" charset="0"/>
                <a:ea typeface="Microsoft YaHei" pitchFamily="34" charset="-122"/>
                <a:cs typeface="Arial" pitchFamily="34" charset="0"/>
              </a:rPr>
              <a:t>   </a:t>
            </a:r>
            <a:r>
              <a:rPr lang="en-US" altLang="vi-VN" sz="2500" b="1" dirty="0" err="1">
                <a:solidFill>
                  <a:srgbClr val="000000"/>
                </a:solidFill>
                <a:latin typeface="HP001 4 hàng" pitchFamily="34" charset="0"/>
                <a:ea typeface="Microsoft YaHei" pitchFamily="34" charset="-122"/>
                <a:cs typeface="Arial" pitchFamily="34" charset="0"/>
              </a:rPr>
              <a:t>ngày</a:t>
            </a:r>
            <a:r>
              <a:rPr lang="en-US" altLang="vi-VN" sz="2500" b="1" dirty="0">
                <a:solidFill>
                  <a:srgbClr val="000000"/>
                </a:solidFill>
                <a:latin typeface="HP001 4 hàng" pitchFamily="34" charset="0"/>
                <a:ea typeface="Microsoft YaHei" pitchFamily="34" charset="-122"/>
                <a:cs typeface="Arial" pitchFamily="34" charset="0"/>
              </a:rPr>
              <a:t>   </a:t>
            </a:r>
            <a:r>
              <a:rPr lang="en-US" altLang="vi-VN" sz="2500" b="1" dirty="0" err="1">
                <a:solidFill>
                  <a:srgbClr val="000000"/>
                </a:solidFill>
                <a:latin typeface="HP001 4 hàng" pitchFamily="34" charset="0"/>
                <a:ea typeface="Microsoft YaHei" pitchFamily="34" charset="-122"/>
                <a:cs typeface="Arial" pitchFamily="34" charset="0"/>
              </a:rPr>
              <a:t>tháng</a:t>
            </a:r>
            <a:r>
              <a:rPr lang="en-US" altLang="vi-VN" sz="2500" b="1" dirty="0">
                <a:solidFill>
                  <a:srgbClr val="000000"/>
                </a:solidFill>
                <a:latin typeface="HP001 4 hàng" pitchFamily="34" charset="0"/>
                <a:ea typeface="Microsoft YaHei" pitchFamily="34" charset="-122"/>
                <a:cs typeface="Arial" pitchFamily="34" charset="0"/>
              </a:rPr>
              <a:t>   </a:t>
            </a:r>
            <a:r>
              <a:rPr lang="en-US" altLang="vi-VN" sz="2500" b="1" dirty="0" err="1">
                <a:solidFill>
                  <a:srgbClr val="000000"/>
                </a:solidFill>
                <a:latin typeface="HP001 4 hàng" pitchFamily="34" charset="0"/>
                <a:ea typeface="Microsoft YaHei" pitchFamily="34" charset="-122"/>
                <a:cs typeface="Arial" pitchFamily="34" charset="0"/>
              </a:rPr>
              <a:t>năm</a:t>
            </a:r>
            <a:r>
              <a:rPr lang="en-US" altLang="vi-VN" sz="2500" b="1" dirty="0">
                <a:solidFill>
                  <a:srgbClr val="000000"/>
                </a:solidFill>
                <a:latin typeface="HP001 4 hàng" pitchFamily="34" charset="0"/>
                <a:ea typeface="Microsoft YaHei" pitchFamily="34" charset="-122"/>
                <a:cs typeface="Arial" pitchFamily="34" charset="0"/>
              </a:rPr>
              <a:t> 2022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20571" y="1040829"/>
            <a:ext cx="3276600" cy="584775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Tiếng</a:t>
            </a:r>
            <a:r>
              <a:rPr lang="en-US" sz="3200" b="1" dirty="0">
                <a:solidFill>
                  <a:prstClr val="black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Việt</a:t>
            </a:r>
            <a:endParaRPr lang="en-US" sz="3200" b="1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343400" y="1837382"/>
            <a:ext cx="4192140" cy="191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6" rIns="68564" bIns="3428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GB" sz="400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Chính</a:t>
            </a:r>
            <a:r>
              <a:rPr lang="en-GB" sz="400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400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tả</a:t>
            </a:r>
            <a:r>
              <a:rPr lang="en-GB" sz="40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GB" sz="40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Cỏ</a:t>
            </a:r>
            <a:r>
              <a:rPr lang="en-US" sz="40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non c</a:t>
            </a:r>
            <a:r>
              <a:rPr lang="vi-VN" sz="40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ười</a:t>
            </a:r>
            <a:r>
              <a:rPr lang="en-US" sz="400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rồi</a:t>
            </a:r>
            <a:endParaRPr lang="en-US" sz="40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31" name="Picture 3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391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789CA887-C328-4EF8-BD37-F5F28B4E8A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90937" y="1"/>
            <a:ext cx="1653064" cy="1245914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5721FC75-7CC3-4EF9-883E-52078F6854BC}"/>
              </a:ext>
            </a:extLst>
          </p:cNvPr>
          <p:cNvGrpSpPr/>
          <p:nvPr/>
        </p:nvGrpSpPr>
        <p:grpSpPr>
          <a:xfrm>
            <a:off x="4014607" y="2131060"/>
            <a:ext cx="1405953" cy="1186179"/>
            <a:chOff x="6818812" y="2162158"/>
            <a:chExt cx="1053751" cy="93417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7902552C-657F-4F90-81F3-82CB63A422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18812" y="2162158"/>
              <a:ext cx="986245" cy="934170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7B38970B-1E38-4095-B780-1D3CA3D13200}"/>
                </a:ext>
              </a:extLst>
            </p:cNvPr>
            <p:cNvSpPr txBox="1"/>
            <p:nvPr/>
          </p:nvSpPr>
          <p:spPr>
            <a:xfrm>
              <a:off x="6886318" y="2228168"/>
              <a:ext cx="986245" cy="763497"/>
            </a:xfrm>
            <a:prstGeom prst="rect">
              <a:avLst/>
            </a:prstGeom>
            <a:noFill/>
          </p:spPr>
          <p:txBody>
            <a:bodyPr wrap="square" lIns="121889" tIns="60944" rIns="121889" bIns="60944" rtlCol="0" anchor="ctr">
              <a:spAutoFit/>
            </a:bodyPr>
            <a:lstStyle>
              <a:defPPr>
                <a:defRPr lang="zh-CN"/>
              </a:defPPr>
              <a:lvl1pPr algn="ctr">
                <a:defRPr sz="11500" b="1">
                  <a:gradFill>
                    <a:gsLst>
                      <a:gs pos="0">
                        <a:srgbClr val="00B0F0"/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400000" scaled="0"/>
                  </a:gradFill>
                  <a:effectLst>
                    <a:outerShdw blurRad="317500" dist="165100" dir="2700000" algn="tl" rotWithShape="0">
                      <a:prstClr val="black">
                        <a:alpha val="60000"/>
                      </a:prstClr>
                    </a:outerShdw>
                  </a:effectLst>
                  <a:latin typeface="Yuanti SC" charset="-122"/>
                  <a:ea typeface="Yuanti SC" charset="-122"/>
                  <a:cs typeface="Yuanti SC" charset="-122"/>
                </a:defRPr>
              </a:lvl1pPr>
            </a:lstStyle>
            <a:p>
              <a:pPr defTabSz="685783"/>
              <a:r>
                <a:rPr lang="en-US" altLang="zh-CN" sz="5500" dirty="0">
                  <a:ln w="38100">
                    <a:noFill/>
                  </a:ln>
                  <a:solidFill>
                    <a:srgbClr val="3E830E"/>
                  </a:solidFill>
                  <a:effectLst>
                    <a:outerShdw blurRad="50800" dist="38100" dir="2700000" algn="tl" rotWithShape="0">
                      <a:srgbClr val="70AD47">
                        <a:lumMod val="50000"/>
                        <a:alpha val="40000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3</a:t>
              </a:r>
              <a:endParaRPr lang="zh-CN" altLang="en-US" sz="5500" dirty="0">
                <a:ln w="38100">
                  <a:noFill/>
                </a:ln>
                <a:solidFill>
                  <a:srgbClr val="3E830E"/>
                </a:solidFill>
                <a:effectLst>
                  <a:outerShdw blurRad="50800" dist="38100" dir="2700000" algn="tl" rotWithShape="0">
                    <a:srgbClr val="70AD47">
                      <a:lumMod val="50000"/>
                      <a:alpha val="40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68AFFE7B-7389-447A-A90E-08CB02B9D1C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864153" y="-333764"/>
            <a:ext cx="1463040" cy="1328021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xmlns="" id="{C936D26F-7E90-4CAC-9EAB-A736A9F7E2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07122" y="438150"/>
            <a:ext cx="3807816" cy="4604797"/>
          </a:xfrm>
          <a:prstGeom prst="rect">
            <a:avLst/>
          </a:prstGeom>
        </p:spPr>
      </p:pic>
      <p:sp>
        <p:nvSpPr>
          <p:cNvPr id="29" name="文本框 22">
            <a:extLst>
              <a:ext uri="{FF2B5EF4-FFF2-40B4-BE49-F238E27FC236}">
                <a16:creationId xmlns="" xmlns:a16="http://schemas.microsoft.com/office/drawing/2014/main" id="{A2004DA0-BB50-442F-BECB-542D93F87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976334"/>
            <a:ext cx="262764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zh-CN" sz="8800" dirty="0" err="1">
                <a:solidFill>
                  <a:srgbClr val="03CF08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Tiết</a:t>
            </a:r>
            <a:r>
              <a:rPr lang="en-US" altLang="zh-CN" sz="8800" dirty="0">
                <a:solidFill>
                  <a:srgbClr val="03CF08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 </a:t>
            </a:r>
            <a:r>
              <a:rPr lang="en-US" altLang="zh-CN" sz="8800" dirty="0" smtClean="0">
                <a:solidFill>
                  <a:srgbClr val="03CF08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</a:rPr>
              <a:t>3</a:t>
            </a:r>
            <a:endParaRPr lang="zh-CN" altLang="en-US" sz="8800" dirty="0">
              <a:solidFill>
                <a:srgbClr val="03CF08"/>
              </a:solidFill>
              <a:latin typeface="Arial-Rounded" panose="020B0500000000000000" pitchFamily="34" charset="0"/>
              <a:ea typeface="SimSun" panose="02010600030101010101" pitchFamily="2" charset="-122"/>
              <a:cs typeface="Arial-Rounded" panose="020B0500000000000000" pitchFamily="34" charset="0"/>
            </a:endParaRPr>
          </a:p>
        </p:txBody>
      </p:sp>
      <p:sp>
        <p:nvSpPr>
          <p:cNvPr id="30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8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31" name="Picture 3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84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4" b="100000" l="0" r="100000">
                        <a14:foregroundMark x1="13537" y1="13095" x2="12561" y2="18452"/>
                        <a14:foregroundMark x1="12561" y1="13690" x2="12927" y2="16071"/>
                        <a14:foregroundMark x1="12195" y1="13690" x2="12317" y2="16865"/>
                        <a14:foregroundMark x1="11829" y1="12897" x2="11951" y2="17659"/>
                        <a14:foregroundMark x1="13537" y1="16270" x2="20732" y2="29762"/>
                        <a14:foregroundMark x1="14756" y1="23214" x2="21341" y2="32937"/>
                        <a14:foregroundMark x1="11341" y1="13889" x2="11341" y2="17063"/>
                        <a14:foregroundMark x1="60488" y1="67063" x2="69146" y2="67857"/>
                        <a14:foregroundMark x1="7805" y1="56548" x2="57195" y2="82540"/>
                        <a14:foregroundMark x1="22439" y1="18056" x2="38537" y2="56349"/>
                        <a14:foregroundMark x1="30976" y1="45833" x2="35854" y2="57341"/>
                        <a14:foregroundMark x1="12927" y1="16468" x2="19146" y2="28373"/>
                        <a14:foregroundMark x1="12195" y1="18254" x2="14634" y2="22024"/>
                        <a14:foregroundMark x1="13049" y1="14881" x2="26220" y2="7738"/>
                        <a14:foregroundMark x1="46707" y1="19643" x2="45122" y2="51786"/>
                        <a14:foregroundMark x1="47561" y1="42262" x2="63293" y2="36111"/>
                        <a14:foregroundMark x1="64512" y1="34127" x2="66220" y2="31548"/>
                        <a14:backgroundMark x1="16341" y1="17262" x2="16829" y2="18849"/>
                        <a14:backgroundMark x1="15976" y1="15675" x2="15976" y2="156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2948">
            <a:off x="950040" y="762534"/>
            <a:ext cx="6198809" cy="381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427ADA6-213D-424A-8265-DDE2F08EB70B}"/>
              </a:ext>
            </a:extLst>
          </p:cNvPr>
          <p:cNvSpPr txBox="1"/>
          <p:nvPr/>
        </p:nvSpPr>
        <p:spPr>
          <a:xfrm>
            <a:off x="5410200" y="1504950"/>
            <a:ext cx="2971800" cy="1546539"/>
          </a:xfrm>
          <a:prstGeom prst="rect">
            <a:avLst/>
          </a:prstGeom>
          <a:noFill/>
        </p:spPr>
        <p:txBody>
          <a:bodyPr wrap="square" lIns="68537" tIns="34271" rIns="68537" bIns="34271" rtlCol="0">
            <a:spAutoFit/>
          </a:bodyPr>
          <a:lstStyle/>
          <a:p>
            <a:pPr algn="ctr" defTabSz="685732">
              <a:defRPr/>
            </a:pPr>
            <a:r>
              <a:rPr lang="en-US" sz="9600" dirty="0" err="1">
                <a:solidFill>
                  <a:srgbClr val="02CE1A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endParaRPr lang="en-US" sz="9600" dirty="0">
              <a:solidFill>
                <a:srgbClr val="02CE1A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811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2350" y="55520"/>
            <a:ext cx="8891650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vi-VN" sz="2500" b="1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sz="2500" b="1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2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Nghe - viết</a:t>
            </a:r>
            <a:r>
              <a:rPr lang="vi-VN" sz="2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25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14600" y="464937"/>
            <a:ext cx="4719987" cy="64632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68567" tIns="34286" rIns="68567" bIns="3428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GB" sz="2500" dirty="0" err="1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Nghe</a:t>
            </a:r>
            <a:r>
              <a:rPr lang="en-GB" sz="2500" dirty="0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2500" dirty="0" err="1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GB" sz="2500" dirty="0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lang="en-US" sz="2500" dirty="0" err="1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Cỏ</a:t>
            </a:r>
            <a:r>
              <a:rPr lang="en-US" sz="2500" dirty="0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non c</a:t>
            </a:r>
            <a:r>
              <a:rPr lang="vi-VN" sz="2500" dirty="0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ười</a:t>
            </a:r>
            <a:r>
              <a:rPr lang="en-US" sz="2500" dirty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rồi</a:t>
            </a:r>
            <a:endParaRPr lang="en-US" sz="2500" dirty="0">
              <a:solidFill>
                <a:srgbClr val="FF33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6200" y="1594837"/>
            <a:ext cx="762000" cy="2729513"/>
          </a:xfrm>
          <a:prstGeom prst="roundRect">
            <a:avLst/>
          </a:prstGeom>
          <a:solidFill>
            <a:srgbClr val="F9D3B9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31" name="TextBox 1"/>
          <p:cNvSpPr txBox="1"/>
          <p:nvPr/>
        </p:nvSpPr>
        <p:spPr>
          <a:xfrm>
            <a:off x="-2312751" y="207602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3"/>
              </a:rPr>
              <a:t>https://www.facebook.com/vuhong1972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hongvu7219@gmail.com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32" name="Picture 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8351" y="3186683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1001401" y="1276350"/>
            <a:ext cx="8523599" cy="3420292"/>
            <a:chOff x="973835" y="1661516"/>
            <a:chExt cx="8523599" cy="3420292"/>
          </a:xfrm>
        </p:grpSpPr>
        <p:sp>
          <p:nvSpPr>
            <p:cNvPr id="39" name="TextBox 38"/>
            <p:cNvSpPr txBox="1"/>
            <p:nvPr/>
          </p:nvSpPr>
          <p:spPr>
            <a:xfrm>
              <a:off x="1477754" y="1826626"/>
              <a:ext cx="7968501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prstClr val="black"/>
                  </a:solidFill>
                  <a:latin typeface="HP001 4 hàng" panose="020B0603050302020204" pitchFamily="34" charset="0"/>
                </a:rPr>
                <a:t>Én</a:t>
              </a:r>
              <a:r>
                <a:rPr lang="en-US" sz="2500" b="1" dirty="0">
                  <a:solidFill>
                    <a:prstClr val="black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500" b="1" dirty="0" err="1">
                  <a:solidFill>
                    <a:prstClr val="black"/>
                  </a:solidFill>
                  <a:latin typeface="HP001 4 hàng" panose="020B0603050302020204" pitchFamily="34" charset="0"/>
                </a:rPr>
                <a:t>nâu</a:t>
              </a:r>
              <a:r>
                <a:rPr lang="en-US" sz="2500" b="1" dirty="0">
                  <a:solidFill>
                    <a:prstClr val="black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500" b="1" dirty="0" err="1">
                  <a:solidFill>
                    <a:prstClr val="black"/>
                  </a:solidFill>
                  <a:latin typeface="HP001 4 hàng" panose="020B0603050302020204" pitchFamily="34" charset="0"/>
                </a:rPr>
                <a:t>gọi</a:t>
              </a:r>
              <a:r>
                <a:rPr lang="en-US" sz="2500" b="1" dirty="0">
                  <a:solidFill>
                    <a:prstClr val="black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500" b="1" dirty="0" err="1">
                  <a:solidFill>
                    <a:prstClr val="black"/>
                  </a:solidFill>
                  <a:latin typeface="HP001 4 hàng" panose="020B0603050302020204" pitchFamily="34" charset="0"/>
                </a:rPr>
                <a:t>các</a:t>
              </a:r>
              <a:r>
                <a:rPr lang="en-US" sz="2500" b="1" dirty="0">
                  <a:solidFill>
                    <a:prstClr val="black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500" b="1" dirty="0" err="1">
                  <a:solidFill>
                    <a:prstClr val="black"/>
                  </a:solidFill>
                  <a:latin typeface="HP001 4 hàng" panose="020B0603050302020204" pitchFamily="34" charset="0"/>
                </a:rPr>
                <a:t>bạn</a:t>
              </a:r>
              <a:r>
                <a:rPr lang="en-US" sz="2500" b="1" dirty="0">
                  <a:solidFill>
                    <a:prstClr val="black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500" b="1" dirty="0" err="1">
                  <a:solidFill>
                    <a:prstClr val="black"/>
                  </a:solidFill>
                  <a:latin typeface="HP001 4 hàng" panose="020B0603050302020204" pitchFamily="34" charset="0"/>
                </a:rPr>
                <a:t>của</a:t>
              </a:r>
              <a:r>
                <a:rPr lang="en-US" sz="2500" b="1" dirty="0">
                  <a:solidFill>
                    <a:prstClr val="black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500" b="1" dirty="0" err="1">
                  <a:solidFill>
                    <a:prstClr val="black"/>
                  </a:solidFill>
                  <a:latin typeface="HP001 4 hàng" panose="020B0603050302020204" pitchFamily="34" charset="0"/>
                </a:rPr>
                <a:t>mình</a:t>
              </a:r>
              <a:r>
                <a:rPr lang="en-US" sz="2500" b="1" dirty="0">
                  <a:solidFill>
                    <a:prstClr val="black"/>
                  </a:solidFill>
                  <a:latin typeface="HP001 4 hàng" panose="020B0603050302020204" pitchFamily="34" charset="0"/>
                </a:rPr>
                <a:t> </a:t>
              </a:r>
              <a:r>
                <a:rPr lang="vi-VN" sz="2500" b="1" dirty="0">
                  <a:solidFill>
                    <a:prstClr val="black"/>
                  </a:solidFill>
                  <a:latin typeface="HP001 4 hàng" panose="020B0603050302020204" pitchFamily="34" charset="0"/>
                </a:rPr>
                <a:t>đến</a:t>
              </a:r>
              <a:r>
                <a:rPr lang="en-US" sz="2500" b="1" dirty="0">
                  <a:solidFill>
                    <a:prstClr val="black"/>
                  </a:solidFill>
                  <a:latin typeface="HP001 4 hàng" panose="020B0603050302020204" pitchFamily="34" charset="0"/>
                </a:rPr>
                <a:t>. </a:t>
              </a:r>
              <a:r>
                <a:rPr lang="en-US" sz="2500" b="1" dirty="0" err="1">
                  <a:solidFill>
                    <a:prstClr val="black"/>
                  </a:solidFill>
                  <a:latin typeface="HP001 4 hàng" panose="020B0603050302020204" pitchFamily="34" charset="0"/>
                </a:rPr>
                <a:t>Suốt</a:t>
              </a:r>
              <a:r>
                <a:rPr lang="en-US" sz="2500" b="1" dirty="0">
                  <a:solidFill>
                    <a:prstClr val="black"/>
                  </a:solidFill>
                  <a:latin typeface="HP001 4 hàng" panose="020B0603050302020204" pitchFamily="34" charset="0"/>
                </a:rPr>
                <a:t> </a:t>
              </a:r>
              <a:r>
                <a:rPr lang="vi-VN" sz="2500" b="1" dirty="0">
                  <a:solidFill>
                    <a:prstClr val="black"/>
                  </a:solidFill>
                  <a:latin typeface="HP001 4 hàng" panose="020B0603050302020204" pitchFamily="34" charset="0"/>
                </a:rPr>
                <a:t>đê</a:t>
              </a:r>
              <a:r>
                <a:rPr lang="en-US" sz="2500" b="1" dirty="0">
                  <a:solidFill>
                    <a:prstClr val="black"/>
                  </a:solidFill>
                  <a:latin typeface="HP001 4 hàng" panose="020B0603050302020204" pitchFamily="34" charset="0"/>
                </a:rPr>
                <a:t>m, </a:t>
              </a:r>
              <a:r>
                <a:rPr lang="en-US" sz="2500" b="1" dirty="0" err="1">
                  <a:solidFill>
                    <a:prstClr val="black"/>
                  </a:solidFill>
                  <a:latin typeface="HP001 4 hàng" panose="020B0603050302020204" pitchFamily="34" charset="0"/>
                </a:rPr>
                <a:t>cả</a:t>
              </a:r>
              <a:endParaRPr lang="en-US" sz="2500" b="1" dirty="0">
                <a:solidFill>
                  <a:prstClr val="black"/>
                </a:solidFill>
                <a:latin typeface="HP001 4 hàng" panose="020B0603050302020204" pitchFamily="34" charset="0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973835" y="1661516"/>
              <a:ext cx="8523599" cy="3420292"/>
              <a:chOff x="741996" y="1661516"/>
              <a:chExt cx="8523599" cy="3420292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749094" y="2327298"/>
                <a:ext cx="7968501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5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đàn</a:t>
                </a:r>
                <a:r>
                  <a:rPr lang="en-US" sz="2500" b="1" dirty="0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vi-VN" sz="25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đ</a:t>
                </a:r>
                <a:r>
                  <a:rPr lang="en-US" sz="2500" b="1" dirty="0" err="1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i</a:t>
                </a:r>
                <a:r>
                  <a:rPr lang="en-US" sz="25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500" b="1" dirty="0" err="1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tìm</a:t>
                </a:r>
                <a:r>
                  <a:rPr lang="en-US" sz="25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500" b="1" dirty="0" err="1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cỏ</a:t>
                </a:r>
                <a:r>
                  <a:rPr lang="en-US" sz="25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500" b="1" dirty="0" err="1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khô</a:t>
                </a:r>
                <a:r>
                  <a:rPr lang="en-US" sz="25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500" b="1" dirty="0" err="1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tết</a:t>
                </a:r>
                <a:r>
                  <a:rPr lang="en-US" sz="25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500" b="1" dirty="0" err="1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thành</a:t>
                </a:r>
                <a:r>
                  <a:rPr lang="en-US" sz="25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500" b="1" dirty="0" err="1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dòng</a:t>
                </a:r>
                <a:r>
                  <a:rPr lang="en-US" sz="25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500" b="1" dirty="0" err="1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chữ</a:t>
                </a:r>
                <a:r>
                  <a:rPr lang="en-US" sz="25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: “</a:t>
                </a:r>
                <a:r>
                  <a:rPr lang="en-US" sz="25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Không</a:t>
                </a:r>
                <a:r>
                  <a:rPr lang="en-US" sz="25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500" b="1" dirty="0" err="1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giẫm</a:t>
                </a:r>
                <a:r>
                  <a:rPr lang="en-US" sz="25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endParaRPr lang="en-US" sz="2500" b="1" dirty="0">
                  <a:solidFill>
                    <a:prstClr val="black"/>
                  </a:solidFill>
                  <a:latin typeface="HP001 4 hàng" panose="020B0603050302020204" pitchFamily="34" charset="0"/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741996" y="1661516"/>
                <a:ext cx="8523599" cy="3420292"/>
                <a:chOff x="741996" y="1661516"/>
                <a:chExt cx="8523599" cy="3420292"/>
              </a:xfrm>
            </p:grpSpPr>
            <p:sp>
              <p:nvSpPr>
                <p:cNvPr id="43" name="TextBox 42"/>
                <p:cNvSpPr txBox="1"/>
                <p:nvPr/>
              </p:nvSpPr>
              <p:spPr>
                <a:xfrm>
                  <a:off x="747220" y="3185516"/>
                  <a:ext cx="800833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>
                      <a:solidFill>
                        <a:srgbClr val="006EC0"/>
                      </a:solidFill>
                      <a:latin typeface="HP001" panose="020B0603050302020204" pitchFamily="34" charset="0"/>
                      <a:ea typeface="HP001" panose="020B0603050302020204" pitchFamily="34" charset="0"/>
                    </a:rPr>
                    <a:t>111111111111111</a:t>
                  </a:r>
                  <a:endParaRPr lang="en-US" sz="2000" dirty="0">
                    <a:solidFill>
                      <a:srgbClr val="006EC0"/>
                    </a:solidFill>
                    <a:latin typeface="HP001" panose="020B0603050302020204" pitchFamily="34" charset="0"/>
                    <a:ea typeface="HP001" panose="020B0603050302020204" pitchFamily="34" charset="0"/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742931" y="3672754"/>
                  <a:ext cx="800833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>
                      <a:solidFill>
                        <a:srgbClr val="006EC0"/>
                      </a:solidFill>
                      <a:latin typeface="HP001" panose="020B0603050302020204" pitchFamily="34" charset="0"/>
                      <a:ea typeface="HP001" panose="020B0603050302020204" pitchFamily="34" charset="0"/>
                    </a:rPr>
                    <a:t>111111111111111</a:t>
                  </a:r>
                  <a:endParaRPr lang="en-US" sz="2000" dirty="0">
                    <a:solidFill>
                      <a:srgbClr val="006EC0"/>
                    </a:solidFill>
                    <a:latin typeface="HP001" panose="020B0603050302020204" pitchFamily="34" charset="0"/>
                    <a:ea typeface="HP001" panose="020B0603050302020204" pitchFamily="34" charset="0"/>
                  </a:endParaRPr>
                </a:p>
              </p:txBody>
            </p:sp>
            <p:grpSp>
              <p:nvGrpSpPr>
                <p:cNvPr id="45" name="Group 44"/>
                <p:cNvGrpSpPr/>
                <p:nvPr/>
              </p:nvGrpSpPr>
              <p:grpSpPr>
                <a:xfrm>
                  <a:off x="741996" y="1661516"/>
                  <a:ext cx="8523599" cy="3420292"/>
                  <a:chOff x="741996" y="1661516"/>
                  <a:chExt cx="8523599" cy="3420292"/>
                </a:xfrm>
              </p:grpSpPr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750029" y="2679421"/>
                    <a:ext cx="800833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rgbClr val="006EC0"/>
                        </a:solidFill>
                        <a:latin typeface="HP001" panose="020B0603050302020204" pitchFamily="34" charset="0"/>
                        <a:ea typeface="HP001" panose="020B0603050302020204" pitchFamily="34" charset="0"/>
                      </a:rPr>
                      <a:t>111111111111111</a:t>
                    </a:r>
                    <a:endParaRPr lang="en-US" sz="2000" dirty="0">
                      <a:solidFill>
                        <a:srgbClr val="006EC0"/>
                      </a:solidFill>
                      <a:latin typeface="HP001" panose="020B0603050302020204" pitchFamily="34" charset="0"/>
                      <a:ea typeface="HP001" panose="020B0603050302020204" pitchFamily="34" charset="0"/>
                    </a:endParaRPr>
                  </a:p>
                </p:txBody>
              </p:sp>
              <p:grpSp>
                <p:nvGrpSpPr>
                  <p:cNvPr id="47" name="Group 46"/>
                  <p:cNvGrpSpPr/>
                  <p:nvPr/>
                </p:nvGrpSpPr>
                <p:grpSpPr>
                  <a:xfrm>
                    <a:off x="741996" y="1661516"/>
                    <a:ext cx="8523599" cy="3420292"/>
                    <a:chOff x="741996" y="1661516"/>
                    <a:chExt cx="8523599" cy="3420292"/>
                  </a:xfrm>
                </p:grpSpPr>
                <p:sp>
                  <p:nvSpPr>
                    <p:cNvPr id="48" name="TextBox 47"/>
                    <p:cNvSpPr txBox="1"/>
                    <p:nvPr/>
                  </p:nvSpPr>
                  <p:spPr>
                    <a:xfrm>
                      <a:off x="747220" y="1661516"/>
                      <a:ext cx="800833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000" dirty="0">
                          <a:solidFill>
                            <a:srgbClr val="006EC0"/>
                          </a:solidFill>
                          <a:latin typeface="HP001" panose="020B0603050302020204" pitchFamily="34" charset="0"/>
                          <a:ea typeface="HP001" panose="020B0603050302020204" pitchFamily="34" charset="0"/>
                        </a:rPr>
                        <a:t>111111111111111</a:t>
                      </a:r>
                      <a:endParaRPr lang="en-US" sz="2000" dirty="0">
                        <a:solidFill>
                          <a:srgbClr val="006EC0"/>
                        </a:solidFill>
                        <a:latin typeface="HP001" panose="020B0603050302020204" pitchFamily="34" charset="0"/>
                        <a:ea typeface="HP001" panose="020B0603050302020204" pitchFamily="34" charset="0"/>
                      </a:endParaRPr>
                    </a:p>
                  </p:txBody>
                </p:sp>
                <p:sp>
                  <p:nvSpPr>
                    <p:cNvPr id="49" name="TextBox 48"/>
                    <p:cNvSpPr txBox="1"/>
                    <p:nvPr/>
                  </p:nvSpPr>
                  <p:spPr>
                    <a:xfrm>
                      <a:off x="747219" y="2175806"/>
                      <a:ext cx="800833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000" dirty="0">
                          <a:solidFill>
                            <a:srgbClr val="006EC0"/>
                          </a:solidFill>
                          <a:latin typeface="HP001" panose="020B0603050302020204" pitchFamily="34" charset="0"/>
                          <a:ea typeface="HP001" panose="020B0603050302020204" pitchFamily="34" charset="0"/>
                        </a:rPr>
                        <a:t>111111111111111</a:t>
                      </a:r>
                      <a:endParaRPr lang="en-US" sz="2000" dirty="0">
                        <a:solidFill>
                          <a:srgbClr val="006EC0"/>
                        </a:solidFill>
                        <a:latin typeface="HP001" panose="020B0603050302020204" pitchFamily="34" charset="0"/>
                        <a:ea typeface="HP001" panose="020B0603050302020204" pitchFamily="34" charset="0"/>
                      </a:endParaRPr>
                    </a:p>
                  </p:txBody>
                </p:sp>
                <p:sp>
                  <p:nvSpPr>
                    <p:cNvPr id="50" name="TextBox 49"/>
                    <p:cNvSpPr txBox="1"/>
                    <p:nvPr/>
                  </p:nvSpPr>
                  <p:spPr>
                    <a:xfrm>
                      <a:off x="741996" y="4173769"/>
                      <a:ext cx="800833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000" dirty="0">
                          <a:solidFill>
                            <a:srgbClr val="006EC0"/>
                          </a:solidFill>
                          <a:latin typeface="HP001" panose="020B0603050302020204" pitchFamily="34" charset="0"/>
                          <a:ea typeface="HP001" panose="020B0603050302020204" pitchFamily="34" charset="0"/>
                        </a:rPr>
                        <a:t>111111111111111</a:t>
                      </a:r>
                      <a:endParaRPr lang="en-US" sz="2000" dirty="0">
                        <a:solidFill>
                          <a:srgbClr val="006EC0"/>
                        </a:solidFill>
                        <a:latin typeface="HP001" panose="020B0603050302020204" pitchFamily="34" charset="0"/>
                        <a:ea typeface="HP001" panose="020B0603050302020204" pitchFamily="34" charset="0"/>
                      </a:endParaRPr>
                    </a:p>
                  </p:txBody>
                </p:sp>
                <p:sp>
                  <p:nvSpPr>
                    <p:cNvPr id="51" name="TextBox 50"/>
                    <p:cNvSpPr txBox="1"/>
                    <p:nvPr/>
                  </p:nvSpPr>
                  <p:spPr>
                    <a:xfrm>
                      <a:off x="747219" y="2841004"/>
                      <a:ext cx="7968501" cy="4770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chân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lên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cỏ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!”, </a:t>
                      </a:r>
                      <a:r>
                        <a:rPr lang="en-US" sz="2500" b="1" dirty="0" err="1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rồi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vi-VN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đặ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t </a:t>
                      </a:r>
                      <a:r>
                        <a:rPr lang="en-US" sz="2500" b="1" dirty="0" err="1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trên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bãi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cỏ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. </a:t>
                      </a:r>
                      <a:r>
                        <a:rPr lang="en-US" sz="2500" b="1" dirty="0" err="1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Xong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việc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,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én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nâu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endParaRPr lang="en-US" sz="2500" b="1" dirty="0">
                        <a:solidFill>
                          <a:prstClr val="black"/>
                        </a:solidFill>
                        <a:latin typeface="HP001 4 hàng" panose="020B0603050302020204" pitchFamily="34" charset="0"/>
                      </a:endParaRPr>
                    </a:p>
                  </p:txBody>
                </p:sp>
                <p:sp>
                  <p:nvSpPr>
                    <p:cNvPr id="52" name="TextBox 51"/>
                    <p:cNvSpPr txBox="1"/>
                    <p:nvPr/>
                  </p:nvSpPr>
                  <p:spPr>
                    <a:xfrm>
                      <a:off x="763694" y="3347099"/>
                      <a:ext cx="7968501" cy="4770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t</a:t>
                      </a:r>
                      <a:r>
                        <a:rPr lang="vi-VN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ươ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i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c</a:t>
                      </a:r>
                      <a:r>
                        <a:rPr lang="vi-VN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ười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bảo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cỏ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non:</a:t>
                      </a:r>
                      <a:endParaRPr lang="en-US" sz="2500" b="1" dirty="0">
                        <a:solidFill>
                          <a:prstClr val="black"/>
                        </a:solidFill>
                        <a:latin typeface="HP001 4 hàng" panose="020B060305030202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1297094" y="3834337"/>
                      <a:ext cx="7968501" cy="4770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500" b="1" dirty="0" smtClean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-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Từ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nay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em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yên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tâm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rồi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.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Không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còn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ai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giẫm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lên</a:t>
                      </a:r>
                      <a:endParaRPr lang="en-US" sz="2500" b="1" dirty="0">
                        <a:solidFill>
                          <a:prstClr val="black"/>
                        </a:solidFill>
                        <a:latin typeface="HP001 4 hàng" panose="020B0603050302020204" pitchFamily="34" charset="0"/>
                      </a:endParaRPr>
                    </a:p>
                  </p:txBody>
                </p:sp>
                <p:sp>
                  <p:nvSpPr>
                    <p:cNvPr id="54" name="TextBox 53"/>
                    <p:cNvSpPr txBox="1"/>
                    <p:nvPr/>
                  </p:nvSpPr>
                  <p:spPr>
                    <a:xfrm>
                      <a:off x="747218" y="4681698"/>
                      <a:ext cx="800833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000" dirty="0">
                          <a:solidFill>
                            <a:srgbClr val="006EC0"/>
                          </a:solidFill>
                          <a:latin typeface="HP001" panose="020B0603050302020204" pitchFamily="34" charset="0"/>
                          <a:ea typeface="HP001" panose="020B0603050302020204" pitchFamily="34" charset="0"/>
                        </a:rPr>
                        <a:t>111111111111111</a:t>
                      </a:r>
                      <a:endParaRPr lang="en-US" sz="2000" dirty="0">
                        <a:solidFill>
                          <a:srgbClr val="006EC0"/>
                        </a:solidFill>
                        <a:latin typeface="HP001" panose="020B0603050302020204" pitchFamily="34" charset="0"/>
                        <a:ea typeface="HP001" panose="020B0603050302020204" pitchFamily="34" charset="0"/>
                      </a:endParaRPr>
                    </a:p>
                  </p:txBody>
                </p:sp>
                <p:sp>
                  <p:nvSpPr>
                    <p:cNvPr id="55" name="TextBox 54"/>
                    <p:cNvSpPr txBox="1"/>
                    <p:nvPr/>
                  </p:nvSpPr>
                  <p:spPr>
                    <a:xfrm>
                      <a:off x="750029" y="4335352"/>
                      <a:ext cx="7968501" cy="4770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500" b="1" dirty="0" err="1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e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m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nữa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vi-VN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đâ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u.</a:t>
                      </a:r>
                      <a:endParaRPr lang="en-US" sz="2500" b="1" dirty="0">
                        <a:solidFill>
                          <a:prstClr val="black"/>
                        </a:solidFill>
                        <a:latin typeface="HP001 4 hàng" panose="020B0603050302020204" pitchFamily="34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2" name="TextBox 1"/>
          <p:cNvSpPr txBox="1"/>
          <p:nvPr/>
        </p:nvSpPr>
        <p:spPr>
          <a:xfrm>
            <a:off x="1600200" y="1332696"/>
            <a:ext cx="228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´</a:t>
            </a:r>
            <a:endParaRPr lang="en-US" sz="2500" dirty="0">
              <a:solidFill>
                <a:prstClr val="black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1600200" y="1790640"/>
            <a:ext cx="228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905000" y="3793474"/>
            <a:ext cx="228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34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3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82364"/>
            <a:ext cx="2133600" cy="153572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685800" y="709114"/>
            <a:ext cx="2743200" cy="567903"/>
          </a:xfrm>
          <a:prstGeom prst="rect">
            <a:avLst/>
          </a:prstGeom>
          <a:noFill/>
          <a:ln w="19050">
            <a:solidFill>
              <a:srgbClr val="FF3300"/>
            </a:solidFill>
            <a:prstDash val="lgDashDot"/>
            <a:miter lim="800000"/>
            <a:headEnd/>
            <a:tailEnd/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VIẾT TỪ KHÓ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76600" y="2362463"/>
            <a:ext cx="2240933" cy="848610"/>
            <a:chOff x="3048000" y="1513853"/>
            <a:chExt cx="2443422" cy="906830"/>
          </a:xfrm>
        </p:grpSpPr>
        <p:sp>
          <p:nvSpPr>
            <p:cNvPr id="5" name="MH_SubTitle_1">
              <a:extLst>
                <a:ext uri="{FF2B5EF4-FFF2-40B4-BE49-F238E27FC236}">
                  <a16:creationId xmlns="" xmlns:a16="http://schemas.microsoft.com/office/drawing/2014/main" id="{003C838D-BEE3-4AF6-BB32-8E575105A297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3048000" y="1513853"/>
              <a:ext cx="1905000" cy="714375"/>
            </a:xfrm>
            <a:custGeom>
              <a:avLst/>
              <a:gdLst>
                <a:gd name="T0" fmla="*/ 2147483646 w 30720"/>
                <a:gd name="T1" fmla="*/ 2147483646 h 11496"/>
                <a:gd name="T2" fmla="*/ 2147483646 w 30720"/>
                <a:gd name="T3" fmla="*/ 2147483646 h 11496"/>
                <a:gd name="T4" fmla="*/ 2147483646 w 30720"/>
                <a:gd name="T5" fmla="*/ 2147483646 h 11496"/>
                <a:gd name="T6" fmla="*/ 2147483646 w 30720"/>
                <a:gd name="T7" fmla="*/ 2147483646 h 11496"/>
                <a:gd name="T8" fmla="*/ 2147483646 w 30720"/>
                <a:gd name="T9" fmla="*/ 2147483646 h 11496"/>
                <a:gd name="T10" fmla="*/ 2147483646 w 30720"/>
                <a:gd name="T11" fmla="*/ 2147483646 h 11496"/>
                <a:gd name="T12" fmla="*/ 2147483646 w 30720"/>
                <a:gd name="T13" fmla="*/ 2147483646 h 11496"/>
                <a:gd name="T14" fmla="*/ 2147483646 w 30720"/>
                <a:gd name="T15" fmla="*/ 2147483646 h 11496"/>
                <a:gd name="T16" fmla="*/ 2147483646 w 30720"/>
                <a:gd name="T17" fmla="*/ 2147483646 h 11496"/>
                <a:gd name="T18" fmla="*/ 2147483646 w 30720"/>
                <a:gd name="T19" fmla="*/ 2147483646 h 11496"/>
                <a:gd name="T20" fmla="*/ 2147483646 w 30720"/>
                <a:gd name="T21" fmla="*/ 2147483646 h 11496"/>
                <a:gd name="T22" fmla="*/ 2147483646 w 30720"/>
                <a:gd name="T23" fmla="*/ 2147483646 h 11496"/>
                <a:gd name="T24" fmla="*/ 2147483646 w 30720"/>
                <a:gd name="T25" fmla="*/ 2147483646 h 11496"/>
                <a:gd name="T26" fmla="*/ 2147483646 w 30720"/>
                <a:gd name="T27" fmla="*/ 2147483646 h 11496"/>
                <a:gd name="T28" fmla="*/ 2147483646 w 30720"/>
                <a:gd name="T29" fmla="*/ 2147483646 h 11496"/>
                <a:gd name="T30" fmla="*/ 2147483646 w 30720"/>
                <a:gd name="T31" fmla="*/ 2147483646 h 11496"/>
                <a:gd name="T32" fmla="*/ 2147483646 w 30720"/>
                <a:gd name="T33" fmla="*/ 2147483646 h 11496"/>
                <a:gd name="T34" fmla="*/ 2147483646 w 30720"/>
                <a:gd name="T35" fmla="*/ 2147483646 h 11496"/>
                <a:gd name="T36" fmla="*/ 2147483646 w 30720"/>
                <a:gd name="T37" fmla="*/ 2147483646 h 11496"/>
                <a:gd name="T38" fmla="*/ 2147483646 w 30720"/>
                <a:gd name="T39" fmla="*/ 2147483646 h 11496"/>
                <a:gd name="T40" fmla="*/ 2147483646 w 30720"/>
                <a:gd name="T41" fmla="*/ 2147483646 h 11496"/>
                <a:gd name="T42" fmla="*/ 2147483646 w 30720"/>
                <a:gd name="T43" fmla="*/ 2147483646 h 11496"/>
                <a:gd name="T44" fmla="*/ 2147483646 w 30720"/>
                <a:gd name="T45" fmla="*/ 2147483646 h 11496"/>
                <a:gd name="T46" fmla="*/ 2147483646 w 30720"/>
                <a:gd name="T47" fmla="*/ 2147483646 h 11496"/>
                <a:gd name="T48" fmla="*/ 2147483646 w 30720"/>
                <a:gd name="T49" fmla="*/ 2147483646 h 11496"/>
                <a:gd name="T50" fmla="*/ 2147483646 w 30720"/>
                <a:gd name="T51" fmla="*/ 2147483646 h 11496"/>
                <a:gd name="T52" fmla="*/ 2147483646 w 30720"/>
                <a:gd name="T53" fmla="*/ 2147483646 h 11496"/>
                <a:gd name="T54" fmla="*/ 2147483646 w 30720"/>
                <a:gd name="T55" fmla="*/ 2147483646 h 11496"/>
                <a:gd name="T56" fmla="*/ 2147483646 w 30720"/>
                <a:gd name="T57" fmla="*/ 2147483646 h 11496"/>
                <a:gd name="T58" fmla="*/ 2147483646 w 30720"/>
                <a:gd name="T59" fmla="*/ 2147483646 h 11496"/>
                <a:gd name="T60" fmla="*/ 2147483646 w 30720"/>
                <a:gd name="T61" fmla="*/ 2147483646 h 11496"/>
                <a:gd name="T62" fmla="*/ 2147483646 w 30720"/>
                <a:gd name="T63" fmla="*/ 2147483646 h 11496"/>
                <a:gd name="T64" fmla="*/ 2147483646 w 30720"/>
                <a:gd name="T65" fmla="*/ 2147483646 h 11496"/>
                <a:gd name="T66" fmla="*/ 2147483646 w 30720"/>
                <a:gd name="T67" fmla="*/ 2147483646 h 11496"/>
                <a:gd name="T68" fmla="*/ 2147483646 w 30720"/>
                <a:gd name="T69" fmla="*/ 2147483646 h 11496"/>
                <a:gd name="T70" fmla="*/ 2147483646 w 30720"/>
                <a:gd name="T71" fmla="*/ 2147483646 h 11496"/>
                <a:gd name="T72" fmla="*/ 2147483646 w 30720"/>
                <a:gd name="T73" fmla="*/ 2147483646 h 11496"/>
                <a:gd name="T74" fmla="*/ 2147483646 w 30720"/>
                <a:gd name="T75" fmla="*/ 2147483646 h 11496"/>
                <a:gd name="T76" fmla="*/ 2147483646 w 30720"/>
                <a:gd name="T77" fmla="*/ 2147483646 h 11496"/>
                <a:gd name="T78" fmla="*/ 2147483646 w 30720"/>
                <a:gd name="T79" fmla="*/ 2147483646 h 11496"/>
                <a:gd name="T80" fmla="*/ 2147483646 w 30720"/>
                <a:gd name="T81" fmla="*/ 2147483646 h 11496"/>
                <a:gd name="T82" fmla="*/ 2147483646 w 30720"/>
                <a:gd name="T83" fmla="*/ 2147483646 h 11496"/>
                <a:gd name="T84" fmla="*/ 2147483646 w 30720"/>
                <a:gd name="T85" fmla="*/ 2147483646 h 11496"/>
                <a:gd name="T86" fmla="*/ 2147483646 w 30720"/>
                <a:gd name="T87" fmla="*/ 2147483646 h 11496"/>
                <a:gd name="T88" fmla="*/ 2147483646 w 30720"/>
                <a:gd name="T89" fmla="*/ 2147483646 h 11496"/>
                <a:gd name="T90" fmla="*/ 2147483646 w 30720"/>
                <a:gd name="T91" fmla="*/ 2147483646 h 11496"/>
                <a:gd name="T92" fmla="*/ 2147483646 w 30720"/>
                <a:gd name="T93" fmla="*/ 2147483646 h 11496"/>
                <a:gd name="T94" fmla="*/ 2147483646 w 30720"/>
                <a:gd name="T95" fmla="*/ 2147483646 h 11496"/>
                <a:gd name="T96" fmla="*/ 2147483646 w 30720"/>
                <a:gd name="T97" fmla="*/ 2147483646 h 11496"/>
                <a:gd name="T98" fmla="*/ 2147483646 w 30720"/>
                <a:gd name="T99" fmla="*/ 2147483646 h 11496"/>
                <a:gd name="T100" fmla="*/ 2147483646 w 30720"/>
                <a:gd name="T101" fmla="*/ 2147483646 h 11496"/>
                <a:gd name="T102" fmla="*/ 2147483646 w 30720"/>
                <a:gd name="T103" fmla="*/ 2147483646 h 11496"/>
                <a:gd name="T104" fmla="*/ 2147483646 w 30720"/>
                <a:gd name="T105" fmla="*/ 2147483646 h 11496"/>
                <a:gd name="T106" fmla="*/ 2147483646 w 30720"/>
                <a:gd name="T107" fmla="*/ 2147483646 h 11496"/>
                <a:gd name="T108" fmla="*/ 2147483646 w 30720"/>
                <a:gd name="T109" fmla="*/ 2147483646 h 11496"/>
                <a:gd name="T110" fmla="*/ 2147483646 w 30720"/>
                <a:gd name="T111" fmla="*/ 2147483646 h 11496"/>
                <a:gd name="T112" fmla="*/ 2147483646 w 30720"/>
                <a:gd name="T113" fmla="*/ 2147483646 h 11496"/>
                <a:gd name="T114" fmla="*/ 2147483646 w 30720"/>
                <a:gd name="T115" fmla="*/ 2147483646 h 11496"/>
                <a:gd name="T116" fmla="*/ 2147483646 w 30720"/>
                <a:gd name="T117" fmla="*/ 2147483646 h 11496"/>
                <a:gd name="T118" fmla="*/ 2147483646 w 30720"/>
                <a:gd name="T119" fmla="*/ 2147483646 h 11496"/>
                <a:gd name="T120" fmla="*/ 2147483646 w 30720"/>
                <a:gd name="T121" fmla="*/ 2147483646 h 11496"/>
                <a:gd name="T122" fmla="*/ 2147483646 w 30720"/>
                <a:gd name="T123" fmla="*/ 2147483646 h 11496"/>
                <a:gd name="T124" fmla="*/ 2147483646 w 30720"/>
                <a:gd name="T125" fmla="*/ 2147483646 h 1149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720" h="11496">
                  <a:moveTo>
                    <a:pt x="29285" y="7403"/>
                  </a:moveTo>
                  <a:lnTo>
                    <a:pt x="29285" y="7403"/>
                  </a:lnTo>
                  <a:lnTo>
                    <a:pt x="29232" y="7379"/>
                  </a:lnTo>
                  <a:lnTo>
                    <a:pt x="29180" y="7357"/>
                  </a:lnTo>
                  <a:lnTo>
                    <a:pt x="29127" y="7336"/>
                  </a:lnTo>
                  <a:lnTo>
                    <a:pt x="29073" y="7316"/>
                  </a:lnTo>
                  <a:lnTo>
                    <a:pt x="29020" y="7298"/>
                  </a:lnTo>
                  <a:lnTo>
                    <a:pt x="28966" y="7280"/>
                  </a:lnTo>
                  <a:lnTo>
                    <a:pt x="28913" y="7264"/>
                  </a:lnTo>
                  <a:lnTo>
                    <a:pt x="28859" y="7251"/>
                  </a:lnTo>
                  <a:lnTo>
                    <a:pt x="28804" y="7237"/>
                  </a:lnTo>
                  <a:lnTo>
                    <a:pt x="28750" y="7226"/>
                  </a:lnTo>
                  <a:lnTo>
                    <a:pt x="28697" y="7216"/>
                  </a:lnTo>
                  <a:lnTo>
                    <a:pt x="28643" y="7208"/>
                  </a:lnTo>
                  <a:lnTo>
                    <a:pt x="28589" y="7202"/>
                  </a:lnTo>
                  <a:lnTo>
                    <a:pt x="28535" y="7198"/>
                  </a:lnTo>
                  <a:lnTo>
                    <a:pt x="28482" y="7195"/>
                  </a:lnTo>
                  <a:lnTo>
                    <a:pt x="28429" y="7194"/>
                  </a:lnTo>
                  <a:lnTo>
                    <a:pt x="28376" y="7194"/>
                  </a:lnTo>
                  <a:lnTo>
                    <a:pt x="28322" y="7197"/>
                  </a:lnTo>
                  <a:lnTo>
                    <a:pt x="28269" y="7201"/>
                  </a:lnTo>
                  <a:lnTo>
                    <a:pt x="28217" y="7207"/>
                  </a:lnTo>
                  <a:lnTo>
                    <a:pt x="28165" y="7215"/>
                  </a:lnTo>
                  <a:lnTo>
                    <a:pt x="28113" y="7226"/>
                  </a:lnTo>
                  <a:lnTo>
                    <a:pt x="28062" y="7238"/>
                  </a:lnTo>
                  <a:lnTo>
                    <a:pt x="28011" y="7253"/>
                  </a:lnTo>
                  <a:lnTo>
                    <a:pt x="27960" y="7270"/>
                  </a:lnTo>
                  <a:lnTo>
                    <a:pt x="27910" y="7289"/>
                  </a:lnTo>
                  <a:lnTo>
                    <a:pt x="27861" y="7310"/>
                  </a:lnTo>
                  <a:lnTo>
                    <a:pt x="27812" y="7334"/>
                  </a:lnTo>
                  <a:lnTo>
                    <a:pt x="27763" y="7360"/>
                  </a:lnTo>
                  <a:lnTo>
                    <a:pt x="27717" y="7388"/>
                  </a:lnTo>
                  <a:lnTo>
                    <a:pt x="27670" y="7418"/>
                  </a:lnTo>
                  <a:lnTo>
                    <a:pt x="27623" y="7452"/>
                  </a:lnTo>
                  <a:lnTo>
                    <a:pt x="27600" y="7473"/>
                  </a:lnTo>
                  <a:lnTo>
                    <a:pt x="27578" y="7494"/>
                  </a:lnTo>
                  <a:lnTo>
                    <a:pt x="27556" y="7516"/>
                  </a:lnTo>
                  <a:lnTo>
                    <a:pt x="27535" y="7539"/>
                  </a:lnTo>
                  <a:lnTo>
                    <a:pt x="27515" y="7562"/>
                  </a:lnTo>
                  <a:lnTo>
                    <a:pt x="27495" y="7586"/>
                  </a:lnTo>
                  <a:lnTo>
                    <a:pt x="27476" y="7611"/>
                  </a:lnTo>
                  <a:lnTo>
                    <a:pt x="27457" y="7636"/>
                  </a:lnTo>
                  <a:lnTo>
                    <a:pt x="27440" y="7662"/>
                  </a:lnTo>
                  <a:lnTo>
                    <a:pt x="27422" y="7689"/>
                  </a:lnTo>
                  <a:lnTo>
                    <a:pt x="27405" y="7716"/>
                  </a:lnTo>
                  <a:lnTo>
                    <a:pt x="27390" y="7743"/>
                  </a:lnTo>
                  <a:lnTo>
                    <a:pt x="27374" y="7771"/>
                  </a:lnTo>
                  <a:lnTo>
                    <a:pt x="27360" y="7799"/>
                  </a:lnTo>
                  <a:lnTo>
                    <a:pt x="27345" y="7827"/>
                  </a:lnTo>
                  <a:lnTo>
                    <a:pt x="27332" y="7857"/>
                  </a:lnTo>
                  <a:lnTo>
                    <a:pt x="27319" y="7887"/>
                  </a:lnTo>
                  <a:lnTo>
                    <a:pt x="27307" y="7916"/>
                  </a:lnTo>
                  <a:lnTo>
                    <a:pt x="27296" y="7946"/>
                  </a:lnTo>
                  <a:lnTo>
                    <a:pt x="27286" y="7976"/>
                  </a:lnTo>
                  <a:lnTo>
                    <a:pt x="27276" y="8006"/>
                  </a:lnTo>
                  <a:lnTo>
                    <a:pt x="27268" y="8038"/>
                  </a:lnTo>
                  <a:lnTo>
                    <a:pt x="27260" y="8069"/>
                  </a:lnTo>
                  <a:lnTo>
                    <a:pt x="27252" y="8099"/>
                  </a:lnTo>
                  <a:lnTo>
                    <a:pt x="27246" y="8130"/>
                  </a:lnTo>
                  <a:lnTo>
                    <a:pt x="27241" y="8161"/>
                  </a:lnTo>
                  <a:lnTo>
                    <a:pt x="27236" y="8193"/>
                  </a:lnTo>
                  <a:lnTo>
                    <a:pt x="27231" y="8224"/>
                  </a:lnTo>
                  <a:lnTo>
                    <a:pt x="27228" y="8255"/>
                  </a:lnTo>
                  <a:lnTo>
                    <a:pt x="27226" y="8286"/>
                  </a:lnTo>
                  <a:lnTo>
                    <a:pt x="27225" y="8318"/>
                  </a:lnTo>
                  <a:lnTo>
                    <a:pt x="27224" y="8348"/>
                  </a:lnTo>
                  <a:lnTo>
                    <a:pt x="27225" y="8379"/>
                  </a:lnTo>
                  <a:lnTo>
                    <a:pt x="27226" y="8409"/>
                  </a:lnTo>
                  <a:lnTo>
                    <a:pt x="27228" y="8440"/>
                  </a:lnTo>
                  <a:lnTo>
                    <a:pt x="27231" y="8471"/>
                  </a:lnTo>
                  <a:lnTo>
                    <a:pt x="27236" y="8500"/>
                  </a:lnTo>
                  <a:lnTo>
                    <a:pt x="27241" y="8530"/>
                  </a:lnTo>
                  <a:lnTo>
                    <a:pt x="27247" y="8559"/>
                  </a:lnTo>
                  <a:lnTo>
                    <a:pt x="27254" y="8588"/>
                  </a:lnTo>
                  <a:lnTo>
                    <a:pt x="27263" y="8617"/>
                  </a:lnTo>
                  <a:lnTo>
                    <a:pt x="27271" y="8645"/>
                  </a:lnTo>
                  <a:lnTo>
                    <a:pt x="27281" y="8674"/>
                  </a:lnTo>
                  <a:lnTo>
                    <a:pt x="27293" y="8701"/>
                  </a:lnTo>
                  <a:lnTo>
                    <a:pt x="27304" y="8728"/>
                  </a:lnTo>
                  <a:lnTo>
                    <a:pt x="27318" y="8754"/>
                  </a:lnTo>
                  <a:lnTo>
                    <a:pt x="27331" y="8780"/>
                  </a:lnTo>
                  <a:lnTo>
                    <a:pt x="27347" y="8805"/>
                  </a:lnTo>
                  <a:lnTo>
                    <a:pt x="27364" y="8830"/>
                  </a:lnTo>
                  <a:lnTo>
                    <a:pt x="27381" y="8854"/>
                  </a:lnTo>
                  <a:lnTo>
                    <a:pt x="27399" y="8876"/>
                  </a:lnTo>
                  <a:lnTo>
                    <a:pt x="27419" y="8899"/>
                  </a:lnTo>
                  <a:lnTo>
                    <a:pt x="27440" y="8921"/>
                  </a:lnTo>
                  <a:lnTo>
                    <a:pt x="27462" y="8943"/>
                  </a:lnTo>
                  <a:lnTo>
                    <a:pt x="27484" y="8963"/>
                  </a:lnTo>
                  <a:lnTo>
                    <a:pt x="27509" y="8983"/>
                  </a:lnTo>
                  <a:lnTo>
                    <a:pt x="27534" y="9001"/>
                  </a:lnTo>
                  <a:lnTo>
                    <a:pt x="27560" y="9019"/>
                  </a:lnTo>
                  <a:lnTo>
                    <a:pt x="27589" y="9036"/>
                  </a:lnTo>
                  <a:lnTo>
                    <a:pt x="27618" y="9052"/>
                  </a:lnTo>
                  <a:lnTo>
                    <a:pt x="27648" y="9067"/>
                  </a:lnTo>
                  <a:lnTo>
                    <a:pt x="27679" y="9081"/>
                  </a:lnTo>
                  <a:lnTo>
                    <a:pt x="27711" y="9094"/>
                  </a:lnTo>
                  <a:lnTo>
                    <a:pt x="27746" y="9106"/>
                  </a:lnTo>
                  <a:lnTo>
                    <a:pt x="27734" y="9013"/>
                  </a:lnTo>
                  <a:lnTo>
                    <a:pt x="27730" y="8964"/>
                  </a:lnTo>
                  <a:lnTo>
                    <a:pt x="27727" y="8916"/>
                  </a:lnTo>
                  <a:lnTo>
                    <a:pt x="27724" y="8866"/>
                  </a:lnTo>
                  <a:lnTo>
                    <a:pt x="27722" y="8816"/>
                  </a:lnTo>
                  <a:lnTo>
                    <a:pt x="27721" y="8767"/>
                  </a:lnTo>
                  <a:lnTo>
                    <a:pt x="27721" y="8717"/>
                  </a:lnTo>
                  <a:lnTo>
                    <a:pt x="27722" y="8667"/>
                  </a:lnTo>
                  <a:lnTo>
                    <a:pt x="27725" y="8617"/>
                  </a:lnTo>
                  <a:lnTo>
                    <a:pt x="27729" y="8568"/>
                  </a:lnTo>
                  <a:lnTo>
                    <a:pt x="27734" y="8519"/>
                  </a:lnTo>
                  <a:lnTo>
                    <a:pt x="27743" y="8472"/>
                  </a:lnTo>
                  <a:lnTo>
                    <a:pt x="27752" y="8425"/>
                  </a:lnTo>
                  <a:lnTo>
                    <a:pt x="27763" y="8378"/>
                  </a:lnTo>
                  <a:lnTo>
                    <a:pt x="27776" y="8333"/>
                  </a:lnTo>
                  <a:lnTo>
                    <a:pt x="27783" y="8311"/>
                  </a:lnTo>
                  <a:lnTo>
                    <a:pt x="27792" y="8289"/>
                  </a:lnTo>
                  <a:lnTo>
                    <a:pt x="27800" y="8268"/>
                  </a:lnTo>
                  <a:lnTo>
                    <a:pt x="27809" y="8247"/>
                  </a:lnTo>
                  <a:lnTo>
                    <a:pt x="27820" y="8226"/>
                  </a:lnTo>
                  <a:lnTo>
                    <a:pt x="27829" y="8206"/>
                  </a:lnTo>
                  <a:lnTo>
                    <a:pt x="27840" y="8185"/>
                  </a:lnTo>
                  <a:lnTo>
                    <a:pt x="27852" y="8167"/>
                  </a:lnTo>
                  <a:lnTo>
                    <a:pt x="27864" y="8148"/>
                  </a:lnTo>
                  <a:lnTo>
                    <a:pt x="27877" y="8129"/>
                  </a:lnTo>
                  <a:lnTo>
                    <a:pt x="27890" y="8112"/>
                  </a:lnTo>
                  <a:lnTo>
                    <a:pt x="27905" y="8094"/>
                  </a:lnTo>
                  <a:lnTo>
                    <a:pt x="27921" y="8077"/>
                  </a:lnTo>
                  <a:lnTo>
                    <a:pt x="27936" y="8061"/>
                  </a:lnTo>
                  <a:lnTo>
                    <a:pt x="27953" y="8045"/>
                  </a:lnTo>
                  <a:lnTo>
                    <a:pt x="27970" y="8029"/>
                  </a:lnTo>
                  <a:lnTo>
                    <a:pt x="27987" y="8015"/>
                  </a:lnTo>
                  <a:lnTo>
                    <a:pt x="28006" y="8001"/>
                  </a:lnTo>
                  <a:lnTo>
                    <a:pt x="28026" y="7988"/>
                  </a:lnTo>
                  <a:lnTo>
                    <a:pt x="28047" y="7975"/>
                  </a:lnTo>
                  <a:lnTo>
                    <a:pt x="28067" y="7963"/>
                  </a:lnTo>
                  <a:lnTo>
                    <a:pt x="28089" y="7951"/>
                  </a:lnTo>
                  <a:lnTo>
                    <a:pt x="28112" y="7941"/>
                  </a:lnTo>
                  <a:lnTo>
                    <a:pt x="28136" y="7931"/>
                  </a:lnTo>
                  <a:lnTo>
                    <a:pt x="28160" y="7922"/>
                  </a:lnTo>
                  <a:lnTo>
                    <a:pt x="28186" y="7914"/>
                  </a:lnTo>
                  <a:lnTo>
                    <a:pt x="28212" y="7906"/>
                  </a:lnTo>
                  <a:lnTo>
                    <a:pt x="28240" y="7899"/>
                  </a:lnTo>
                  <a:lnTo>
                    <a:pt x="28268" y="7893"/>
                  </a:lnTo>
                  <a:lnTo>
                    <a:pt x="28298" y="7889"/>
                  </a:lnTo>
                  <a:lnTo>
                    <a:pt x="28328" y="7885"/>
                  </a:lnTo>
                  <a:lnTo>
                    <a:pt x="28358" y="7880"/>
                  </a:lnTo>
                  <a:lnTo>
                    <a:pt x="28384" y="7882"/>
                  </a:lnTo>
                  <a:lnTo>
                    <a:pt x="28410" y="7883"/>
                  </a:lnTo>
                  <a:lnTo>
                    <a:pt x="28435" y="7884"/>
                  </a:lnTo>
                  <a:lnTo>
                    <a:pt x="28460" y="7887"/>
                  </a:lnTo>
                  <a:lnTo>
                    <a:pt x="28485" y="7890"/>
                  </a:lnTo>
                  <a:lnTo>
                    <a:pt x="28510" y="7893"/>
                  </a:lnTo>
                  <a:lnTo>
                    <a:pt x="28535" y="7898"/>
                  </a:lnTo>
                  <a:lnTo>
                    <a:pt x="28559" y="7903"/>
                  </a:lnTo>
                  <a:lnTo>
                    <a:pt x="28583" y="7909"/>
                  </a:lnTo>
                  <a:lnTo>
                    <a:pt x="28607" y="7915"/>
                  </a:lnTo>
                  <a:lnTo>
                    <a:pt x="28630" y="7922"/>
                  </a:lnTo>
                  <a:lnTo>
                    <a:pt x="28654" y="7929"/>
                  </a:lnTo>
                  <a:lnTo>
                    <a:pt x="28676" y="7938"/>
                  </a:lnTo>
                  <a:lnTo>
                    <a:pt x="28699" y="7947"/>
                  </a:lnTo>
                  <a:lnTo>
                    <a:pt x="28721" y="7956"/>
                  </a:lnTo>
                  <a:lnTo>
                    <a:pt x="28743" y="7966"/>
                  </a:lnTo>
                  <a:lnTo>
                    <a:pt x="28765" y="7976"/>
                  </a:lnTo>
                  <a:lnTo>
                    <a:pt x="28787" y="7988"/>
                  </a:lnTo>
                  <a:lnTo>
                    <a:pt x="28808" y="7999"/>
                  </a:lnTo>
                  <a:lnTo>
                    <a:pt x="28828" y="8012"/>
                  </a:lnTo>
                  <a:lnTo>
                    <a:pt x="28869" y="8038"/>
                  </a:lnTo>
                  <a:lnTo>
                    <a:pt x="28908" y="8065"/>
                  </a:lnTo>
                  <a:lnTo>
                    <a:pt x="28945" y="8095"/>
                  </a:lnTo>
                  <a:lnTo>
                    <a:pt x="28981" y="8126"/>
                  </a:lnTo>
                  <a:lnTo>
                    <a:pt x="29016" y="8159"/>
                  </a:lnTo>
                  <a:lnTo>
                    <a:pt x="29048" y="8195"/>
                  </a:lnTo>
                  <a:lnTo>
                    <a:pt x="29078" y="8231"/>
                  </a:lnTo>
                  <a:lnTo>
                    <a:pt x="29107" y="8270"/>
                  </a:lnTo>
                  <a:lnTo>
                    <a:pt x="29134" y="8309"/>
                  </a:lnTo>
                  <a:lnTo>
                    <a:pt x="29159" y="8351"/>
                  </a:lnTo>
                  <a:lnTo>
                    <a:pt x="29182" y="8394"/>
                  </a:lnTo>
                  <a:lnTo>
                    <a:pt x="29202" y="8436"/>
                  </a:lnTo>
                  <a:lnTo>
                    <a:pt x="29221" y="8481"/>
                  </a:lnTo>
                  <a:lnTo>
                    <a:pt x="29229" y="8504"/>
                  </a:lnTo>
                  <a:lnTo>
                    <a:pt x="29238" y="8527"/>
                  </a:lnTo>
                  <a:lnTo>
                    <a:pt x="29245" y="8551"/>
                  </a:lnTo>
                  <a:lnTo>
                    <a:pt x="29251" y="8574"/>
                  </a:lnTo>
                  <a:lnTo>
                    <a:pt x="29257" y="8598"/>
                  </a:lnTo>
                  <a:lnTo>
                    <a:pt x="29263" y="8621"/>
                  </a:lnTo>
                  <a:lnTo>
                    <a:pt x="29268" y="8645"/>
                  </a:lnTo>
                  <a:lnTo>
                    <a:pt x="29272" y="8670"/>
                  </a:lnTo>
                  <a:lnTo>
                    <a:pt x="29275" y="8694"/>
                  </a:lnTo>
                  <a:lnTo>
                    <a:pt x="29278" y="8719"/>
                  </a:lnTo>
                  <a:lnTo>
                    <a:pt x="29280" y="8744"/>
                  </a:lnTo>
                  <a:lnTo>
                    <a:pt x="29282" y="8769"/>
                  </a:lnTo>
                  <a:lnTo>
                    <a:pt x="29283" y="8794"/>
                  </a:lnTo>
                  <a:lnTo>
                    <a:pt x="29283" y="8820"/>
                  </a:lnTo>
                  <a:lnTo>
                    <a:pt x="29283" y="8845"/>
                  </a:lnTo>
                  <a:lnTo>
                    <a:pt x="29282" y="8871"/>
                  </a:lnTo>
                  <a:lnTo>
                    <a:pt x="29280" y="8897"/>
                  </a:lnTo>
                  <a:lnTo>
                    <a:pt x="29278" y="8922"/>
                  </a:lnTo>
                  <a:lnTo>
                    <a:pt x="29271" y="8974"/>
                  </a:lnTo>
                  <a:lnTo>
                    <a:pt x="29262" y="9024"/>
                  </a:lnTo>
                  <a:lnTo>
                    <a:pt x="29251" y="9074"/>
                  </a:lnTo>
                  <a:lnTo>
                    <a:pt x="29238" y="9123"/>
                  </a:lnTo>
                  <a:lnTo>
                    <a:pt x="29223" y="9171"/>
                  </a:lnTo>
                  <a:lnTo>
                    <a:pt x="29206" y="9219"/>
                  </a:lnTo>
                  <a:lnTo>
                    <a:pt x="29188" y="9265"/>
                  </a:lnTo>
                  <a:lnTo>
                    <a:pt x="29167" y="9310"/>
                  </a:lnTo>
                  <a:lnTo>
                    <a:pt x="29144" y="9355"/>
                  </a:lnTo>
                  <a:lnTo>
                    <a:pt x="29120" y="9398"/>
                  </a:lnTo>
                  <a:lnTo>
                    <a:pt x="29094" y="9441"/>
                  </a:lnTo>
                  <a:lnTo>
                    <a:pt x="29067" y="9481"/>
                  </a:lnTo>
                  <a:lnTo>
                    <a:pt x="29038" y="9522"/>
                  </a:lnTo>
                  <a:lnTo>
                    <a:pt x="29006" y="9560"/>
                  </a:lnTo>
                  <a:lnTo>
                    <a:pt x="28974" y="9599"/>
                  </a:lnTo>
                  <a:lnTo>
                    <a:pt x="28941" y="9635"/>
                  </a:lnTo>
                  <a:lnTo>
                    <a:pt x="28905" y="9671"/>
                  </a:lnTo>
                  <a:lnTo>
                    <a:pt x="28869" y="9704"/>
                  </a:lnTo>
                  <a:lnTo>
                    <a:pt x="28831" y="9737"/>
                  </a:lnTo>
                  <a:lnTo>
                    <a:pt x="28792" y="9768"/>
                  </a:lnTo>
                  <a:lnTo>
                    <a:pt x="28751" y="9798"/>
                  </a:lnTo>
                  <a:lnTo>
                    <a:pt x="28710" y="9827"/>
                  </a:lnTo>
                  <a:lnTo>
                    <a:pt x="28666" y="9854"/>
                  </a:lnTo>
                  <a:lnTo>
                    <a:pt x="28622" y="9879"/>
                  </a:lnTo>
                  <a:lnTo>
                    <a:pt x="28578" y="9903"/>
                  </a:lnTo>
                  <a:lnTo>
                    <a:pt x="28532" y="9926"/>
                  </a:lnTo>
                  <a:lnTo>
                    <a:pt x="28484" y="9946"/>
                  </a:lnTo>
                  <a:lnTo>
                    <a:pt x="28436" y="9965"/>
                  </a:lnTo>
                  <a:lnTo>
                    <a:pt x="28387" y="9983"/>
                  </a:lnTo>
                  <a:lnTo>
                    <a:pt x="28337" y="9999"/>
                  </a:lnTo>
                  <a:lnTo>
                    <a:pt x="28287" y="10013"/>
                  </a:lnTo>
                  <a:lnTo>
                    <a:pt x="28236" y="10025"/>
                  </a:lnTo>
                  <a:lnTo>
                    <a:pt x="28189" y="10031"/>
                  </a:lnTo>
                  <a:lnTo>
                    <a:pt x="28143" y="10035"/>
                  </a:lnTo>
                  <a:lnTo>
                    <a:pt x="28098" y="10038"/>
                  </a:lnTo>
                  <a:lnTo>
                    <a:pt x="28052" y="10040"/>
                  </a:lnTo>
                  <a:lnTo>
                    <a:pt x="28006" y="10041"/>
                  </a:lnTo>
                  <a:lnTo>
                    <a:pt x="27960" y="10040"/>
                  </a:lnTo>
                  <a:lnTo>
                    <a:pt x="27915" y="10039"/>
                  </a:lnTo>
                  <a:lnTo>
                    <a:pt x="27870" y="10036"/>
                  </a:lnTo>
                  <a:lnTo>
                    <a:pt x="27825" y="10033"/>
                  </a:lnTo>
                  <a:lnTo>
                    <a:pt x="27780" y="10028"/>
                  </a:lnTo>
                  <a:lnTo>
                    <a:pt x="27735" y="10021"/>
                  </a:lnTo>
                  <a:lnTo>
                    <a:pt x="27691" y="10014"/>
                  </a:lnTo>
                  <a:lnTo>
                    <a:pt x="27647" y="10005"/>
                  </a:lnTo>
                  <a:lnTo>
                    <a:pt x="27602" y="9995"/>
                  </a:lnTo>
                  <a:lnTo>
                    <a:pt x="27559" y="9984"/>
                  </a:lnTo>
                  <a:lnTo>
                    <a:pt x="27516" y="9972"/>
                  </a:lnTo>
                  <a:lnTo>
                    <a:pt x="27473" y="9958"/>
                  </a:lnTo>
                  <a:lnTo>
                    <a:pt x="27430" y="9943"/>
                  </a:lnTo>
                  <a:lnTo>
                    <a:pt x="27388" y="9928"/>
                  </a:lnTo>
                  <a:lnTo>
                    <a:pt x="27346" y="9910"/>
                  </a:lnTo>
                  <a:lnTo>
                    <a:pt x="27305" y="9891"/>
                  </a:lnTo>
                  <a:lnTo>
                    <a:pt x="27265" y="9871"/>
                  </a:lnTo>
                  <a:lnTo>
                    <a:pt x="27224" y="9850"/>
                  </a:lnTo>
                  <a:lnTo>
                    <a:pt x="27185" y="9828"/>
                  </a:lnTo>
                  <a:lnTo>
                    <a:pt x="27145" y="9803"/>
                  </a:lnTo>
                  <a:lnTo>
                    <a:pt x="27107" y="9778"/>
                  </a:lnTo>
                  <a:lnTo>
                    <a:pt x="27068" y="9751"/>
                  </a:lnTo>
                  <a:lnTo>
                    <a:pt x="27031" y="9723"/>
                  </a:lnTo>
                  <a:lnTo>
                    <a:pt x="26994" y="9693"/>
                  </a:lnTo>
                  <a:lnTo>
                    <a:pt x="26958" y="9662"/>
                  </a:lnTo>
                  <a:lnTo>
                    <a:pt x="26922" y="9630"/>
                  </a:lnTo>
                  <a:lnTo>
                    <a:pt x="26888" y="9597"/>
                  </a:lnTo>
                  <a:lnTo>
                    <a:pt x="26854" y="9559"/>
                  </a:lnTo>
                  <a:lnTo>
                    <a:pt x="26821" y="9521"/>
                  </a:lnTo>
                  <a:lnTo>
                    <a:pt x="26790" y="9482"/>
                  </a:lnTo>
                  <a:lnTo>
                    <a:pt x="26761" y="9443"/>
                  </a:lnTo>
                  <a:lnTo>
                    <a:pt x="26732" y="9403"/>
                  </a:lnTo>
                  <a:lnTo>
                    <a:pt x="26705" y="9364"/>
                  </a:lnTo>
                  <a:lnTo>
                    <a:pt x="26679" y="9323"/>
                  </a:lnTo>
                  <a:lnTo>
                    <a:pt x="26655" y="9282"/>
                  </a:lnTo>
                  <a:lnTo>
                    <a:pt x="26631" y="9241"/>
                  </a:lnTo>
                  <a:lnTo>
                    <a:pt x="26609" y="9199"/>
                  </a:lnTo>
                  <a:lnTo>
                    <a:pt x="26588" y="9157"/>
                  </a:lnTo>
                  <a:lnTo>
                    <a:pt x="26568" y="9115"/>
                  </a:lnTo>
                  <a:lnTo>
                    <a:pt x="26551" y="9073"/>
                  </a:lnTo>
                  <a:lnTo>
                    <a:pt x="26533" y="9029"/>
                  </a:lnTo>
                  <a:lnTo>
                    <a:pt x="26517" y="8987"/>
                  </a:lnTo>
                  <a:lnTo>
                    <a:pt x="26503" y="8943"/>
                  </a:lnTo>
                  <a:lnTo>
                    <a:pt x="26489" y="8900"/>
                  </a:lnTo>
                  <a:lnTo>
                    <a:pt x="26477" y="8857"/>
                  </a:lnTo>
                  <a:lnTo>
                    <a:pt x="26466" y="8812"/>
                  </a:lnTo>
                  <a:lnTo>
                    <a:pt x="26456" y="8768"/>
                  </a:lnTo>
                  <a:lnTo>
                    <a:pt x="26448" y="8723"/>
                  </a:lnTo>
                  <a:lnTo>
                    <a:pt x="26440" y="8680"/>
                  </a:lnTo>
                  <a:lnTo>
                    <a:pt x="26434" y="8635"/>
                  </a:lnTo>
                  <a:lnTo>
                    <a:pt x="26429" y="8590"/>
                  </a:lnTo>
                  <a:lnTo>
                    <a:pt x="26425" y="8546"/>
                  </a:lnTo>
                  <a:lnTo>
                    <a:pt x="26422" y="8501"/>
                  </a:lnTo>
                  <a:lnTo>
                    <a:pt x="26421" y="8456"/>
                  </a:lnTo>
                  <a:lnTo>
                    <a:pt x="26419" y="8412"/>
                  </a:lnTo>
                  <a:lnTo>
                    <a:pt x="26419" y="8368"/>
                  </a:lnTo>
                  <a:lnTo>
                    <a:pt x="26422" y="8323"/>
                  </a:lnTo>
                  <a:lnTo>
                    <a:pt x="26425" y="8278"/>
                  </a:lnTo>
                  <a:lnTo>
                    <a:pt x="26428" y="8233"/>
                  </a:lnTo>
                  <a:lnTo>
                    <a:pt x="26433" y="8189"/>
                  </a:lnTo>
                  <a:lnTo>
                    <a:pt x="26439" y="8145"/>
                  </a:lnTo>
                  <a:lnTo>
                    <a:pt x="26445" y="8100"/>
                  </a:lnTo>
                  <a:lnTo>
                    <a:pt x="26454" y="8056"/>
                  </a:lnTo>
                  <a:lnTo>
                    <a:pt x="26463" y="8013"/>
                  </a:lnTo>
                  <a:lnTo>
                    <a:pt x="26473" y="7969"/>
                  </a:lnTo>
                  <a:lnTo>
                    <a:pt x="26484" y="7925"/>
                  </a:lnTo>
                  <a:lnTo>
                    <a:pt x="26497" y="7882"/>
                  </a:lnTo>
                  <a:lnTo>
                    <a:pt x="26509" y="7839"/>
                  </a:lnTo>
                  <a:lnTo>
                    <a:pt x="26524" y="7796"/>
                  </a:lnTo>
                  <a:lnTo>
                    <a:pt x="26539" y="7754"/>
                  </a:lnTo>
                  <a:lnTo>
                    <a:pt x="26555" y="7711"/>
                  </a:lnTo>
                  <a:lnTo>
                    <a:pt x="26571" y="7669"/>
                  </a:lnTo>
                  <a:lnTo>
                    <a:pt x="26590" y="7628"/>
                  </a:lnTo>
                  <a:lnTo>
                    <a:pt x="26609" y="7587"/>
                  </a:lnTo>
                  <a:lnTo>
                    <a:pt x="26629" y="7546"/>
                  </a:lnTo>
                  <a:lnTo>
                    <a:pt x="26650" y="7506"/>
                  </a:lnTo>
                  <a:lnTo>
                    <a:pt x="26671" y="7465"/>
                  </a:lnTo>
                  <a:lnTo>
                    <a:pt x="26694" y="7426"/>
                  </a:lnTo>
                  <a:lnTo>
                    <a:pt x="26718" y="7387"/>
                  </a:lnTo>
                  <a:lnTo>
                    <a:pt x="26743" y="7349"/>
                  </a:lnTo>
                  <a:lnTo>
                    <a:pt x="26768" y="7310"/>
                  </a:lnTo>
                  <a:lnTo>
                    <a:pt x="26795" y="7273"/>
                  </a:lnTo>
                  <a:lnTo>
                    <a:pt x="26822" y="7236"/>
                  </a:lnTo>
                  <a:lnTo>
                    <a:pt x="26850" y="7200"/>
                  </a:lnTo>
                  <a:lnTo>
                    <a:pt x="26880" y="7163"/>
                  </a:lnTo>
                  <a:lnTo>
                    <a:pt x="26910" y="7128"/>
                  </a:lnTo>
                  <a:lnTo>
                    <a:pt x="26940" y="7094"/>
                  </a:lnTo>
                  <a:lnTo>
                    <a:pt x="26971" y="7060"/>
                  </a:lnTo>
                  <a:lnTo>
                    <a:pt x="27005" y="7027"/>
                  </a:lnTo>
                  <a:lnTo>
                    <a:pt x="27038" y="6994"/>
                  </a:lnTo>
                  <a:lnTo>
                    <a:pt x="27071" y="6962"/>
                  </a:lnTo>
                  <a:lnTo>
                    <a:pt x="27107" y="6933"/>
                  </a:lnTo>
                  <a:lnTo>
                    <a:pt x="27141" y="6906"/>
                  </a:lnTo>
                  <a:lnTo>
                    <a:pt x="27176" y="6880"/>
                  </a:lnTo>
                  <a:lnTo>
                    <a:pt x="27212" y="6854"/>
                  </a:lnTo>
                  <a:lnTo>
                    <a:pt x="27248" y="6829"/>
                  </a:lnTo>
                  <a:lnTo>
                    <a:pt x="27285" y="6805"/>
                  </a:lnTo>
                  <a:lnTo>
                    <a:pt x="27321" y="6782"/>
                  </a:lnTo>
                  <a:lnTo>
                    <a:pt x="27357" y="6761"/>
                  </a:lnTo>
                  <a:lnTo>
                    <a:pt x="27395" y="6740"/>
                  </a:lnTo>
                  <a:lnTo>
                    <a:pt x="27432" y="6719"/>
                  </a:lnTo>
                  <a:lnTo>
                    <a:pt x="27470" y="6699"/>
                  </a:lnTo>
                  <a:lnTo>
                    <a:pt x="27508" y="6681"/>
                  </a:lnTo>
                  <a:lnTo>
                    <a:pt x="27546" y="6663"/>
                  </a:lnTo>
                  <a:lnTo>
                    <a:pt x="27584" y="6646"/>
                  </a:lnTo>
                  <a:lnTo>
                    <a:pt x="27623" y="6630"/>
                  </a:lnTo>
                  <a:lnTo>
                    <a:pt x="27662" y="6615"/>
                  </a:lnTo>
                  <a:lnTo>
                    <a:pt x="27701" y="6600"/>
                  </a:lnTo>
                  <a:lnTo>
                    <a:pt x="27741" y="6587"/>
                  </a:lnTo>
                  <a:lnTo>
                    <a:pt x="27780" y="6573"/>
                  </a:lnTo>
                  <a:lnTo>
                    <a:pt x="27820" y="6562"/>
                  </a:lnTo>
                  <a:lnTo>
                    <a:pt x="27859" y="6550"/>
                  </a:lnTo>
                  <a:lnTo>
                    <a:pt x="27899" y="6540"/>
                  </a:lnTo>
                  <a:lnTo>
                    <a:pt x="27939" y="6531"/>
                  </a:lnTo>
                  <a:lnTo>
                    <a:pt x="27980" y="6521"/>
                  </a:lnTo>
                  <a:lnTo>
                    <a:pt x="28020" y="6514"/>
                  </a:lnTo>
                  <a:lnTo>
                    <a:pt x="28060" y="6507"/>
                  </a:lnTo>
                  <a:lnTo>
                    <a:pt x="28101" y="6499"/>
                  </a:lnTo>
                  <a:lnTo>
                    <a:pt x="28141" y="6494"/>
                  </a:lnTo>
                  <a:lnTo>
                    <a:pt x="28182" y="6489"/>
                  </a:lnTo>
                  <a:lnTo>
                    <a:pt x="28223" y="6485"/>
                  </a:lnTo>
                  <a:lnTo>
                    <a:pt x="28264" y="6482"/>
                  </a:lnTo>
                  <a:lnTo>
                    <a:pt x="28305" y="6480"/>
                  </a:lnTo>
                  <a:lnTo>
                    <a:pt x="28345" y="6478"/>
                  </a:lnTo>
                  <a:lnTo>
                    <a:pt x="28387" y="6477"/>
                  </a:lnTo>
                  <a:lnTo>
                    <a:pt x="28428" y="6477"/>
                  </a:lnTo>
                  <a:lnTo>
                    <a:pt x="28468" y="6477"/>
                  </a:lnTo>
                  <a:lnTo>
                    <a:pt x="28510" y="6479"/>
                  </a:lnTo>
                  <a:lnTo>
                    <a:pt x="28550" y="6481"/>
                  </a:lnTo>
                  <a:lnTo>
                    <a:pt x="28592" y="6483"/>
                  </a:lnTo>
                  <a:lnTo>
                    <a:pt x="28633" y="6486"/>
                  </a:lnTo>
                  <a:lnTo>
                    <a:pt x="28673" y="6490"/>
                  </a:lnTo>
                  <a:lnTo>
                    <a:pt x="28715" y="6495"/>
                  </a:lnTo>
                  <a:lnTo>
                    <a:pt x="28756" y="6501"/>
                  </a:lnTo>
                  <a:lnTo>
                    <a:pt x="28796" y="6508"/>
                  </a:lnTo>
                  <a:lnTo>
                    <a:pt x="28837" y="6514"/>
                  </a:lnTo>
                  <a:lnTo>
                    <a:pt x="28877" y="6522"/>
                  </a:lnTo>
                  <a:lnTo>
                    <a:pt x="28918" y="6531"/>
                  </a:lnTo>
                  <a:lnTo>
                    <a:pt x="28959" y="6540"/>
                  </a:lnTo>
                  <a:lnTo>
                    <a:pt x="28999" y="6549"/>
                  </a:lnTo>
                  <a:lnTo>
                    <a:pt x="29040" y="6560"/>
                  </a:lnTo>
                  <a:lnTo>
                    <a:pt x="29079" y="6571"/>
                  </a:lnTo>
                  <a:lnTo>
                    <a:pt x="29119" y="6584"/>
                  </a:lnTo>
                  <a:lnTo>
                    <a:pt x="29159" y="6596"/>
                  </a:lnTo>
                  <a:lnTo>
                    <a:pt x="29199" y="6610"/>
                  </a:lnTo>
                  <a:lnTo>
                    <a:pt x="29239" y="6623"/>
                  </a:lnTo>
                  <a:lnTo>
                    <a:pt x="29277" y="6638"/>
                  </a:lnTo>
                  <a:lnTo>
                    <a:pt x="29317" y="6653"/>
                  </a:lnTo>
                  <a:lnTo>
                    <a:pt x="29355" y="6669"/>
                  </a:lnTo>
                  <a:lnTo>
                    <a:pt x="29395" y="6686"/>
                  </a:lnTo>
                  <a:lnTo>
                    <a:pt x="29432" y="6703"/>
                  </a:lnTo>
                  <a:lnTo>
                    <a:pt x="29471" y="6721"/>
                  </a:lnTo>
                  <a:lnTo>
                    <a:pt x="29509" y="6740"/>
                  </a:lnTo>
                  <a:lnTo>
                    <a:pt x="29547" y="6759"/>
                  </a:lnTo>
                  <a:lnTo>
                    <a:pt x="29584" y="6778"/>
                  </a:lnTo>
                  <a:lnTo>
                    <a:pt x="29619" y="6799"/>
                  </a:lnTo>
                  <a:lnTo>
                    <a:pt x="29652" y="6819"/>
                  </a:lnTo>
                  <a:lnTo>
                    <a:pt x="29685" y="6841"/>
                  </a:lnTo>
                  <a:lnTo>
                    <a:pt x="29717" y="6863"/>
                  </a:lnTo>
                  <a:lnTo>
                    <a:pt x="29750" y="6884"/>
                  </a:lnTo>
                  <a:lnTo>
                    <a:pt x="29781" y="6906"/>
                  </a:lnTo>
                  <a:lnTo>
                    <a:pt x="29812" y="6929"/>
                  </a:lnTo>
                  <a:lnTo>
                    <a:pt x="29842" y="6953"/>
                  </a:lnTo>
                  <a:lnTo>
                    <a:pt x="29873" y="6977"/>
                  </a:lnTo>
                  <a:lnTo>
                    <a:pt x="29902" y="7001"/>
                  </a:lnTo>
                  <a:lnTo>
                    <a:pt x="29931" y="7025"/>
                  </a:lnTo>
                  <a:lnTo>
                    <a:pt x="29959" y="7050"/>
                  </a:lnTo>
                  <a:lnTo>
                    <a:pt x="29987" y="7075"/>
                  </a:lnTo>
                  <a:lnTo>
                    <a:pt x="30014" y="7101"/>
                  </a:lnTo>
                  <a:lnTo>
                    <a:pt x="30041" y="7127"/>
                  </a:lnTo>
                  <a:lnTo>
                    <a:pt x="30067" y="7153"/>
                  </a:lnTo>
                  <a:lnTo>
                    <a:pt x="30118" y="7207"/>
                  </a:lnTo>
                  <a:lnTo>
                    <a:pt x="30167" y="7261"/>
                  </a:lnTo>
                  <a:lnTo>
                    <a:pt x="30213" y="7317"/>
                  </a:lnTo>
                  <a:lnTo>
                    <a:pt x="30258" y="7376"/>
                  </a:lnTo>
                  <a:lnTo>
                    <a:pt x="30300" y="7434"/>
                  </a:lnTo>
                  <a:lnTo>
                    <a:pt x="30341" y="7494"/>
                  </a:lnTo>
                  <a:lnTo>
                    <a:pt x="30379" y="7555"/>
                  </a:lnTo>
                  <a:lnTo>
                    <a:pt x="30415" y="7617"/>
                  </a:lnTo>
                  <a:lnTo>
                    <a:pt x="30449" y="7680"/>
                  </a:lnTo>
                  <a:lnTo>
                    <a:pt x="30482" y="7744"/>
                  </a:lnTo>
                  <a:lnTo>
                    <a:pt x="30512" y="7809"/>
                  </a:lnTo>
                  <a:lnTo>
                    <a:pt x="30540" y="7874"/>
                  </a:lnTo>
                  <a:lnTo>
                    <a:pt x="30566" y="7941"/>
                  </a:lnTo>
                  <a:lnTo>
                    <a:pt x="30590" y="8007"/>
                  </a:lnTo>
                  <a:lnTo>
                    <a:pt x="30612" y="8075"/>
                  </a:lnTo>
                  <a:lnTo>
                    <a:pt x="30632" y="8144"/>
                  </a:lnTo>
                  <a:lnTo>
                    <a:pt x="30649" y="8212"/>
                  </a:lnTo>
                  <a:lnTo>
                    <a:pt x="30665" y="8282"/>
                  </a:lnTo>
                  <a:lnTo>
                    <a:pt x="30678" y="8352"/>
                  </a:lnTo>
                  <a:lnTo>
                    <a:pt x="30691" y="8423"/>
                  </a:lnTo>
                  <a:lnTo>
                    <a:pt x="30700" y="8493"/>
                  </a:lnTo>
                  <a:lnTo>
                    <a:pt x="30709" y="8565"/>
                  </a:lnTo>
                  <a:lnTo>
                    <a:pt x="30714" y="8636"/>
                  </a:lnTo>
                  <a:lnTo>
                    <a:pt x="30718" y="8708"/>
                  </a:lnTo>
                  <a:lnTo>
                    <a:pt x="30720" y="8780"/>
                  </a:lnTo>
                  <a:lnTo>
                    <a:pt x="30720" y="8853"/>
                  </a:lnTo>
                  <a:lnTo>
                    <a:pt x="30718" y="8924"/>
                  </a:lnTo>
                  <a:lnTo>
                    <a:pt x="30714" y="8996"/>
                  </a:lnTo>
                  <a:lnTo>
                    <a:pt x="30708" y="9068"/>
                  </a:lnTo>
                  <a:lnTo>
                    <a:pt x="30700" y="9141"/>
                  </a:lnTo>
                  <a:lnTo>
                    <a:pt x="30690" y="9213"/>
                  </a:lnTo>
                  <a:lnTo>
                    <a:pt x="30678" y="9284"/>
                  </a:lnTo>
                  <a:lnTo>
                    <a:pt x="30665" y="9355"/>
                  </a:lnTo>
                  <a:lnTo>
                    <a:pt x="30649" y="9427"/>
                  </a:lnTo>
                  <a:lnTo>
                    <a:pt x="30632" y="9498"/>
                  </a:lnTo>
                  <a:lnTo>
                    <a:pt x="30612" y="9569"/>
                  </a:lnTo>
                  <a:lnTo>
                    <a:pt x="30590" y="9638"/>
                  </a:lnTo>
                  <a:lnTo>
                    <a:pt x="30567" y="9708"/>
                  </a:lnTo>
                  <a:lnTo>
                    <a:pt x="30542" y="9777"/>
                  </a:lnTo>
                  <a:lnTo>
                    <a:pt x="30515" y="9845"/>
                  </a:lnTo>
                  <a:lnTo>
                    <a:pt x="30486" y="9913"/>
                  </a:lnTo>
                  <a:lnTo>
                    <a:pt x="30456" y="9981"/>
                  </a:lnTo>
                  <a:lnTo>
                    <a:pt x="30422" y="10047"/>
                  </a:lnTo>
                  <a:lnTo>
                    <a:pt x="30388" y="10113"/>
                  </a:lnTo>
                  <a:lnTo>
                    <a:pt x="30351" y="10177"/>
                  </a:lnTo>
                  <a:lnTo>
                    <a:pt x="30313" y="10242"/>
                  </a:lnTo>
                  <a:lnTo>
                    <a:pt x="30273" y="10304"/>
                  </a:lnTo>
                  <a:lnTo>
                    <a:pt x="30231" y="10367"/>
                  </a:lnTo>
                  <a:lnTo>
                    <a:pt x="30187" y="10428"/>
                  </a:lnTo>
                  <a:lnTo>
                    <a:pt x="30141" y="10488"/>
                  </a:lnTo>
                  <a:lnTo>
                    <a:pt x="30094" y="10547"/>
                  </a:lnTo>
                  <a:lnTo>
                    <a:pt x="30044" y="10604"/>
                  </a:lnTo>
                  <a:lnTo>
                    <a:pt x="29993" y="10660"/>
                  </a:lnTo>
                  <a:lnTo>
                    <a:pt x="29940" y="10715"/>
                  </a:lnTo>
                  <a:lnTo>
                    <a:pt x="29886" y="10770"/>
                  </a:lnTo>
                  <a:lnTo>
                    <a:pt x="29829" y="10822"/>
                  </a:lnTo>
                  <a:lnTo>
                    <a:pt x="29775" y="10867"/>
                  </a:lnTo>
                  <a:lnTo>
                    <a:pt x="29719" y="10911"/>
                  </a:lnTo>
                  <a:lnTo>
                    <a:pt x="29662" y="10953"/>
                  </a:lnTo>
                  <a:lnTo>
                    <a:pt x="29605" y="10993"/>
                  </a:lnTo>
                  <a:lnTo>
                    <a:pt x="29548" y="11032"/>
                  </a:lnTo>
                  <a:lnTo>
                    <a:pt x="29489" y="11068"/>
                  </a:lnTo>
                  <a:lnTo>
                    <a:pt x="29431" y="11105"/>
                  </a:lnTo>
                  <a:lnTo>
                    <a:pt x="29372" y="11138"/>
                  </a:lnTo>
                  <a:lnTo>
                    <a:pt x="29311" y="11170"/>
                  </a:lnTo>
                  <a:lnTo>
                    <a:pt x="29251" y="11201"/>
                  </a:lnTo>
                  <a:lnTo>
                    <a:pt x="29191" y="11231"/>
                  </a:lnTo>
                  <a:lnTo>
                    <a:pt x="29129" y="11259"/>
                  </a:lnTo>
                  <a:lnTo>
                    <a:pt x="29068" y="11285"/>
                  </a:lnTo>
                  <a:lnTo>
                    <a:pt x="29005" y="11310"/>
                  </a:lnTo>
                  <a:lnTo>
                    <a:pt x="28943" y="11333"/>
                  </a:lnTo>
                  <a:lnTo>
                    <a:pt x="28880" y="11353"/>
                  </a:lnTo>
                  <a:lnTo>
                    <a:pt x="28817" y="11374"/>
                  </a:lnTo>
                  <a:lnTo>
                    <a:pt x="28753" y="11392"/>
                  </a:lnTo>
                  <a:lnTo>
                    <a:pt x="28689" y="11410"/>
                  </a:lnTo>
                  <a:lnTo>
                    <a:pt x="28625" y="11424"/>
                  </a:lnTo>
                  <a:lnTo>
                    <a:pt x="28561" y="11439"/>
                  </a:lnTo>
                  <a:lnTo>
                    <a:pt x="28496" y="11451"/>
                  </a:lnTo>
                  <a:lnTo>
                    <a:pt x="28431" y="11462"/>
                  </a:lnTo>
                  <a:lnTo>
                    <a:pt x="28366" y="11471"/>
                  </a:lnTo>
                  <a:lnTo>
                    <a:pt x="28301" y="11479"/>
                  </a:lnTo>
                  <a:lnTo>
                    <a:pt x="28236" y="11486"/>
                  </a:lnTo>
                  <a:lnTo>
                    <a:pt x="28170" y="11490"/>
                  </a:lnTo>
                  <a:lnTo>
                    <a:pt x="28105" y="11494"/>
                  </a:lnTo>
                  <a:lnTo>
                    <a:pt x="28039" y="11496"/>
                  </a:lnTo>
                  <a:lnTo>
                    <a:pt x="27974" y="11496"/>
                  </a:lnTo>
                  <a:lnTo>
                    <a:pt x="27908" y="11495"/>
                  </a:lnTo>
                  <a:lnTo>
                    <a:pt x="27843" y="11493"/>
                  </a:lnTo>
                  <a:lnTo>
                    <a:pt x="27777" y="11489"/>
                  </a:lnTo>
                  <a:lnTo>
                    <a:pt x="27711" y="11484"/>
                  </a:lnTo>
                  <a:lnTo>
                    <a:pt x="27646" y="11476"/>
                  </a:lnTo>
                  <a:lnTo>
                    <a:pt x="27580" y="11468"/>
                  </a:lnTo>
                  <a:lnTo>
                    <a:pt x="27516" y="11459"/>
                  </a:lnTo>
                  <a:lnTo>
                    <a:pt x="27450" y="11447"/>
                  </a:lnTo>
                  <a:lnTo>
                    <a:pt x="27386" y="11435"/>
                  </a:lnTo>
                  <a:lnTo>
                    <a:pt x="27320" y="11421"/>
                  </a:lnTo>
                  <a:lnTo>
                    <a:pt x="27255" y="11405"/>
                  </a:lnTo>
                  <a:lnTo>
                    <a:pt x="27192" y="11389"/>
                  </a:lnTo>
                  <a:lnTo>
                    <a:pt x="27127" y="11371"/>
                  </a:lnTo>
                  <a:lnTo>
                    <a:pt x="27064" y="11351"/>
                  </a:lnTo>
                  <a:lnTo>
                    <a:pt x="27000" y="11331"/>
                  </a:lnTo>
                  <a:lnTo>
                    <a:pt x="26937" y="11308"/>
                  </a:lnTo>
                  <a:lnTo>
                    <a:pt x="26874" y="11284"/>
                  </a:lnTo>
                  <a:lnTo>
                    <a:pt x="26812" y="11259"/>
                  </a:lnTo>
                  <a:lnTo>
                    <a:pt x="26751" y="11233"/>
                  </a:lnTo>
                  <a:lnTo>
                    <a:pt x="26689" y="11205"/>
                  </a:lnTo>
                  <a:lnTo>
                    <a:pt x="26628" y="11175"/>
                  </a:lnTo>
                  <a:lnTo>
                    <a:pt x="26567" y="11144"/>
                  </a:lnTo>
                  <a:lnTo>
                    <a:pt x="26507" y="11113"/>
                  </a:lnTo>
                  <a:lnTo>
                    <a:pt x="26448" y="11080"/>
                  </a:lnTo>
                  <a:lnTo>
                    <a:pt x="26388" y="11044"/>
                  </a:lnTo>
                  <a:lnTo>
                    <a:pt x="26330" y="11009"/>
                  </a:lnTo>
                  <a:lnTo>
                    <a:pt x="26272" y="10971"/>
                  </a:lnTo>
                  <a:lnTo>
                    <a:pt x="26214" y="10933"/>
                  </a:lnTo>
                  <a:lnTo>
                    <a:pt x="26158" y="10892"/>
                  </a:lnTo>
                  <a:lnTo>
                    <a:pt x="26102" y="10852"/>
                  </a:lnTo>
                  <a:lnTo>
                    <a:pt x="26047" y="10809"/>
                  </a:lnTo>
                  <a:lnTo>
                    <a:pt x="25992" y="10765"/>
                  </a:lnTo>
                  <a:lnTo>
                    <a:pt x="25937" y="10720"/>
                  </a:lnTo>
                  <a:lnTo>
                    <a:pt x="25884" y="10673"/>
                  </a:lnTo>
                  <a:lnTo>
                    <a:pt x="25840" y="10644"/>
                  </a:lnTo>
                  <a:lnTo>
                    <a:pt x="25797" y="10618"/>
                  </a:lnTo>
                  <a:lnTo>
                    <a:pt x="25756" y="10593"/>
                  </a:lnTo>
                  <a:lnTo>
                    <a:pt x="25718" y="10571"/>
                  </a:lnTo>
                  <a:lnTo>
                    <a:pt x="25681" y="10551"/>
                  </a:lnTo>
                  <a:lnTo>
                    <a:pt x="25646" y="10533"/>
                  </a:lnTo>
                  <a:lnTo>
                    <a:pt x="25613" y="10518"/>
                  </a:lnTo>
                  <a:lnTo>
                    <a:pt x="25581" y="10503"/>
                  </a:lnTo>
                  <a:lnTo>
                    <a:pt x="25550" y="10492"/>
                  </a:lnTo>
                  <a:lnTo>
                    <a:pt x="25521" y="10480"/>
                  </a:lnTo>
                  <a:lnTo>
                    <a:pt x="25493" y="10472"/>
                  </a:lnTo>
                  <a:lnTo>
                    <a:pt x="25466" y="10464"/>
                  </a:lnTo>
                  <a:lnTo>
                    <a:pt x="25440" y="10457"/>
                  </a:lnTo>
                  <a:lnTo>
                    <a:pt x="25414" y="10452"/>
                  </a:lnTo>
                  <a:lnTo>
                    <a:pt x="25389" y="10448"/>
                  </a:lnTo>
                  <a:lnTo>
                    <a:pt x="25364" y="10445"/>
                  </a:lnTo>
                  <a:lnTo>
                    <a:pt x="3051" y="10445"/>
                  </a:lnTo>
                  <a:lnTo>
                    <a:pt x="2972" y="10444"/>
                  </a:lnTo>
                  <a:lnTo>
                    <a:pt x="2894" y="10442"/>
                  </a:lnTo>
                  <a:lnTo>
                    <a:pt x="2816" y="10437"/>
                  </a:lnTo>
                  <a:lnTo>
                    <a:pt x="2739" y="10429"/>
                  </a:lnTo>
                  <a:lnTo>
                    <a:pt x="2662" y="10421"/>
                  </a:lnTo>
                  <a:lnTo>
                    <a:pt x="2586" y="10411"/>
                  </a:lnTo>
                  <a:lnTo>
                    <a:pt x="2511" y="10398"/>
                  </a:lnTo>
                  <a:lnTo>
                    <a:pt x="2436" y="10383"/>
                  </a:lnTo>
                  <a:lnTo>
                    <a:pt x="2362" y="10367"/>
                  </a:lnTo>
                  <a:lnTo>
                    <a:pt x="2288" y="10349"/>
                  </a:lnTo>
                  <a:lnTo>
                    <a:pt x="2215" y="10329"/>
                  </a:lnTo>
                  <a:lnTo>
                    <a:pt x="2143" y="10309"/>
                  </a:lnTo>
                  <a:lnTo>
                    <a:pt x="2073" y="10285"/>
                  </a:lnTo>
                  <a:lnTo>
                    <a:pt x="2002" y="10261"/>
                  </a:lnTo>
                  <a:lnTo>
                    <a:pt x="1932" y="10234"/>
                  </a:lnTo>
                  <a:lnTo>
                    <a:pt x="1863" y="10205"/>
                  </a:lnTo>
                  <a:lnTo>
                    <a:pt x="1795" y="10176"/>
                  </a:lnTo>
                  <a:lnTo>
                    <a:pt x="1728" y="10144"/>
                  </a:lnTo>
                  <a:lnTo>
                    <a:pt x="1661" y="10112"/>
                  </a:lnTo>
                  <a:lnTo>
                    <a:pt x="1597" y="10077"/>
                  </a:lnTo>
                  <a:lnTo>
                    <a:pt x="1532" y="10041"/>
                  </a:lnTo>
                  <a:lnTo>
                    <a:pt x="1469" y="10004"/>
                  </a:lnTo>
                  <a:lnTo>
                    <a:pt x="1406" y="9965"/>
                  </a:lnTo>
                  <a:lnTo>
                    <a:pt x="1345" y="9924"/>
                  </a:lnTo>
                  <a:lnTo>
                    <a:pt x="1285" y="9883"/>
                  </a:lnTo>
                  <a:lnTo>
                    <a:pt x="1225" y="9839"/>
                  </a:lnTo>
                  <a:lnTo>
                    <a:pt x="1167" y="9794"/>
                  </a:lnTo>
                  <a:lnTo>
                    <a:pt x="1110" y="9749"/>
                  </a:lnTo>
                  <a:lnTo>
                    <a:pt x="1055" y="9702"/>
                  </a:lnTo>
                  <a:lnTo>
                    <a:pt x="999" y="9653"/>
                  </a:lnTo>
                  <a:lnTo>
                    <a:pt x="945" y="9603"/>
                  </a:lnTo>
                  <a:lnTo>
                    <a:pt x="893" y="9552"/>
                  </a:lnTo>
                  <a:lnTo>
                    <a:pt x="842" y="9500"/>
                  </a:lnTo>
                  <a:lnTo>
                    <a:pt x="792" y="9446"/>
                  </a:lnTo>
                  <a:lnTo>
                    <a:pt x="743" y="9392"/>
                  </a:lnTo>
                  <a:lnTo>
                    <a:pt x="696" y="9335"/>
                  </a:lnTo>
                  <a:lnTo>
                    <a:pt x="651" y="9278"/>
                  </a:lnTo>
                  <a:lnTo>
                    <a:pt x="606" y="9220"/>
                  </a:lnTo>
                  <a:lnTo>
                    <a:pt x="562" y="9161"/>
                  </a:lnTo>
                  <a:lnTo>
                    <a:pt x="521" y="9100"/>
                  </a:lnTo>
                  <a:lnTo>
                    <a:pt x="480" y="9039"/>
                  </a:lnTo>
                  <a:lnTo>
                    <a:pt x="441" y="8976"/>
                  </a:lnTo>
                  <a:lnTo>
                    <a:pt x="404" y="8913"/>
                  </a:lnTo>
                  <a:lnTo>
                    <a:pt x="367" y="8849"/>
                  </a:lnTo>
                  <a:lnTo>
                    <a:pt x="333" y="8784"/>
                  </a:lnTo>
                  <a:lnTo>
                    <a:pt x="301" y="8717"/>
                  </a:lnTo>
                  <a:lnTo>
                    <a:pt x="270" y="8651"/>
                  </a:lnTo>
                  <a:lnTo>
                    <a:pt x="239" y="8582"/>
                  </a:lnTo>
                  <a:lnTo>
                    <a:pt x="211" y="8513"/>
                  </a:lnTo>
                  <a:lnTo>
                    <a:pt x="185" y="8444"/>
                  </a:lnTo>
                  <a:lnTo>
                    <a:pt x="160" y="8373"/>
                  </a:lnTo>
                  <a:lnTo>
                    <a:pt x="136" y="8302"/>
                  </a:lnTo>
                  <a:lnTo>
                    <a:pt x="116" y="8230"/>
                  </a:lnTo>
                  <a:lnTo>
                    <a:pt x="96" y="8157"/>
                  </a:lnTo>
                  <a:lnTo>
                    <a:pt x="78" y="8083"/>
                  </a:lnTo>
                  <a:lnTo>
                    <a:pt x="61" y="8010"/>
                  </a:lnTo>
                  <a:lnTo>
                    <a:pt x="47" y="7935"/>
                  </a:lnTo>
                  <a:lnTo>
                    <a:pt x="34" y="7860"/>
                  </a:lnTo>
                  <a:lnTo>
                    <a:pt x="24" y="7784"/>
                  </a:lnTo>
                  <a:lnTo>
                    <a:pt x="16" y="7707"/>
                  </a:lnTo>
                  <a:lnTo>
                    <a:pt x="8" y="7630"/>
                  </a:lnTo>
                  <a:lnTo>
                    <a:pt x="4" y="7552"/>
                  </a:lnTo>
                  <a:lnTo>
                    <a:pt x="1" y="7474"/>
                  </a:lnTo>
                  <a:lnTo>
                    <a:pt x="0" y="7394"/>
                  </a:lnTo>
                  <a:lnTo>
                    <a:pt x="0" y="3050"/>
                  </a:lnTo>
                  <a:lnTo>
                    <a:pt x="1" y="2971"/>
                  </a:lnTo>
                  <a:lnTo>
                    <a:pt x="4" y="2893"/>
                  </a:lnTo>
                  <a:lnTo>
                    <a:pt x="8" y="2815"/>
                  </a:lnTo>
                  <a:lnTo>
                    <a:pt x="16" y="2738"/>
                  </a:lnTo>
                  <a:lnTo>
                    <a:pt x="24" y="2661"/>
                  </a:lnTo>
                  <a:lnTo>
                    <a:pt x="34" y="2585"/>
                  </a:lnTo>
                  <a:lnTo>
                    <a:pt x="47" y="2510"/>
                  </a:lnTo>
                  <a:lnTo>
                    <a:pt x="61" y="2435"/>
                  </a:lnTo>
                  <a:lnTo>
                    <a:pt x="78" y="2361"/>
                  </a:lnTo>
                  <a:lnTo>
                    <a:pt x="96" y="2288"/>
                  </a:lnTo>
                  <a:lnTo>
                    <a:pt x="116" y="2215"/>
                  </a:lnTo>
                  <a:lnTo>
                    <a:pt x="136" y="2143"/>
                  </a:lnTo>
                  <a:lnTo>
                    <a:pt x="160" y="2072"/>
                  </a:lnTo>
                  <a:lnTo>
                    <a:pt x="185" y="2001"/>
                  </a:lnTo>
                  <a:lnTo>
                    <a:pt x="211" y="1932"/>
                  </a:lnTo>
                  <a:lnTo>
                    <a:pt x="239" y="1863"/>
                  </a:lnTo>
                  <a:lnTo>
                    <a:pt x="270" y="1795"/>
                  </a:lnTo>
                  <a:lnTo>
                    <a:pt x="301" y="1728"/>
                  </a:lnTo>
                  <a:lnTo>
                    <a:pt x="333" y="1661"/>
                  </a:lnTo>
                  <a:lnTo>
                    <a:pt x="367" y="1596"/>
                  </a:lnTo>
                  <a:lnTo>
                    <a:pt x="404" y="1532"/>
                  </a:lnTo>
                  <a:lnTo>
                    <a:pt x="441" y="1468"/>
                  </a:lnTo>
                  <a:lnTo>
                    <a:pt x="480" y="1406"/>
                  </a:lnTo>
                  <a:lnTo>
                    <a:pt x="521" y="1345"/>
                  </a:lnTo>
                  <a:lnTo>
                    <a:pt x="562" y="1284"/>
                  </a:lnTo>
                  <a:lnTo>
                    <a:pt x="606" y="1225"/>
                  </a:lnTo>
                  <a:lnTo>
                    <a:pt x="651" y="1167"/>
                  </a:lnTo>
                  <a:lnTo>
                    <a:pt x="696" y="1109"/>
                  </a:lnTo>
                  <a:lnTo>
                    <a:pt x="743" y="1054"/>
                  </a:lnTo>
                  <a:lnTo>
                    <a:pt x="792" y="999"/>
                  </a:lnTo>
                  <a:lnTo>
                    <a:pt x="842" y="946"/>
                  </a:lnTo>
                  <a:lnTo>
                    <a:pt x="893" y="893"/>
                  </a:lnTo>
                  <a:lnTo>
                    <a:pt x="945" y="842"/>
                  </a:lnTo>
                  <a:lnTo>
                    <a:pt x="999" y="792"/>
                  </a:lnTo>
                  <a:lnTo>
                    <a:pt x="1055" y="744"/>
                  </a:lnTo>
                  <a:lnTo>
                    <a:pt x="1110" y="696"/>
                  </a:lnTo>
                  <a:lnTo>
                    <a:pt x="1167" y="650"/>
                  </a:lnTo>
                  <a:lnTo>
                    <a:pt x="1225" y="606"/>
                  </a:lnTo>
                  <a:lnTo>
                    <a:pt x="1285" y="563"/>
                  </a:lnTo>
                  <a:lnTo>
                    <a:pt x="1345" y="520"/>
                  </a:lnTo>
                  <a:lnTo>
                    <a:pt x="1406" y="481"/>
                  </a:lnTo>
                  <a:lnTo>
                    <a:pt x="1469" y="441"/>
                  </a:lnTo>
                  <a:lnTo>
                    <a:pt x="1532" y="404"/>
                  </a:lnTo>
                  <a:lnTo>
                    <a:pt x="1597" y="368"/>
                  </a:lnTo>
                  <a:lnTo>
                    <a:pt x="1661" y="334"/>
                  </a:lnTo>
                  <a:lnTo>
                    <a:pt x="1728" y="301"/>
                  </a:lnTo>
                  <a:lnTo>
                    <a:pt x="1795" y="270"/>
                  </a:lnTo>
                  <a:lnTo>
                    <a:pt x="1863" y="239"/>
                  </a:lnTo>
                  <a:lnTo>
                    <a:pt x="1932" y="211"/>
                  </a:lnTo>
                  <a:lnTo>
                    <a:pt x="2002" y="185"/>
                  </a:lnTo>
                  <a:lnTo>
                    <a:pt x="2073" y="160"/>
                  </a:lnTo>
                  <a:lnTo>
                    <a:pt x="2143" y="137"/>
                  </a:lnTo>
                  <a:lnTo>
                    <a:pt x="2215" y="116"/>
                  </a:lnTo>
                  <a:lnTo>
                    <a:pt x="2288" y="96"/>
                  </a:lnTo>
                  <a:lnTo>
                    <a:pt x="2362" y="78"/>
                  </a:lnTo>
                  <a:lnTo>
                    <a:pt x="2436" y="61"/>
                  </a:lnTo>
                  <a:lnTo>
                    <a:pt x="2511" y="48"/>
                  </a:lnTo>
                  <a:lnTo>
                    <a:pt x="2586" y="35"/>
                  </a:lnTo>
                  <a:lnTo>
                    <a:pt x="2662" y="24"/>
                  </a:lnTo>
                  <a:lnTo>
                    <a:pt x="2739" y="16"/>
                  </a:lnTo>
                  <a:lnTo>
                    <a:pt x="2816" y="8"/>
                  </a:lnTo>
                  <a:lnTo>
                    <a:pt x="2894" y="4"/>
                  </a:lnTo>
                  <a:lnTo>
                    <a:pt x="2972" y="1"/>
                  </a:lnTo>
                  <a:lnTo>
                    <a:pt x="3051" y="0"/>
                  </a:lnTo>
                  <a:lnTo>
                    <a:pt x="25929" y="0"/>
                  </a:lnTo>
                  <a:lnTo>
                    <a:pt x="26007" y="1"/>
                  </a:lnTo>
                  <a:lnTo>
                    <a:pt x="26086" y="4"/>
                  </a:lnTo>
                  <a:lnTo>
                    <a:pt x="26163" y="8"/>
                  </a:lnTo>
                  <a:lnTo>
                    <a:pt x="26240" y="16"/>
                  </a:lnTo>
                  <a:lnTo>
                    <a:pt x="26317" y="24"/>
                  </a:lnTo>
                  <a:lnTo>
                    <a:pt x="26393" y="35"/>
                  </a:lnTo>
                  <a:lnTo>
                    <a:pt x="26469" y="48"/>
                  </a:lnTo>
                  <a:lnTo>
                    <a:pt x="26543" y="61"/>
                  </a:lnTo>
                  <a:lnTo>
                    <a:pt x="26618" y="78"/>
                  </a:lnTo>
                  <a:lnTo>
                    <a:pt x="26691" y="96"/>
                  </a:lnTo>
                  <a:lnTo>
                    <a:pt x="26764" y="116"/>
                  </a:lnTo>
                  <a:lnTo>
                    <a:pt x="26836" y="137"/>
                  </a:lnTo>
                  <a:lnTo>
                    <a:pt x="26908" y="160"/>
                  </a:lnTo>
                  <a:lnTo>
                    <a:pt x="26977" y="185"/>
                  </a:lnTo>
                  <a:lnTo>
                    <a:pt x="27047" y="211"/>
                  </a:lnTo>
                  <a:lnTo>
                    <a:pt x="27117" y="239"/>
                  </a:lnTo>
                  <a:lnTo>
                    <a:pt x="27185" y="270"/>
                  </a:lnTo>
                  <a:lnTo>
                    <a:pt x="27251" y="301"/>
                  </a:lnTo>
                  <a:lnTo>
                    <a:pt x="27318" y="334"/>
                  </a:lnTo>
                  <a:lnTo>
                    <a:pt x="27383" y="368"/>
                  </a:lnTo>
                  <a:lnTo>
                    <a:pt x="27448" y="404"/>
                  </a:lnTo>
                  <a:lnTo>
                    <a:pt x="27510" y="441"/>
                  </a:lnTo>
                  <a:lnTo>
                    <a:pt x="27573" y="481"/>
                  </a:lnTo>
                  <a:lnTo>
                    <a:pt x="27634" y="520"/>
                  </a:lnTo>
                  <a:lnTo>
                    <a:pt x="27695" y="563"/>
                  </a:lnTo>
                  <a:lnTo>
                    <a:pt x="27754" y="606"/>
                  </a:lnTo>
                  <a:lnTo>
                    <a:pt x="27812" y="650"/>
                  </a:lnTo>
                  <a:lnTo>
                    <a:pt x="27870" y="696"/>
                  </a:lnTo>
                  <a:lnTo>
                    <a:pt x="27926" y="744"/>
                  </a:lnTo>
                  <a:lnTo>
                    <a:pt x="27980" y="792"/>
                  </a:lnTo>
                  <a:lnTo>
                    <a:pt x="28034" y="842"/>
                  </a:lnTo>
                  <a:lnTo>
                    <a:pt x="28086" y="893"/>
                  </a:lnTo>
                  <a:lnTo>
                    <a:pt x="28137" y="946"/>
                  </a:lnTo>
                  <a:lnTo>
                    <a:pt x="28187" y="999"/>
                  </a:lnTo>
                  <a:lnTo>
                    <a:pt x="28236" y="1054"/>
                  </a:lnTo>
                  <a:lnTo>
                    <a:pt x="28283" y="1109"/>
                  </a:lnTo>
                  <a:lnTo>
                    <a:pt x="28330" y="1167"/>
                  </a:lnTo>
                  <a:lnTo>
                    <a:pt x="28373" y="1225"/>
                  </a:lnTo>
                  <a:lnTo>
                    <a:pt x="28417" y="1284"/>
                  </a:lnTo>
                  <a:lnTo>
                    <a:pt x="28459" y="1345"/>
                  </a:lnTo>
                  <a:lnTo>
                    <a:pt x="28499" y="1406"/>
                  </a:lnTo>
                  <a:lnTo>
                    <a:pt x="28538" y="1468"/>
                  </a:lnTo>
                  <a:lnTo>
                    <a:pt x="28575" y="1532"/>
                  </a:lnTo>
                  <a:lnTo>
                    <a:pt x="28612" y="1596"/>
                  </a:lnTo>
                  <a:lnTo>
                    <a:pt x="28646" y="1661"/>
                  </a:lnTo>
                  <a:lnTo>
                    <a:pt x="28680" y="1728"/>
                  </a:lnTo>
                  <a:lnTo>
                    <a:pt x="28711" y="1795"/>
                  </a:lnTo>
                  <a:lnTo>
                    <a:pt x="28740" y="1863"/>
                  </a:lnTo>
                  <a:lnTo>
                    <a:pt x="28768" y="1932"/>
                  </a:lnTo>
                  <a:lnTo>
                    <a:pt x="28795" y="2001"/>
                  </a:lnTo>
                  <a:lnTo>
                    <a:pt x="28820" y="2072"/>
                  </a:lnTo>
                  <a:lnTo>
                    <a:pt x="28843" y="2143"/>
                  </a:lnTo>
                  <a:lnTo>
                    <a:pt x="28865" y="2215"/>
                  </a:lnTo>
                  <a:lnTo>
                    <a:pt x="28884" y="2288"/>
                  </a:lnTo>
                  <a:lnTo>
                    <a:pt x="28902" y="2361"/>
                  </a:lnTo>
                  <a:lnTo>
                    <a:pt x="28918" y="2435"/>
                  </a:lnTo>
                  <a:lnTo>
                    <a:pt x="28933" y="2510"/>
                  </a:lnTo>
                  <a:lnTo>
                    <a:pt x="28945" y="2585"/>
                  </a:lnTo>
                  <a:lnTo>
                    <a:pt x="28955" y="2661"/>
                  </a:lnTo>
                  <a:lnTo>
                    <a:pt x="28965" y="2738"/>
                  </a:lnTo>
                  <a:lnTo>
                    <a:pt x="28971" y="2815"/>
                  </a:lnTo>
                  <a:lnTo>
                    <a:pt x="28976" y="2893"/>
                  </a:lnTo>
                  <a:lnTo>
                    <a:pt x="28979" y="2971"/>
                  </a:lnTo>
                  <a:lnTo>
                    <a:pt x="28980" y="3050"/>
                  </a:lnTo>
                  <a:lnTo>
                    <a:pt x="28980" y="5222"/>
                  </a:lnTo>
                  <a:lnTo>
                    <a:pt x="28979" y="5273"/>
                  </a:lnTo>
                  <a:lnTo>
                    <a:pt x="28978" y="5323"/>
                  </a:lnTo>
                  <a:lnTo>
                    <a:pt x="28974" y="5373"/>
                  </a:lnTo>
                  <a:lnTo>
                    <a:pt x="28969" y="5422"/>
                  </a:lnTo>
                  <a:lnTo>
                    <a:pt x="28965" y="5447"/>
                  </a:lnTo>
                  <a:lnTo>
                    <a:pt x="28961" y="5471"/>
                  </a:lnTo>
                  <a:lnTo>
                    <a:pt x="28955" y="5495"/>
                  </a:lnTo>
                  <a:lnTo>
                    <a:pt x="28950" y="5518"/>
                  </a:lnTo>
                  <a:lnTo>
                    <a:pt x="28943" y="5542"/>
                  </a:lnTo>
                  <a:lnTo>
                    <a:pt x="28936" y="5565"/>
                  </a:lnTo>
                  <a:lnTo>
                    <a:pt x="28927" y="5588"/>
                  </a:lnTo>
                  <a:lnTo>
                    <a:pt x="28918" y="5610"/>
                  </a:lnTo>
                  <a:lnTo>
                    <a:pt x="28825" y="5605"/>
                  </a:lnTo>
                  <a:lnTo>
                    <a:pt x="28733" y="5603"/>
                  </a:lnTo>
                  <a:lnTo>
                    <a:pt x="28640" y="5603"/>
                  </a:lnTo>
                  <a:lnTo>
                    <a:pt x="28548" y="5605"/>
                  </a:lnTo>
                  <a:lnTo>
                    <a:pt x="28456" y="5610"/>
                  </a:lnTo>
                  <a:lnTo>
                    <a:pt x="28364" y="5617"/>
                  </a:lnTo>
                  <a:lnTo>
                    <a:pt x="28274" y="5625"/>
                  </a:lnTo>
                  <a:lnTo>
                    <a:pt x="28183" y="5637"/>
                  </a:lnTo>
                  <a:lnTo>
                    <a:pt x="28092" y="5649"/>
                  </a:lnTo>
                  <a:lnTo>
                    <a:pt x="28003" y="5665"/>
                  </a:lnTo>
                  <a:lnTo>
                    <a:pt x="27913" y="5682"/>
                  </a:lnTo>
                  <a:lnTo>
                    <a:pt x="27825" y="5702"/>
                  </a:lnTo>
                  <a:lnTo>
                    <a:pt x="27737" y="5725"/>
                  </a:lnTo>
                  <a:lnTo>
                    <a:pt x="27650" y="5749"/>
                  </a:lnTo>
                  <a:lnTo>
                    <a:pt x="27564" y="5776"/>
                  </a:lnTo>
                  <a:lnTo>
                    <a:pt x="27478" y="5805"/>
                  </a:lnTo>
                  <a:lnTo>
                    <a:pt x="27437" y="5821"/>
                  </a:lnTo>
                  <a:lnTo>
                    <a:pt x="27394" y="5836"/>
                  </a:lnTo>
                  <a:lnTo>
                    <a:pt x="27352" y="5853"/>
                  </a:lnTo>
                  <a:lnTo>
                    <a:pt x="27311" y="5870"/>
                  </a:lnTo>
                  <a:lnTo>
                    <a:pt x="27269" y="5887"/>
                  </a:lnTo>
                  <a:lnTo>
                    <a:pt x="27228" y="5906"/>
                  </a:lnTo>
                  <a:lnTo>
                    <a:pt x="27187" y="5925"/>
                  </a:lnTo>
                  <a:lnTo>
                    <a:pt x="27147" y="5945"/>
                  </a:lnTo>
                  <a:lnTo>
                    <a:pt x="27107" y="5964"/>
                  </a:lnTo>
                  <a:lnTo>
                    <a:pt x="27066" y="5985"/>
                  </a:lnTo>
                  <a:lnTo>
                    <a:pt x="27026" y="6007"/>
                  </a:lnTo>
                  <a:lnTo>
                    <a:pt x="26988" y="6029"/>
                  </a:lnTo>
                  <a:lnTo>
                    <a:pt x="26948" y="6051"/>
                  </a:lnTo>
                  <a:lnTo>
                    <a:pt x="26910" y="6075"/>
                  </a:lnTo>
                  <a:lnTo>
                    <a:pt x="26871" y="6098"/>
                  </a:lnTo>
                  <a:lnTo>
                    <a:pt x="26833" y="6123"/>
                  </a:lnTo>
                  <a:lnTo>
                    <a:pt x="26795" y="6148"/>
                  </a:lnTo>
                  <a:lnTo>
                    <a:pt x="26758" y="6173"/>
                  </a:lnTo>
                  <a:lnTo>
                    <a:pt x="26721" y="6199"/>
                  </a:lnTo>
                  <a:lnTo>
                    <a:pt x="26684" y="6226"/>
                  </a:lnTo>
                  <a:lnTo>
                    <a:pt x="26648" y="6253"/>
                  </a:lnTo>
                  <a:lnTo>
                    <a:pt x="26612" y="6281"/>
                  </a:lnTo>
                  <a:lnTo>
                    <a:pt x="26577" y="6309"/>
                  </a:lnTo>
                  <a:lnTo>
                    <a:pt x="26541" y="6338"/>
                  </a:lnTo>
                  <a:lnTo>
                    <a:pt x="26507" y="6368"/>
                  </a:lnTo>
                  <a:lnTo>
                    <a:pt x="26473" y="6398"/>
                  </a:lnTo>
                  <a:lnTo>
                    <a:pt x="26438" y="6430"/>
                  </a:lnTo>
                  <a:lnTo>
                    <a:pt x="26405" y="6462"/>
                  </a:lnTo>
                  <a:lnTo>
                    <a:pt x="26372" y="6494"/>
                  </a:lnTo>
                  <a:lnTo>
                    <a:pt x="26339" y="6526"/>
                  </a:lnTo>
                  <a:lnTo>
                    <a:pt x="26307" y="6560"/>
                  </a:lnTo>
                  <a:lnTo>
                    <a:pt x="26275" y="6594"/>
                  </a:lnTo>
                  <a:lnTo>
                    <a:pt x="26232" y="6643"/>
                  </a:lnTo>
                  <a:lnTo>
                    <a:pt x="26191" y="6694"/>
                  </a:lnTo>
                  <a:lnTo>
                    <a:pt x="26152" y="6744"/>
                  </a:lnTo>
                  <a:lnTo>
                    <a:pt x="26113" y="6796"/>
                  </a:lnTo>
                  <a:lnTo>
                    <a:pt x="26076" y="6848"/>
                  </a:lnTo>
                  <a:lnTo>
                    <a:pt x="26041" y="6901"/>
                  </a:lnTo>
                  <a:lnTo>
                    <a:pt x="26006" y="6954"/>
                  </a:lnTo>
                  <a:lnTo>
                    <a:pt x="25973" y="7008"/>
                  </a:lnTo>
                  <a:lnTo>
                    <a:pt x="25942" y="7063"/>
                  </a:lnTo>
                  <a:lnTo>
                    <a:pt x="25911" y="7119"/>
                  </a:lnTo>
                  <a:lnTo>
                    <a:pt x="25882" y="7174"/>
                  </a:lnTo>
                  <a:lnTo>
                    <a:pt x="25855" y="7231"/>
                  </a:lnTo>
                  <a:lnTo>
                    <a:pt x="25829" y="7287"/>
                  </a:lnTo>
                  <a:lnTo>
                    <a:pt x="25804" y="7344"/>
                  </a:lnTo>
                  <a:lnTo>
                    <a:pt x="25780" y="7403"/>
                  </a:lnTo>
                  <a:lnTo>
                    <a:pt x="25758" y="7461"/>
                  </a:lnTo>
                  <a:lnTo>
                    <a:pt x="25738" y="7519"/>
                  </a:lnTo>
                  <a:lnTo>
                    <a:pt x="25719" y="7578"/>
                  </a:lnTo>
                  <a:lnTo>
                    <a:pt x="25701" y="7637"/>
                  </a:lnTo>
                  <a:lnTo>
                    <a:pt x="25684" y="7697"/>
                  </a:lnTo>
                  <a:lnTo>
                    <a:pt x="25669" y="7757"/>
                  </a:lnTo>
                  <a:lnTo>
                    <a:pt x="25655" y="7817"/>
                  </a:lnTo>
                  <a:lnTo>
                    <a:pt x="25643" y="7877"/>
                  </a:lnTo>
                  <a:lnTo>
                    <a:pt x="25631" y="7938"/>
                  </a:lnTo>
                  <a:lnTo>
                    <a:pt x="25622" y="7998"/>
                  </a:lnTo>
                  <a:lnTo>
                    <a:pt x="25614" y="8058"/>
                  </a:lnTo>
                  <a:lnTo>
                    <a:pt x="25606" y="8120"/>
                  </a:lnTo>
                  <a:lnTo>
                    <a:pt x="25601" y="8180"/>
                  </a:lnTo>
                  <a:lnTo>
                    <a:pt x="25597" y="8242"/>
                  </a:lnTo>
                  <a:lnTo>
                    <a:pt x="25595" y="8303"/>
                  </a:lnTo>
                  <a:lnTo>
                    <a:pt x="25593" y="8363"/>
                  </a:lnTo>
                  <a:lnTo>
                    <a:pt x="25593" y="8425"/>
                  </a:lnTo>
                  <a:lnTo>
                    <a:pt x="25595" y="8486"/>
                  </a:lnTo>
                  <a:lnTo>
                    <a:pt x="25597" y="8547"/>
                  </a:lnTo>
                  <a:lnTo>
                    <a:pt x="25601" y="8608"/>
                  </a:lnTo>
                  <a:lnTo>
                    <a:pt x="25607" y="8668"/>
                  </a:lnTo>
                  <a:lnTo>
                    <a:pt x="25614" y="8729"/>
                  </a:lnTo>
                  <a:lnTo>
                    <a:pt x="25622" y="8789"/>
                  </a:lnTo>
                  <a:lnTo>
                    <a:pt x="25632" y="8849"/>
                  </a:lnTo>
                  <a:lnTo>
                    <a:pt x="25644" y="8910"/>
                  </a:lnTo>
                  <a:lnTo>
                    <a:pt x="25656" y="8969"/>
                  </a:lnTo>
                  <a:lnTo>
                    <a:pt x="25670" y="9028"/>
                  </a:lnTo>
                  <a:lnTo>
                    <a:pt x="25686" y="9088"/>
                  </a:lnTo>
                  <a:lnTo>
                    <a:pt x="25702" y="9146"/>
                  </a:lnTo>
                  <a:lnTo>
                    <a:pt x="25721" y="9204"/>
                  </a:lnTo>
                  <a:lnTo>
                    <a:pt x="25740" y="9263"/>
                  </a:lnTo>
                  <a:lnTo>
                    <a:pt x="25762" y="9320"/>
                  </a:lnTo>
                  <a:lnTo>
                    <a:pt x="25783" y="9377"/>
                  </a:lnTo>
                  <a:lnTo>
                    <a:pt x="25807" y="9434"/>
                  </a:lnTo>
                  <a:lnTo>
                    <a:pt x="25832" y="9490"/>
                  </a:lnTo>
                  <a:lnTo>
                    <a:pt x="25859" y="9546"/>
                  </a:lnTo>
                  <a:lnTo>
                    <a:pt x="25888" y="9601"/>
                  </a:lnTo>
                  <a:lnTo>
                    <a:pt x="25917" y="9655"/>
                  </a:lnTo>
                  <a:lnTo>
                    <a:pt x="25948" y="9709"/>
                  </a:lnTo>
                  <a:lnTo>
                    <a:pt x="25980" y="9762"/>
                  </a:lnTo>
                  <a:lnTo>
                    <a:pt x="26015" y="9815"/>
                  </a:lnTo>
                  <a:lnTo>
                    <a:pt x="26050" y="9867"/>
                  </a:lnTo>
                  <a:lnTo>
                    <a:pt x="26086" y="9918"/>
                  </a:lnTo>
                  <a:lnTo>
                    <a:pt x="26124" y="9969"/>
                  </a:lnTo>
                  <a:lnTo>
                    <a:pt x="26163" y="10018"/>
                  </a:lnTo>
                  <a:lnTo>
                    <a:pt x="26205" y="10067"/>
                  </a:lnTo>
                  <a:lnTo>
                    <a:pt x="26247" y="10116"/>
                  </a:lnTo>
                  <a:lnTo>
                    <a:pt x="26290" y="10163"/>
                  </a:lnTo>
                  <a:lnTo>
                    <a:pt x="26336" y="10210"/>
                  </a:lnTo>
                  <a:lnTo>
                    <a:pt x="26383" y="10254"/>
                  </a:lnTo>
                  <a:lnTo>
                    <a:pt x="26430" y="10298"/>
                  </a:lnTo>
                  <a:lnTo>
                    <a:pt x="26479" y="10340"/>
                  </a:lnTo>
                  <a:lnTo>
                    <a:pt x="26528" y="10380"/>
                  </a:lnTo>
                  <a:lnTo>
                    <a:pt x="26579" y="10419"/>
                  </a:lnTo>
                  <a:lnTo>
                    <a:pt x="26630" y="10456"/>
                  </a:lnTo>
                  <a:lnTo>
                    <a:pt x="26682" y="10492"/>
                  </a:lnTo>
                  <a:lnTo>
                    <a:pt x="26735" y="10525"/>
                  </a:lnTo>
                  <a:lnTo>
                    <a:pt x="26788" y="10557"/>
                  </a:lnTo>
                  <a:lnTo>
                    <a:pt x="26843" y="10588"/>
                  </a:lnTo>
                  <a:lnTo>
                    <a:pt x="26897" y="10618"/>
                  </a:lnTo>
                  <a:lnTo>
                    <a:pt x="26954" y="10645"/>
                  </a:lnTo>
                  <a:lnTo>
                    <a:pt x="27010" y="10671"/>
                  </a:lnTo>
                  <a:lnTo>
                    <a:pt x="27067" y="10695"/>
                  </a:lnTo>
                  <a:lnTo>
                    <a:pt x="27124" y="10718"/>
                  </a:lnTo>
                  <a:lnTo>
                    <a:pt x="27182" y="10738"/>
                  </a:lnTo>
                  <a:lnTo>
                    <a:pt x="27240" y="10758"/>
                  </a:lnTo>
                  <a:lnTo>
                    <a:pt x="27298" y="10776"/>
                  </a:lnTo>
                  <a:lnTo>
                    <a:pt x="27357" y="10792"/>
                  </a:lnTo>
                  <a:lnTo>
                    <a:pt x="27417" y="10807"/>
                  </a:lnTo>
                  <a:lnTo>
                    <a:pt x="27476" y="10821"/>
                  </a:lnTo>
                  <a:lnTo>
                    <a:pt x="27535" y="10832"/>
                  </a:lnTo>
                  <a:lnTo>
                    <a:pt x="27596" y="10841"/>
                  </a:lnTo>
                  <a:lnTo>
                    <a:pt x="27655" y="10850"/>
                  </a:lnTo>
                  <a:lnTo>
                    <a:pt x="27716" y="10857"/>
                  </a:lnTo>
                  <a:lnTo>
                    <a:pt x="27776" y="10862"/>
                  </a:lnTo>
                  <a:lnTo>
                    <a:pt x="27836" y="10865"/>
                  </a:lnTo>
                  <a:lnTo>
                    <a:pt x="27897" y="10867"/>
                  </a:lnTo>
                  <a:lnTo>
                    <a:pt x="27956" y="10868"/>
                  </a:lnTo>
                  <a:lnTo>
                    <a:pt x="28016" y="10867"/>
                  </a:lnTo>
                  <a:lnTo>
                    <a:pt x="28077" y="10864"/>
                  </a:lnTo>
                  <a:lnTo>
                    <a:pt x="28136" y="10860"/>
                  </a:lnTo>
                  <a:lnTo>
                    <a:pt x="28195" y="10854"/>
                  </a:lnTo>
                  <a:lnTo>
                    <a:pt x="28255" y="10847"/>
                  </a:lnTo>
                  <a:lnTo>
                    <a:pt x="28314" y="10838"/>
                  </a:lnTo>
                  <a:lnTo>
                    <a:pt x="28372" y="10828"/>
                  </a:lnTo>
                  <a:lnTo>
                    <a:pt x="28431" y="10815"/>
                  </a:lnTo>
                  <a:lnTo>
                    <a:pt x="28488" y="10802"/>
                  </a:lnTo>
                  <a:lnTo>
                    <a:pt x="28545" y="10786"/>
                  </a:lnTo>
                  <a:lnTo>
                    <a:pt x="28603" y="10770"/>
                  </a:lnTo>
                  <a:lnTo>
                    <a:pt x="28659" y="10752"/>
                  </a:lnTo>
                  <a:lnTo>
                    <a:pt x="28714" y="10732"/>
                  </a:lnTo>
                  <a:lnTo>
                    <a:pt x="28769" y="10710"/>
                  </a:lnTo>
                  <a:lnTo>
                    <a:pt x="28823" y="10687"/>
                  </a:lnTo>
                  <a:lnTo>
                    <a:pt x="28877" y="10662"/>
                  </a:lnTo>
                  <a:lnTo>
                    <a:pt x="28930" y="10636"/>
                  </a:lnTo>
                  <a:lnTo>
                    <a:pt x="28983" y="10609"/>
                  </a:lnTo>
                  <a:lnTo>
                    <a:pt x="29034" y="10580"/>
                  </a:lnTo>
                  <a:lnTo>
                    <a:pt x="29083" y="10549"/>
                  </a:lnTo>
                  <a:lnTo>
                    <a:pt x="29133" y="10517"/>
                  </a:lnTo>
                  <a:lnTo>
                    <a:pt x="29181" y="10482"/>
                  </a:lnTo>
                  <a:lnTo>
                    <a:pt x="29229" y="10447"/>
                  </a:lnTo>
                  <a:lnTo>
                    <a:pt x="29276" y="10411"/>
                  </a:lnTo>
                  <a:lnTo>
                    <a:pt x="29321" y="10372"/>
                  </a:lnTo>
                  <a:lnTo>
                    <a:pt x="29366" y="10332"/>
                  </a:lnTo>
                  <a:lnTo>
                    <a:pt x="29408" y="10291"/>
                  </a:lnTo>
                  <a:lnTo>
                    <a:pt x="29450" y="10247"/>
                  </a:lnTo>
                  <a:lnTo>
                    <a:pt x="29491" y="10202"/>
                  </a:lnTo>
                  <a:lnTo>
                    <a:pt x="29530" y="10157"/>
                  </a:lnTo>
                  <a:lnTo>
                    <a:pt x="29569" y="10109"/>
                  </a:lnTo>
                  <a:lnTo>
                    <a:pt x="29605" y="10060"/>
                  </a:lnTo>
                  <a:lnTo>
                    <a:pt x="29640" y="10009"/>
                  </a:lnTo>
                  <a:lnTo>
                    <a:pt x="29674" y="9957"/>
                  </a:lnTo>
                  <a:lnTo>
                    <a:pt x="29707" y="9903"/>
                  </a:lnTo>
                  <a:lnTo>
                    <a:pt x="29727" y="9868"/>
                  </a:lnTo>
                  <a:lnTo>
                    <a:pt x="29746" y="9833"/>
                  </a:lnTo>
                  <a:lnTo>
                    <a:pt x="29764" y="9798"/>
                  </a:lnTo>
                  <a:lnTo>
                    <a:pt x="29783" y="9761"/>
                  </a:lnTo>
                  <a:lnTo>
                    <a:pt x="29800" y="9726"/>
                  </a:lnTo>
                  <a:lnTo>
                    <a:pt x="29817" y="9688"/>
                  </a:lnTo>
                  <a:lnTo>
                    <a:pt x="29833" y="9652"/>
                  </a:lnTo>
                  <a:lnTo>
                    <a:pt x="29850" y="9614"/>
                  </a:lnTo>
                  <a:lnTo>
                    <a:pt x="29864" y="9577"/>
                  </a:lnTo>
                  <a:lnTo>
                    <a:pt x="29879" y="9538"/>
                  </a:lnTo>
                  <a:lnTo>
                    <a:pt x="29893" y="9501"/>
                  </a:lnTo>
                  <a:lnTo>
                    <a:pt x="29906" y="9462"/>
                  </a:lnTo>
                  <a:lnTo>
                    <a:pt x="29918" y="9424"/>
                  </a:lnTo>
                  <a:lnTo>
                    <a:pt x="29931" y="9384"/>
                  </a:lnTo>
                  <a:lnTo>
                    <a:pt x="29942" y="9346"/>
                  </a:lnTo>
                  <a:lnTo>
                    <a:pt x="29953" y="9306"/>
                  </a:lnTo>
                  <a:lnTo>
                    <a:pt x="29962" y="9267"/>
                  </a:lnTo>
                  <a:lnTo>
                    <a:pt x="29971" y="9227"/>
                  </a:lnTo>
                  <a:lnTo>
                    <a:pt x="29980" y="9188"/>
                  </a:lnTo>
                  <a:lnTo>
                    <a:pt x="29988" y="9147"/>
                  </a:lnTo>
                  <a:lnTo>
                    <a:pt x="29994" y="9108"/>
                  </a:lnTo>
                  <a:lnTo>
                    <a:pt x="30001" y="9068"/>
                  </a:lnTo>
                  <a:lnTo>
                    <a:pt x="30006" y="9027"/>
                  </a:lnTo>
                  <a:lnTo>
                    <a:pt x="30011" y="8988"/>
                  </a:lnTo>
                  <a:lnTo>
                    <a:pt x="30015" y="8947"/>
                  </a:lnTo>
                  <a:lnTo>
                    <a:pt x="30018" y="8908"/>
                  </a:lnTo>
                  <a:lnTo>
                    <a:pt x="30020" y="8867"/>
                  </a:lnTo>
                  <a:lnTo>
                    <a:pt x="30021" y="8827"/>
                  </a:lnTo>
                  <a:lnTo>
                    <a:pt x="30023" y="8787"/>
                  </a:lnTo>
                  <a:lnTo>
                    <a:pt x="30023" y="8747"/>
                  </a:lnTo>
                  <a:lnTo>
                    <a:pt x="30021" y="8707"/>
                  </a:lnTo>
                  <a:lnTo>
                    <a:pt x="30019" y="8667"/>
                  </a:lnTo>
                  <a:lnTo>
                    <a:pt x="30017" y="8628"/>
                  </a:lnTo>
                  <a:lnTo>
                    <a:pt x="30013" y="8588"/>
                  </a:lnTo>
                  <a:lnTo>
                    <a:pt x="30009" y="8549"/>
                  </a:lnTo>
                  <a:lnTo>
                    <a:pt x="30004" y="8509"/>
                  </a:lnTo>
                  <a:lnTo>
                    <a:pt x="29998" y="8471"/>
                  </a:lnTo>
                  <a:lnTo>
                    <a:pt x="29990" y="8432"/>
                  </a:lnTo>
                  <a:lnTo>
                    <a:pt x="29982" y="8394"/>
                  </a:lnTo>
                  <a:lnTo>
                    <a:pt x="29974" y="8355"/>
                  </a:lnTo>
                  <a:lnTo>
                    <a:pt x="29963" y="8317"/>
                  </a:lnTo>
                  <a:lnTo>
                    <a:pt x="29953" y="8279"/>
                  </a:lnTo>
                  <a:lnTo>
                    <a:pt x="29941" y="8242"/>
                  </a:lnTo>
                  <a:lnTo>
                    <a:pt x="29928" y="8204"/>
                  </a:lnTo>
                  <a:lnTo>
                    <a:pt x="29914" y="8168"/>
                  </a:lnTo>
                  <a:lnTo>
                    <a:pt x="29900" y="8130"/>
                  </a:lnTo>
                  <a:lnTo>
                    <a:pt x="29884" y="8095"/>
                  </a:lnTo>
                  <a:lnTo>
                    <a:pt x="29867" y="8058"/>
                  </a:lnTo>
                  <a:lnTo>
                    <a:pt x="29850" y="8023"/>
                  </a:lnTo>
                  <a:lnTo>
                    <a:pt x="29831" y="7989"/>
                  </a:lnTo>
                  <a:lnTo>
                    <a:pt x="29811" y="7954"/>
                  </a:lnTo>
                  <a:lnTo>
                    <a:pt x="29790" y="7920"/>
                  </a:lnTo>
                  <a:lnTo>
                    <a:pt x="29767" y="7887"/>
                  </a:lnTo>
                  <a:lnTo>
                    <a:pt x="29745" y="7853"/>
                  </a:lnTo>
                  <a:lnTo>
                    <a:pt x="29721" y="7821"/>
                  </a:lnTo>
                  <a:lnTo>
                    <a:pt x="29696" y="7789"/>
                  </a:lnTo>
                  <a:lnTo>
                    <a:pt x="29670" y="7758"/>
                  </a:lnTo>
                  <a:lnTo>
                    <a:pt x="29643" y="7726"/>
                  </a:lnTo>
                  <a:lnTo>
                    <a:pt x="29613" y="7696"/>
                  </a:lnTo>
                  <a:lnTo>
                    <a:pt x="29584" y="7666"/>
                  </a:lnTo>
                  <a:lnTo>
                    <a:pt x="29553" y="7637"/>
                  </a:lnTo>
                  <a:lnTo>
                    <a:pt x="29522" y="7609"/>
                  </a:lnTo>
                  <a:lnTo>
                    <a:pt x="29488" y="7581"/>
                  </a:lnTo>
                  <a:lnTo>
                    <a:pt x="29454" y="7554"/>
                  </a:lnTo>
                  <a:lnTo>
                    <a:pt x="29417" y="7517"/>
                  </a:lnTo>
                  <a:lnTo>
                    <a:pt x="29384" y="7487"/>
                  </a:lnTo>
                  <a:lnTo>
                    <a:pt x="29355" y="7461"/>
                  </a:lnTo>
                  <a:lnTo>
                    <a:pt x="29331" y="7439"/>
                  </a:lnTo>
                  <a:lnTo>
                    <a:pt x="29297" y="7412"/>
                  </a:lnTo>
                  <a:lnTo>
                    <a:pt x="29285" y="7403"/>
                  </a:lnTo>
                  <a:close/>
                </a:path>
              </a:pathLst>
            </a:custGeom>
            <a:solidFill>
              <a:srgbClr val="D8E6F5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rIns="252000" anchor="ctr">
              <a:normAutofit/>
            </a:bodyPr>
            <a:lstStyle/>
            <a:p>
              <a:pPr algn="ctr">
                <a:defRPr/>
              </a:pPr>
              <a:r>
                <a:rPr lang="en-US" altLang="zh-CN" sz="2800" b="1" dirty="0" err="1"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giẫm</a:t>
              </a:r>
              <a:endParaRPr lang="zh-CN" alt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6" name="图片 8">
              <a:extLst>
                <a:ext uri="{FF2B5EF4-FFF2-40B4-BE49-F238E27FC236}">
                  <a16:creationId xmlns="" xmlns:a16="http://schemas.microsoft.com/office/drawing/2014/main" id="{CC8CF976-42F3-451B-BBEB-F381AFF4BF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18341" r="17085" b="26262"/>
            <a:stretch/>
          </p:blipFill>
          <p:spPr>
            <a:xfrm>
              <a:off x="4414577" y="1701217"/>
              <a:ext cx="1076845" cy="719466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156494" y="2304175"/>
            <a:ext cx="2248600" cy="906898"/>
            <a:chOff x="3048000" y="1513853"/>
            <a:chExt cx="2451781" cy="969117"/>
          </a:xfrm>
        </p:grpSpPr>
        <p:sp>
          <p:nvSpPr>
            <p:cNvPr id="14" name="MH_SubTitle_1">
              <a:extLst>
                <a:ext uri="{FF2B5EF4-FFF2-40B4-BE49-F238E27FC236}">
                  <a16:creationId xmlns="" xmlns:a16="http://schemas.microsoft.com/office/drawing/2014/main" id="{003C838D-BEE3-4AF6-BB32-8E575105A297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3048000" y="1513853"/>
              <a:ext cx="1905000" cy="714375"/>
            </a:xfrm>
            <a:custGeom>
              <a:avLst/>
              <a:gdLst>
                <a:gd name="T0" fmla="*/ 2147483646 w 30720"/>
                <a:gd name="T1" fmla="*/ 2147483646 h 11496"/>
                <a:gd name="T2" fmla="*/ 2147483646 w 30720"/>
                <a:gd name="T3" fmla="*/ 2147483646 h 11496"/>
                <a:gd name="T4" fmla="*/ 2147483646 w 30720"/>
                <a:gd name="T5" fmla="*/ 2147483646 h 11496"/>
                <a:gd name="T6" fmla="*/ 2147483646 w 30720"/>
                <a:gd name="T7" fmla="*/ 2147483646 h 11496"/>
                <a:gd name="T8" fmla="*/ 2147483646 w 30720"/>
                <a:gd name="T9" fmla="*/ 2147483646 h 11496"/>
                <a:gd name="T10" fmla="*/ 2147483646 w 30720"/>
                <a:gd name="T11" fmla="*/ 2147483646 h 11496"/>
                <a:gd name="T12" fmla="*/ 2147483646 w 30720"/>
                <a:gd name="T13" fmla="*/ 2147483646 h 11496"/>
                <a:gd name="T14" fmla="*/ 2147483646 w 30720"/>
                <a:gd name="T15" fmla="*/ 2147483646 h 11496"/>
                <a:gd name="T16" fmla="*/ 2147483646 w 30720"/>
                <a:gd name="T17" fmla="*/ 2147483646 h 11496"/>
                <a:gd name="T18" fmla="*/ 2147483646 w 30720"/>
                <a:gd name="T19" fmla="*/ 2147483646 h 11496"/>
                <a:gd name="T20" fmla="*/ 2147483646 w 30720"/>
                <a:gd name="T21" fmla="*/ 2147483646 h 11496"/>
                <a:gd name="T22" fmla="*/ 2147483646 w 30720"/>
                <a:gd name="T23" fmla="*/ 2147483646 h 11496"/>
                <a:gd name="T24" fmla="*/ 2147483646 w 30720"/>
                <a:gd name="T25" fmla="*/ 2147483646 h 11496"/>
                <a:gd name="T26" fmla="*/ 2147483646 w 30720"/>
                <a:gd name="T27" fmla="*/ 2147483646 h 11496"/>
                <a:gd name="T28" fmla="*/ 2147483646 w 30720"/>
                <a:gd name="T29" fmla="*/ 2147483646 h 11496"/>
                <a:gd name="T30" fmla="*/ 2147483646 w 30720"/>
                <a:gd name="T31" fmla="*/ 2147483646 h 11496"/>
                <a:gd name="T32" fmla="*/ 2147483646 w 30720"/>
                <a:gd name="T33" fmla="*/ 2147483646 h 11496"/>
                <a:gd name="T34" fmla="*/ 2147483646 w 30720"/>
                <a:gd name="T35" fmla="*/ 2147483646 h 11496"/>
                <a:gd name="T36" fmla="*/ 2147483646 w 30720"/>
                <a:gd name="T37" fmla="*/ 2147483646 h 11496"/>
                <a:gd name="T38" fmla="*/ 2147483646 w 30720"/>
                <a:gd name="T39" fmla="*/ 2147483646 h 11496"/>
                <a:gd name="T40" fmla="*/ 2147483646 w 30720"/>
                <a:gd name="T41" fmla="*/ 2147483646 h 11496"/>
                <a:gd name="T42" fmla="*/ 2147483646 w 30720"/>
                <a:gd name="T43" fmla="*/ 2147483646 h 11496"/>
                <a:gd name="T44" fmla="*/ 2147483646 w 30720"/>
                <a:gd name="T45" fmla="*/ 2147483646 h 11496"/>
                <a:gd name="T46" fmla="*/ 2147483646 w 30720"/>
                <a:gd name="T47" fmla="*/ 2147483646 h 11496"/>
                <a:gd name="T48" fmla="*/ 2147483646 w 30720"/>
                <a:gd name="T49" fmla="*/ 2147483646 h 11496"/>
                <a:gd name="T50" fmla="*/ 2147483646 w 30720"/>
                <a:gd name="T51" fmla="*/ 2147483646 h 11496"/>
                <a:gd name="T52" fmla="*/ 2147483646 w 30720"/>
                <a:gd name="T53" fmla="*/ 2147483646 h 11496"/>
                <a:gd name="T54" fmla="*/ 2147483646 w 30720"/>
                <a:gd name="T55" fmla="*/ 2147483646 h 11496"/>
                <a:gd name="T56" fmla="*/ 2147483646 w 30720"/>
                <a:gd name="T57" fmla="*/ 2147483646 h 11496"/>
                <a:gd name="T58" fmla="*/ 2147483646 w 30720"/>
                <a:gd name="T59" fmla="*/ 2147483646 h 11496"/>
                <a:gd name="T60" fmla="*/ 2147483646 w 30720"/>
                <a:gd name="T61" fmla="*/ 2147483646 h 11496"/>
                <a:gd name="T62" fmla="*/ 2147483646 w 30720"/>
                <a:gd name="T63" fmla="*/ 2147483646 h 11496"/>
                <a:gd name="T64" fmla="*/ 2147483646 w 30720"/>
                <a:gd name="T65" fmla="*/ 2147483646 h 11496"/>
                <a:gd name="T66" fmla="*/ 2147483646 w 30720"/>
                <a:gd name="T67" fmla="*/ 2147483646 h 11496"/>
                <a:gd name="T68" fmla="*/ 2147483646 w 30720"/>
                <a:gd name="T69" fmla="*/ 2147483646 h 11496"/>
                <a:gd name="T70" fmla="*/ 2147483646 w 30720"/>
                <a:gd name="T71" fmla="*/ 2147483646 h 11496"/>
                <a:gd name="T72" fmla="*/ 2147483646 w 30720"/>
                <a:gd name="T73" fmla="*/ 2147483646 h 11496"/>
                <a:gd name="T74" fmla="*/ 2147483646 w 30720"/>
                <a:gd name="T75" fmla="*/ 2147483646 h 11496"/>
                <a:gd name="T76" fmla="*/ 2147483646 w 30720"/>
                <a:gd name="T77" fmla="*/ 2147483646 h 11496"/>
                <a:gd name="T78" fmla="*/ 2147483646 w 30720"/>
                <a:gd name="T79" fmla="*/ 2147483646 h 11496"/>
                <a:gd name="T80" fmla="*/ 2147483646 w 30720"/>
                <a:gd name="T81" fmla="*/ 2147483646 h 11496"/>
                <a:gd name="T82" fmla="*/ 2147483646 w 30720"/>
                <a:gd name="T83" fmla="*/ 2147483646 h 11496"/>
                <a:gd name="T84" fmla="*/ 2147483646 w 30720"/>
                <a:gd name="T85" fmla="*/ 2147483646 h 11496"/>
                <a:gd name="T86" fmla="*/ 2147483646 w 30720"/>
                <a:gd name="T87" fmla="*/ 2147483646 h 11496"/>
                <a:gd name="T88" fmla="*/ 2147483646 w 30720"/>
                <a:gd name="T89" fmla="*/ 2147483646 h 11496"/>
                <a:gd name="T90" fmla="*/ 2147483646 w 30720"/>
                <a:gd name="T91" fmla="*/ 2147483646 h 11496"/>
                <a:gd name="T92" fmla="*/ 2147483646 w 30720"/>
                <a:gd name="T93" fmla="*/ 2147483646 h 11496"/>
                <a:gd name="T94" fmla="*/ 2147483646 w 30720"/>
                <a:gd name="T95" fmla="*/ 2147483646 h 11496"/>
                <a:gd name="T96" fmla="*/ 2147483646 w 30720"/>
                <a:gd name="T97" fmla="*/ 2147483646 h 11496"/>
                <a:gd name="T98" fmla="*/ 2147483646 w 30720"/>
                <a:gd name="T99" fmla="*/ 2147483646 h 11496"/>
                <a:gd name="T100" fmla="*/ 2147483646 w 30720"/>
                <a:gd name="T101" fmla="*/ 2147483646 h 11496"/>
                <a:gd name="T102" fmla="*/ 2147483646 w 30720"/>
                <a:gd name="T103" fmla="*/ 2147483646 h 11496"/>
                <a:gd name="T104" fmla="*/ 2147483646 w 30720"/>
                <a:gd name="T105" fmla="*/ 2147483646 h 11496"/>
                <a:gd name="T106" fmla="*/ 2147483646 w 30720"/>
                <a:gd name="T107" fmla="*/ 2147483646 h 11496"/>
                <a:gd name="T108" fmla="*/ 2147483646 w 30720"/>
                <a:gd name="T109" fmla="*/ 2147483646 h 11496"/>
                <a:gd name="T110" fmla="*/ 2147483646 w 30720"/>
                <a:gd name="T111" fmla="*/ 2147483646 h 11496"/>
                <a:gd name="T112" fmla="*/ 2147483646 w 30720"/>
                <a:gd name="T113" fmla="*/ 2147483646 h 11496"/>
                <a:gd name="T114" fmla="*/ 2147483646 w 30720"/>
                <a:gd name="T115" fmla="*/ 2147483646 h 11496"/>
                <a:gd name="T116" fmla="*/ 2147483646 w 30720"/>
                <a:gd name="T117" fmla="*/ 2147483646 h 11496"/>
                <a:gd name="T118" fmla="*/ 2147483646 w 30720"/>
                <a:gd name="T119" fmla="*/ 2147483646 h 11496"/>
                <a:gd name="T120" fmla="*/ 2147483646 w 30720"/>
                <a:gd name="T121" fmla="*/ 2147483646 h 11496"/>
                <a:gd name="T122" fmla="*/ 2147483646 w 30720"/>
                <a:gd name="T123" fmla="*/ 2147483646 h 11496"/>
                <a:gd name="T124" fmla="*/ 2147483646 w 30720"/>
                <a:gd name="T125" fmla="*/ 2147483646 h 1149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720" h="11496">
                  <a:moveTo>
                    <a:pt x="29285" y="7403"/>
                  </a:moveTo>
                  <a:lnTo>
                    <a:pt x="29285" y="7403"/>
                  </a:lnTo>
                  <a:lnTo>
                    <a:pt x="29232" y="7379"/>
                  </a:lnTo>
                  <a:lnTo>
                    <a:pt x="29180" y="7357"/>
                  </a:lnTo>
                  <a:lnTo>
                    <a:pt x="29127" y="7336"/>
                  </a:lnTo>
                  <a:lnTo>
                    <a:pt x="29073" y="7316"/>
                  </a:lnTo>
                  <a:lnTo>
                    <a:pt x="29020" y="7298"/>
                  </a:lnTo>
                  <a:lnTo>
                    <a:pt x="28966" y="7280"/>
                  </a:lnTo>
                  <a:lnTo>
                    <a:pt x="28913" y="7264"/>
                  </a:lnTo>
                  <a:lnTo>
                    <a:pt x="28859" y="7251"/>
                  </a:lnTo>
                  <a:lnTo>
                    <a:pt x="28804" y="7237"/>
                  </a:lnTo>
                  <a:lnTo>
                    <a:pt x="28750" y="7226"/>
                  </a:lnTo>
                  <a:lnTo>
                    <a:pt x="28697" y="7216"/>
                  </a:lnTo>
                  <a:lnTo>
                    <a:pt x="28643" y="7208"/>
                  </a:lnTo>
                  <a:lnTo>
                    <a:pt x="28589" y="7202"/>
                  </a:lnTo>
                  <a:lnTo>
                    <a:pt x="28535" y="7198"/>
                  </a:lnTo>
                  <a:lnTo>
                    <a:pt x="28482" y="7195"/>
                  </a:lnTo>
                  <a:lnTo>
                    <a:pt x="28429" y="7194"/>
                  </a:lnTo>
                  <a:lnTo>
                    <a:pt x="28376" y="7194"/>
                  </a:lnTo>
                  <a:lnTo>
                    <a:pt x="28322" y="7197"/>
                  </a:lnTo>
                  <a:lnTo>
                    <a:pt x="28269" y="7201"/>
                  </a:lnTo>
                  <a:lnTo>
                    <a:pt x="28217" y="7207"/>
                  </a:lnTo>
                  <a:lnTo>
                    <a:pt x="28165" y="7215"/>
                  </a:lnTo>
                  <a:lnTo>
                    <a:pt x="28113" y="7226"/>
                  </a:lnTo>
                  <a:lnTo>
                    <a:pt x="28062" y="7238"/>
                  </a:lnTo>
                  <a:lnTo>
                    <a:pt x="28011" y="7253"/>
                  </a:lnTo>
                  <a:lnTo>
                    <a:pt x="27960" y="7270"/>
                  </a:lnTo>
                  <a:lnTo>
                    <a:pt x="27910" y="7289"/>
                  </a:lnTo>
                  <a:lnTo>
                    <a:pt x="27861" y="7310"/>
                  </a:lnTo>
                  <a:lnTo>
                    <a:pt x="27812" y="7334"/>
                  </a:lnTo>
                  <a:lnTo>
                    <a:pt x="27763" y="7360"/>
                  </a:lnTo>
                  <a:lnTo>
                    <a:pt x="27717" y="7388"/>
                  </a:lnTo>
                  <a:lnTo>
                    <a:pt x="27670" y="7418"/>
                  </a:lnTo>
                  <a:lnTo>
                    <a:pt x="27623" y="7452"/>
                  </a:lnTo>
                  <a:lnTo>
                    <a:pt x="27600" y="7473"/>
                  </a:lnTo>
                  <a:lnTo>
                    <a:pt x="27578" y="7494"/>
                  </a:lnTo>
                  <a:lnTo>
                    <a:pt x="27556" y="7516"/>
                  </a:lnTo>
                  <a:lnTo>
                    <a:pt x="27535" y="7539"/>
                  </a:lnTo>
                  <a:lnTo>
                    <a:pt x="27515" y="7562"/>
                  </a:lnTo>
                  <a:lnTo>
                    <a:pt x="27495" y="7586"/>
                  </a:lnTo>
                  <a:lnTo>
                    <a:pt x="27476" y="7611"/>
                  </a:lnTo>
                  <a:lnTo>
                    <a:pt x="27457" y="7636"/>
                  </a:lnTo>
                  <a:lnTo>
                    <a:pt x="27440" y="7662"/>
                  </a:lnTo>
                  <a:lnTo>
                    <a:pt x="27422" y="7689"/>
                  </a:lnTo>
                  <a:lnTo>
                    <a:pt x="27405" y="7716"/>
                  </a:lnTo>
                  <a:lnTo>
                    <a:pt x="27390" y="7743"/>
                  </a:lnTo>
                  <a:lnTo>
                    <a:pt x="27374" y="7771"/>
                  </a:lnTo>
                  <a:lnTo>
                    <a:pt x="27360" y="7799"/>
                  </a:lnTo>
                  <a:lnTo>
                    <a:pt x="27345" y="7827"/>
                  </a:lnTo>
                  <a:lnTo>
                    <a:pt x="27332" y="7857"/>
                  </a:lnTo>
                  <a:lnTo>
                    <a:pt x="27319" y="7887"/>
                  </a:lnTo>
                  <a:lnTo>
                    <a:pt x="27307" y="7916"/>
                  </a:lnTo>
                  <a:lnTo>
                    <a:pt x="27296" y="7946"/>
                  </a:lnTo>
                  <a:lnTo>
                    <a:pt x="27286" y="7976"/>
                  </a:lnTo>
                  <a:lnTo>
                    <a:pt x="27276" y="8006"/>
                  </a:lnTo>
                  <a:lnTo>
                    <a:pt x="27268" y="8038"/>
                  </a:lnTo>
                  <a:lnTo>
                    <a:pt x="27260" y="8069"/>
                  </a:lnTo>
                  <a:lnTo>
                    <a:pt x="27252" y="8099"/>
                  </a:lnTo>
                  <a:lnTo>
                    <a:pt x="27246" y="8130"/>
                  </a:lnTo>
                  <a:lnTo>
                    <a:pt x="27241" y="8161"/>
                  </a:lnTo>
                  <a:lnTo>
                    <a:pt x="27236" y="8193"/>
                  </a:lnTo>
                  <a:lnTo>
                    <a:pt x="27231" y="8224"/>
                  </a:lnTo>
                  <a:lnTo>
                    <a:pt x="27228" y="8255"/>
                  </a:lnTo>
                  <a:lnTo>
                    <a:pt x="27226" y="8286"/>
                  </a:lnTo>
                  <a:lnTo>
                    <a:pt x="27225" y="8318"/>
                  </a:lnTo>
                  <a:lnTo>
                    <a:pt x="27224" y="8348"/>
                  </a:lnTo>
                  <a:lnTo>
                    <a:pt x="27225" y="8379"/>
                  </a:lnTo>
                  <a:lnTo>
                    <a:pt x="27226" y="8409"/>
                  </a:lnTo>
                  <a:lnTo>
                    <a:pt x="27228" y="8440"/>
                  </a:lnTo>
                  <a:lnTo>
                    <a:pt x="27231" y="8471"/>
                  </a:lnTo>
                  <a:lnTo>
                    <a:pt x="27236" y="8500"/>
                  </a:lnTo>
                  <a:lnTo>
                    <a:pt x="27241" y="8530"/>
                  </a:lnTo>
                  <a:lnTo>
                    <a:pt x="27247" y="8559"/>
                  </a:lnTo>
                  <a:lnTo>
                    <a:pt x="27254" y="8588"/>
                  </a:lnTo>
                  <a:lnTo>
                    <a:pt x="27263" y="8617"/>
                  </a:lnTo>
                  <a:lnTo>
                    <a:pt x="27271" y="8645"/>
                  </a:lnTo>
                  <a:lnTo>
                    <a:pt x="27281" y="8674"/>
                  </a:lnTo>
                  <a:lnTo>
                    <a:pt x="27293" y="8701"/>
                  </a:lnTo>
                  <a:lnTo>
                    <a:pt x="27304" y="8728"/>
                  </a:lnTo>
                  <a:lnTo>
                    <a:pt x="27318" y="8754"/>
                  </a:lnTo>
                  <a:lnTo>
                    <a:pt x="27331" y="8780"/>
                  </a:lnTo>
                  <a:lnTo>
                    <a:pt x="27347" y="8805"/>
                  </a:lnTo>
                  <a:lnTo>
                    <a:pt x="27364" y="8830"/>
                  </a:lnTo>
                  <a:lnTo>
                    <a:pt x="27381" y="8854"/>
                  </a:lnTo>
                  <a:lnTo>
                    <a:pt x="27399" y="8876"/>
                  </a:lnTo>
                  <a:lnTo>
                    <a:pt x="27419" y="8899"/>
                  </a:lnTo>
                  <a:lnTo>
                    <a:pt x="27440" y="8921"/>
                  </a:lnTo>
                  <a:lnTo>
                    <a:pt x="27462" y="8943"/>
                  </a:lnTo>
                  <a:lnTo>
                    <a:pt x="27484" y="8963"/>
                  </a:lnTo>
                  <a:lnTo>
                    <a:pt x="27509" y="8983"/>
                  </a:lnTo>
                  <a:lnTo>
                    <a:pt x="27534" y="9001"/>
                  </a:lnTo>
                  <a:lnTo>
                    <a:pt x="27560" y="9019"/>
                  </a:lnTo>
                  <a:lnTo>
                    <a:pt x="27589" y="9036"/>
                  </a:lnTo>
                  <a:lnTo>
                    <a:pt x="27618" y="9052"/>
                  </a:lnTo>
                  <a:lnTo>
                    <a:pt x="27648" y="9067"/>
                  </a:lnTo>
                  <a:lnTo>
                    <a:pt x="27679" y="9081"/>
                  </a:lnTo>
                  <a:lnTo>
                    <a:pt x="27711" y="9094"/>
                  </a:lnTo>
                  <a:lnTo>
                    <a:pt x="27746" y="9106"/>
                  </a:lnTo>
                  <a:lnTo>
                    <a:pt x="27734" y="9013"/>
                  </a:lnTo>
                  <a:lnTo>
                    <a:pt x="27730" y="8964"/>
                  </a:lnTo>
                  <a:lnTo>
                    <a:pt x="27727" y="8916"/>
                  </a:lnTo>
                  <a:lnTo>
                    <a:pt x="27724" y="8866"/>
                  </a:lnTo>
                  <a:lnTo>
                    <a:pt x="27722" y="8816"/>
                  </a:lnTo>
                  <a:lnTo>
                    <a:pt x="27721" y="8767"/>
                  </a:lnTo>
                  <a:lnTo>
                    <a:pt x="27721" y="8717"/>
                  </a:lnTo>
                  <a:lnTo>
                    <a:pt x="27722" y="8667"/>
                  </a:lnTo>
                  <a:lnTo>
                    <a:pt x="27725" y="8617"/>
                  </a:lnTo>
                  <a:lnTo>
                    <a:pt x="27729" y="8568"/>
                  </a:lnTo>
                  <a:lnTo>
                    <a:pt x="27734" y="8519"/>
                  </a:lnTo>
                  <a:lnTo>
                    <a:pt x="27743" y="8472"/>
                  </a:lnTo>
                  <a:lnTo>
                    <a:pt x="27752" y="8425"/>
                  </a:lnTo>
                  <a:lnTo>
                    <a:pt x="27763" y="8378"/>
                  </a:lnTo>
                  <a:lnTo>
                    <a:pt x="27776" y="8333"/>
                  </a:lnTo>
                  <a:lnTo>
                    <a:pt x="27783" y="8311"/>
                  </a:lnTo>
                  <a:lnTo>
                    <a:pt x="27792" y="8289"/>
                  </a:lnTo>
                  <a:lnTo>
                    <a:pt x="27800" y="8268"/>
                  </a:lnTo>
                  <a:lnTo>
                    <a:pt x="27809" y="8247"/>
                  </a:lnTo>
                  <a:lnTo>
                    <a:pt x="27820" y="8226"/>
                  </a:lnTo>
                  <a:lnTo>
                    <a:pt x="27829" y="8206"/>
                  </a:lnTo>
                  <a:lnTo>
                    <a:pt x="27840" y="8185"/>
                  </a:lnTo>
                  <a:lnTo>
                    <a:pt x="27852" y="8167"/>
                  </a:lnTo>
                  <a:lnTo>
                    <a:pt x="27864" y="8148"/>
                  </a:lnTo>
                  <a:lnTo>
                    <a:pt x="27877" y="8129"/>
                  </a:lnTo>
                  <a:lnTo>
                    <a:pt x="27890" y="8112"/>
                  </a:lnTo>
                  <a:lnTo>
                    <a:pt x="27905" y="8094"/>
                  </a:lnTo>
                  <a:lnTo>
                    <a:pt x="27921" y="8077"/>
                  </a:lnTo>
                  <a:lnTo>
                    <a:pt x="27936" y="8061"/>
                  </a:lnTo>
                  <a:lnTo>
                    <a:pt x="27953" y="8045"/>
                  </a:lnTo>
                  <a:lnTo>
                    <a:pt x="27970" y="8029"/>
                  </a:lnTo>
                  <a:lnTo>
                    <a:pt x="27987" y="8015"/>
                  </a:lnTo>
                  <a:lnTo>
                    <a:pt x="28006" y="8001"/>
                  </a:lnTo>
                  <a:lnTo>
                    <a:pt x="28026" y="7988"/>
                  </a:lnTo>
                  <a:lnTo>
                    <a:pt x="28047" y="7975"/>
                  </a:lnTo>
                  <a:lnTo>
                    <a:pt x="28067" y="7963"/>
                  </a:lnTo>
                  <a:lnTo>
                    <a:pt x="28089" y="7951"/>
                  </a:lnTo>
                  <a:lnTo>
                    <a:pt x="28112" y="7941"/>
                  </a:lnTo>
                  <a:lnTo>
                    <a:pt x="28136" y="7931"/>
                  </a:lnTo>
                  <a:lnTo>
                    <a:pt x="28160" y="7922"/>
                  </a:lnTo>
                  <a:lnTo>
                    <a:pt x="28186" y="7914"/>
                  </a:lnTo>
                  <a:lnTo>
                    <a:pt x="28212" y="7906"/>
                  </a:lnTo>
                  <a:lnTo>
                    <a:pt x="28240" y="7899"/>
                  </a:lnTo>
                  <a:lnTo>
                    <a:pt x="28268" y="7893"/>
                  </a:lnTo>
                  <a:lnTo>
                    <a:pt x="28298" y="7889"/>
                  </a:lnTo>
                  <a:lnTo>
                    <a:pt x="28328" y="7885"/>
                  </a:lnTo>
                  <a:lnTo>
                    <a:pt x="28358" y="7880"/>
                  </a:lnTo>
                  <a:lnTo>
                    <a:pt x="28384" y="7882"/>
                  </a:lnTo>
                  <a:lnTo>
                    <a:pt x="28410" y="7883"/>
                  </a:lnTo>
                  <a:lnTo>
                    <a:pt x="28435" y="7884"/>
                  </a:lnTo>
                  <a:lnTo>
                    <a:pt x="28460" y="7887"/>
                  </a:lnTo>
                  <a:lnTo>
                    <a:pt x="28485" y="7890"/>
                  </a:lnTo>
                  <a:lnTo>
                    <a:pt x="28510" y="7893"/>
                  </a:lnTo>
                  <a:lnTo>
                    <a:pt x="28535" y="7898"/>
                  </a:lnTo>
                  <a:lnTo>
                    <a:pt x="28559" y="7903"/>
                  </a:lnTo>
                  <a:lnTo>
                    <a:pt x="28583" y="7909"/>
                  </a:lnTo>
                  <a:lnTo>
                    <a:pt x="28607" y="7915"/>
                  </a:lnTo>
                  <a:lnTo>
                    <a:pt x="28630" y="7922"/>
                  </a:lnTo>
                  <a:lnTo>
                    <a:pt x="28654" y="7929"/>
                  </a:lnTo>
                  <a:lnTo>
                    <a:pt x="28676" y="7938"/>
                  </a:lnTo>
                  <a:lnTo>
                    <a:pt x="28699" y="7947"/>
                  </a:lnTo>
                  <a:lnTo>
                    <a:pt x="28721" y="7956"/>
                  </a:lnTo>
                  <a:lnTo>
                    <a:pt x="28743" y="7966"/>
                  </a:lnTo>
                  <a:lnTo>
                    <a:pt x="28765" y="7976"/>
                  </a:lnTo>
                  <a:lnTo>
                    <a:pt x="28787" y="7988"/>
                  </a:lnTo>
                  <a:lnTo>
                    <a:pt x="28808" y="7999"/>
                  </a:lnTo>
                  <a:lnTo>
                    <a:pt x="28828" y="8012"/>
                  </a:lnTo>
                  <a:lnTo>
                    <a:pt x="28869" y="8038"/>
                  </a:lnTo>
                  <a:lnTo>
                    <a:pt x="28908" y="8065"/>
                  </a:lnTo>
                  <a:lnTo>
                    <a:pt x="28945" y="8095"/>
                  </a:lnTo>
                  <a:lnTo>
                    <a:pt x="28981" y="8126"/>
                  </a:lnTo>
                  <a:lnTo>
                    <a:pt x="29016" y="8159"/>
                  </a:lnTo>
                  <a:lnTo>
                    <a:pt x="29048" y="8195"/>
                  </a:lnTo>
                  <a:lnTo>
                    <a:pt x="29078" y="8231"/>
                  </a:lnTo>
                  <a:lnTo>
                    <a:pt x="29107" y="8270"/>
                  </a:lnTo>
                  <a:lnTo>
                    <a:pt x="29134" y="8309"/>
                  </a:lnTo>
                  <a:lnTo>
                    <a:pt x="29159" y="8351"/>
                  </a:lnTo>
                  <a:lnTo>
                    <a:pt x="29182" y="8394"/>
                  </a:lnTo>
                  <a:lnTo>
                    <a:pt x="29202" y="8436"/>
                  </a:lnTo>
                  <a:lnTo>
                    <a:pt x="29221" y="8481"/>
                  </a:lnTo>
                  <a:lnTo>
                    <a:pt x="29229" y="8504"/>
                  </a:lnTo>
                  <a:lnTo>
                    <a:pt x="29238" y="8527"/>
                  </a:lnTo>
                  <a:lnTo>
                    <a:pt x="29245" y="8551"/>
                  </a:lnTo>
                  <a:lnTo>
                    <a:pt x="29251" y="8574"/>
                  </a:lnTo>
                  <a:lnTo>
                    <a:pt x="29257" y="8598"/>
                  </a:lnTo>
                  <a:lnTo>
                    <a:pt x="29263" y="8621"/>
                  </a:lnTo>
                  <a:lnTo>
                    <a:pt x="29268" y="8645"/>
                  </a:lnTo>
                  <a:lnTo>
                    <a:pt x="29272" y="8670"/>
                  </a:lnTo>
                  <a:lnTo>
                    <a:pt x="29275" y="8694"/>
                  </a:lnTo>
                  <a:lnTo>
                    <a:pt x="29278" y="8719"/>
                  </a:lnTo>
                  <a:lnTo>
                    <a:pt x="29280" y="8744"/>
                  </a:lnTo>
                  <a:lnTo>
                    <a:pt x="29282" y="8769"/>
                  </a:lnTo>
                  <a:lnTo>
                    <a:pt x="29283" y="8794"/>
                  </a:lnTo>
                  <a:lnTo>
                    <a:pt x="29283" y="8820"/>
                  </a:lnTo>
                  <a:lnTo>
                    <a:pt x="29283" y="8845"/>
                  </a:lnTo>
                  <a:lnTo>
                    <a:pt x="29282" y="8871"/>
                  </a:lnTo>
                  <a:lnTo>
                    <a:pt x="29280" y="8897"/>
                  </a:lnTo>
                  <a:lnTo>
                    <a:pt x="29278" y="8922"/>
                  </a:lnTo>
                  <a:lnTo>
                    <a:pt x="29271" y="8974"/>
                  </a:lnTo>
                  <a:lnTo>
                    <a:pt x="29262" y="9024"/>
                  </a:lnTo>
                  <a:lnTo>
                    <a:pt x="29251" y="9074"/>
                  </a:lnTo>
                  <a:lnTo>
                    <a:pt x="29238" y="9123"/>
                  </a:lnTo>
                  <a:lnTo>
                    <a:pt x="29223" y="9171"/>
                  </a:lnTo>
                  <a:lnTo>
                    <a:pt x="29206" y="9219"/>
                  </a:lnTo>
                  <a:lnTo>
                    <a:pt x="29188" y="9265"/>
                  </a:lnTo>
                  <a:lnTo>
                    <a:pt x="29167" y="9310"/>
                  </a:lnTo>
                  <a:lnTo>
                    <a:pt x="29144" y="9355"/>
                  </a:lnTo>
                  <a:lnTo>
                    <a:pt x="29120" y="9398"/>
                  </a:lnTo>
                  <a:lnTo>
                    <a:pt x="29094" y="9441"/>
                  </a:lnTo>
                  <a:lnTo>
                    <a:pt x="29067" y="9481"/>
                  </a:lnTo>
                  <a:lnTo>
                    <a:pt x="29038" y="9522"/>
                  </a:lnTo>
                  <a:lnTo>
                    <a:pt x="29006" y="9560"/>
                  </a:lnTo>
                  <a:lnTo>
                    <a:pt x="28974" y="9599"/>
                  </a:lnTo>
                  <a:lnTo>
                    <a:pt x="28941" y="9635"/>
                  </a:lnTo>
                  <a:lnTo>
                    <a:pt x="28905" y="9671"/>
                  </a:lnTo>
                  <a:lnTo>
                    <a:pt x="28869" y="9704"/>
                  </a:lnTo>
                  <a:lnTo>
                    <a:pt x="28831" y="9737"/>
                  </a:lnTo>
                  <a:lnTo>
                    <a:pt x="28792" y="9768"/>
                  </a:lnTo>
                  <a:lnTo>
                    <a:pt x="28751" y="9798"/>
                  </a:lnTo>
                  <a:lnTo>
                    <a:pt x="28710" y="9827"/>
                  </a:lnTo>
                  <a:lnTo>
                    <a:pt x="28666" y="9854"/>
                  </a:lnTo>
                  <a:lnTo>
                    <a:pt x="28622" y="9879"/>
                  </a:lnTo>
                  <a:lnTo>
                    <a:pt x="28578" y="9903"/>
                  </a:lnTo>
                  <a:lnTo>
                    <a:pt x="28532" y="9926"/>
                  </a:lnTo>
                  <a:lnTo>
                    <a:pt x="28484" y="9946"/>
                  </a:lnTo>
                  <a:lnTo>
                    <a:pt x="28436" y="9965"/>
                  </a:lnTo>
                  <a:lnTo>
                    <a:pt x="28387" y="9983"/>
                  </a:lnTo>
                  <a:lnTo>
                    <a:pt x="28337" y="9999"/>
                  </a:lnTo>
                  <a:lnTo>
                    <a:pt x="28287" y="10013"/>
                  </a:lnTo>
                  <a:lnTo>
                    <a:pt x="28236" y="10025"/>
                  </a:lnTo>
                  <a:lnTo>
                    <a:pt x="28189" y="10031"/>
                  </a:lnTo>
                  <a:lnTo>
                    <a:pt x="28143" y="10035"/>
                  </a:lnTo>
                  <a:lnTo>
                    <a:pt x="28098" y="10038"/>
                  </a:lnTo>
                  <a:lnTo>
                    <a:pt x="28052" y="10040"/>
                  </a:lnTo>
                  <a:lnTo>
                    <a:pt x="28006" y="10041"/>
                  </a:lnTo>
                  <a:lnTo>
                    <a:pt x="27960" y="10040"/>
                  </a:lnTo>
                  <a:lnTo>
                    <a:pt x="27915" y="10039"/>
                  </a:lnTo>
                  <a:lnTo>
                    <a:pt x="27870" y="10036"/>
                  </a:lnTo>
                  <a:lnTo>
                    <a:pt x="27825" y="10033"/>
                  </a:lnTo>
                  <a:lnTo>
                    <a:pt x="27780" y="10028"/>
                  </a:lnTo>
                  <a:lnTo>
                    <a:pt x="27735" y="10021"/>
                  </a:lnTo>
                  <a:lnTo>
                    <a:pt x="27691" y="10014"/>
                  </a:lnTo>
                  <a:lnTo>
                    <a:pt x="27647" y="10005"/>
                  </a:lnTo>
                  <a:lnTo>
                    <a:pt x="27602" y="9995"/>
                  </a:lnTo>
                  <a:lnTo>
                    <a:pt x="27559" y="9984"/>
                  </a:lnTo>
                  <a:lnTo>
                    <a:pt x="27516" y="9972"/>
                  </a:lnTo>
                  <a:lnTo>
                    <a:pt x="27473" y="9958"/>
                  </a:lnTo>
                  <a:lnTo>
                    <a:pt x="27430" y="9943"/>
                  </a:lnTo>
                  <a:lnTo>
                    <a:pt x="27388" y="9928"/>
                  </a:lnTo>
                  <a:lnTo>
                    <a:pt x="27346" y="9910"/>
                  </a:lnTo>
                  <a:lnTo>
                    <a:pt x="27305" y="9891"/>
                  </a:lnTo>
                  <a:lnTo>
                    <a:pt x="27265" y="9871"/>
                  </a:lnTo>
                  <a:lnTo>
                    <a:pt x="27224" y="9850"/>
                  </a:lnTo>
                  <a:lnTo>
                    <a:pt x="27185" y="9828"/>
                  </a:lnTo>
                  <a:lnTo>
                    <a:pt x="27145" y="9803"/>
                  </a:lnTo>
                  <a:lnTo>
                    <a:pt x="27107" y="9778"/>
                  </a:lnTo>
                  <a:lnTo>
                    <a:pt x="27068" y="9751"/>
                  </a:lnTo>
                  <a:lnTo>
                    <a:pt x="27031" y="9723"/>
                  </a:lnTo>
                  <a:lnTo>
                    <a:pt x="26994" y="9693"/>
                  </a:lnTo>
                  <a:lnTo>
                    <a:pt x="26958" y="9662"/>
                  </a:lnTo>
                  <a:lnTo>
                    <a:pt x="26922" y="9630"/>
                  </a:lnTo>
                  <a:lnTo>
                    <a:pt x="26888" y="9597"/>
                  </a:lnTo>
                  <a:lnTo>
                    <a:pt x="26854" y="9559"/>
                  </a:lnTo>
                  <a:lnTo>
                    <a:pt x="26821" y="9521"/>
                  </a:lnTo>
                  <a:lnTo>
                    <a:pt x="26790" y="9482"/>
                  </a:lnTo>
                  <a:lnTo>
                    <a:pt x="26761" y="9443"/>
                  </a:lnTo>
                  <a:lnTo>
                    <a:pt x="26732" y="9403"/>
                  </a:lnTo>
                  <a:lnTo>
                    <a:pt x="26705" y="9364"/>
                  </a:lnTo>
                  <a:lnTo>
                    <a:pt x="26679" y="9323"/>
                  </a:lnTo>
                  <a:lnTo>
                    <a:pt x="26655" y="9282"/>
                  </a:lnTo>
                  <a:lnTo>
                    <a:pt x="26631" y="9241"/>
                  </a:lnTo>
                  <a:lnTo>
                    <a:pt x="26609" y="9199"/>
                  </a:lnTo>
                  <a:lnTo>
                    <a:pt x="26588" y="9157"/>
                  </a:lnTo>
                  <a:lnTo>
                    <a:pt x="26568" y="9115"/>
                  </a:lnTo>
                  <a:lnTo>
                    <a:pt x="26551" y="9073"/>
                  </a:lnTo>
                  <a:lnTo>
                    <a:pt x="26533" y="9029"/>
                  </a:lnTo>
                  <a:lnTo>
                    <a:pt x="26517" y="8987"/>
                  </a:lnTo>
                  <a:lnTo>
                    <a:pt x="26503" y="8943"/>
                  </a:lnTo>
                  <a:lnTo>
                    <a:pt x="26489" y="8900"/>
                  </a:lnTo>
                  <a:lnTo>
                    <a:pt x="26477" y="8857"/>
                  </a:lnTo>
                  <a:lnTo>
                    <a:pt x="26466" y="8812"/>
                  </a:lnTo>
                  <a:lnTo>
                    <a:pt x="26456" y="8768"/>
                  </a:lnTo>
                  <a:lnTo>
                    <a:pt x="26448" y="8723"/>
                  </a:lnTo>
                  <a:lnTo>
                    <a:pt x="26440" y="8680"/>
                  </a:lnTo>
                  <a:lnTo>
                    <a:pt x="26434" y="8635"/>
                  </a:lnTo>
                  <a:lnTo>
                    <a:pt x="26429" y="8590"/>
                  </a:lnTo>
                  <a:lnTo>
                    <a:pt x="26425" y="8546"/>
                  </a:lnTo>
                  <a:lnTo>
                    <a:pt x="26422" y="8501"/>
                  </a:lnTo>
                  <a:lnTo>
                    <a:pt x="26421" y="8456"/>
                  </a:lnTo>
                  <a:lnTo>
                    <a:pt x="26419" y="8412"/>
                  </a:lnTo>
                  <a:lnTo>
                    <a:pt x="26419" y="8368"/>
                  </a:lnTo>
                  <a:lnTo>
                    <a:pt x="26422" y="8323"/>
                  </a:lnTo>
                  <a:lnTo>
                    <a:pt x="26425" y="8278"/>
                  </a:lnTo>
                  <a:lnTo>
                    <a:pt x="26428" y="8233"/>
                  </a:lnTo>
                  <a:lnTo>
                    <a:pt x="26433" y="8189"/>
                  </a:lnTo>
                  <a:lnTo>
                    <a:pt x="26439" y="8145"/>
                  </a:lnTo>
                  <a:lnTo>
                    <a:pt x="26445" y="8100"/>
                  </a:lnTo>
                  <a:lnTo>
                    <a:pt x="26454" y="8056"/>
                  </a:lnTo>
                  <a:lnTo>
                    <a:pt x="26463" y="8013"/>
                  </a:lnTo>
                  <a:lnTo>
                    <a:pt x="26473" y="7969"/>
                  </a:lnTo>
                  <a:lnTo>
                    <a:pt x="26484" y="7925"/>
                  </a:lnTo>
                  <a:lnTo>
                    <a:pt x="26497" y="7882"/>
                  </a:lnTo>
                  <a:lnTo>
                    <a:pt x="26509" y="7839"/>
                  </a:lnTo>
                  <a:lnTo>
                    <a:pt x="26524" y="7796"/>
                  </a:lnTo>
                  <a:lnTo>
                    <a:pt x="26539" y="7754"/>
                  </a:lnTo>
                  <a:lnTo>
                    <a:pt x="26555" y="7711"/>
                  </a:lnTo>
                  <a:lnTo>
                    <a:pt x="26571" y="7669"/>
                  </a:lnTo>
                  <a:lnTo>
                    <a:pt x="26590" y="7628"/>
                  </a:lnTo>
                  <a:lnTo>
                    <a:pt x="26609" y="7587"/>
                  </a:lnTo>
                  <a:lnTo>
                    <a:pt x="26629" y="7546"/>
                  </a:lnTo>
                  <a:lnTo>
                    <a:pt x="26650" y="7506"/>
                  </a:lnTo>
                  <a:lnTo>
                    <a:pt x="26671" y="7465"/>
                  </a:lnTo>
                  <a:lnTo>
                    <a:pt x="26694" y="7426"/>
                  </a:lnTo>
                  <a:lnTo>
                    <a:pt x="26718" y="7387"/>
                  </a:lnTo>
                  <a:lnTo>
                    <a:pt x="26743" y="7349"/>
                  </a:lnTo>
                  <a:lnTo>
                    <a:pt x="26768" y="7310"/>
                  </a:lnTo>
                  <a:lnTo>
                    <a:pt x="26795" y="7273"/>
                  </a:lnTo>
                  <a:lnTo>
                    <a:pt x="26822" y="7236"/>
                  </a:lnTo>
                  <a:lnTo>
                    <a:pt x="26850" y="7200"/>
                  </a:lnTo>
                  <a:lnTo>
                    <a:pt x="26880" y="7163"/>
                  </a:lnTo>
                  <a:lnTo>
                    <a:pt x="26910" y="7128"/>
                  </a:lnTo>
                  <a:lnTo>
                    <a:pt x="26940" y="7094"/>
                  </a:lnTo>
                  <a:lnTo>
                    <a:pt x="26971" y="7060"/>
                  </a:lnTo>
                  <a:lnTo>
                    <a:pt x="27005" y="7027"/>
                  </a:lnTo>
                  <a:lnTo>
                    <a:pt x="27038" y="6994"/>
                  </a:lnTo>
                  <a:lnTo>
                    <a:pt x="27071" y="6962"/>
                  </a:lnTo>
                  <a:lnTo>
                    <a:pt x="27107" y="6933"/>
                  </a:lnTo>
                  <a:lnTo>
                    <a:pt x="27141" y="6906"/>
                  </a:lnTo>
                  <a:lnTo>
                    <a:pt x="27176" y="6880"/>
                  </a:lnTo>
                  <a:lnTo>
                    <a:pt x="27212" y="6854"/>
                  </a:lnTo>
                  <a:lnTo>
                    <a:pt x="27248" y="6829"/>
                  </a:lnTo>
                  <a:lnTo>
                    <a:pt x="27285" y="6805"/>
                  </a:lnTo>
                  <a:lnTo>
                    <a:pt x="27321" y="6782"/>
                  </a:lnTo>
                  <a:lnTo>
                    <a:pt x="27357" y="6761"/>
                  </a:lnTo>
                  <a:lnTo>
                    <a:pt x="27395" y="6740"/>
                  </a:lnTo>
                  <a:lnTo>
                    <a:pt x="27432" y="6719"/>
                  </a:lnTo>
                  <a:lnTo>
                    <a:pt x="27470" y="6699"/>
                  </a:lnTo>
                  <a:lnTo>
                    <a:pt x="27508" y="6681"/>
                  </a:lnTo>
                  <a:lnTo>
                    <a:pt x="27546" y="6663"/>
                  </a:lnTo>
                  <a:lnTo>
                    <a:pt x="27584" y="6646"/>
                  </a:lnTo>
                  <a:lnTo>
                    <a:pt x="27623" y="6630"/>
                  </a:lnTo>
                  <a:lnTo>
                    <a:pt x="27662" y="6615"/>
                  </a:lnTo>
                  <a:lnTo>
                    <a:pt x="27701" y="6600"/>
                  </a:lnTo>
                  <a:lnTo>
                    <a:pt x="27741" y="6587"/>
                  </a:lnTo>
                  <a:lnTo>
                    <a:pt x="27780" y="6573"/>
                  </a:lnTo>
                  <a:lnTo>
                    <a:pt x="27820" y="6562"/>
                  </a:lnTo>
                  <a:lnTo>
                    <a:pt x="27859" y="6550"/>
                  </a:lnTo>
                  <a:lnTo>
                    <a:pt x="27899" y="6540"/>
                  </a:lnTo>
                  <a:lnTo>
                    <a:pt x="27939" y="6531"/>
                  </a:lnTo>
                  <a:lnTo>
                    <a:pt x="27980" y="6521"/>
                  </a:lnTo>
                  <a:lnTo>
                    <a:pt x="28020" y="6514"/>
                  </a:lnTo>
                  <a:lnTo>
                    <a:pt x="28060" y="6507"/>
                  </a:lnTo>
                  <a:lnTo>
                    <a:pt x="28101" y="6499"/>
                  </a:lnTo>
                  <a:lnTo>
                    <a:pt x="28141" y="6494"/>
                  </a:lnTo>
                  <a:lnTo>
                    <a:pt x="28182" y="6489"/>
                  </a:lnTo>
                  <a:lnTo>
                    <a:pt x="28223" y="6485"/>
                  </a:lnTo>
                  <a:lnTo>
                    <a:pt x="28264" y="6482"/>
                  </a:lnTo>
                  <a:lnTo>
                    <a:pt x="28305" y="6480"/>
                  </a:lnTo>
                  <a:lnTo>
                    <a:pt x="28345" y="6478"/>
                  </a:lnTo>
                  <a:lnTo>
                    <a:pt x="28387" y="6477"/>
                  </a:lnTo>
                  <a:lnTo>
                    <a:pt x="28428" y="6477"/>
                  </a:lnTo>
                  <a:lnTo>
                    <a:pt x="28468" y="6477"/>
                  </a:lnTo>
                  <a:lnTo>
                    <a:pt x="28510" y="6479"/>
                  </a:lnTo>
                  <a:lnTo>
                    <a:pt x="28550" y="6481"/>
                  </a:lnTo>
                  <a:lnTo>
                    <a:pt x="28592" y="6483"/>
                  </a:lnTo>
                  <a:lnTo>
                    <a:pt x="28633" y="6486"/>
                  </a:lnTo>
                  <a:lnTo>
                    <a:pt x="28673" y="6490"/>
                  </a:lnTo>
                  <a:lnTo>
                    <a:pt x="28715" y="6495"/>
                  </a:lnTo>
                  <a:lnTo>
                    <a:pt x="28756" y="6501"/>
                  </a:lnTo>
                  <a:lnTo>
                    <a:pt x="28796" y="6508"/>
                  </a:lnTo>
                  <a:lnTo>
                    <a:pt x="28837" y="6514"/>
                  </a:lnTo>
                  <a:lnTo>
                    <a:pt x="28877" y="6522"/>
                  </a:lnTo>
                  <a:lnTo>
                    <a:pt x="28918" y="6531"/>
                  </a:lnTo>
                  <a:lnTo>
                    <a:pt x="28959" y="6540"/>
                  </a:lnTo>
                  <a:lnTo>
                    <a:pt x="28999" y="6549"/>
                  </a:lnTo>
                  <a:lnTo>
                    <a:pt x="29040" y="6560"/>
                  </a:lnTo>
                  <a:lnTo>
                    <a:pt x="29079" y="6571"/>
                  </a:lnTo>
                  <a:lnTo>
                    <a:pt x="29119" y="6584"/>
                  </a:lnTo>
                  <a:lnTo>
                    <a:pt x="29159" y="6596"/>
                  </a:lnTo>
                  <a:lnTo>
                    <a:pt x="29199" y="6610"/>
                  </a:lnTo>
                  <a:lnTo>
                    <a:pt x="29239" y="6623"/>
                  </a:lnTo>
                  <a:lnTo>
                    <a:pt x="29277" y="6638"/>
                  </a:lnTo>
                  <a:lnTo>
                    <a:pt x="29317" y="6653"/>
                  </a:lnTo>
                  <a:lnTo>
                    <a:pt x="29355" y="6669"/>
                  </a:lnTo>
                  <a:lnTo>
                    <a:pt x="29395" y="6686"/>
                  </a:lnTo>
                  <a:lnTo>
                    <a:pt x="29432" y="6703"/>
                  </a:lnTo>
                  <a:lnTo>
                    <a:pt x="29471" y="6721"/>
                  </a:lnTo>
                  <a:lnTo>
                    <a:pt x="29509" y="6740"/>
                  </a:lnTo>
                  <a:lnTo>
                    <a:pt x="29547" y="6759"/>
                  </a:lnTo>
                  <a:lnTo>
                    <a:pt x="29584" y="6778"/>
                  </a:lnTo>
                  <a:lnTo>
                    <a:pt x="29619" y="6799"/>
                  </a:lnTo>
                  <a:lnTo>
                    <a:pt x="29652" y="6819"/>
                  </a:lnTo>
                  <a:lnTo>
                    <a:pt x="29685" y="6841"/>
                  </a:lnTo>
                  <a:lnTo>
                    <a:pt x="29717" y="6863"/>
                  </a:lnTo>
                  <a:lnTo>
                    <a:pt x="29750" y="6884"/>
                  </a:lnTo>
                  <a:lnTo>
                    <a:pt x="29781" y="6906"/>
                  </a:lnTo>
                  <a:lnTo>
                    <a:pt x="29812" y="6929"/>
                  </a:lnTo>
                  <a:lnTo>
                    <a:pt x="29842" y="6953"/>
                  </a:lnTo>
                  <a:lnTo>
                    <a:pt x="29873" y="6977"/>
                  </a:lnTo>
                  <a:lnTo>
                    <a:pt x="29902" y="7001"/>
                  </a:lnTo>
                  <a:lnTo>
                    <a:pt x="29931" y="7025"/>
                  </a:lnTo>
                  <a:lnTo>
                    <a:pt x="29959" y="7050"/>
                  </a:lnTo>
                  <a:lnTo>
                    <a:pt x="29987" y="7075"/>
                  </a:lnTo>
                  <a:lnTo>
                    <a:pt x="30014" y="7101"/>
                  </a:lnTo>
                  <a:lnTo>
                    <a:pt x="30041" y="7127"/>
                  </a:lnTo>
                  <a:lnTo>
                    <a:pt x="30067" y="7153"/>
                  </a:lnTo>
                  <a:lnTo>
                    <a:pt x="30118" y="7207"/>
                  </a:lnTo>
                  <a:lnTo>
                    <a:pt x="30167" y="7261"/>
                  </a:lnTo>
                  <a:lnTo>
                    <a:pt x="30213" y="7317"/>
                  </a:lnTo>
                  <a:lnTo>
                    <a:pt x="30258" y="7376"/>
                  </a:lnTo>
                  <a:lnTo>
                    <a:pt x="30300" y="7434"/>
                  </a:lnTo>
                  <a:lnTo>
                    <a:pt x="30341" y="7494"/>
                  </a:lnTo>
                  <a:lnTo>
                    <a:pt x="30379" y="7555"/>
                  </a:lnTo>
                  <a:lnTo>
                    <a:pt x="30415" y="7617"/>
                  </a:lnTo>
                  <a:lnTo>
                    <a:pt x="30449" y="7680"/>
                  </a:lnTo>
                  <a:lnTo>
                    <a:pt x="30482" y="7744"/>
                  </a:lnTo>
                  <a:lnTo>
                    <a:pt x="30512" y="7809"/>
                  </a:lnTo>
                  <a:lnTo>
                    <a:pt x="30540" y="7874"/>
                  </a:lnTo>
                  <a:lnTo>
                    <a:pt x="30566" y="7941"/>
                  </a:lnTo>
                  <a:lnTo>
                    <a:pt x="30590" y="8007"/>
                  </a:lnTo>
                  <a:lnTo>
                    <a:pt x="30612" y="8075"/>
                  </a:lnTo>
                  <a:lnTo>
                    <a:pt x="30632" y="8144"/>
                  </a:lnTo>
                  <a:lnTo>
                    <a:pt x="30649" y="8212"/>
                  </a:lnTo>
                  <a:lnTo>
                    <a:pt x="30665" y="8282"/>
                  </a:lnTo>
                  <a:lnTo>
                    <a:pt x="30678" y="8352"/>
                  </a:lnTo>
                  <a:lnTo>
                    <a:pt x="30691" y="8423"/>
                  </a:lnTo>
                  <a:lnTo>
                    <a:pt x="30700" y="8493"/>
                  </a:lnTo>
                  <a:lnTo>
                    <a:pt x="30709" y="8565"/>
                  </a:lnTo>
                  <a:lnTo>
                    <a:pt x="30714" y="8636"/>
                  </a:lnTo>
                  <a:lnTo>
                    <a:pt x="30718" y="8708"/>
                  </a:lnTo>
                  <a:lnTo>
                    <a:pt x="30720" y="8780"/>
                  </a:lnTo>
                  <a:lnTo>
                    <a:pt x="30720" y="8853"/>
                  </a:lnTo>
                  <a:lnTo>
                    <a:pt x="30718" y="8924"/>
                  </a:lnTo>
                  <a:lnTo>
                    <a:pt x="30714" y="8996"/>
                  </a:lnTo>
                  <a:lnTo>
                    <a:pt x="30708" y="9068"/>
                  </a:lnTo>
                  <a:lnTo>
                    <a:pt x="30700" y="9141"/>
                  </a:lnTo>
                  <a:lnTo>
                    <a:pt x="30690" y="9213"/>
                  </a:lnTo>
                  <a:lnTo>
                    <a:pt x="30678" y="9284"/>
                  </a:lnTo>
                  <a:lnTo>
                    <a:pt x="30665" y="9355"/>
                  </a:lnTo>
                  <a:lnTo>
                    <a:pt x="30649" y="9427"/>
                  </a:lnTo>
                  <a:lnTo>
                    <a:pt x="30632" y="9498"/>
                  </a:lnTo>
                  <a:lnTo>
                    <a:pt x="30612" y="9569"/>
                  </a:lnTo>
                  <a:lnTo>
                    <a:pt x="30590" y="9638"/>
                  </a:lnTo>
                  <a:lnTo>
                    <a:pt x="30567" y="9708"/>
                  </a:lnTo>
                  <a:lnTo>
                    <a:pt x="30542" y="9777"/>
                  </a:lnTo>
                  <a:lnTo>
                    <a:pt x="30515" y="9845"/>
                  </a:lnTo>
                  <a:lnTo>
                    <a:pt x="30486" y="9913"/>
                  </a:lnTo>
                  <a:lnTo>
                    <a:pt x="30456" y="9981"/>
                  </a:lnTo>
                  <a:lnTo>
                    <a:pt x="30422" y="10047"/>
                  </a:lnTo>
                  <a:lnTo>
                    <a:pt x="30388" y="10113"/>
                  </a:lnTo>
                  <a:lnTo>
                    <a:pt x="30351" y="10177"/>
                  </a:lnTo>
                  <a:lnTo>
                    <a:pt x="30313" y="10242"/>
                  </a:lnTo>
                  <a:lnTo>
                    <a:pt x="30273" y="10304"/>
                  </a:lnTo>
                  <a:lnTo>
                    <a:pt x="30231" y="10367"/>
                  </a:lnTo>
                  <a:lnTo>
                    <a:pt x="30187" y="10428"/>
                  </a:lnTo>
                  <a:lnTo>
                    <a:pt x="30141" y="10488"/>
                  </a:lnTo>
                  <a:lnTo>
                    <a:pt x="30094" y="10547"/>
                  </a:lnTo>
                  <a:lnTo>
                    <a:pt x="30044" y="10604"/>
                  </a:lnTo>
                  <a:lnTo>
                    <a:pt x="29993" y="10660"/>
                  </a:lnTo>
                  <a:lnTo>
                    <a:pt x="29940" y="10715"/>
                  </a:lnTo>
                  <a:lnTo>
                    <a:pt x="29886" y="10770"/>
                  </a:lnTo>
                  <a:lnTo>
                    <a:pt x="29829" y="10822"/>
                  </a:lnTo>
                  <a:lnTo>
                    <a:pt x="29775" y="10867"/>
                  </a:lnTo>
                  <a:lnTo>
                    <a:pt x="29719" y="10911"/>
                  </a:lnTo>
                  <a:lnTo>
                    <a:pt x="29662" y="10953"/>
                  </a:lnTo>
                  <a:lnTo>
                    <a:pt x="29605" y="10993"/>
                  </a:lnTo>
                  <a:lnTo>
                    <a:pt x="29548" y="11032"/>
                  </a:lnTo>
                  <a:lnTo>
                    <a:pt x="29489" y="11068"/>
                  </a:lnTo>
                  <a:lnTo>
                    <a:pt x="29431" y="11105"/>
                  </a:lnTo>
                  <a:lnTo>
                    <a:pt x="29372" y="11138"/>
                  </a:lnTo>
                  <a:lnTo>
                    <a:pt x="29311" y="11170"/>
                  </a:lnTo>
                  <a:lnTo>
                    <a:pt x="29251" y="11201"/>
                  </a:lnTo>
                  <a:lnTo>
                    <a:pt x="29191" y="11231"/>
                  </a:lnTo>
                  <a:lnTo>
                    <a:pt x="29129" y="11259"/>
                  </a:lnTo>
                  <a:lnTo>
                    <a:pt x="29068" y="11285"/>
                  </a:lnTo>
                  <a:lnTo>
                    <a:pt x="29005" y="11310"/>
                  </a:lnTo>
                  <a:lnTo>
                    <a:pt x="28943" y="11333"/>
                  </a:lnTo>
                  <a:lnTo>
                    <a:pt x="28880" y="11353"/>
                  </a:lnTo>
                  <a:lnTo>
                    <a:pt x="28817" y="11374"/>
                  </a:lnTo>
                  <a:lnTo>
                    <a:pt x="28753" y="11392"/>
                  </a:lnTo>
                  <a:lnTo>
                    <a:pt x="28689" y="11410"/>
                  </a:lnTo>
                  <a:lnTo>
                    <a:pt x="28625" y="11424"/>
                  </a:lnTo>
                  <a:lnTo>
                    <a:pt x="28561" y="11439"/>
                  </a:lnTo>
                  <a:lnTo>
                    <a:pt x="28496" y="11451"/>
                  </a:lnTo>
                  <a:lnTo>
                    <a:pt x="28431" y="11462"/>
                  </a:lnTo>
                  <a:lnTo>
                    <a:pt x="28366" y="11471"/>
                  </a:lnTo>
                  <a:lnTo>
                    <a:pt x="28301" y="11479"/>
                  </a:lnTo>
                  <a:lnTo>
                    <a:pt x="28236" y="11486"/>
                  </a:lnTo>
                  <a:lnTo>
                    <a:pt x="28170" y="11490"/>
                  </a:lnTo>
                  <a:lnTo>
                    <a:pt x="28105" y="11494"/>
                  </a:lnTo>
                  <a:lnTo>
                    <a:pt x="28039" y="11496"/>
                  </a:lnTo>
                  <a:lnTo>
                    <a:pt x="27974" y="11496"/>
                  </a:lnTo>
                  <a:lnTo>
                    <a:pt x="27908" y="11495"/>
                  </a:lnTo>
                  <a:lnTo>
                    <a:pt x="27843" y="11493"/>
                  </a:lnTo>
                  <a:lnTo>
                    <a:pt x="27777" y="11489"/>
                  </a:lnTo>
                  <a:lnTo>
                    <a:pt x="27711" y="11484"/>
                  </a:lnTo>
                  <a:lnTo>
                    <a:pt x="27646" y="11476"/>
                  </a:lnTo>
                  <a:lnTo>
                    <a:pt x="27580" y="11468"/>
                  </a:lnTo>
                  <a:lnTo>
                    <a:pt x="27516" y="11459"/>
                  </a:lnTo>
                  <a:lnTo>
                    <a:pt x="27450" y="11447"/>
                  </a:lnTo>
                  <a:lnTo>
                    <a:pt x="27386" y="11435"/>
                  </a:lnTo>
                  <a:lnTo>
                    <a:pt x="27320" y="11421"/>
                  </a:lnTo>
                  <a:lnTo>
                    <a:pt x="27255" y="11405"/>
                  </a:lnTo>
                  <a:lnTo>
                    <a:pt x="27192" y="11389"/>
                  </a:lnTo>
                  <a:lnTo>
                    <a:pt x="27127" y="11371"/>
                  </a:lnTo>
                  <a:lnTo>
                    <a:pt x="27064" y="11351"/>
                  </a:lnTo>
                  <a:lnTo>
                    <a:pt x="27000" y="11331"/>
                  </a:lnTo>
                  <a:lnTo>
                    <a:pt x="26937" y="11308"/>
                  </a:lnTo>
                  <a:lnTo>
                    <a:pt x="26874" y="11284"/>
                  </a:lnTo>
                  <a:lnTo>
                    <a:pt x="26812" y="11259"/>
                  </a:lnTo>
                  <a:lnTo>
                    <a:pt x="26751" y="11233"/>
                  </a:lnTo>
                  <a:lnTo>
                    <a:pt x="26689" y="11205"/>
                  </a:lnTo>
                  <a:lnTo>
                    <a:pt x="26628" y="11175"/>
                  </a:lnTo>
                  <a:lnTo>
                    <a:pt x="26567" y="11144"/>
                  </a:lnTo>
                  <a:lnTo>
                    <a:pt x="26507" y="11113"/>
                  </a:lnTo>
                  <a:lnTo>
                    <a:pt x="26448" y="11080"/>
                  </a:lnTo>
                  <a:lnTo>
                    <a:pt x="26388" y="11044"/>
                  </a:lnTo>
                  <a:lnTo>
                    <a:pt x="26330" y="11009"/>
                  </a:lnTo>
                  <a:lnTo>
                    <a:pt x="26272" y="10971"/>
                  </a:lnTo>
                  <a:lnTo>
                    <a:pt x="26214" y="10933"/>
                  </a:lnTo>
                  <a:lnTo>
                    <a:pt x="26158" y="10892"/>
                  </a:lnTo>
                  <a:lnTo>
                    <a:pt x="26102" y="10852"/>
                  </a:lnTo>
                  <a:lnTo>
                    <a:pt x="26047" y="10809"/>
                  </a:lnTo>
                  <a:lnTo>
                    <a:pt x="25992" y="10765"/>
                  </a:lnTo>
                  <a:lnTo>
                    <a:pt x="25937" y="10720"/>
                  </a:lnTo>
                  <a:lnTo>
                    <a:pt x="25884" y="10673"/>
                  </a:lnTo>
                  <a:lnTo>
                    <a:pt x="25840" y="10644"/>
                  </a:lnTo>
                  <a:lnTo>
                    <a:pt x="25797" y="10618"/>
                  </a:lnTo>
                  <a:lnTo>
                    <a:pt x="25756" y="10593"/>
                  </a:lnTo>
                  <a:lnTo>
                    <a:pt x="25718" y="10571"/>
                  </a:lnTo>
                  <a:lnTo>
                    <a:pt x="25681" y="10551"/>
                  </a:lnTo>
                  <a:lnTo>
                    <a:pt x="25646" y="10533"/>
                  </a:lnTo>
                  <a:lnTo>
                    <a:pt x="25613" y="10518"/>
                  </a:lnTo>
                  <a:lnTo>
                    <a:pt x="25581" y="10503"/>
                  </a:lnTo>
                  <a:lnTo>
                    <a:pt x="25550" y="10492"/>
                  </a:lnTo>
                  <a:lnTo>
                    <a:pt x="25521" y="10480"/>
                  </a:lnTo>
                  <a:lnTo>
                    <a:pt x="25493" y="10472"/>
                  </a:lnTo>
                  <a:lnTo>
                    <a:pt x="25466" y="10464"/>
                  </a:lnTo>
                  <a:lnTo>
                    <a:pt x="25440" y="10457"/>
                  </a:lnTo>
                  <a:lnTo>
                    <a:pt x="25414" y="10452"/>
                  </a:lnTo>
                  <a:lnTo>
                    <a:pt x="25389" y="10448"/>
                  </a:lnTo>
                  <a:lnTo>
                    <a:pt x="25364" y="10445"/>
                  </a:lnTo>
                  <a:lnTo>
                    <a:pt x="3051" y="10445"/>
                  </a:lnTo>
                  <a:lnTo>
                    <a:pt x="2972" y="10444"/>
                  </a:lnTo>
                  <a:lnTo>
                    <a:pt x="2894" y="10442"/>
                  </a:lnTo>
                  <a:lnTo>
                    <a:pt x="2816" y="10437"/>
                  </a:lnTo>
                  <a:lnTo>
                    <a:pt x="2739" y="10429"/>
                  </a:lnTo>
                  <a:lnTo>
                    <a:pt x="2662" y="10421"/>
                  </a:lnTo>
                  <a:lnTo>
                    <a:pt x="2586" y="10411"/>
                  </a:lnTo>
                  <a:lnTo>
                    <a:pt x="2511" y="10398"/>
                  </a:lnTo>
                  <a:lnTo>
                    <a:pt x="2436" y="10383"/>
                  </a:lnTo>
                  <a:lnTo>
                    <a:pt x="2362" y="10367"/>
                  </a:lnTo>
                  <a:lnTo>
                    <a:pt x="2288" y="10349"/>
                  </a:lnTo>
                  <a:lnTo>
                    <a:pt x="2215" y="10329"/>
                  </a:lnTo>
                  <a:lnTo>
                    <a:pt x="2143" y="10309"/>
                  </a:lnTo>
                  <a:lnTo>
                    <a:pt x="2073" y="10285"/>
                  </a:lnTo>
                  <a:lnTo>
                    <a:pt x="2002" y="10261"/>
                  </a:lnTo>
                  <a:lnTo>
                    <a:pt x="1932" y="10234"/>
                  </a:lnTo>
                  <a:lnTo>
                    <a:pt x="1863" y="10205"/>
                  </a:lnTo>
                  <a:lnTo>
                    <a:pt x="1795" y="10176"/>
                  </a:lnTo>
                  <a:lnTo>
                    <a:pt x="1728" y="10144"/>
                  </a:lnTo>
                  <a:lnTo>
                    <a:pt x="1661" y="10112"/>
                  </a:lnTo>
                  <a:lnTo>
                    <a:pt x="1597" y="10077"/>
                  </a:lnTo>
                  <a:lnTo>
                    <a:pt x="1532" y="10041"/>
                  </a:lnTo>
                  <a:lnTo>
                    <a:pt x="1469" y="10004"/>
                  </a:lnTo>
                  <a:lnTo>
                    <a:pt x="1406" y="9965"/>
                  </a:lnTo>
                  <a:lnTo>
                    <a:pt x="1345" y="9924"/>
                  </a:lnTo>
                  <a:lnTo>
                    <a:pt x="1285" y="9883"/>
                  </a:lnTo>
                  <a:lnTo>
                    <a:pt x="1225" y="9839"/>
                  </a:lnTo>
                  <a:lnTo>
                    <a:pt x="1167" y="9794"/>
                  </a:lnTo>
                  <a:lnTo>
                    <a:pt x="1110" y="9749"/>
                  </a:lnTo>
                  <a:lnTo>
                    <a:pt x="1055" y="9702"/>
                  </a:lnTo>
                  <a:lnTo>
                    <a:pt x="999" y="9653"/>
                  </a:lnTo>
                  <a:lnTo>
                    <a:pt x="945" y="9603"/>
                  </a:lnTo>
                  <a:lnTo>
                    <a:pt x="893" y="9552"/>
                  </a:lnTo>
                  <a:lnTo>
                    <a:pt x="842" y="9500"/>
                  </a:lnTo>
                  <a:lnTo>
                    <a:pt x="792" y="9446"/>
                  </a:lnTo>
                  <a:lnTo>
                    <a:pt x="743" y="9392"/>
                  </a:lnTo>
                  <a:lnTo>
                    <a:pt x="696" y="9335"/>
                  </a:lnTo>
                  <a:lnTo>
                    <a:pt x="651" y="9278"/>
                  </a:lnTo>
                  <a:lnTo>
                    <a:pt x="606" y="9220"/>
                  </a:lnTo>
                  <a:lnTo>
                    <a:pt x="562" y="9161"/>
                  </a:lnTo>
                  <a:lnTo>
                    <a:pt x="521" y="9100"/>
                  </a:lnTo>
                  <a:lnTo>
                    <a:pt x="480" y="9039"/>
                  </a:lnTo>
                  <a:lnTo>
                    <a:pt x="441" y="8976"/>
                  </a:lnTo>
                  <a:lnTo>
                    <a:pt x="404" y="8913"/>
                  </a:lnTo>
                  <a:lnTo>
                    <a:pt x="367" y="8849"/>
                  </a:lnTo>
                  <a:lnTo>
                    <a:pt x="333" y="8784"/>
                  </a:lnTo>
                  <a:lnTo>
                    <a:pt x="301" y="8717"/>
                  </a:lnTo>
                  <a:lnTo>
                    <a:pt x="270" y="8651"/>
                  </a:lnTo>
                  <a:lnTo>
                    <a:pt x="239" y="8582"/>
                  </a:lnTo>
                  <a:lnTo>
                    <a:pt x="211" y="8513"/>
                  </a:lnTo>
                  <a:lnTo>
                    <a:pt x="185" y="8444"/>
                  </a:lnTo>
                  <a:lnTo>
                    <a:pt x="160" y="8373"/>
                  </a:lnTo>
                  <a:lnTo>
                    <a:pt x="136" y="8302"/>
                  </a:lnTo>
                  <a:lnTo>
                    <a:pt x="116" y="8230"/>
                  </a:lnTo>
                  <a:lnTo>
                    <a:pt x="96" y="8157"/>
                  </a:lnTo>
                  <a:lnTo>
                    <a:pt x="78" y="8083"/>
                  </a:lnTo>
                  <a:lnTo>
                    <a:pt x="61" y="8010"/>
                  </a:lnTo>
                  <a:lnTo>
                    <a:pt x="47" y="7935"/>
                  </a:lnTo>
                  <a:lnTo>
                    <a:pt x="34" y="7860"/>
                  </a:lnTo>
                  <a:lnTo>
                    <a:pt x="24" y="7784"/>
                  </a:lnTo>
                  <a:lnTo>
                    <a:pt x="16" y="7707"/>
                  </a:lnTo>
                  <a:lnTo>
                    <a:pt x="8" y="7630"/>
                  </a:lnTo>
                  <a:lnTo>
                    <a:pt x="4" y="7552"/>
                  </a:lnTo>
                  <a:lnTo>
                    <a:pt x="1" y="7474"/>
                  </a:lnTo>
                  <a:lnTo>
                    <a:pt x="0" y="7394"/>
                  </a:lnTo>
                  <a:lnTo>
                    <a:pt x="0" y="3050"/>
                  </a:lnTo>
                  <a:lnTo>
                    <a:pt x="1" y="2971"/>
                  </a:lnTo>
                  <a:lnTo>
                    <a:pt x="4" y="2893"/>
                  </a:lnTo>
                  <a:lnTo>
                    <a:pt x="8" y="2815"/>
                  </a:lnTo>
                  <a:lnTo>
                    <a:pt x="16" y="2738"/>
                  </a:lnTo>
                  <a:lnTo>
                    <a:pt x="24" y="2661"/>
                  </a:lnTo>
                  <a:lnTo>
                    <a:pt x="34" y="2585"/>
                  </a:lnTo>
                  <a:lnTo>
                    <a:pt x="47" y="2510"/>
                  </a:lnTo>
                  <a:lnTo>
                    <a:pt x="61" y="2435"/>
                  </a:lnTo>
                  <a:lnTo>
                    <a:pt x="78" y="2361"/>
                  </a:lnTo>
                  <a:lnTo>
                    <a:pt x="96" y="2288"/>
                  </a:lnTo>
                  <a:lnTo>
                    <a:pt x="116" y="2215"/>
                  </a:lnTo>
                  <a:lnTo>
                    <a:pt x="136" y="2143"/>
                  </a:lnTo>
                  <a:lnTo>
                    <a:pt x="160" y="2072"/>
                  </a:lnTo>
                  <a:lnTo>
                    <a:pt x="185" y="2001"/>
                  </a:lnTo>
                  <a:lnTo>
                    <a:pt x="211" y="1932"/>
                  </a:lnTo>
                  <a:lnTo>
                    <a:pt x="239" y="1863"/>
                  </a:lnTo>
                  <a:lnTo>
                    <a:pt x="270" y="1795"/>
                  </a:lnTo>
                  <a:lnTo>
                    <a:pt x="301" y="1728"/>
                  </a:lnTo>
                  <a:lnTo>
                    <a:pt x="333" y="1661"/>
                  </a:lnTo>
                  <a:lnTo>
                    <a:pt x="367" y="1596"/>
                  </a:lnTo>
                  <a:lnTo>
                    <a:pt x="404" y="1532"/>
                  </a:lnTo>
                  <a:lnTo>
                    <a:pt x="441" y="1468"/>
                  </a:lnTo>
                  <a:lnTo>
                    <a:pt x="480" y="1406"/>
                  </a:lnTo>
                  <a:lnTo>
                    <a:pt x="521" y="1345"/>
                  </a:lnTo>
                  <a:lnTo>
                    <a:pt x="562" y="1284"/>
                  </a:lnTo>
                  <a:lnTo>
                    <a:pt x="606" y="1225"/>
                  </a:lnTo>
                  <a:lnTo>
                    <a:pt x="651" y="1167"/>
                  </a:lnTo>
                  <a:lnTo>
                    <a:pt x="696" y="1109"/>
                  </a:lnTo>
                  <a:lnTo>
                    <a:pt x="743" y="1054"/>
                  </a:lnTo>
                  <a:lnTo>
                    <a:pt x="792" y="999"/>
                  </a:lnTo>
                  <a:lnTo>
                    <a:pt x="842" y="946"/>
                  </a:lnTo>
                  <a:lnTo>
                    <a:pt x="893" y="893"/>
                  </a:lnTo>
                  <a:lnTo>
                    <a:pt x="945" y="842"/>
                  </a:lnTo>
                  <a:lnTo>
                    <a:pt x="999" y="792"/>
                  </a:lnTo>
                  <a:lnTo>
                    <a:pt x="1055" y="744"/>
                  </a:lnTo>
                  <a:lnTo>
                    <a:pt x="1110" y="696"/>
                  </a:lnTo>
                  <a:lnTo>
                    <a:pt x="1167" y="650"/>
                  </a:lnTo>
                  <a:lnTo>
                    <a:pt x="1225" y="606"/>
                  </a:lnTo>
                  <a:lnTo>
                    <a:pt x="1285" y="563"/>
                  </a:lnTo>
                  <a:lnTo>
                    <a:pt x="1345" y="520"/>
                  </a:lnTo>
                  <a:lnTo>
                    <a:pt x="1406" y="481"/>
                  </a:lnTo>
                  <a:lnTo>
                    <a:pt x="1469" y="441"/>
                  </a:lnTo>
                  <a:lnTo>
                    <a:pt x="1532" y="404"/>
                  </a:lnTo>
                  <a:lnTo>
                    <a:pt x="1597" y="368"/>
                  </a:lnTo>
                  <a:lnTo>
                    <a:pt x="1661" y="334"/>
                  </a:lnTo>
                  <a:lnTo>
                    <a:pt x="1728" y="301"/>
                  </a:lnTo>
                  <a:lnTo>
                    <a:pt x="1795" y="270"/>
                  </a:lnTo>
                  <a:lnTo>
                    <a:pt x="1863" y="239"/>
                  </a:lnTo>
                  <a:lnTo>
                    <a:pt x="1932" y="211"/>
                  </a:lnTo>
                  <a:lnTo>
                    <a:pt x="2002" y="185"/>
                  </a:lnTo>
                  <a:lnTo>
                    <a:pt x="2073" y="160"/>
                  </a:lnTo>
                  <a:lnTo>
                    <a:pt x="2143" y="137"/>
                  </a:lnTo>
                  <a:lnTo>
                    <a:pt x="2215" y="116"/>
                  </a:lnTo>
                  <a:lnTo>
                    <a:pt x="2288" y="96"/>
                  </a:lnTo>
                  <a:lnTo>
                    <a:pt x="2362" y="78"/>
                  </a:lnTo>
                  <a:lnTo>
                    <a:pt x="2436" y="61"/>
                  </a:lnTo>
                  <a:lnTo>
                    <a:pt x="2511" y="48"/>
                  </a:lnTo>
                  <a:lnTo>
                    <a:pt x="2586" y="35"/>
                  </a:lnTo>
                  <a:lnTo>
                    <a:pt x="2662" y="24"/>
                  </a:lnTo>
                  <a:lnTo>
                    <a:pt x="2739" y="16"/>
                  </a:lnTo>
                  <a:lnTo>
                    <a:pt x="2816" y="8"/>
                  </a:lnTo>
                  <a:lnTo>
                    <a:pt x="2894" y="4"/>
                  </a:lnTo>
                  <a:lnTo>
                    <a:pt x="2972" y="1"/>
                  </a:lnTo>
                  <a:lnTo>
                    <a:pt x="3051" y="0"/>
                  </a:lnTo>
                  <a:lnTo>
                    <a:pt x="25929" y="0"/>
                  </a:lnTo>
                  <a:lnTo>
                    <a:pt x="26007" y="1"/>
                  </a:lnTo>
                  <a:lnTo>
                    <a:pt x="26086" y="4"/>
                  </a:lnTo>
                  <a:lnTo>
                    <a:pt x="26163" y="8"/>
                  </a:lnTo>
                  <a:lnTo>
                    <a:pt x="26240" y="16"/>
                  </a:lnTo>
                  <a:lnTo>
                    <a:pt x="26317" y="24"/>
                  </a:lnTo>
                  <a:lnTo>
                    <a:pt x="26393" y="35"/>
                  </a:lnTo>
                  <a:lnTo>
                    <a:pt x="26469" y="48"/>
                  </a:lnTo>
                  <a:lnTo>
                    <a:pt x="26543" y="61"/>
                  </a:lnTo>
                  <a:lnTo>
                    <a:pt x="26618" y="78"/>
                  </a:lnTo>
                  <a:lnTo>
                    <a:pt x="26691" y="96"/>
                  </a:lnTo>
                  <a:lnTo>
                    <a:pt x="26764" y="116"/>
                  </a:lnTo>
                  <a:lnTo>
                    <a:pt x="26836" y="137"/>
                  </a:lnTo>
                  <a:lnTo>
                    <a:pt x="26908" y="160"/>
                  </a:lnTo>
                  <a:lnTo>
                    <a:pt x="26977" y="185"/>
                  </a:lnTo>
                  <a:lnTo>
                    <a:pt x="27047" y="211"/>
                  </a:lnTo>
                  <a:lnTo>
                    <a:pt x="27117" y="239"/>
                  </a:lnTo>
                  <a:lnTo>
                    <a:pt x="27185" y="270"/>
                  </a:lnTo>
                  <a:lnTo>
                    <a:pt x="27251" y="301"/>
                  </a:lnTo>
                  <a:lnTo>
                    <a:pt x="27318" y="334"/>
                  </a:lnTo>
                  <a:lnTo>
                    <a:pt x="27383" y="368"/>
                  </a:lnTo>
                  <a:lnTo>
                    <a:pt x="27448" y="404"/>
                  </a:lnTo>
                  <a:lnTo>
                    <a:pt x="27510" y="441"/>
                  </a:lnTo>
                  <a:lnTo>
                    <a:pt x="27573" y="481"/>
                  </a:lnTo>
                  <a:lnTo>
                    <a:pt x="27634" y="520"/>
                  </a:lnTo>
                  <a:lnTo>
                    <a:pt x="27695" y="563"/>
                  </a:lnTo>
                  <a:lnTo>
                    <a:pt x="27754" y="606"/>
                  </a:lnTo>
                  <a:lnTo>
                    <a:pt x="27812" y="650"/>
                  </a:lnTo>
                  <a:lnTo>
                    <a:pt x="27870" y="696"/>
                  </a:lnTo>
                  <a:lnTo>
                    <a:pt x="27926" y="744"/>
                  </a:lnTo>
                  <a:lnTo>
                    <a:pt x="27980" y="792"/>
                  </a:lnTo>
                  <a:lnTo>
                    <a:pt x="28034" y="842"/>
                  </a:lnTo>
                  <a:lnTo>
                    <a:pt x="28086" y="893"/>
                  </a:lnTo>
                  <a:lnTo>
                    <a:pt x="28137" y="946"/>
                  </a:lnTo>
                  <a:lnTo>
                    <a:pt x="28187" y="999"/>
                  </a:lnTo>
                  <a:lnTo>
                    <a:pt x="28236" y="1054"/>
                  </a:lnTo>
                  <a:lnTo>
                    <a:pt x="28283" y="1109"/>
                  </a:lnTo>
                  <a:lnTo>
                    <a:pt x="28330" y="1167"/>
                  </a:lnTo>
                  <a:lnTo>
                    <a:pt x="28373" y="1225"/>
                  </a:lnTo>
                  <a:lnTo>
                    <a:pt x="28417" y="1284"/>
                  </a:lnTo>
                  <a:lnTo>
                    <a:pt x="28459" y="1345"/>
                  </a:lnTo>
                  <a:lnTo>
                    <a:pt x="28499" y="1406"/>
                  </a:lnTo>
                  <a:lnTo>
                    <a:pt x="28538" y="1468"/>
                  </a:lnTo>
                  <a:lnTo>
                    <a:pt x="28575" y="1532"/>
                  </a:lnTo>
                  <a:lnTo>
                    <a:pt x="28612" y="1596"/>
                  </a:lnTo>
                  <a:lnTo>
                    <a:pt x="28646" y="1661"/>
                  </a:lnTo>
                  <a:lnTo>
                    <a:pt x="28680" y="1728"/>
                  </a:lnTo>
                  <a:lnTo>
                    <a:pt x="28711" y="1795"/>
                  </a:lnTo>
                  <a:lnTo>
                    <a:pt x="28740" y="1863"/>
                  </a:lnTo>
                  <a:lnTo>
                    <a:pt x="28768" y="1932"/>
                  </a:lnTo>
                  <a:lnTo>
                    <a:pt x="28795" y="2001"/>
                  </a:lnTo>
                  <a:lnTo>
                    <a:pt x="28820" y="2072"/>
                  </a:lnTo>
                  <a:lnTo>
                    <a:pt x="28843" y="2143"/>
                  </a:lnTo>
                  <a:lnTo>
                    <a:pt x="28865" y="2215"/>
                  </a:lnTo>
                  <a:lnTo>
                    <a:pt x="28884" y="2288"/>
                  </a:lnTo>
                  <a:lnTo>
                    <a:pt x="28902" y="2361"/>
                  </a:lnTo>
                  <a:lnTo>
                    <a:pt x="28918" y="2435"/>
                  </a:lnTo>
                  <a:lnTo>
                    <a:pt x="28933" y="2510"/>
                  </a:lnTo>
                  <a:lnTo>
                    <a:pt x="28945" y="2585"/>
                  </a:lnTo>
                  <a:lnTo>
                    <a:pt x="28955" y="2661"/>
                  </a:lnTo>
                  <a:lnTo>
                    <a:pt x="28965" y="2738"/>
                  </a:lnTo>
                  <a:lnTo>
                    <a:pt x="28971" y="2815"/>
                  </a:lnTo>
                  <a:lnTo>
                    <a:pt x="28976" y="2893"/>
                  </a:lnTo>
                  <a:lnTo>
                    <a:pt x="28979" y="2971"/>
                  </a:lnTo>
                  <a:lnTo>
                    <a:pt x="28980" y="3050"/>
                  </a:lnTo>
                  <a:lnTo>
                    <a:pt x="28980" y="5222"/>
                  </a:lnTo>
                  <a:lnTo>
                    <a:pt x="28979" y="5273"/>
                  </a:lnTo>
                  <a:lnTo>
                    <a:pt x="28978" y="5323"/>
                  </a:lnTo>
                  <a:lnTo>
                    <a:pt x="28974" y="5373"/>
                  </a:lnTo>
                  <a:lnTo>
                    <a:pt x="28969" y="5422"/>
                  </a:lnTo>
                  <a:lnTo>
                    <a:pt x="28965" y="5447"/>
                  </a:lnTo>
                  <a:lnTo>
                    <a:pt x="28961" y="5471"/>
                  </a:lnTo>
                  <a:lnTo>
                    <a:pt x="28955" y="5495"/>
                  </a:lnTo>
                  <a:lnTo>
                    <a:pt x="28950" y="5518"/>
                  </a:lnTo>
                  <a:lnTo>
                    <a:pt x="28943" y="5542"/>
                  </a:lnTo>
                  <a:lnTo>
                    <a:pt x="28936" y="5565"/>
                  </a:lnTo>
                  <a:lnTo>
                    <a:pt x="28927" y="5588"/>
                  </a:lnTo>
                  <a:lnTo>
                    <a:pt x="28918" y="5610"/>
                  </a:lnTo>
                  <a:lnTo>
                    <a:pt x="28825" y="5605"/>
                  </a:lnTo>
                  <a:lnTo>
                    <a:pt x="28733" y="5603"/>
                  </a:lnTo>
                  <a:lnTo>
                    <a:pt x="28640" y="5603"/>
                  </a:lnTo>
                  <a:lnTo>
                    <a:pt x="28548" y="5605"/>
                  </a:lnTo>
                  <a:lnTo>
                    <a:pt x="28456" y="5610"/>
                  </a:lnTo>
                  <a:lnTo>
                    <a:pt x="28364" y="5617"/>
                  </a:lnTo>
                  <a:lnTo>
                    <a:pt x="28274" y="5625"/>
                  </a:lnTo>
                  <a:lnTo>
                    <a:pt x="28183" y="5637"/>
                  </a:lnTo>
                  <a:lnTo>
                    <a:pt x="28092" y="5649"/>
                  </a:lnTo>
                  <a:lnTo>
                    <a:pt x="28003" y="5665"/>
                  </a:lnTo>
                  <a:lnTo>
                    <a:pt x="27913" y="5682"/>
                  </a:lnTo>
                  <a:lnTo>
                    <a:pt x="27825" y="5702"/>
                  </a:lnTo>
                  <a:lnTo>
                    <a:pt x="27737" y="5725"/>
                  </a:lnTo>
                  <a:lnTo>
                    <a:pt x="27650" y="5749"/>
                  </a:lnTo>
                  <a:lnTo>
                    <a:pt x="27564" y="5776"/>
                  </a:lnTo>
                  <a:lnTo>
                    <a:pt x="27478" y="5805"/>
                  </a:lnTo>
                  <a:lnTo>
                    <a:pt x="27437" y="5821"/>
                  </a:lnTo>
                  <a:lnTo>
                    <a:pt x="27394" y="5836"/>
                  </a:lnTo>
                  <a:lnTo>
                    <a:pt x="27352" y="5853"/>
                  </a:lnTo>
                  <a:lnTo>
                    <a:pt x="27311" y="5870"/>
                  </a:lnTo>
                  <a:lnTo>
                    <a:pt x="27269" y="5887"/>
                  </a:lnTo>
                  <a:lnTo>
                    <a:pt x="27228" y="5906"/>
                  </a:lnTo>
                  <a:lnTo>
                    <a:pt x="27187" y="5925"/>
                  </a:lnTo>
                  <a:lnTo>
                    <a:pt x="27147" y="5945"/>
                  </a:lnTo>
                  <a:lnTo>
                    <a:pt x="27107" y="5964"/>
                  </a:lnTo>
                  <a:lnTo>
                    <a:pt x="27066" y="5985"/>
                  </a:lnTo>
                  <a:lnTo>
                    <a:pt x="27026" y="6007"/>
                  </a:lnTo>
                  <a:lnTo>
                    <a:pt x="26988" y="6029"/>
                  </a:lnTo>
                  <a:lnTo>
                    <a:pt x="26948" y="6051"/>
                  </a:lnTo>
                  <a:lnTo>
                    <a:pt x="26910" y="6075"/>
                  </a:lnTo>
                  <a:lnTo>
                    <a:pt x="26871" y="6098"/>
                  </a:lnTo>
                  <a:lnTo>
                    <a:pt x="26833" y="6123"/>
                  </a:lnTo>
                  <a:lnTo>
                    <a:pt x="26795" y="6148"/>
                  </a:lnTo>
                  <a:lnTo>
                    <a:pt x="26758" y="6173"/>
                  </a:lnTo>
                  <a:lnTo>
                    <a:pt x="26721" y="6199"/>
                  </a:lnTo>
                  <a:lnTo>
                    <a:pt x="26684" y="6226"/>
                  </a:lnTo>
                  <a:lnTo>
                    <a:pt x="26648" y="6253"/>
                  </a:lnTo>
                  <a:lnTo>
                    <a:pt x="26612" y="6281"/>
                  </a:lnTo>
                  <a:lnTo>
                    <a:pt x="26577" y="6309"/>
                  </a:lnTo>
                  <a:lnTo>
                    <a:pt x="26541" y="6338"/>
                  </a:lnTo>
                  <a:lnTo>
                    <a:pt x="26507" y="6368"/>
                  </a:lnTo>
                  <a:lnTo>
                    <a:pt x="26473" y="6398"/>
                  </a:lnTo>
                  <a:lnTo>
                    <a:pt x="26438" y="6430"/>
                  </a:lnTo>
                  <a:lnTo>
                    <a:pt x="26405" y="6462"/>
                  </a:lnTo>
                  <a:lnTo>
                    <a:pt x="26372" y="6494"/>
                  </a:lnTo>
                  <a:lnTo>
                    <a:pt x="26339" y="6526"/>
                  </a:lnTo>
                  <a:lnTo>
                    <a:pt x="26307" y="6560"/>
                  </a:lnTo>
                  <a:lnTo>
                    <a:pt x="26275" y="6594"/>
                  </a:lnTo>
                  <a:lnTo>
                    <a:pt x="26232" y="6643"/>
                  </a:lnTo>
                  <a:lnTo>
                    <a:pt x="26191" y="6694"/>
                  </a:lnTo>
                  <a:lnTo>
                    <a:pt x="26152" y="6744"/>
                  </a:lnTo>
                  <a:lnTo>
                    <a:pt x="26113" y="6796"/>
                  </a:lnTo>
                  <a:lnTo>
                    <a:pt x="26076" y="6848"/>
                  </a:lnTo>
                  <a:lnTo>
                    <a:pt x="26041" y="6901"/>
                  </a:lnTo>
                  <a:lnTo>
                    <a:pt x="26006" y="6954"/>
                  </a:lnTo>
                  <a:lnTo>
                    <a:pt x="25973" y="7008"/>
                  </a:lnTo>
                  <a:lnTo>
                    <a:pt x="25942" y="7063"/>
                  </a:lnTo>
                  <a:lnTo>
                    <a:pt x="25911" y="7119"/>
                  </a:lnTo>
                  <a:lnTo>
                    <a:pt x="25882" y="7174"/>
                  </a:lnTo>
                  <a:lnTo>
                    <a:pt x="25855" y="7231"/>
                  </a:lnTo>
                  <a:lnTo>
                    <a:pt x="25829" y="7287"/>
                  </a:lnTo>
                  <a:lnTo>
                    <a:pt x="25804" y="7344"/>
                  </a:lnTo>
                  <a:lnTo>
                    <a:pt x="25780" y="7403"/>
                  </a:lnTo>
                  <a:lnTo>
                    <a:pt x="25758" y="7461"/>
                  </a:lnTo>
                  <a:lnTo>
                    <a:pt x="25738" y="7519"/>
                  </a:lnTo>
                  <a:lnTo>
                    <a:pt x="25719" y="7578"/>
                  </a:lnTo>
                  <a:lnTo>
                    <a:pt x="25701" y="7637"/>
                  </a:lnTo>
                  <a:lnTo>
                    <a:pt x="25684" y="7697"/>
                  </a:lnTo>
                  <a:lnTo>
                    <a:pt x="25669" y="7757"/>
                  </a:lnTo>
                  <a:lnTo>
                    <a:pt x="25655" y="7817"/>
                  </a:lnTo>
                  <a:lnTo>
                    <a:pt x="25643" y="7877"/>
                  </a:lnTo>
                  <a:lnTo>
                    <a:pt x="25631" y="7938"/>
                  </a:lnTo>
                  <a:lnTo>
                    <a:pt x="25622" y="7998"/>
                  </a:lnTo>
                  <a:lnTo>
                    <a:pt x="25614" y="8058"/>
                  </a:lnTo>
                  <a:lnTo>
                    <a:pt x="25606" y="8120"/>
                  </a:lnTo>
                  <a:lnTo>
                    <a:pt x="25601" y="8180"/>
                  </a:lnTo>
                  <a:lnTo>
                    <a:pt x="25597" y="8242"/>
                  </a:lnTo>
                  <a:lnTo>
                    <a:pt x="25595" y="8303"/>
                  </a:lnTo>
                  <a:lnTo>
                    <a:pt x="25593" y="8363"/>
                  </a:lnTo>
                  <a:lnTo>
                    <a:pt x="25593" y="8425"/>
                  </a:lnTo>
                  <a:lnTo>
                    <a:pt x="25595" y="8486"/>
                  </a:lnTo>
                  <a:lnTo>
                    <a:pt x="25597" y="8547"/>
                  </a:lnTo>
                  <a:lnTo>
                    <a:pt x="25601" y="8608"/>
                  </a:lnTo>
                  <a:lnTo>
                    <a:pt x="25607" y="8668"/>
                  </a:lnTo>
                  <a:lnTo>
                    <a:pt x="25614" y="8729"/>
                  </a:lnTo>
                  <a:lnTo>
                    <a:pt x="25622" y="8789"/>
                  </a:lnTo>
                  <a:lnTo>
                    <a:pt x="25632" y="8849"/>
                  </a:lnTo>
                  <a:lnTo>
                    <a:pt x="25644" y="8910"/>
                  </a:lnTo>
                  <a:lnTo>
                    <a:pt x="25656" y="8969"/>
                  </a:lnTo>
                  <a:lnTo>
                    <a:pt x="25670" y="9028"/>
                  </a:lnTo>
                  <a:lnTo>
                    <a:pt x="25686" y="9088"/>
                  </a:lnTo>
                  <a:lnTo>
                    <a:pt x="25702" y="9146"/>
                  </a:lnTo>
                  <a:lnTo>
                    <a:pt x="25721" y="9204"/>
                  </a:lnTo>
                  <a:lnTo>
                    <a:pt x="25740" y="9263"/>
                  </a:lnTo>
                  <a:lnTo>
                    <a:pt x="25762" y="9320"/>
                  </a:lnTo>
                  <a:lnTo>
                    <a:pt x="25783" y="9377"/>
                  </a:lnTo>
                  <a:lnTo>
                    <a:pt x="25807" y="9434"/>
                  </a:lnTo>
                  <a:lnTo>
                    <a:pt x="25832" y="9490"/>
                  </a:lnTo>
                  <a:lnTo>
                    <a:pt x="25859" y="9546"/>
                  </a:lnTo>
                  <a:lnTo>
                    <a:pt x="25888" y="9601"/>
                  </a:lnTo>
                  <a:lnTo>
                    <a:pt x="25917" y="9655"/>
                  </a:lnTo>
                  <a:lnTo>
                    <a:pt x="25948" y="9709"/>
                  </a:lnTo>
                  <a:lnTo>
                    <a:pt x="25980" y="9762"/>
                  </a:lnTo>
                  <a:lnTo>
                    <a:pt x="26015" y="9815"/>
                  </a:lnTo>
                  <a:lnTo>
                    <a:pt x="26050" y="9867"/>
                  </a:lnTo>
                  <a:lnTo>
                    <a:pt x="26086" y="9918"/>
                  </a:lnTo>
                  <a:lnTo>
                    <a:pt x="26124" y="9969"/>
                  </a:lnTo>
                  <a:lnTo>
                    <a:pt x="26163" y="10018"/>
                  </a:lnTo>
                  <a:lnTo>
                    <a:pt x="26205" y="10067"/>
                  </a:lnTo>
                  <a:lnTo>
                    <a:pt x="26247" y="10116"/>
                  </a:lnTo>
                  <a:lnTo>
                    <a:pt x="26290" y="10163"/>
                  </a:lnTo>
                  <a:lnTo>
                    <a:pt x="26336" y="10210"/>
                  </a:lnTo>
                  <a:lnTo>
                    <a:pt x="26383" y="10254"/>
                  </a:lnTo>
                  <a:lnTo>
                    <a:pt x="26430" y="10298"/>
                  </a:lnTo>
                  <a:lnTo>
                    <a:pt x="26479" y="10340"/>
                  </a:lnTo>
                  <a:lnTo>
                    <a:pt x="26528" y="10380"/>
                  </a:lnTo>
                  <a:lnTo>
                    <a:pt x="26579" y="10419"/>
                  </a:lnTo>
                  <a:lnTo>
                    <a:pt x="26630" y="10456"/>
                  </a:lnTo>
                  <a:lnTo>
                    <a:pt x="26682" y="10492"/>
                  </a:lnTo>
                  <a:lnTo>
                    <a:pt x="26735" y="10525"/>
                  </a:lnTo>
                  <a:lnTo>
                    <a:pt x="26788" y="10557"/>
                  </a:lnTo>
                  <a:lnTo>
                    <a:pt x="26843" y="10588"/>
                  </a:lnTo>
                  <a:lnTo>
                    <a:pt x="26897" y="10618"/>
                  </a:lnTo>
                  <a:lnTo>
                    <a:pt x="26954" y="10645"/>
                  </a:lnTo>
                  <a:lnTo>
                    <a:pt x="27010" y="10671"/>
                  </a:lnTo>
                  <a:lnTo>
                    <a:pt x="27067" y="10695"/>
                  </a:lnTo>
                  <a:lnTo>
                    <a:pt x="27124" y="10718"/>
                  </a:lnTo>
                  <a:lnTo>
                    <a:pt x="27182" y="10738"/>
                  </a:lnTo>
                  <a:lnTo>
                    <a:pt x="27240" y="10758"/>
                  </a:lnTo>
                  <a:lnTo>
                    <a:pt x="27298" y="10776"/>
                  </a:lnTo>
                  <a:lnTo>
                    <a:pt x="27357" y="10792"/>
                  </a:lnTo>
                  <a:lnTo>
                    <a:pt x="27417" y="10807"/>
                  </a:lnTo>
                  <a:lnTo>
                    <a:pt x="27476" y="10821"/>
                  </a:lnTo>
                  <a:lnTo>
                    <a:pt x="27535" y="10832"/>
                  </a:lnTo>
                  <a:lnTo>
                    <a:pt x="27596" y="10841"/>
                  </a:lnTo>
                  <a:lnTo>
                    <a:pt x="27655" y="10850"/>
                  </a:lnTo>
                  <a:lnTo>
                    <a:pt x="27716" y="10857"/>
                  </a:lnTo>
                  <a:lnTo>
                    <a:pt x="27776" y="10862"/>
                  </a:lnTo>
                  <a:lnTo>
                    <a:pt x="27836" y="10865"/>
                  </a:lnTo>
                  <a:lnTo>
                    <a:pt x="27897" y="10867"/>
                  </a:lnTo>
                  <a:lnTo>
                    <a:pt x="27956" y="10868"/>
                  </a:lnTo>
                  <a:lnTo>
                    <a:pt x="28016" y="10867"/>
                  </a:lnTo>
                  <a:lnTo>
                    <a:pt x="28077" y="10864"/>
                  </a:lnTo>
                  <a:lnTo>
                    <a:pt x="28136" y="10860"/>
                  </a:lnTo>
                  <a:lnTo>
                    <a:pt x="28195" y="10854"/>
                  </a:lnTo>
                  <a:lnTo>
                    <a:pt x="28255" y="10847"/>
                  </a:lnTo>
                  <a:lnTo>
                    <a:pt x="28314" y="10838"/>
                  </a:lnTo>
                  <a:lnTo>
                    <a:pt x="28372" y="10828"/>
                  </a:lnTo>
                  <a:lnTo>
                    <a:pt x="28431" y="10815"/>
                  </a:lnTo>
                  <a:lnTo>
                    <a:pt x="28488" y="10802"/>
                  </a:lnTo>
                  <a:lnTo>
                    <a:pt x="28545" y="10786"/>
                  </a:lnTo>
                  <a:lnTo>
                    <a:pt x="28603" y="10770"/>
                  </a:lnTo>
                  <a:lnTo>
                    <a:pt x="28659" y="10752"/>
                  </a:lnTo>
                  <a:lnTo>
                    <a:pt x="28714" y="10732"/>
                  </a:lnTo>
                  <a:lnTo>
                    <a:pt x="28769" y="10710"/>
                  </a:lnTo>
                  <a:lnTo>
                    <a:pt x="28823" y="10687"/>
                  </a:lnTo>
                  <a:lnTo>
                    <a:pt x="28877" y="10662"/>
                  </a:lnTo>
                  <a:lnTo>
                    <a:pt x="28930" y="10636"/>
                  </a:lnTo>
                  <a:lnTo>
                    <a:pt x="28983" y="10609"/>
                  </a:lnTo>
                  <a:lnTo>
                    <a:pt x="29034" y="10580"/>
                  </a:lnTo>
                  <a:lnTo>
                    <a:pt x="29083" y="10549"/>
                  </a:lnTo>
                  <a:lnTo>
                    <a:pt x="29133" y="10517"/>
                  </a:lnTo>
                  <a:lnTo>
                    <a:pt x="29181" y="10482"/>
                  </a:lnTo>
                  <a:lnTo>
                    <a:pt x="29229" y="10447"/>
                  </a:lnTo>
                  <a:lnTo>
                    <a:pt x="29276" y="10411"/>
                  </a:lnTo>
                  <a:lnTo>
                    <a:pt x="29321" y="10372"/>
                  </a:lnTo>
                  <a:lnTo>
                    <a:pt x="29366" y="10332"/>
                  </a:lnTo>
                  <a:lnTo>
                    <a:pt x="29408" y="10291"/>
                  </a:lnTo>
                  <a:lnTo>
                    <a:pt x="29450" y="10247"/>
                  </a:lnTo>
                  <a:lnTo>
                    <a:pt x="29491" y="10202"/>
                  </a:lnTo>
                  <a:lnTo>
                    <a:pt x="29530" y="10157"/>
                  </a:lnTo>
                  <a:lnTo>
                    <a:pt x="29569" y="10109"/>
                  </a:lnTo>
                  <a:lnTo>
                    <a:pt x="29605" y="10060"/>
                  </a:lnTo>
                  <a:lnTo>
                    <a:pt x="29640" y="10009"/>
                  </a:lnTo>
                  <a:lnTo>
                    <a:pt x="29674" y="9957"/>
                  </a:lnTo>
                  <a:lnTo>
                    <a:pt x="29707" y="9903"/>
                  </a:lnTo>
                  <a:lnTo>
                    <a:pt x="29727" y="9868"/>
                  </a:lnTo>
                  <a:lnTo>
                    <a:pt x="29746" y="9833"/>
                  </a:lnTo>
                  <a:lnTo>
                    <a:pt x="29764" y="9798"/>
                  </a:lnTo>
                  <a:lnTo>
                    <a:pt x="29783" y="9761"/>
                  </a:lnTo>
                  <a:lnTo>
                    <a:pt x="29800" y="9726"/>
                  </a:lnTo>
                  <a:lnTo>
                    <a:pt x="29817" y="9688"/>
                  </a:lnTo>
                  <a:lnTo>
                    <a:pt x="29833" y="9652"/>
                  </a:lnTo>
                  <a:lnTo>
                    <a:pt x="29850" y="9614"/>
                  </a:lnTo>
                  <a:lnTo>
                    <a:pt x="29864" y="9577"/>
                  </a:lnTo>
                  <a:lnTo>
                    <a:pt x="29879" y="9538"/>
                  </a:lnTo>
                  <a:lnTo>
                    <a:pt x="29893" y="9501"/>
                  </a:lnTo>
                  <a:lnTo>
                    <a:pt x="29906" y="9462"/>
                  </a:lnTo>
                  <a:lnTo>
                    <a:pt x="29918" y="9424"/>
                  </a:lnTo>
                  <a:lnTo>
                    <a:pt x="29931" y="9384"/>
                  </a:lnTo>
                  <a:lnTo>
                    <a:pt x="29942" y="9346"/>
                  </a:lnTo>
                  <a:lnTo>
                    <a:pt x="29953" y="9306"/>
                  </a:lnTo>
                  <a:lnTo>
                    <a:pt x="29962" y="9267"/>
                  </a:lnTo>
                  <a:lnTo>
                    <a:pt x="29971" y="9227"/>
                  </a:lnTo>
                  <a:lnTo>
                    <a:pt x="29980" y="9188"/>
                  </a:lnTo>
                  <a:lnTo>
                    <a:pt x="29988" y="9147"/>
                  </a:lnTo>
                  <a:lnTo>
                    <a:pt x="29994" y="9108"/>
                  </a:lnTo>
                  <a:lnTo>
                    <a:pt x="30001" y="9068"/>
                  </a:lnTo>
                  <a:lnTo>
                    <a:pt x="30006" y="9027"/>
                  </a:lnTo>
                  <a:lnTo>
                    <a:pt x="30011" y="8988"/>
                  </a:lnTo>
                  <a:lnTo>
                    <a:pt x="30015" y="8947"/>
                  </a:lnTo>
                  <a:lnTo>
                    <a:pt x="30018" y="8908"/>
                  </a:lnTo>
                  <a:lnTo>
                    <a:pt x="30020" y="8867"/>
                  </a:lnTo>
                  <a:lnTo>
                    <a:pt x="30021" y="8827"/>
                  </a:lnTo>
                  <a:lnTo>
                    <a:pt x="30023" y="8787"/>
                  </a:lnTo>
                  <a:lnTo>
                    <a:pt x="30023" y="8747"/>
                  </a:lnTo>
                  <a:lnTo>
                    <a:pt x="30021" y="8707"/>
                  </a:lnTo>
                  <a:lnTo>
                    <a:pt x="30019" y="8667"/>
                  </a:lnTo>
                  <a:lnTo>
                    <a:pt x="30017" y="8628"/>
                  </a:lnTo>
                  <a:lnTo>
                    <a:pt x="30013" y="8588"/>
                  </a:lnTo>
                  <a:lnTo>
                    <a:pt x="30009" y="8549"/>
                  </a:lnTo>
                  <a:lnTo>
                    <a:pt x="30004" y="8509"/>
                  </a:lnTo>
                  <a:lnTo>
                    <a:pt x="29998" y="8471"/>
                  </a:lnTo>
                  <a:lnTo>
                    <a:pt x="29990" y="8432"/>
                  </a:lnTo>
                  <a:lnTo>
                    <a:pt x="29982" y="8394"/>
                  </a:lnTo>
                  <a:lnTo>
                    <a:pt x="29974" y="8355"/>
                  </a:lnTo>
                  <a:lnTo>
                    <a:pt x="29963" y="8317"/>
                  </a:lnTo>
                  <a:lnTo>
                    <a:pt x="29953" y="8279"/>
                  </a:lnTo>
                  <a:lnTo>
                    <a:pt x="29941" y="8242"/>
                  </a:lnTo>
                  <a:lnTo>
                    <a:pt x="29928" y="8204"/>
                  </a:lnTo>
                  <a:lnTo>
                    <a:pt x="29914" y="8168"/>
                  </a:lnTo>
                  <a:lnTo>
                    <a:pt x="29900" y="8130"/>
                  </a:lnTo>
                  <a:lnTo>
                    <a:pt x="29884" y="8095"/>
                  </a:lnTo>
                  <a:lnTo>
                    <a:pt x="29867" y="8058"/>
                  </a:lnTo>
                  <a:lnTo>
                    <a:pt x="29850" y="8023"/>
                  </a:lnTo>
                  <a:lnTo>
                    <a:pt x="29831" y="7989"/>
                  </a:lnTo>
                  <a:lnTo>
                    <a:pt x="29811" y="7954"/>
                  </a:lnTo>
                  <a:lnTo>
                    <a:pt x="29790" y="7920"/>
                  </a:lnTo>
                  <a:lnTo>
                    <a:pt x="29767" y="7887"/>
                  </a:lnTo>
                  <a:lnTo>
                    <a:pt x="29745" y="7853"/>
                  </a:lnTo>
                  <a:lnTo>
                    <a:pt x="29721" y="7821"/>
                  </a:lnTo>
                  <a:lnTo>
                    <a:pt x="29696" y="7789"/>
                  </a:lnTo>
                  <a:lnTo>
                    <a:pt x="29670" y="7758"/>
                  </a:lnTo>
                  <a:lnTo>
                    <a:pt x="29643" y="7726"/>
                  </a:lnTo>
                  <a:lnTo>
                    <a:pt x="29613" y="7696"/>
                  </a:lnTo>
                  <a:lnTo>
                    <a:pt x="29584" y="7666"/>
                  </a:lnTo>
                  <a:lnTo>
                    <a:pt x="29553" y="7637"/>
                  </a:lnTo>
                  <a:lnTo>
                    <a:pt x="29522" y="7609"/>
                  </a:lnTo>
                  <a:lnTo>
                    <a:pt x="29488" y="7581"/>
                  </a:lnTo>
                  <a:lnTo>
                    <a:pt x="29454" y="7554"/>
                  </a:lnTo>
                  <a:lnTo>
                    <a:pt x="29417" y="7517"/>
                  </a:lnTo>
                  <a:lnTo>
                    <a:pt x="29384" y="7487"/>
                  </a:lnTo>
                  <a:lnTo>
                    <a:pt x="29355" y="7461"/>
                  </a:lnTo>
                  <a:lnTo>
                    <a:pt x="29331" y="7439"/>
                  </a:lnTo>
                  <a:lnTo>
                    <a:pt x="29297" y="7412"/>
                  </a:lnTo>
                  <a:lnTo>
                    <a:pt x="29285" y="7403"/>
                  </a:lnTo>
                  <a:close/>
                </a:path>
              </a:pathLst>
            </a:custGeom>
            <a:solidFill>
              <a:srgbClr val="D8E6F5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rIns="252000" anchor="ctr">
              <a:normAutofit/>
            </a:bodyPr>
            <a:lstStyle/>
            <a:p>
              <a:pPr algn="ctr">
                <a:defRPr/>
              </a:pPr>
              <a:r>
                <a:rPr lang="en-US" altLang="zh-CN" sz="2800" b="1" dirty="0" err="1" smtClean="0"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Xong</a:t>
              </a:r>
              <a:endParaRPr lang="zh-CN" altLang="en-US" sz="2800" b="1" dirty="0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5" name="图片 8">
              <a:extLst>
                <a:ext uri="{FF2B5EF4-FFF2-40B4-BE49-F238E27FC236}">
                  <a16:creationId xmlns="" xmlns:a16="http://schemas.microsoft.com/office/drawing/2014/main" id="{CC8CF976-42F3-451B-BBEB-F381AFF4BF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18341" r="17085" b="26262"/>
            <a:stretch/>
          </p:blipFill>
          <p:spPr>
            <a:xfrm>
              <a:off x="4422936" y="1763505"/>
              <a:ext cx="1076845" cy="719465"/>
            </a:xfrm>
            <a:prstGeom prst="rect">
              <a:avLst/>
            </a:prstGeom>
          </p:spPr>
        </p:pic>
      </p:grpSp>
      <p:sp>
        <p:nvSpPr>
          <p:cNvPr id="22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8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240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appy Cute Little Kid Boy And Girl Go To School Royalty Free Cliparts,  Vectors, And Stock Illustration. Image 139341978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2385" y1="44032" x2="53231" y2="82735"/>
                        <a14:foregroundMark x1="24692" y1="85632" x2="75692" y2="73581"/>
                        <a14:foregroundMark x1="35385" y1="69177" x2="35385" y2="75087"/>
                        <a14:foregroundMark x1="28923" y1="58169" x2="29615" y2="58980"/>
                        <a14:foregroundMark x1="29077" y1="55620" x2="30462" y2="57358"/>
                        <a14:foregroundMark x1="30769" y1="54809" x2="32538" y2="58401"/>
                        <a14:foregroundMark x1="35077" y1="51796" x2="32308" y2="59444"/>
                        <a14:foregroundMark x1="57000" y1="60718" x2="64462" y2="54577"/>
                        <a14:foregroundMark x1="82154" y1="11472" x2="82154" y2="25608"/>
                        <a14:foregroundMark x1="82846" y1="7184" x2="82846" y2="7184"/>
                        <a14:foregroundMark x1="86077" y1="8691" x2="86077" y2="8691"/>
                        <a14:foregroundMark x1="88308" y1="9502" x2="88308" y2="9502"/>
                        <a14:foregroundMark x1="90000" y1="13094" x2="90000" y2="13094"/>
                        <a14:foregroundMark x1="6154" y1="17381" x2="6154" y2="17381"/>
                        <a14:foregroundMark x1="22308" y1="16686" x2="22308" y2="16686"/>
                        <a14:foregroundMark x1="34692" y1="8922" x2="34692" y2="8922"/>
                        <a14:foregroundMark x1="64308" y1="9502" x2="64308" y2="9502"/>
                        <a14:foregroundMark x1="57846" y1="31286" x2="57846" y2="31286"/>
                        <a14:foregroundMark x1="29923" y1="42526" x2="29923" y2="42526"/>
                        <a14:foregroundMark x1="11385" y1="52839" x2="14769" y2="53534"/>
                        <a14:foregroundMark x1="87154" y1="49247" x2="87154" y2="49247"/>
                        <a14:foregroundMark x1="90385" y1="35110" x2="90385" y2="35110"/>
                        <a14:foregroundMark x1="10692" y1="35574" x2="10692" y2="35574"/>
                        <a14:foregroundMark x1="12077" y1="22248" x2="12077" y2="22248"/>
                        <a14:foregroundMark x1="17692" y1="30475" x2="17692" y2="30475"/>
                        <a14:foregroundMark x1="7154" y1="41715" x2="7154" y2="41715"/>
                        <a14:foregroundMark x1="80462" y1="7648" x2="80462" y2="7648"/>
                        <a14:foregroundMark x1="77769" y1="9733" x2="77769" y2="9733"/>
                        <a14:foregroundMark x1="76769" y1="13094" x2="76769" y2="13094"/>
                        <a14:foregroundMark x1="75538" y1="16338" x2="75538" y2="16338"/>
                        <a14:foregroundMark x1="75538" y1="21321" x2="75538" y2="21321"/>
                        <a14:foregroundMark x1="75385" y1="24565" x2="75385" y2="24565"/>
                        <a14:foregroundMark x1="78077" y1="27462" x2="78077" y2="27462"/>
                        <a14:foregroundMark x1="80154" y1="29780" x2="80154" y2="29780"/>
                        <a14:foregroundMark x1="83077" y1="30475" x2="83077" y2="30475"/>
                        <a14:foregroundMark x1="86077" y1="29780" x2="86077" y2="29780"/>
                        <a14:foregroundMark x1="87769" y1="27926" x2="87769" y2="27926"/>
                        <a14:foregroundMark x1="90000" y1="25145" x2="90000" y2="25145"/>
                        <a14:foregroundMark x1="90385" y1="21321" x2="90385" y2="21321"/>
                        <a14:foregroundMark x1="91000" y1="16338" x2="91000" y2="16338"/>
                        <a14:foregroundMark x1="5308" y1="56547" x2="8385" y2="58285"/>
                        <a14:foregroundMark x1="10769" y1="49363" x2="10769" y2="49363"/>
                        <a14:foregroundMark x1="14462" y1="47740" x2="14462" y2="47740"/>
                        <a14:foregroundMark x1="33923" y1="65238" x2="33538" y2="745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757" y="361950"/>
            <a:ext cx="6553200" cy="435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3"/>
          <p:cNvGrpSpPr/>
          <p:nvPr/>
        </p:nvGrpSpPr>
        <p:grpSpPr>
          <a:xfrm>
            <a:off x="523830" y="520342"/>
            <a:ext cx="2632552" cy="1902853"/>
            <a:chOff x="1860522" y="1446509"/>
            <a:chExt cx="3277481" cy="2309600"/>
          </a:xfrm>
        </p:grpSpPr>
        <p:grpSp>
          <p:nvGrpSpPr>
            <p:cNvPr id="4" name="组合 24"/>
            <p:cNvGrpSpPr/>
            <p:nvPr/>
          </p:nvGrpSpPr>
          <p:grpSpPr>
            <a:xfrm>
              <a:off x="1866512" y="1446509"/>
              <a:ext cx="3271491" cy="2309600"/>
              <a:chOff x="3246438" y="1068388"/>
              <a:chExt cx="5711825" cy="4678363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6" name="Freeform 5"/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7" name="Freeform 6"/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10" name="Freeform 9"/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grpSp>
            <p:nvGrpSpPr>
              <p:cNvPr id="13" name="组合 33"/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4" name="Freeform 12"/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15" name="Freeform 13"/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16" name="Freeform 14"/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17" name="Freeform 15"/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18" name="Freeform 16"/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19" name="Freeform 17"/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0" name="Freeform 18"/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1" name="Freeform 19"/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2" name="Freeform 20"/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3" name="Freeform 21"/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4" name="Freeform 22"/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5" name="Freeform 23"/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6" name="Freeform 24"/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7" name="Freeform 25"/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8" name="Freeform 26"/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9" name="Freeform 27"/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0" name="Freeform 28"/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1" name="Freeform 29"/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2" name="Freeform 30"/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3" name="Freeform 31"/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4" name="Freeform 32"/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5" name="Freeform 33"/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6" name="Freeform 34"/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7" name="Freeform 35"/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8" name="Freeform 36"/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9" name="Freeform 37"/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0" name="Freeform 38"/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1" name="Freeform 39"/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2" name="Freeform 40"/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3" name="Freeform 41"/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4" name="Freeform 42"/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5" name="Freeform 43"/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6" name="Freeform 44"/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7" name="Freeform 45"/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8" name="Freeform 46"/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9" name="Freeform 47"/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0" name="Freeform 48"/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1" name="Freeform 49"/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2" name="Freeform 50"/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3" name="Freeform 51"/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4" name="Freeform 52"/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5" name="Freeform 53"/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6" name="Freeform 54"/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7" name="Freeform 55"/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8" name="Freeform 56"/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9" name="Freeform 57"/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0" name="Freeform 58"/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1" name="Freeform 59"/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2" name="Freeform 60"/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3" name="Freeform 61"/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4" name="Freeform 62"/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5" name="Freeform 63"/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6" name="Freeform 64"/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7" name="Freeform 65"/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8" name="Freeform 66"/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9" name="Freeform 67"/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0" name="Freeform 68"/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1" name="Freeform 69"/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2" name="Freeform 70"/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3" name="Freeform 71"/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4" name="Freeform 72"/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5" name="Freeform 73"/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6" name="Freeform 74"/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7" name="Freeform 75"/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8" name="Freeform 76"/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9" name="Freeform 77"/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0" name="Freeform 78"/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1" name="Freeform 79"/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2" name="Freeform 80"/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3" name="Freeform 81"/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4" name="Freeform 82"/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5" name="Freeform 83"/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6" name="Freeform 84"/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7" name="Freeform 85"/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8" name="Freeform 86"/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9" name="Freeform 87"/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90" name="Freeform 88"/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91" name="Freeform 89"/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92" name="Freeform 90"/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93" name="Freeform 91"/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94" name="Freeform 92"/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</p:grpSp>
        </p:grpSp>
        <p:sp>
          <p:nvSpPr>
            <p:cNvPr id="5" name="文本框 49"/>
            <p:cNvSpPr txBox="1">
              <a:spLocks noChangeArrowheads="1"/>
            </p:cNvSpPr>
            <p:nvPr/>
          </p:nvSpPr>
          <p:spPr bwMode="auto">
            <a:xfrm>
              <a:off x="1860522" y="2024238"/>
              <a:ext cx="3011454" cy="1134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0" algn="ctr">
                <a:lnSpc>
                  <a:spcPct val="114000"/>
                </a:lnSpc>
              </a:pPr>
              <a:r>
                <a:rPr lang="en-US" altLang="zh-CN" sz="24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CHÉP BÀI VÀO VỞ LUYỆN VIẾT 2</a:t>
              </a:r>
            </a:p>
          </p:txBody>
        </p:sp>
      </p:grpSp>
      <p:sp>
        <p:nvSpPr>
          <p:cNvPr id="95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96" name="Picture 9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517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634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634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27123754"/>
  <p:tag name="MH_LIBRARY" val="GRAPHIC"/>
  <p:tag name="MH_ORDER" val="Picture 1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jdbofdrq">
      <a:majorFont>
        <a:latin typeface="微软雅黑" panose="020F0302020204030204"/>
        <a:ea typeface="义启小魏楷"/>
        <a:cs typeface=""/>
      </a:majorFont>
      <a:minorFont>
        <a:latin typeface="微软雅黑" panose="020F0502020204030204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795</Words>
  <Application>Microsoft Office PowerPoint</Application>
  <PresentationFormat>On-screen Show (16:9)</PresentationFormat>
  <Paragraphs>125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Office Theme</vt:lpstr>
      <vt:lpstr>www.jpppt.com</vt:lpstr>
      <vt:lpstr>2_Office 主题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Hồng</dc:creator>
  <cp:lastModifiedBy>MYLAPTOP</cp:lastModifiedBy>
  <cp:revision>11</cp:revision>
  <dcterms:created xsi:type="dcterms:W3CDTF">2021-11-25T15:04:08Z</dcterms:created>
  <dcterms:modified xsi:type="dcterms:W3CDTF">2021-11-25T16:41:16Z</dcterms:modified>
</cp:coreProperties>
</file>