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 id="2147483703" r:id="rId4"/>
    <p:sldMasterId id="2147483714" r:id="rId5"/>
    <p:sldMasterId id="2147483726" r:id="rId6"/>
  </p:sldMasterIdLst>
  <p:notesMasterIdLst>
    <p:notesMasterId r:id="rId27"/>
  </p:notesMasterIdLst>
  <p:sldIdLst>
    <p:sldId id="257" r:id="rId7"/>
    <p:sldId id="264" r:id="rId8"/>
    <p:sldId id="267" r:id="rId9"/>
    <p:sldId id="259" r:id="rId10"/>
    <p:sldId id="260" r:id="rId11"/>
    <p:sldId id="265" r:id="rId12"/>
    <p:sldId id="266" r:id="rId13"/>
    <p:sldId id="268" r:id="rId14"/>
    <p:sldId id="269" r:id="rId15"/>
    <p:sldId id="270" r:id="rId16"/>
    <p:sldId id="271" r:id="rId17"/>
    <p:sldId id="272" r:id="rId18"/>
    <p:sldId id="273" r:id="rId19"/>
    <p:sldId id="275" r:id="rId20"/>
    <p:sldId id="274" r:id="rId21"/>
    <p:sldId id="278" r:id="rId22"/>
    <p:sldId id="279" r:id="rId23"/>
    <p:sldId id="261" r:id="rId24"/>
    <p:sldId id="262" r:id="rId25"/>
    <p:sldId id="263"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83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25E26-0005-48C1-A64B-64DFC936BCC7}" type="datetimeFigureOut">
              <a:rPr lang="en-US" smtClean="0"/>
              <a:t>05/12/2021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825FC6-A44F-4336-8977-94D3A33894B5}" type="slidenum">
              <a:rPr lang="en-US" smtClean="0"/>
              <a:t>‹#›</a:t>
            </a:fld>
            <a:endParaRPr lang="en-US"/>
          </a:p>
        </p:txBody>
      </p:sp>
    </p:spTree>
    <p:extLst>
      <p:ext uri="{BB962C8B-B14F-4D97-AF65-F5344CB8AC3E}">
        <p14:creationId xmlns:p14="http://schemas.microsoft.com/office/powerpoint/2010/main" val="3707820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31024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0366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0394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8191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81850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825FC6-A44F-4336-8977-94D3A33894B5}" type="slidenum">
              <a:rPr lang="en-US" smtClean="0"/>
              <a:t>14</a:t>
            </a:fld>
            <a:endParaRPr lang="en-US"/>
          </a:p>
        </p:txBody>
      </p:sp>
    </p:spTree>
    <p:extLst>
      <p:ext uri="{BB962C8B-B14F-4D97-AF65-F5344CB8AC3E}">
        <p14:creationId xmlns:p14="http://schemas.microsoft.com/office/powerpoint/2010/main" val="783839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566880-BE5E-49CB-981E-D166EF8D4EA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46818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7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9417F28-CD19-44A0-A4B5-712B46AFB1F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330975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9417F28-CD19-44A0-A4B5-712B46AFB1F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54721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484136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52371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78713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70805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083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47026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825FC6-A44F-4336-8977-94D3A33894B5}" type="slidenum">
              <a:rPr lang="en-US" smtClean="0"/>
              <a:t>6</a:t>
            </a:fld>
            <a:endParaRPr lang="en-US"/>
          </a:p>
        </p:txBody>
      </p:sp>
    </p:spTree>
    <p:extLst>
      <p:ext uri="{BB962C8B-B14F-4D97-AF65-F5344CB8AC3E}">
        <p14:creationId xmlns:p14="http://schemas.microsoft.com/office/powerpoint/2010/main" val="388585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5744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6247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8796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5170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152400" y="133350"/>
            <a:ext cx="8763000" cy="4884098"/>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8" name="TextBox 7"/>
          <p:cNvSpPr txBox="1"/>
          <p:nvPr userDrawn="1"/>
        </p:nvSpPr>
        <p:spPr>
          <a:xfrm>
            <a:off x="-180480" y="-43225"/>
            <a:ext cx="776036" cy="169277"/>
          </a:xfrm>
          <a:prstGeom prst="rect">
            <a:avLst/>
          </a:prstGeom>
          <a:noFill/>
        </p:spPr>
        <p:txBody>
          <a:bodyPr wrap="square" rtlCol="0">
            <a:spAutoFit/>
          </a:bodyPr>
          <a:lstStyle/>
          <a:p>
            <a:pPr algn="ctr" defTabSz="685800"/>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6029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222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2904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4560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351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9033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1101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3226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159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933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1041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1235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2" name="TextBox 1"/>
          <p:cNvSpPr txBox="1"/>
          <p:nvPr userDrawn="1"/>
        </p:nvSpPr>
        <p:spPr>
          <a:xfrm>
            <a:off x="-259993" y="-17071"/>
            <a:ext cx="776036" cy="169277"/>
          </a:xfrm>
          <a:prstGeom prst="rect">
            <a:avLst/>
          </a:prstGeom>
          <a:noFill/>
        </p:spPr>
        <p:txBody>
          <a:bodyPr wrap="square" rtlCol="0">
            <a:spAutoFit/>
          </a:bodyPr>
          <a:lstStyle/>
          <a:p>
            <a:pPr algn="ctr" defTabSz="68580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798435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7" name="TextBox 6"/>
          <p:cNvSpPr txBox="1"/>
          <p:nvPr userDrawn="1"/>
        </p:nvSpPr>
        <p:spPr>
          <a:xfrm>
            <a:off x="-180480" y="-43225"/>
            <a:ext cx="530337" cy="169277"/>
          </a:xfrm>
          <a:prstGeom prst="rect">
            <a:avLst/>
          </a:prstGeom>
          <a:noFill/>
        </p:spPr>
        <p:txBody>
          <a:bodyPr wrap="square" rtlCol="0">
            <a:spAutoFit/>
          </a:bodyPr>
          <a:lstStyle/>
          <a:p>
            <a:pPr algn="ctr" defTabSz="68580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466047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7" name="TextBox 6"/>
          <p:cNvSpPr txBox="1"/>
          <p:nvPr userDrawn="1"/>
        </p:nvSpPr>
        <p:spPr>
          <a:xfrm>
            <a:off x="-180480" y="-43225"/>
            <a:ext cx="530337" cy="169277"/>
          </a:xfrm>
          <a:prstGeom prst="rect">
            <a:avLst/>
          </a:prstGeom>
          <a:noFill/>
        </p:spPr>
        <p:txBody>
          <a:bodyPr wrap="square" rtlCol="0">
            <a:spAutoFit/>
          </a:bodyPr>
          <a:lstStyle/>
          <a:p>
            <a:pPr algn="ctr" defTabSz="68580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144171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8" name="TextBox 7"/>
          <p:cNvSpPr txBox="1"/>
          <p:nvPr userDrawn="1"/>
        </p:nvSpPr>
        <p:spPr>
          <a:xfrm>
            <a:off x="-180480" y="-43225"/>
            <a:ext cx="530337" cy="169277"/>
          </a:xfrm>
          <a:prstGeom prst="rect">
            <a:avLst/>
          </a:prstGeom>
          <a:noFill/>
        </p:spPr>
        <p:txBody>
          <a:bodyPr wrap="square" rtlCol="0">
            <a:spAutoFit/>
          </a:bodyPr>
          <a:lstStyle/>
          <a:p>
            <a:pPr algn="ctr" defTabSz="68580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241554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1525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4584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243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2630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500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5708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753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121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6278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621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5266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36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6425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1020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094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05/12/2021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1466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9559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76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3285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9561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5980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529758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065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9413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493022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2021/12/5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04472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53300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1316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74513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746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577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135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87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650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653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865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645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5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820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822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415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75" indent="0" algn="ctr">
              <a:buNone/>
              <a:defRPr>
                <a:solidFill>
                  <a:schemeClr val="tx1">
                    <a:tint val="75000"/>
                  </a:schemeClr>
                </a:solidFill>
              </a:defRPr>
            </a:lvl3pPr>
            <a:lvl4pPr marL="1371260" indent="0" algn="ctr">
              <a:buNone/>
              <a:defRPr>
                <a:solidFill>
                  <a:schemeClr val="tx1">
                    <a:tint val="75000"/>
                  </a:schemeClr>
                </a:solidFill>
              </a:defRPr>
            </a:lvl4pPr>
            <a:lvl5pPr marL="1828349" indent="0" algn="ctr">
              <a:buNone/>
              <a:defRPr>
                <a:solidFill>
                  <a:schemeClr val="tx1">
                    <a:tint val="75000"/>
                  </a:schemeClr>
                </a:solidFill>
              </a:defRPr>
            </a:lvl5pPr>
            <a:lvl6pPr marL="2285430" indent="0" algn="ctr">
              <a:buNone/>
              <a:defRPr>
                <a:solidFill>
                  <a:schemeClr val="tx1">
                    <a:tint val="75000"/>
                  </a:schemeClr>
                </a:solidFill>
              </a:defRPr>
            </a:lvl6pPr>
            <a:lvl7pPr marL="2742512"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25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34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75" indent="0">
              <a:buNone/>
              <a:defRPr sz="1600">
                <a:solidFill>
                  <a:schemeClr val="tx1">
                    <a:tint val="75000"/>
                  </a:schemeClr>
                </a:solidFill>
              </a:defRPr>
            </a:lvl3pPr>
            <a:lvl4pPr marL="1371260" indent="0">
              <a:buNone/>
              <a:defRPr sz="1400">
                <a:solidFill>
                  <a:schemeClr val="tx1">
                    <a:tint val="75000"/>
                  </a:schemeClr>
                </a:solidFill>
              </a:defRPr>
            </a:lvl4pPr>
            <a:lvl5pPr marL="1828349" indent="0">
              <a:buNone/>
              <a:defRPr sz="1400">
                <a:solidFill>
                  <a:schemeClr val="tx1">
                    <a:tint val="75000"/>
                  </a:schemeClr>
                </a:solidFill>
              </a:defRPr>
            </a:lvl5pPr>
            <a:lvl6pPr marL="2285430" indent="0">
              <a:buNone/>
              <a:defRPr sz="1400">
                <a:solidFill>
                  <a:schemeClr val="tx1">
                    <a:tint val="75000"/>
                  </a:schemeClr>
                </a:solidFill>
              </a:defRPr>
            </a:lvl6pPr>
            <a:lvl7pPr marL="2742512"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2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713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82" indent="0">
              <a:buNone/>
              <a:defRPr sz="2000" b="1"/>
            </a:lvl2pPr>
            <a:lvl3pPr marL="914175"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082" indent="0">
              <a:buNone/>
              <a:defRPr sz="2000" b="1"/>
            </a:lvl2pPr>
            <a:lvl3pPr marL="914175"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825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302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279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82" indent="0">
              <a:buNone/>
              <a:defRPr sz="1200"/>
            </a:lvl2pPr>
            <a:lvl3pPr marL="914175"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356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228600" y="209550"/>
            <a:ext cx="8631662" cy="464820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2" name="TextBox 1"/>
          <p:cNvSpPr txBox="1"/>
          <p:nvPr userDrawn="1"/>
        </p:nvSpPr>
        <p:spPr>
          <a:xfrm>
            <a:off x="-180480" y="-43225"/>
            <a:ext cx="776036" cy="169277"/>
          </a:xfrm>
          <a:prstGeom prst="rect">
            <a:avLst/>
          </a:prstGeom>
          <a:noFill/>
        </p:spPr>
        <p:txBody>
          <a:bodyPr wrap="square" rtlCol="0">
            <a:spAutoFit/>
          </a:bodyPr>
          <a:lstStyle/>
          <a:p>
            <a:pPr algn="ctr" defTabSz="685800"/>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24954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82" indent="0">
              <a:buNone/>
              <a:defRPr sz="2800"/>
            </a:lvl2pPr>
            <a:lvl3pPr marL="914175" indent="0">
              <a:buNone/>
              <a:defRPr sz="2400"/>
            </a:lvl3pPr>
            <a:lvl4pPr marL="1371260" indent="0">
              <a:buNone/>
              <a:defRPr sz="2000"/>
            </a:lvl4pPr>
            <a:lvl5pPr marL="1828349" indent="0">
              <a:buNone/>
              <a:defRPr sz="2000"/>
            </a:lvl5pPr>
            <a:lvl6pPr marL="2285430" indent="0">
              <a:buNone/>
              <a:defRPr sz="2000"/>
            </a:lvl6pPr>
            <a:lvl7pPr marL="2742512" indent="0">
              <a:buNone/>
              <a:defRPr sz="2000"/>
            </a:lvl7pPr>
            <a:lvl8pPr marL="3199600" indent="0">
              <a:buNone/>
              <a:defRPr sz="2000"/>
            </a:lvl8pPr>
            <a:lvl9pPr marL="3656686" indent="0">
              <a:buNone/>
              <a:defRPr sz="20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082" indent="0">
              <a:buNone/>
              <a:defRPr sz="1200"/>
            </a:lvl2pPr>
            <a:lvl3pPr marL="914175"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55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421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20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304800" y="202252"/>
            <a:ext cx="8610600" cy="4807898"/>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8" name="TextBox 7"/>
          <p:cNvSpPr txBox="1"/>
          <p:nvPr userDrawn="1"/>
        </p:nvSpPr>
        <p:spPr>
          <a:xfrm>
            <a:off x="-180480" y="-43225"/>
            <a:ext cx="776036" cy="169277"/>
          </a:xfrm>
          <a:prstGeom prst="rect">
            <a:avLst/>
          </a:prstGeom>
          <a:noFill/>
        </p:spPr>
        <p:txBody>
          <a:bodyPr wrap="square" rtlCol="0">
            <a:spAutoFit/>
          </a:bodyPr>
          <a:lstStyle/>
          <a:p>
            <a:pPr algn="ctr" defTabSz="685800"/>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2219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152400" y="209550"/>
            <a:ext cx="8839200" cy="480060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8" name="TextBox 7"/>
          <p:cNvSpPr txBox="1"/>
          <p:nvPr userDrawn="1"/>
        </p:nvSpPr>
        <p:spPr>
          <a:xfrm>
            <a:off x="-328362" y="-50523"/>
            <a:ext cx="776036" cy="169277"/>
          </a:xfrm>
          <a:prstGeom prst="rect">
            <a:avLst/>
          </a:prstGeom>
          <a:noFill/>
        </p:spPr>
        <p:txBody>
          <a:bodyPr wrap="square" rtlCol="0">
            <a:spAutoFit/>
          </a:bodyPr>
          <a:lstStyle/>
          <a:p>
            <a:pPr algn="ctr" defTabSz="685800"/>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128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ags" Target="../tags/tag1.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2021/12/5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004282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2021/12/5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603741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189"/>
            <a:fld id="{B76D1223-53C8-4F6E-A0EE-C7ADC22EE3B7}" type="datetimeFigureOut">
              <a:rPr lang="en-US" smtClean="0">
                <a:solidFill>
                  <a:prstClr val="black">
                    <a:tint val="75000"/>
                  </a:prstClr>
                </a:solidFill>
              </a:rPr>
              <a:pPr defTabSz="457189"/>
              <a:t>05/12/2021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189"/>
            <a:fld id="{C347F815-C9D9-4C47-BF81-5524DE2DFFF4}"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22314869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8148124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C7FF618-6174-4A66-87B4-460A050731D4}"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flipH="1">
            <a:off x="8839200" y="0"/>
            <a:ext cx="304800" cy="3048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2430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175"/>
            <a:fld id="{95ACE571-1FFD-4B41-AC7C-9674B6907D98}" type="datetimeFigureOut">
              <a:rPr lang="en-US" smtClean="0">
                <a:solidFill>
                  <a:prstClr val="black">
                    <a:tint val="75000"/>
                  </a:prstClr>
                </a:solidFill>
              </a:rPr>
              <a:pPr defTabSz="914175"/>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17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175"/>
            <a:fld id="{911B44CB-F03C-4E30-BEFE-90513DEBA86B}" type="slidenum">
              <a:rPr lang="en-US" smtClean="0">
                <a:solidFill>
                  <a:prstClr val="black">
                    <a:tint val="75000"/>
                  </a:prstClr>
                </a:solidFill>
              </a:rPr>
              <a:pPr defTabSz="914175"/>
              <a:t>‹#›</a:t>
            </a:fld>
            <a:endParaRPr lang="en-US">
              <a:solidFill>
                <a:prstClr val="black">
                  <a:tint val="75000"/>
                </a:prstClr>
              </a:solidFill>
            </a:endParaRPr>
          </a:p>
        </p:txBody>
      </p:sp>
    </p:spTree>
    <p:extLst>
      <p:ext uri="{BB962C8B-B14F-4D97-AF65-F5344CB8AC3E}">
        <p14:creationId xmlns:p14="http://schemas.microsoft.com/office/powerpoint/2010/main" val="40779989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175" rtl="0" eaLnBrk="1" latinLnBrk="0" hangingPunct="1">
        <a:spcBef>
          <a:spcPct val="0"/>
        </a:spcBef>
        <a:buNone/>
        <a:defRPr sz="4400" kern="1200">
          <a:solidFill>
            <a:schemeClr val="tx1"/>
          </a:solidFill>
          <a:latin typeface="+mj-lt"/>
          <a:ea typeface="+mj-ea"/>
          <a:cs typeface="+mj-cs"/>
        </a:defRPr>
      </a:lvl1pPr>
    </p:titleStyle>
    <p:bodyStyle>
      <a:lvl1pPr marL="342812" indent="-342812" algn="l" defTabSz="9141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69" indent="-285680" algn="l" defTabSz="91417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16" indent="-228540" algn="l" defTabSz="91417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0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89"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7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06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45"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3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75" rtl="0" eaLnBrk="1" latinLnBrk="0" hangingPunct="1">
        <a:defRPr sz="1800" kern="1200">
          <a:solidFill>
            <a:schemeClr val="tx1"/>
          </a:solidFill>
          <a:latin typeface="+mn-lt"/>
          <a:ea typeface="+mn-ea"/>
          <a:cs typeface="+mn-cs"/>
        </a:defRPr>
      </a:lvl1pPr>
      <a:lvl2pPr marL="457082" algn="l" defTabSz="914175" rtl="0" eaLnBrk="1" latinLnBrk="0" hangingPunct="1">
        <a:defRPr sz="1800" kern="1200">
          <a:solidFill>
            <a:schemeClr val="tx1"/>
          </a:solidFill>
          <a:latin typeface="+mn-lt"/>
          <a:ea typeface="+mn-ea"/>
          <a:cs typeface="+mn-cs"/>
        </a:defRPr>
      </a:lvl2pPr>
      <a:lvl3pPr marL="914175" algn="l" defTabSz="914175" rtl="0" eaLnBrk="1" latinLnBrk="0" hangingPunct="1">
        <a:defRPr sz="1800" kern="1200">
          <a:solidFill>
            <a:schemeClr val="tx1"/>
          </a:solidFill>
          <a:latin typeface="+mn-lt"/>
          <a:ea typeface="+mn-ea"/>
          <a:cs typeface="+mn-cs"/>
        </a:defRPr>
      </a:lvl3pPr>
      <a:lvl4pPr marL="1371260" algn="l" defTabSz="914175" rtl="0" eaLnBrk="1" latinLnBrk="0" hangingPunct="1">
        <a:defRPr sz="1800" kern="1200">
          <a:solidFill>
            <a:schemeClr val="tx1"/>
          </a:solidFill>
          <a:latin typeface="+mn-lt"/>
          <a:ea typeface="+mn-ea"/>
          <a:cs typeface="+mn-cs"/>
        </a:defRPr>
      </a:lvl4pPr>
      <a:lvl5pPr marL="1828349" algn="l" defTabSz="914175" rtl="0" eaLnBrk="1" latinLnBrk="0" hangingPunct="1">
        <a:defRPr sz="1800" kern="1200">
          <a:solidFill>
            <a:schemeClr val="tx1"/>
          </a:solidFill>
          <a:latin typeface="+mn-lt"/>
          <a:ea typeface="+mn-ea"/>
          <a:cs typeface="+mn-cs"/>
        </a:defRPr>
      </a:lvl5pPr>
      <a:lvl6pPr marL="2285430" algn="l" defTabSz="914175" rtl="0" eaLnBrk="1" latinLnBrk="0" hangingPunct="1">
        <a:defRPr sz="1800" kern="1200">
          <a:solidFill>
            <a:schemeClr val="tx1"/>
          </a:solidFill>
          <a:latin typeface="+mn-lt"/>
          <a:ea typeface="+mn-ea"/>
          <a:cs typeface="+mn-cs"/>
        </a:defRPr>
      </a:lvl6pPr>
      <a:lvl7pPr marL="2742512" algn="l" defTabSz="914175" rtl="0" eaLnBrk="1" latinLnBrk="0" hangingPunct="1">
        <a:defRPr sz="1800" kern="1200">
          <a:solidFill>
            <a:schemeClr val="tx1"/>
          </a:solidFill>
          <a:latin typeface="+mn-lt"/>
          <a:ea typeface="+mn-ea"/>
          <a:cs typeface="+mn-cs"/>
        </a:defRPr>
      </a:lvl7pPr>
      <a:lvl8pPr marL="3199600" algn="l" defTabSz="914175" rtl="0" eaLnBrk="1" latinLnBrk="0" hangingPunct="1">
        <a:defRPr sz="1800" kern="1200">
          <a:solidFill>
            <a:schemeClr val="tx1"/>
          </a:solidFill>
          <a:latin typeface="+mn-lt"/>
          <a:ea typeface="+mn-ea"/>
          <a:cs typeface="+mn-cs"/>
        </a:defRPr>
      </a:lvl8pPr>
      <a:lvl9pPr marL="3656686" algn="l" defTabSz="91417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jpeg"/><Relationship Id="rId7" Type="http://schemas.openxmlformats.org/officeDocument/2006/relationships/hyperlink" Target="https://www.facebook.com/vuhong197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hyperlink" Target="mailto:hongvu7219@gmail.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facebook.com/vuhong1972" TargetMode="External"/><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hyperlink" Target="mailto:hongvu7219@gmail.com"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facebook.com/vuhong1972" TargetMode="External"/><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6.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63.xml"/><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jp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6.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hyperlink" Target="mailto:hongvu7219@gmail.com"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facebook.com/vuhong1972" TargetMode="External"/><Relationship Id="rId5" Type="http://schemas.microsoft.com/office/2007/relationships/hdphoto" Target="../media/hdphoto8.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jpeg"/><Relationship Id="rId7" Type="http://schemas.openxmlformats.org/officeDocument/2006/relationships/hyperlink" Target="https://www.facebook.com/vuhong1972"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jpeg"/><Relationship Id="rId7" Type="http://schemas.openxmlformats.org/officeDocument/2006/relationships/hyperlink" Target="https://www.facebook.com/vuhong1972"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jpeg"/><Relationship Id="rId7"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3.wdp"/><Relationship Id="rId11"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www.facebook.com/vuhong1972" TargetMode="External"/><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0.gif"/><Relationship Id="rId5" Type="http://schemas.openxmlformats.org/officeDocument/2006/relationships/image" Target="../media/image6.png"/><Relationship Id="rId4" Type="http://schemas.openxmlformats.org/officeDocument/2006/relationships/hyperlink" Target="mailto:hongvu7219@gmail.com" TargetMode="Externa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grpSp>
        <p:nvGrpSpPr>
          <p:cNvPr id="15" name="组合 14"/>
          <p:cNvGrpSpPr/>
          <p:nvPr/>
        </p:nvGrpSpPr>
        <p:grpSpPr>
          <a:xfrm>
            <a:off x="-1925126" y="-177627"/>
            <a:ext cx="7104788" cy="5907398"/>
            <a:chOff x="-3201796" y="-1128035"/>
            <a:chExt cx="10829221" cy="9004143"/>
          </a:xfrm>
        </p:grpSpPr>
        <p:pic>
          <p:nvPicPr>
            <p:cNvPr id="14" name="图片 13"/>
            <p:cNvPicPr>
              <a:picLocks noChangeAspect="1"/>
            </p:cNvPicPr>
            <p:nvPr/>
          </p:nvPicPr>
          <p:blipFill rotWithShape="1">
            <a:blip r:embed="rId4"/>
            <a:srcRect l="14627" t="15673" r="18441" b="20000"/>
            <a:stretch/>
          </p:blipFill>
          <p:spPr>
            <a:xfrm>
              <a:off x="-1788695" y="-1128035"/>
              <a:ext cx="8646693" cy="831412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796" y="-265474"/>
              <a:ext cx="7371354" cy="737135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691" y="960374"/>
              <a:ext cx="6915734" cy="6915734"/>
            </a:xfrm>
            <a:prstGeom prst="rect">
              <a:avLst/>
            </a:prstGeom>
          </p:spPr>
        </p:pic>
      </p:grpSp>
      <p:sp>
        <p:nvSpPr>
          <p:cNvPr id="7" name="文本框 17"/>
          <p:cNvSpPr txBox="1">
            <a:spLocks noChangeArrowheads="1"/>
          </p:cNvSpPr>
          <p:nvPr/>
        </p:nvSpPr>
        <p:spPr bwMode="auto">
          <a:xfrm>
            <a:off x="4042611" y="323222"/>
            <a:ext cx="5378114" cy="254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3" tIns="25717" rIns="51423" bIns="25717">
            <a:spAutoFit/>
          </a:bodyPr>
          <a:lstStyle>
            <a:lvl1pPr defTabSz="512763">
              <a:defRPr>
                <a:solidFill>
                  <a:schemeClr val="tx1"/>
                </a:solidFill>
                <a:latin typeface="Calibri" pitchFamily="34" charset="0"/>
              </a:defRPr>
            </a:lvl1pPr>
            <a:lvl2pPr marL="742950" indent="-285750" defTabSz="512763">
              <a:defRPr>
                <a:solidFill>
                  <a:schemeClr val="tx1"/>
                </a:solidFill>
                <a:latin typeface="Calibri" pitchFamily="34" charset="0"/>
              </a:defRPr>
            </a:lvl2pPr>
            <a:lvl3pPr marL="1143000" indent="-228600" defTabSz="512763">
              <a:defRPr>
                <a:solidFill>
                  <a:schemeClr val="tx1"/>
                </a:solidFill>
                <a:latin typeface="Calibri" pitchFamily="34" charset="0"/>
              </a:defRPr>
            </a:lvl3pPr>
            <a:lvl4pPr marL="1600200" indent="-228600" defTabSz="512763">
              <a:defRPr>
                <a:solidFill>
                  <a:schemeClr val="tx1"/>
                </a:solidFill>
                <a:latin typeface="Calibri" pitchFamily="34" charset="0"/>
              </a:defRPr>
            </a:lvl4pPr>
            <a:lvl5pPr marL="2057400" indent="-228600" defTabSz="512763">
              <a:defRPr>
                <a:solidFill>
                  <a:schemeClr val="tx1"/>
                </a:solidFill>
                <a:latin typeface="Calibri" pitchFamily="34" charset="0"/>
              </a:defRPr>
            </a:lvl5pPr>
            <a:lvl6pPr marL="2514600" indent="-228600" defTabSz="512763" eaLnBrk="0" fontAlgn="base" hangingPunct="0">
              <a:spcBef>
                <a:spcPct val="0"/>
              </a:spcBef>
              <a:spcAft>
                <a:spcPct val="0"/>
              </a:spcAft>
              <a:defRPr>
                <a:solidFill>
                  <a:schemeClr val="tx1"/>
                </a:solidFill>
                <a:latin typeface="Calibri" pitchFamily="34" charset="0"/>
              </a:defRPr>
            </a:lvl6pPr>
            <a:lvl7pPr marL="2971800" indent="-228600" defTabSz="512763" eaLnBrk="0" fontAlgn="base" hangingPunct="0">
              <a:spcBef>
                <a:spcPct val="0"/>
              </a:spcBef>
              <a:spcAft>
                <a:spcPct val="0"/>
              </a:spcAft>
              <a:defRPr>
                <a:solidFill>
                  <a:schemeClr val="tx1"/>
                </a:solidFill>
                <a:latin typeface="Calibri" pitchFamily="34" charset="0"/>
              </a:defRPr>
            </a:lvl7pPr>
            <a:lvl8pPr marL="3429000" indent="-228600" defTabSz="512763" eaLnBrk="0" fontAlgn="base" hangingPunct="0">
              <a:spcBef>
                <a:spcPct val="0"/>
              </a:spcBef>
              <a:spcAft>
                <a:spcPct val="0"/>
              </a:spcAft>
              <a:defRPr>
                <a:solidFill>
                  <a:schemeClr val="tx1"/>
                </a:solidFill>
                <a:latin typeface="Calibri" pitchFamily="34" charset="0"/>
              </a:defRPr>
            </a:lvl8pPr>
            <a:lvl9pPr marL="3886200" indent="-228600" defTabSz="512763" eaLnBrk="0" fontAlgn="base" hangingPunct="0">
              <a:spcBef>
                <a:spcPct val="0"/>
              </a:spcBef>
              <a:spcAft>
                <a:spcPct val="0"/>
              </a:spcAft>
              <a:defRPr>
                <a:solidFill>
                  <a:schemeClr val="tx1"/>
                </a:solidFill>
                <a:latin typeface="Calibri" pitchFamily="34" charset="0"/>
              </a:defRPr>
            </a:lvl9pPr>
          </a:lstStyle>
          <a:p>
            <a:pPr algn="ctr"/>
            <a:r>
              <a:rPr lang="en-US" altLang="zh-CN" sz="5400" b="1" dirty="0" err="1">
                <a:solidFill>
                  <a:prstClr val="white"/>
                </a:solidFill>
                <a:latin typeface="HP001 4 hàng" pitchFamily="34" charset="0"/>
                <a:cs typeface="Arial-Rounded" pitchFamily="34" charset="0"/>
              </a:rPr>
              <a:t>Chào</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mừng</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các</a:t>
            </a:r>
            <a:r>
              <a:rPr lang="en-US" altLang="zh-CN" sz="5400" b="1" dirty="0">
                <a:solidFill>
                  <a:prstClr val="white"/>
                </a:solidFill>
                <a:latin typeface="HP001 4 hàng" pitchFamily="34" charset="0"/>
                <a:cs typeface="Arial-Rounded" pitchFamily="34" charset="0"/>
              </a:rPr>
              <a:t> con </a:t>
            </a:r>
            <a:r>
              <a:rPr lang="vi-VN" altLang="zh-CN" sz="5400" b="1" dirty="0">
                <a:solidFill>
                  <a:prstClr val="white"/>
                </a:solidFill>
                <a:latin typeface="HP001 4 hàng" pitchFamily="34" charset="0"/>
                <a:cs typeface="Arial-Rounded" pitchFamily="34" charset="0"/>
              </a:rPr>
              <a:t>đế</a:t>
            </a:r>
            <a:r>
              <a:rPr lang="en-US" altLang="zh-CN" sz="5400" b="1" dirty="0">
                <a:solidFill>
                  <a:prstClr val="white"/>
                </a:solidFill>
                <a:latin typeface="HP001 4 hàng" pitchFamily="34" charset="0"/>
                <a:cs typeface="Arial-Rounded" pitchFamily="34" charset="0"/>
              </a:rPr>
              <a:t>n </a:t>
            </a:r>
            <a:r>
              <a:rPr lang="en-US" altLang="zh-CN" sz="5400" b="1" dirty="0" err="1">
                <a:solidFill>
                  <a:prstClr val="white"/>
                </a:solidFill>
                <a:latin typeface="HP001 4 hàng" pitchFamily="34" charset="0"/>
                <a:cs typeface="Arial-Rounded" pitchFamily="34" charset="0"/>
              </a:rPr>
              <a:t>với</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tiết</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học</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Tiếng</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Việt</a:t>
            </a:r>
            <a:endParaRPr lang="zh-CN" altLang="en-US" sz="5400" b="1" dirty="0">
              <a:solidFill>
                <a:prstClr val="white"/>
              </a:solidFill>
              <a:latin typeface="HP001 4 hàng" pitchFamily="34" charset="0"/>
              <a:cs typeface="Arial-Rounded"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279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125" autoRev="1" fill="hold">
                                          <p:stCondLst>
                                            <p:cond delay="0"/>
                                          </p:stCondLst>
                                        </p:cTn>
                                        <p:tgtEl>
                                          <p:spTgt spid="7"/>
                                        </p:tgtEl>
                                        <p:attrNameLst>
                                          <p:attrName>ppt_w</p:attrName>
                                        </p:attrNameLst>
                                      </p:cBhvr>
                                    </p:anim>
                                    <p:anim by="(#ppt_w*0.50)" calcmode="lin" valueType="num">
                                      <p:cBhvr>
                                        <p:cTn id="15" dur="125" decel="50000" autoRev="1" fill="hold">
                                          <p:stCondLst>
                                            <p:cond delay="0"/>
                                          </p:stCondLst>
                                        </p:cTn>
                                        <p:tgtEl>
                                          <p:spTgt spid="7"/>
                                        </p:tgtEl>
                                        <p:attrNameLst>
                                          <p:attrName>ppt_x</p:attrName>
                                        </p:attrNameLst>
                                      </p:cBhvr>
                                    </p:anim>
                                    <p:anim from="(-#ppt_h/2)" to="(#ppt_y)" calcmode="lin" valueType="num">
                                      <p:cBhvr>
                                        <p:cTn id="16" dur="250" fill="hold">
                                          <p:stCondLst>
                                            <p:cond delay="0"/>
                                          </p:stCondLst>
                                        </p:cTn>
                                        <p:tgtEl>
                                          <p:spTgt spid="7"/>
                                        </p:tgtEl>
                                        <p:attrNameLst>
                                          <p:attrName>ppt_y</p:attrName>
                                        </p:attrNameLst>
                                      </p:cBhvr>
                                    </p:anim>
                                    <p:animRot by="21600000">
                                      <p:cBhvr>
                                        <p:cTn id="17" dur="25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380999" y="819150"/>
            <a:ext cx="4800601" cy="931022"/>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Arial-Rounded"/>
                <a:ea typeface="Arial-Rounded" pitchFamily="34" charset="0"/>
                <a:cs typeface="Arial-Rounded" pitchFamily="34" charset="0"/>
              </a:rPr>
              <a:t> - Con </a:t>
            </a:r>
            <a:r>
              <a:rPr lang="en-US" sz="2800" dirty="0" err="1">
                <a:solidFill>
                  <a:prstClr val="black"/>
                </a:solidFill>
                <a:latin typeface="Arial-Rounded"/>
                <a:ea typeface="Arial-Rounded" pitchFamily="34" charset="0"/>
                <a:cs typeface="Arial-Rounded" pitchFamily="34" charset="0"/>
              </a:rPr>
              <a:t>chữ</a:t>
            </a:r>
            <a:r>
              <a:rPr lang="en-US" sz="2800" dirty="0">
                <a:solidFill>
                  <a:prstClr val="black"/>
                </a:solidFill>
                <a:latin typeface="Arial-Rounded"/>
                <a:ea typeface="Arial-Rounded" pitchFamily="34" charset="0"/>
                <a:cs typeface="Arial-Rounded" pitchFamily="34" charset="0"/>
              </a:rPr>
              <a:t> </a:t>
            </a:r>
            <a:r>
              <a:rPr lang="en-US" sz="2800" b="1" dirty="0" smtClean="0">
                <a:solidFill>
                  <a:srgbClr val="FF0000"/>
                </a:solidFill>
                <a:latin typeface="HP001 4 hàng" pitchFamily="34" charset="0"/>
                <a:ea typeface="Arial-Rounded" pitchFamily="34" charset="0"/>
                <a:cs typeface="Arial-Rounded" pitchFamily="34" charset="0"/>
              </a:rPr>
              <a:t>X</a:t>
            </a:r>
            <a:r>
              <a:rPr lang="en-US" sz="2800" dirty="0" smtClean="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cỡ</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vừa</a:t>
            </a:r>
            <a:r>
              <a:rPr lang="en-US" sz="2800" dirty="0" smtClean="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rộng</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mấy</a:t>
            </a:r>
            <a:r>
              <a:rPr lang="en-US" sz="2800" dirty="0">
                <a:solidFill>
                  <a:prstClr val="black"/>
                </a:solidFill>
                <a:latin typeface="Arial-Rounded"/>
                <a:ea typeface="Arial-Rounded" pitchFamily="34" charset="0"/>
                <a:cs typeface="Arial-Rounded" pitchFamily="34" charset="0"/>
              </a:rPr>
              <a:t> ô li?</a:t>
            </a:r>
          </a:p>
        </p:txBody>
      </p:sp>
      <p:sp>
        <p:nvSpPr>
          <p:cNvPr id="8" name="Oval 16"/>
          <p:cNvSpPr>
            <a:spLocks noChangeArrowheads="1"/>
          </p:cNvSpPr>
          <p:nvPr/>
        </p:nvSpPr>
        <p:spPr bwMode="auto">
          <a:xfrm>
            <a:off x="1399314" y="365188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endParaRPr>
          </a:p>
        </p:txBody>
      </p:sp>
      <p:sp>
        <p:nvSpPr>
          <p:cNvPr id="9"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a) 5 ô li</a:t>
            </a:r>
          </a:p>
        </p:txBody>
      </p:sp>
      <p:sp>
        <p:nvSpPr>
          <p:cNvPr id="10"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b) 4 ô li r</a:t>
            </a:r>
            <a:r>
              <a:rPr lang="vi-VN" sz="2800" dirty="0">
                <a:solidFill>
                  <a:srgbClr val="6600FF"/>
                </a:solidFill>
                <a:latin typeface="Arial-Rounded"/>
                <a:ea typeface="Arial-Rounded" pitchFamily="34" charset="0"/>
                <a:cs typeface="Arial-Rounded" pitchFamily="34" charset="0"/>
              </a:rPr>
              <a:t>ưỡi</a:t>
            </a:r>
            <a:endParaRPr lang="en-US" sz="2800" dirty="0">
              <a:solidFill>
                <a:srgbClr val="6600FF"/>
              </a:solidFill>
              <a:latin typeface="Arial-Rounded"/>
              <a:ea typeface="Arial-Rounded" pitchFamily="34" charset="0"/>
              <a:cs typeface="Arial-Rounded" pitchFamily="34" charset="0"/>
            </a:endParaRPr>
          </a:p>
        </p:txBody>
      </p:sp>
      <p:sp>
        <p:nvSpPr>
          <p:cNvPr id="11" name="Text Box 19"/>
          <p:cNvSpPr txBox="1">
            <a:spLocks noChangeArrowheads="1"/>
          </p:cNvSpPr>
          <p:nvPr/>
        </p:nvSpPr>
        <p:spPr bwMode="auto">
          <a:xfrm>
            <a:off x="1523295" y="3638554"/>
            <a:ext cx="2134306"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c) </a:t>
            </a:r>
            <a:r>
              <a:rPr lang="en-US" sz="2800" dirty="0" smtClean="0">
                <a:solidFill>
                  <a:srgbClr val="6600FF"/>
                </a:solidFill>
                <a:latin typeface="Arial-Rounded"/>
                <a:ea typeface="Arial-Rounded" pitchFamily="34" charset="0"/>
                <a:cs typeface="Arial-Rounded" pitchFamily="34" charset="0"/>
              </a:rPr>
              <a:t>4 </a:t>
            </a:r>
            <a:r>
              <a:rPr lang="en-US" sz="2800" dirty="0">
                <a:solidFill>
                  <a:srgbClr val="6600FF"/>
                </a:solidFill>
                <a:latin typeface="Arial-Rounded"/>
                <a:ea typeface="Arial-Rounded" pitchFamily="34" charset="0"/>
                <a:cs typeface="Arial-Rounded" pitchFamily="34" charset="0"/>
              </a:rPr>
              <a:t>ô </a:t>
            </a:r>
            <a:r>
              <a:rPr lang="en-US" sz="2800" dirty="0" smtClean="0">
                <a:solidFill>
                  <a:srgbClr val="6600FF"/>
                </a:solidFill>
                <a:latin typeface="Arial-Rounded"/>
                <a:ea typeface="Arial-Rounded" pitchFamily="34" charset="0"/>
                <a:cs typeface="Arial-Rounded" pitchFamily="34" charset="0"/>
              </a:rPr>
              <a:t>li</a:t>
            </a:r>
            <a:endParaRPr lang="en-US" sz="2800" dirty="0">
              <a:solidFill>
                <a:srgbClr val="6600FF"/>
              </a:solidFill>
              <a:latin typeface="Arial-Rounded"/>
              <a:ea typeface="Arial-Rounded" pitchFamily="34" charset="0"/>
              <a:cs typeface="Arial-Rounded" pitchFamily="34" charset="0"/>
            </a:endParaRPr>
          </a:p>
        </p:txBody>
      </p:sp>
      <p:sp>
        <p:nvSpPr>
          <p:cNvPr id="13" name="Text Box 9"/>
          <p:cNvSpPr txBox="1">
            <a:spLocks noChangeArrowheads="1"/>
          </p:cNvSpPr>
          <p:nvPr/>
        </p:nvSpPr>
        <p:spPr bwMode="auto">
          <a:xfrm>
            <a:off x="465970" y="189569"/>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Arial-Rounded"/>
                <a:ea typeface="Arial-Rounded" pitchFamily="34" charset="0"/>
                <a:cs typeface="Arial-Rounded" pitchFamily="34" charset="0"/>
              </a:rPr>
              <a:t>Chọn</a:t>
            </a:r>
            <a:r>
              <a:rPr lang="en-US" sz="2500" b="1" dirty="0">
                <a:solidFill>
                  <a:srgbClr val="0000FF"/>
                </a:solidFill>
                <a:latin typeface="Arial-Rounded"/>
                <a:ea typeface="Arial-Rounded" pitchFamily="34" charset="0"/>
                <a:cs typeface="Arial-Rounded" pitchFamily="34" charset="0"/>
              </a:rPr>
              <a:t> ý </a:t>
            </a:r>
            <a:r>
              <a:rPr lang="en-US" sz="2500" b="1" dirty="0" err="1">
                <a:solidFill>
                  <a:srgbClr val="0000FF"/>
                </a:solidFill>
                <a:latin typeface="Arial-Rounded"/>
                <a:ea typeface="Arial-Rounded" pitchFamily="34" charset="0"/>
                <a:cs typeface="Arial-Rounded" pitchFamily="34" charset="0"/>
              </a:rPr>
              <a:t>đúng</a:t>
            </a:r>
            <a:r>
              <a:rPr lang="en-US" sz="2500" b="1" dirty="0">
                <a:solidFill>
                  <a:srgbClr val="0000FF"/>
                </a:solidFill>
                <a:latin typeface="Arial-Rounded"/>
                <a:ea typeface="Arial-Rounded" pitchFamily="34" charset="0"/>
                <a:cs typeface="Arial-Rounded" pitchFamily="34" charset="0"/>
              </a:rPr>
              <a:t> </a:t>
            </a:r>
            <a:r>
              <a:rPr lang="en-US" sz="2500" b="1" dirty="0" err="1">
                <a:solidFill>
                  <a:srgbClr val="0000FF"/>
                </a:solidFill>
                <a:latin typeface="Arial-Rounded"/>
                <a:ea typeface="Arial-Rounded" pitchFamily="34" charset="0"/>
                <a:cs typeface="Arial-Rounded" pitchFamily="34" charset="0"/>
              </a:rPr>
              <a:t>nhất</a:t>
            </a:r>
            <a:r>
              <a:rPr lang="en-US" sz="2500" b="1" dirty="0">
                <a:solidFill>
                  <a:srgbClr val="0000FF"/>
                </a:solidFill>
                <a:latin typeface="Arial-Rounded"/>
                <a:ea typeface="Arial-Rounded" pitchFamily="34" charset="0"/>
                <a:cs typeface="Arial-Rounded" pitchFamily="34" charset="0"/>
              </a:rPr>
              <a:t>:</a:t>
            </a:r>
          </a:p>
        </p:txBody>
      </p:sp>
      <p:sp>
        <p:nvSpPr>
          <p:cNvPr id="1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91200" y="-4474"/>
            <a:ext cx="2988833" cy="509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18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edg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Arial-Rounded"/>
                <a:ea typeface="Arial-Rounded" pitchFamily="34" charset="0"/>
                <a:cs typeface="Arial-Rounded" pitchFamily="34" charset="0"/>
              </a:rPr>
              <a:t>Chọn</a:t>
            </a:r>
            <a:r>
              <a:rPr lang="en-US" sz="2500" b="1" dirty="0">
                <a:solidFill>
                  <a:srgbClr val="0000FF"/>
                </a:solidFill>
                <a:latin typeface="Arial-Rounded"/>
                <a:ea typeface="Arial-Rounded" pitchFamily="34" charset="0"/>
                <a:cs typeface="Arial-Rounded" pitchFamily="34" charset="0"/>
              </a:rPr>
              <a:t> ý </a:t>
            </a:r>
            <a:r>
              <a:rPr lang="en-US" sz="2500" b="1" dirty="0" err="1">
                <a:solidFill>
                  <a:srgbClr val="0000FF"/>
                </a:solidFill>
                <a:latin typeface="Arial-Rounded"/>
                <a:ea typeface="Arial-Rounded" pitchFamily="34" charset="0"/>
                <a:cs typeface="Arial-Rounded" pitchFamily="34" charset="0"/>
              </a:rPr>
              <a:t>đúng</a:t>
            </a:r>
            <a:r>
              <a:rPr lang="en-US" sz="2500" b="1" dirty="0">
                <a:solidFill>
                  <a:srgbClr val="0000FF"/>
                </a:solidFill>
                <a:latin typeface="Arial-Rounded"/>
                <a:ea typeface="Arial-Rounded" pitchFamily="34" charset="0"/>
                <a:cs typeface="Arial-Rounded" pitchFamily="34" charset="0"/>
              </a:rPr>
              <a:t> </a:t>
            </a:r>
            <a:r>
              <a:rPr lang="en-US" sz="2500" b="1" dirty="0" err="1">
                <a:solidFill>
                  <a:srgbClr val="0000FF"/>
                </a:solidFill>
                <a:latin typeface="Arial-Rounded"/>
                <a:ea typeface="Arial-Rounded" pitchFamily="34" charset="0"/>
                <a:cs typeface="Arial-Rounded" pitchFamily="34" charset="0"/>
              </a:rPr>
              <a:t>nhất</a:t>
            </a:r>
            <a:r>
              <a:rPr lang="en-US" sz="2500" b="1" dirty="0">
                <a:solidFill>
                  <a:srgbClr val="0000FF"/>
                </a:solidFill>
                <a:latin typeface="Arial-Rounded"/>
                <a:ea typeface="Arial-Rounded" pitchFamily="34" charset="0"/>
                <a:cs typeface="Arial-Rounded" pitchFamily="34" charset="0"/>
              </a:rPr>
              <a:t>:</a:t>
            </a:r>
          </a:p>
        </p:txBody>
      </p:sp>
      <p:sp>
        <p:nvSpPr>
          <p:cNvPr id="3" name="Text Box 10"/>
          <p:cNvSpPr txBox="1">
            <a:spLocks noChangeArrowheads="1"/>
          </p:cNvSpPr>
          <p:nvPr/>
        </p:nvSpPr>
        <p:spPr bwMode="auto">
          <a:xfrm>
            <a:off x="685800" y="1164357"/>
            <a:ext cx="4416136"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Arial-Rounded"/>
                <a:ea typeface="Arial-Rounded" pitchFamily="34" charset="0"/>
                <a:cs typeface="Arial-Rounded" pitchFamily="34" charset="0"/>
              </a:rPr>
              <a:t> - Con </a:t>
            </a:r>
            <a:r>
              <a:rPr lang="en-US" sz="2800" dirty="0" err="1">
                <a:solidFill>
                  <a:prstClr val="black"/>
                </a:solidFill>
                <a:latin typeface="Arial-Rounded"/>
                <a:ea typeface="Arial-Rounded" pitchFamily="34" charset="0"/>
                <a:cs typeface="Arial-Rounded" pitchFamily="34" charset="0"/>
              </a:rPr>
              <a:t>chữ</a:t>
            </a:r>
            <a:r>
              <a:rPr lang="en-US" sz="2800" dirty="0">
                <a:solidFill>
                  <a:prstClr val="black"/>
                </a:solidFill>
                <a:latin typeface="Arial-Rounded"/>
                <a:ea typeface="Arial-Rounded" pitchFamily="34" charset="0"/>
                <a:cs typeface="Arial-Rounded" pitchFamily="34" charset="0"/>
              </a:rPr>
              <a:t> </a:t>
            </a:r>
            <a:r>
              <a:rPr lang="en-US" sz="2800" b="1" dirty="0" smtClean="0">
                <a:solidFill>
                  <a:srgbClr val="FF0000"/>
                </a:solidFill>
                <a:latin typeface="HP001 4 hàng" pitchFamily="34" charset="0"/>
                <a:ea typeface="Arial-Rounded" pitchFamily="34" charset="0"/>
                <a:cs typeface="Arial-Rounded" pitchFamily="34" charset="0"/>
              </a:rPr>
              <a:t>X</a:t>
            </a:r>
            <a:r>
              <a:rPr lang="en-US" sz="2800" dirty="0" smtClean="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gồm</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mấy</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nét</a:t>
            </a:r>
            <a:r>
              <a:rPr lang="en-US" sz="2800" dirty="0">
                <a:solidFill>
                  <a:prstClr val="black"/>
                </a:solidFill>
                <a:latin typeface="Arial-Rounded"/>
                <a:ea typeface="Arial-Rounded" pitchFamily="34" charset="0"/>
                <a:cs typeface="Arial-Rounded" pitchFamily="34" charset="0"/>
              </a:rPr>
              <a:t>?</a:t>
            </a:r>
          </a:p>
        </p:txBody>
      </p:sp>
      <p:sp>
        <p:nvSpPr>
          <p:cNvPr id="4" name="Oval 16"/>
          <p:cNvSpPr>
            <a:spLocks noChangeArrowheads="1"/>
          </p:cNvSpPr>
          <p:nvPr/>
        </p:nvSpPr>
        <p:spPr bwMode="auto">
          <a:xfrm>
            <a:off x="1401600" y="2067458"/>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endParaRPr>
          </a:p>
        </p:txBody>
      </p:sp>
      <p:sp>
        <p:nvSpPr>
          <p:cNvPr id="5"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a) 1 </a:t>
            </a:r>
            <a:r>
              <a:rPr lang="en-US" sz="2800" dirty="0" err="1">
                <a:solidFill>
                  <a:srgbClr val="6600FF"/>
                </a:solidFill>
                <a:latin typeface="Arial-Rounded"/>
                <a:ea typeface="Arial-Rounded" pitchFamily="34" charset="0"/>
                <a:cs typeface="Arial-Rounded" pitchFamily="34" charset="0"/>
              </a:rPr>
              <a:t>nét</a:t>
            </a:r>
            <a:endParaRPr lang="en-US" sz="2800" dirty="0">
              <a:solidFill>
                <a:srgbClr val="6600FF"/>
              </a:solidFill>
              <a:latin typeface="Arial-Rounded"/>
              <a:ea typeface="Arial-Rounded" pitchFamily="34" charset="0"/>
              <a:cs typeface="Arial-Rounded" pitchFamily="34" charset="0"/>
            </a:endParaRPr>
          </a:p>
        </p:txBody>
      </p:sp>
      <p:sp>
        <p:nvSpPr>
          <p:cNvPr id="6"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b) 2 </a:t>
            </a:r>
            <a:r>
              <a:rPr lang="en-US" sz="2800" dirty="0" err="1">
                <a:solidFill>
                  <a:srgbClr val="6600FF"/>
                </a:solidFill>
                <a:latin typeface="Arial-Rounded"/>
                <a:ea typeface="Arial-Rounded" pitchFamily="34" charset="0"/>
                <a:cs typeface="Arial-Rounded" pitchFamily="34" charset="0"/>
              </a:rPr>
              <a:t>nét</a:t>
            </a:r>
            <a:endParaRPr lang="en-US" sz="2800" dirty="0">
              <a:solidFill>
                <a:srgbClr val="6600FF"/>
              </a:solidFill>
              <a:latin typeface="Arial-Rounded"/>
              <a:ea typeface="Arial-Rounded" pitchFamily="34" charset="0"/>
              <a:cs typeface="Arial-Rounded" pitchFamily="34" charset="0"/>
            </a:endParaRPr>
          </a:p>
        </p:txBody>
      </p:sp>
      <p:sp>
        <p:nvSpPr>
          <p:cNvPr id="7" name="Text Box 19"/>
          <p:cNvSpPr txBox="1">
            <a:spLocks noChangeArrowheads="1"/>
          </p:cNvSpPr>
          <p:nvPr/>
        </p:nvSpPr>
        <p:spPr bwMode="auto">
          <a:xfrm>
            <a:off x="1523295" y="3638554"/>
            <a:ext cx="2134306"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c) 3 </a:t>
            </a:r>
            <a:r>
              <a:rPr lang="en-US" sz="2800" dirty="0" err="1">
                <a:solidFill>
                  <a:srgbClr val="6600FF"/>
                </a:solidFill>
                <a:latin typeface="Arial-Rounded"/>
                <a:ea typeface="Arial-Rounded" pitchFamily="34" charset="0"/>
                <a:cs typeface="Arial-Rounded" pitchFamily="34" charset="0"/>
              </a:rPr>
              <a:t>nét</a:t>
            </a:r>
            <a:endParaRPr lang="en-US" sz="2800" dirty="0">
              <a:solidFill>
                <a:srgbClr val="6600FF"/>
              </a:solidFill>
              <a:latin typeface="Arial-Rounded"/>
              <a:ea typeface="Arial-Rounded" pitchFamily="34" charset="0"/>
              <a:cs typeface="Arial-Rounded" pitchFamily="34" charset="0"/>
            </a:endParaRPr>
          </a:p>
        </p:txBody>
      </p:sp>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91200" y="-4474"/>
            <a:ext cx="2988833" cy="509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45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edg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X hoa (Tập viết Lớp 2 - Tuần 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8776" y="503824"/>
            <a:ext cx="6629400" cy="4570994"/>
          </a:xfrm>
          <a:prstGeom prst="rect">
            <a:avLst/>
          </a:prstGeom>
        </p:spPr>
      </p:pic>
      <p:sp>
        <p:nvSpPr>
          <p:cNvPr id="2" name="TextBox 1"/>
          <p:cNvSpPr txBox="1"/>
          <p:nvPr/>
        </p:nvSpPr>
        <p:spPr>
          <a:xfrm>
            <a:off x="1368776" y="158211"/>
            <a:ext cx="6685806" cy="584739"/>
          </a:xfrm>
          <a:prstGeom prst="rect">
            <a:avLst/>
          </a:prstGeom>
          <a:noFill/>
        </p:spPr>
        <p:txBody>
          <a:bodyPr wrap="square" lIns="91396" tIns="45698" rIns="91396" bIns="45698" rtlCol="0">
            <a:spAutoFit/>
          </a:bodyPr>
          <a:lstStyle/>
          <a:p>
            <a:pPr algn="ctr" defTabSz="593913"/>
            <a:r>
              <a:rPr lang="en-US" sz="25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VIDEO HƯỚNG DẪN VIẾT CHỮ HOA</a:t>
            </a:r>
            <a:r>
              <a:rPr lang="en-US" sz="2500" b="1" dirty="0">
                <a:solidFill>
                  <a:srgbClr val="0070C0"/>
                </a:solidFill>
              </a:rPr>
              <a:t> </a:t>
            </a:r>
            <a:r>
              <a:rPr lang="en-US" sz="3200" b="1" dirty="0" smtClean="0">
                <a:solidFill>
                  <a:srgbClr val="FF0000"/>
                </a:solidFill>
                <a:latin typeface="HP001 4 hàng" pitchFamily="34" charset="0"/>
              </a:rPr>
              <a:t>X </a:t>
            </a:r>
            <a:r>
              <a:rPr lang="en-US" sz="3200" b="1" dirty="0" err="1">
                <a:solidFill>
                  <a:srgbClr val="FF0000"/>
                </a:solidFill>
                <a:latin typeface="HP001 4 hàng" pitchFamily="34" charset="0"/>
              </a:rPr>
              <a:t>cỡ</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vừa</a:t>
            </a:r>
            <a:endParaRPr lang="en-US" sz="3200" b="1" dirty="0">
              <a:solidFill>
                <a:srgbClr val="FF0000"/>
              </a:solidFill>
              <a:latin typeface="HP001 4 hàng" pitchFamily="34" charset="0"/>
            </a:endParaRP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857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ữ X 2.5 l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470" y="590550"/>
            <a:ext cx="7875779" cy="4430126"/>
          </a:xfrm>
          <a:prstGeom prst="rect">
            <a:avLst/>
          </a:prstGeom>
        </p:spPr>
      </p:pic>
      <p:sp>
        <p:nvSpPr>
          <p:cNvPr id="2" name="TextBox 1"/>
          <p:cNvSpPr txBox="1"/>
          <p:nvPr/>
        </p:nvSpPr>
        <p:spPr>
          <a:xfrm>
            <a:off x="1219200" y="133350"/>
            <a:ext cx="6685806" cy="584739"/>
          </a:xfrm>
          <a:prstGeom prst="rect">
            <a:avLst/>
          </a:prstGeom>
          <a:noFill/>
        </p:spPr>
        <p:txBody>
          <a:bodyPr wrap="square" lIns="91396" tIns="45698" rIns="91396" bIns="45698" rtlCol="0">
            <a:spAutoFit/>
          </a:bodyPr>
          <a:lstStyle/>
          <a:p>
            <a:pPr algn="ctr" defTabSz="593913"/>
            <a:r>
              <a:rPr lang="en-US" sz="2500" dirty="0">
                <a:solidFill>
                  <a:srgbClr val="70AD47">
                    <a:lumMod val="50000"/>
                  </a:srgbClr>
                </a:solidFill>
                <a:latin typeface="Arial-Rounded"/>
              </a:rPr>
              <a:t>VIDEO HƯỚNG DẪN VIẾT CHỮ HOA </a:t>
            </a:r>
            <a:r>
              <a:rPr lang="en-US" sz="3200" b="1" dirty="0" smtClean="0">
                <a:solidFill>
                  <a:srgbClr val="FF0000"/>
                </a:solidFill>
                <a:latin typeface="HP001 4 hàng" pitchFamily="34" charset="0"/>
              </a:rPr>
              <a:t>X </a:t>
            </a:r>
            <a:r>
              <a:rPr lang="en-US" sz="3200" b="1" dirty="0" err="1">
                <a:solidFill>
                  <a:srgbClr val="FF0000"/>
                </a:solidFill>
                <a:latin typeface="HP001 4 hàng" pitchFamily="34" charset="0"/>
              </a:rPr>
              <a:t>cỡ</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nhỏ</a:t>
            </a:r>
            <a:endParaRPr lang="en-US" sz="3200" b="1" dirty="0">
              <a:solidFill>
                <a:srgbClr val="FF0000"/>
              </a:solidFill>
              <a:latin typeface="HP001 4 hàng" pitchFamily="34" charset="0"/>
            </a:endParaRP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767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9">
            <a:extLst>
              <a:ext uri="{FF2B5EF4-FFF2-40B4-BE49-F238E27FC236}">
                <a16:creationId xmlns:a16="http://schemas.microsoft.com/office/drawing/2014/main" xmlns="" id="{1F70942B-9272-45C2-A1F5-56BFFCDE0460}"/>
              </a:ext>
            </a:extLst>
          </p:cNvPr>
          <p:cNvSpPr txBox="1"/>
          <p:nvPr/>
        </p:nvSpPr>
        <p:spPr>
          <a:xfrm>
            <a:off x="2275203" y="361950"/>
            <a:ext cx="5091953"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ts val="600"/>
              </a:spcBef>
            </a:pPr>
            <a:r>
              <a:rPr lang="en-US" sz="5400" kern="0" dirty="0" err="1" smtClean="0">
                <a:solidFill>
                  <a:srgbClr val="EB7115"/>
                </a:solidFill>
                <a:latin typeface="Arial-Rounded" panose="020B0500000000000000" pitchFamily="34" charset="0"/>
                <a:ea typeface="Arial-Rounded" panose="020B0500000000000000" pitchFamily="34" charset="0"/>
                <a:cs typeface="Arial-Rounded" panose="020B0500000000000000" pitchFamily="34" charset="0"/>
              </a:rPr>
              <a:t>Viết</a:t>
            </a:r>
            <a:r>
              <a:rPr lang="en-US" sz="5400" kern="0" dirty="0" smtClean="0">
                <a:solidFill>
                  <a:srgbClr val="EB7115"/>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0" dirty="0" err="1" smtClean="0">
                <a:solidFill>
                  <a:srgbClr val="EB7115"/>
                </a:solidFill>
                <a:latin typeface="Arial-Rounded" panose="020B0500000000000000" pitchFamily="34" charset="0"/>
                <a:ea typeface="Arial-Rounded" panose="020B0500000000000000" pitchFamily="34" charset="0"/>
                <a:cs typeface="Arial-Rounded" panose="020B0500000000000000" pitchFamily="34" charset="0"/>
              </a:rPr>
              <a:t>ứng</a:t>
            </a:r>
            <a:r>
              <a:rPr lang="en-US" sz="5400" kern="0" dirty="0" smtClean="0">
                <a:solidFill>
                  <a:srgbClr val="EB7115"/>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0" dirty="0" err="1">
                <a:solidFill>
                  <a:srgbClr val="EB7115"/>
                </a:solidFill>
                <a:latin typeface="Arial-Rounded" panose="020B0500000000000000" pitchFamily="34" charset="0"/>
                <a:ea typeface="Arial-Rounded" panose="020B0500000000000000" pitchFamily="34" charset="0"/>
                <a:cs typeface="Arial-Rounded" panose="020B0500000000000000" pitchFamily="34" charset="0"/>
              </a:rPr>
              <a:t>dụng</a:t>
            </a:r>
            <a:endParaRPr lang="en-US" sz="5400" kern="0" dirty="0">
              <a:solidFill>
                <a:srgbClr val="EB711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OnlineLabels Clip Art -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735" y="1480256"/>
            <a:ext cx="7698100" cy="346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202984"/>
            <a:ext cx="2057400" cy="2554545"/>
          </a:xfrm>
          <a:prstGeom prst="rect">
            <a:avLst/>
          </a:prstGeom>
          <a:solidFill>
            <a:schemeClr val="bg1"/>
          </a:solidFill>
        </p:spPr>
        <p:txBody>
          <a:bodyPr wrap="square" rtlCol="0">
            <a:spAutoFit/>
          </a:body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318206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544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9826" y="4476750"/>
            <a:ext cx="8180548" cy="584765"/>
          </a:xfrm>
          <a:prstGeom prst="rect">
            <a:avLst/>
          </a:prstGeom>
          <a:noFill/>
        </p:spPr>
        <p:txBody>
          <a:bodyPr wrap="square" lIns="91416" tIns="45715" rIns="91416" bIns="45715" rtlCol="0">
            <a:spAutoFit/>
          </a:bodyPr>
          <a:lstStyle/>
          <a:p>
            <a:pPr algn="ctr"/>
            <a:r>
              <a:rPr lang="en-US" sz="3200" b="1" dirty="0" err="1" smtClean="0">
                <a:solidFill>
                  <a:srgbClr val="0000FF"/>
                </a:solidFill>
                <a:latin typeface="HP001 4 hàng" pitchFamily="34" charset="0"/>
              </a:rPr>
              <a:t>Xuân</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về</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hàng</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cây</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bên</a:t>
            </a:r>
            <a:r>
              <a:rPr lang="en-US" sz="3200" b="1" dirty="0" smtClean="0">
                <a:solidFill>
                  <a:srgbClr val="0000FF"/>
                </a:solidFill>
                <a:latin typeface="HP001 4 hàng" pitchFamily="34" charset="0"/>
              </a:rPr>
              <a:t> </a:t>
            </a:r>
            <a:r>
              <a:rPr lang="vi-VN" sz="3200" b="1" dirty="0" smtClean="0">
                <a:solidFill>
                  <a:srgbClr val="0000FF"/>
                </a:solidFill>
                <a:latin typeface="HP001 4 hàng" pitchFamily="34" charset="0"/>
              </a:rPr>
              <a:t>đườn</a:t>
            </a:r>
            <a:r>
              <a:rPr lang="en-US" sz="3200" b="1" dirty="0" smtClean="0">
                <a:solidFill>
                  <a:srgbClr val="0000FF"/>
                </a:solidFill>
                <a:latin typeface="HP001 4 hàng" pitchFamily="34" charset="0"/>
              </a:rPr>
              <a:t>g </a:t>
            </a:r>
            <a:r>
              <a:rPr lang="en-US" sz="3200" b="1" dirty="0" err="1" smtClean="0">
                <a:solidFill>
                  <a:srgbClr val="0000FF"/>
                </a:solidFill>
                <a:latin typeface="HP001 4 hàng" pitchFamily="34" charset="0"/>
              </a:rPr>
              <a:t>thay</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áo</a:t>
            </a:r>
            <a:r>
              <a:rPr lang="en-US" sz="3200" b="1" dirty="0" smtClean="0">
                <a:solidFill>
                  <a:srgbClr val="0000FF"/>
                </a:solidFill>
                <a:latin typeface="HP001 4 hàng" pitchFamily="34" charset="0"/>
              </a:rPr>
              <a:t> </a:t>
            </a:r>
            <a:r>
              <a:rPr lang="en-US" sz="3200" b="1" dirty="0" err="1" smtClean="0">
                <a:solidFill>
                  <a:srgbClr val="0000FF"/>
                </a:solidFill>
                <a:latin typeface="HP001 4 hàng" pitchFamily="34" charset="0"/>
              </a:rPr>
              <a:t>mƞ</a:t>
            </a:r>
            <a:r>
              <a:rPr lang="en-US" sz="3200" b="1" dirty="0" smtClean="0">
                <a:solidFill>
                  <a:srgbClr val="0000FF"/>
                </a:solidFill>
                <a:latin typeface="HP001 4 hàng" pitchFamily="34" charset="0"/>
              </a:rPr>
              <a:t>.</a:t>
            </a:r>
            <a:endParaRPr lang="en-US" sz="3200" b="1" dirty="0">
              <a:solidFill>
                <a:srgbClr val="0000FF"/>
              </a:solidFill>
              <a:latin typeface="HP001 4 hàng" pitchFamily="34" charset="0"/>
            </a:endParaRPr>
          </a:p>
        </p:txBody>
      </p:sp>
      <p:pic>
        <p:nvPicPr>
          <p:cNvPr id="3076" name="Picture 4" descr="Hà Nội những ngày thay lá: Mùa xuân mang hương sắc mùa thu và tình ơi là tình -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9550"/>
            <a:ext cx="6172200" cy="41116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3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ircle(out)">
                                      <p:cBhvr>
                                        <p:cTn id="7" dur="500"/>
                                        <p:tgtEl>
                                          <p:spTgt spid="307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788226"/>
            <a:ext cx="8868406" cy="1442113"/>
          </a:xfrm>
          <a:prstGeom prst="rect">
            <a:avLst/>
          </a:prstGeom>
          <a:noFill/>
        </p:spPr>
        <p:txBody>
          <a:bodyPr wrap="square" lIns="120575" tIns="60287" rIns="120575" bIns="60287" rtlCol="0">
            <a:spAutoFit/>
          </a:bodyPr>
          <a:lstStyle/>
          <a:p>
            <a:pPr defTabSz="792146">
              <a:lnSpc>
                <a:spcPct val="165000"/>
              </a:lnSpc>
            </a:pPr>
            <a:r>
              <a:rPr lang="en-US" sz="2600" dirty="0">
                <a:solidFill>
                  <a:srgbClr val="0070C0"/>
                </a:solidFill>
                <a:latin typeface="NTN02" pitchFamily="34" charset="0"/>
                <a:ea typeface="NTN02" pitchFamily="34" charset="0"/>
              </a:rPr>
              <a:t>11111111111111111111111111</a:t>
            </a:r>
          </a:p>
        </p:txBody>
      </p:sp>
      <p:sp>
        <p:nvSpPr>
          <p:cNvPr id="5" name="TextBox 8"/>
          <p:cNvSpPr txBox="1"/>
          <p:nvPr/>
        </p:nvSpPr>
        <p:spPr>
          <a:xfrm>
            <a:off x="1053991" y="701781"/>
            <a:ext cx="8013809" cy="1107969"/>
          </a:xfrm>
          <a:prstGeom prst="rect">
            <a:avLst/>
          </a:prstGeom>
          <a:noFill/>
          <a:ln w="9525">
            <a:noFill/>
          </a:ln>
        </p:spPr>
        <p:txBody>
          <a:bodyPr wrap="square" lIns="121895" tIns="60947" rIns="121895" bIns="60947">
            <a:spAutoFit/>
          </a:bodyPr>
          <a:lstStyle/>
          <a:p>
            <a:pPr defTabSz="792146">
              <a:defRPr/>
            </a:pPr>
            <a:endParaRPr lang="en-US" altLang="en-US" sz="3200" b="1" dirty="0">
              <a:solidFill>
                <a:prstClr val="black"/>
              </a:solidFill>
              <a:latin typeface="HP001 4 hàng" panose="020B0603050302020204" pitchFamily="34" charset="0"/>
            </a:endParaRPr>
          </a:p>
          <a:p>
            <a:pPr defTabSz="914175"/>
            <a:r>
              <a:rPr lang="en-US" sz="3200" b="1" dirty="0" err="1">
                <a:solidFill>
                  <a:prstClr val="black"/>
                </a:solidFill>
                <a:latin typeface="HP001 4 hàng" pitchFamily="34" charset="0"/>
              </a:rPr>
              <a:t>Xuân</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về</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hàng</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cây</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bên</a:t>
            </a:r>
            <a:r>
              <a:rPr lang="en-US" sz="3200" b="1" dirty="0">
                <a:solidFill>
                  <a:prstClr val="black"/>
                </a:solidFill>
                <a:latin typeface="HP001 4 hàng" pitchFamily="34" charset="0"/>
              </a:rPr>
              <a:t> </a:t>
            </a:r>
            <a:r>
              <a:rPr lang="vi-VN" sz="3200" b="1" dirty="0">
                <a:solidFill>
                  <a:prstClr val="black"/>
                </a:solidFill>
                <a:latin typeface="HP001 4 hàng" pitchFamily="34" charset="0"/>
              </a:rPr>
              <a:t>đườn</a:t>
            </a:r>
            <a:r>
              <a:rPr lang="en-US" sz="3200" b="1" dirty="0">
                <a:solidFill>
                  <a:prstClr val="black"/>
                </a:solidFill>
                <a:latin typeface="HP001 4 hàng" pitchFamily="34" charset="0"/>
              </a:rPr>
              <a:t>g </a:t>
            </a:r>
            <a:r>
              <a:rPr lang="en-US" sz="3200" b="1" dirty="0" err="1">
                <a:solidFill>
                  <a:prstClr val="black"/>
                </a:solidFill>
                <a:latin typeface="HP001 4 hàng" pitchFamily="34" charset="0"/>
              </a:rPr>
              <a:t>thay</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áo</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mƞ</a:t>
            </a:r>
            <a:r>
              <a:rPr lang="en-US" sz="3200" b="1" dirty="0">
                <a:solidFill>
                  <a:prstClr val="black"/>
                </a:solidFill>
                <a:latin typeface="HP001 4 hàng" pitchFamily="34" charset="0"/>
              </a:rPr>
              <a:t>.</a:t>
            </a:r>
          </a:p>
        </p:txBody>
      </p:sp>
      <p:sp>
        <p:nvSpPr>
          <p:cNvPr id="6" name="Rounded Rectangle 5"/>
          <p:cNvSpPr/>
          <p:nvPr/>
        </p:nvSpPr>
        <p:spPr>
          <a:xfrm>
            <a:off x="163614" y="76825"/>
            <a:ext cx="3674585" cy="62495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5" tIns="60947" rIns="121895" bIns="60947" rtlCol="0" anchor="ctr"/>
          <a:lstStyle/>
          <a:p>
            <a:pPr algn="ctr" defTabSz="792146">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dụng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6F1323C2-1216-4BE1-B765-C7E72A64CF57}"/>
              </a:ext>
            </a:extLst>
          </p:cNvPr>
          <p:cNvSpPr txBox="1"/>
          <p:nvPr/>
        </p:nvSpPr>
        <p:spPr>
          <a:xfrm>
            <a:off x="165689" y="3028951"/>
            <a:ext cx="6866055"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2,5 ô li?</a:t>
            </a:r>
          </a:p>
        </p:txBody>
      </p:sp>
      <p:sp>
        <p:nvSpPr>
          <p:cNvPr id="8" name="TextBox 7">
            <a:extLst>
              <a:ext uri="{FF2B5EF4-FFF2-40B4-BE49-F238E27FC236}">
                <a16:creationId xmlns:a16="http://schemas.microsoft.com/office/drawing/2014/main" xmlns="" id="{900E57DB-54C3-4D2A-9706-927FF775D33F}"/>
              </a:ext>
            </a:extLst>
          </p:cNvPr>
          <p:cNvSpPr txBox="1"/>
          <p:nvPr/>
        </p:nvSpPr>
        <p:spPr>
          <a:xfrm>
            <a:off x="5718566" y="3028951"/>
            <a:ext cx="3362043" cy="55398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HP001 4 hàng" panose="020B0603050302020204" pitchFamily="34" charset="0"/>
                <a:ea typeface="Arial-Rounded" panose="020B0500000000000000" pitchFamily="34" charset="0"/>
                <a:cs typeface="Arial-Rounded" panose="020B0500000000000000" pitchFamily="34" charset="0"/>
              </a:rPr>
              <a:t>h,g,y,b</a:t>
            </a:r>
            <a:r>
              <a:rPr lang="en-US" sz="2800" b="1" dirty="0">
                <a:solidFill>
                  <a:srgbClr val="FF3300"/>
                </a:solidFill>
                <a:latin typeface="HP001 4 hàng" panose="020B0603050302020204"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6F1323C2-1216-4BE1-B765-C7E72A64CF57}"/>
              </a:ext>
            </a:extLst>
          </p:cNvPr>
          <p:cNvSpPr txBox="1"/>
          <p:nvPr/>
        </p:nvSpPr>
        <p:spPr>
          <a:xfrm>
            <a:off x="163614" y="2551168"/>
            <a:ext cx="4628815"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xmlns="" id="{900E57DB-54C3-4D2A-9706-927FF775D33F}"/>
              </a:ext>
            </a:extLst>
          </p:cNvPr>
          <p:cNvSpPr txBox="1"/>
          <p:nvPr/>
        </p:nvSpPr>
        <p:spPr>
          <a:xfrm>
            <a:off x="5688700" y="2551168"/>
            <a:ext cx="3113450" cy="55397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3300"/>
                </a:solidFill>
                <a:latin typeface="HP001 4 hàng" panose="020B0603050302020204" pitchFamily="34" charset="0"/>
                <a:ea typeface="Arial-Rounded" panose="020B0500000000000000" pitchFamily="34" charset="0"/>
                <a:cs typeface="Arial-Rounded" panose="020B0500000000000000" pitchFamily="34" charset="0"/>
              </a:rPr>
              <a:t>X</a:t>
            </a:r>
          </a:p>
        </p:txBody>
      </p:sp>
      <p:sp>
        <p:nvSpPr>
          <p:cNvPr id="11" name="Rectangle 10">
            <a:extLst>
              <a:ext uri="{FF2B5EF4-FFF2-40B4-BE49-F238E27FC236}">
                <a16:creationId xmlns:a16="http://schemas.microsoft.com/office/drawing/2014/main" xmlns="" id="{E911A165-1A4E-4B6C-B1DD-798189419610}"/>
              </a:ext>
            </a:extLst>
          </p:cNvPr>
          <p:cNvSpPr/>
          <p:nvPr/>
        </p:nvSpPr>
        <p:spPr>
          <a:xfrm>
            <a:off x="5410200" y="1095788"/>
            <a:ext cx="258816" cy="63062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895" tIns="60947" rIns="121895" bIns="60947" rtlCol="0" anchor="ctr"/>
          <a:lstStyle/>
          <a:p>
            <a:pPr algn="ctr" defTabSz="792146">
              <a:defRPr/>
            </a:pPr>
            <a:endParaRPr lang="en-US" sz="1500">
              <a:solidFill>
                <a:prstClr val="white"/>
              </a:solidFill>
              <a:ea typeface="Arial-Rounded" panose="020B0500000000000000" pitchFamily="34" charset="0"/>
              <a:cs typeface="Arial-Rounded" panose="020B0500000000000000" pitchFamily="34" charset="0"/>
            </a:endParaRPr>
          </a:p>
        </p:txBody>
      </p:sp>
      <p:sp>
        <p:nvSpPr>
          <p:cNvPr id="12" name="Oval Callout 11"/>
          <p:cNvSpPr/>
          <p:nvPr/>
        </p:nvSpPr>
        <p:spPr>
          <a:xfrm>
            <a:off x="5514177" y="340973"/>
            <a:ext cx="1049485" cy="499154"/>
          </a:xfrm>
          <a:prstGeom prst="wedgeEllipseCallout">
            <a:avLst>
              <a:gd name="adj1" fmla="val -29149"/>
              <a:gd name="adj2" fmla="val 81521"/>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895" tIns="60947" rIns="121895" bIns="60947" rtlCol="0" anchor="ctr"/>
          <a:lstStyle/>
          <a:p>
            <a:pPr algn="ctr" defTabSz="792146"/>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li</a:t>
            </a:r>
          </a:p>
        </p:txBody>
      </p:sp>
      <p:sp>
        <p:nvSpPr>
          <p:cNvPr id="13" name="TextBox 12">
            <a:extLst>
              <a:ext uri="{FF2B5EF4-FFF2-40B4-BE49-F238E27FC236}">
                <a16:creationId xmlns:a16="http://schemas.microsoft.com/office/drawing/2014/main" xmlns="" id="{8A732B46-9FBC-45CB-AD32-597F4BEA0934}"/>
              </a:ext>
            </a:extLst>
          </p:cNvPr>
          <p:cNvSpPr txBox="1"/>
          <p:nvPr/>
        </p:nvSpPr>
        <p:spPr>
          <a:xfrm>
            <a:off x="132363" y="3562350"/>
            <a:ext cx="6801838"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còn</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mấy</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ô li?</a:t>
            </a:r>
          </a:p>
        </p:txBody>
      </p:sp>
      <p:sp>
        <p:nvSpPr>
          <p:cNvPr id="14" name="TextBox 13">
            <a:extLst>
              <a:ext uri="{FF2B5EF4-FFF2-40B4-BE49-F238E27FC236}">
                <a16:creationId xmlns:a16="http://schemas.microsoft.com/office/drawing/2014/main" xmlns="" id="{AA718E80-4ABF-4787-BAFB-4300E9B14E74}"/>
              </a:ext>
            </a:extLst>
          </p:cNvPr>
          <p:cNvSpPr txBox="1"/>
          <p:nvPr/>
        </p:nvSpPr>
        <p:spPr>
          <a:xfrm>
            <a:off x="5638801" y="3535339"/>
            <a:ext cx="3775298" cy="55398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còn</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1 ô li</a:t>
            </a:r>
          </a:p>
        </p:txBody>
      </p:sp>
      <p:sp>
        <p:nvSpPr>
          <p:cNvPr id="15" name="TextBox 14">
            <a:extLst>
              <a:ext uri="{FF2B5EF4-FFF2-40B4-BE49-F238E27FC236}">
                <a16:creationId xmlns:a16="http://schemas.microsoft.com/office/drawing/2014/main" xmlns="" id="{8A732B46-9FBC-45CB-AD32-597F4BEA0934}"/>
              </a:ext>
            </a:extLst>
          </p:cNvPr>
          <p:cNvSpPr txBox="1"/>
          <p:nvPr/>
        </p:nvSpPr>
        <p:spPr>
          <a:xfrm>
            <a:off x="123970" y="4095753"/>
            <a:ext cx="5594599" cy="984869"/>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Khoảng</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cách</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a:extLst>
              <a:ext uri="{FF2B5EF4-FFF2-40B4-BE49-F238E27FC236}">
                <a16:creationId xmlns:a16="http://schemas.microsoft.com/office/drawing/2014/main" xmlns="" id="{AA718E80-4ABF-4787-BAFB-4300E9B14E74}"/>
              </a:ext>
            </a:extLst>
          </p:cNvPr>
          <p:cNvSpPr txBox="1"/>
          <p:nvPr/>
        </p:nvSpPr>
        <p:spPr>
          <a:xfrm>
            <a:off x="5638801" y="4075200"/>
            <a:ext cx="3657600" cy="1071046"/>
          </a:xfrm>
          <a:prstGeom prst="rect">
            <a:avLst/>
          </a:prstGeom>
          <a:noFill/>
        </p:spPr>
        <p:txBody>
          <a:bodyPr wrap="square" lIns="121895" tIns="60947" rIns="121895" bIns="60947" rtlCol="0">
            <a:spAutoFit/>
          </a:bodyPr>
          <a:lstStyle/>
          <a:p>
            <a:pPr defTabSz="792146">
              <a:lnSpc>
                <a:spcPct val="110000"/>
              </a:lnSpc>
              <a:defRPr/>
            </a:pP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Khoảng</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cách</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o.</a:t>
            </a:r>
          </a:p>
        </p:txBody>
      </p:sp>
      <p:cxnSp>
        <p:nvCxnSpPr>
          <p:cNvPr id="18" name="Straight Connector 17"/>
          <p:cNvCxnSpPr/>
          <p:nvPr/>
        </p:nvCxnSpPr>
        <p:spPr>
          <a:xfrm>
            <a:off x="3657600" y="1629684"/>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43000" y="1649739"/>
            <a:ext cx="36977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81800" y="1629684"/>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71800" y="1649739"/>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6"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p:nvCxnSpPr>
        <p:spPr>
          <a:xfrm>
            <a:off x="7190107" y="1624206"/>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2109" y="1649739"/>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324600" y="1624206"/>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43400" y="1633503"/>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75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randombar(horizontal)">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randombar(horizontal)">
                                      <p:cBhvr>
                                        <p:cTn id="9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P spid="7" grpId="0"/>
      <p:bldP spid="8" grpId="0"/>
      <p:bldP spid="9" grpId="0"/>
      <p:bldP spid="10" grpId="0"/>
      <p:bldP spid="11" grpId="0" animBg="1"/>
      <p:bldP spid="12" grpId="0" animBg="1"/>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0" y="23035"/>
            <a:ext cx="7325844" cy="5120468"/>
          </a:xfrm>
          <a:prstGeom prst="rect">
            <a:avLst/>
          </a:prstGeom>
        </p:spPr>
      </p:pic>
      <p:sp>
        <p:nvSpPr>
          <p:cNvPr id="5" name="TextBox 4"/>
          <p:cNvSpPr txBox="1"/>
          <p:nvPr/>
        </p:nvSpPr>
        <p:spPr>
          <a:xfrm>
            <a:off x="1891122" y="700179"/>
            <a:ext cx="932956" cy="923326"/>
          </a:xfrm>
          <a:prstGeom prst="rect">
            <a:avLst/>
          </a:prstGeom>
          <a:noFill/>
        </p:spPr>
        <p:txBody>
          <a:bodyPr wrap="square" lIns="91426" tIns="45715" rIns="91426" bIns="45715" rtlCol="0">
            <a:spAutoFit/>
          </a:bodyPr>
          <a:lstStyle/>
          <a:p>
            <a:pPr defTabSz="914175"/>
            <a:r>
              <a:rPr lang="en-US" sz="5300" b="1" dirty="0">
                <a:solidFill>
                  <a:prstClr val="white"/>
                </a:solidFill>
                <a:latin typeface="HP001 4 hàng" pitchFamily="34" charset="0"/>
              </a:rPr>
              <a:t>X</a:t>
            </a:r>
          </a:p>
        </p:txBody>
      </p:sp>
      <p:sp>
        <p:nvSpPr>
          <p:cNvPr id="6" name="TextBox 5"/>
          <p:cNvSpPr txBox="1"/>
          <p:nvPr/>
        </p:nvSpPr>
        <p:spPr>
          <a:xfrm>
            <a:off x="1878597" y="3091832"/>
            <a:ext cx="608230" cy="507827"/>
          </a:xfrm>
          <a:prstGeom prst="rect">
            <a:avLst/>
          </a:prstGeom>
          <a:noFill/>
        </p:spPr>
        <p:txBody>
          <a:bodyPr wrap="square" lIns="91426" tIns="45715" rIns="91426" bIns="45715" rtlCol="0">
            <a:spAutoFit/>
          </a:bodyPr>
          <a:lstStyle/>
          <a:p>
            <a:pPr defTabSz="914175"/>
            <a:r>
              <a:rPr lang="en-US" sz="2700" b="1" dirty="0">
                <a:solidFill>
                  <a:prstClr val="white"/>
                </a:solidFill>
                <a:latin typeface="HP001 4 hàng" pitchFamily="34" charset="0"/>
              </a:rPr>
              <a:t>X</a:t>
            </a:r>
          </a:p>
        </p:txBody>
      </p:sp>
      <p:sp>
        <p:nvSpPr>
          <p:cNvPr id="7" name="TextBox 6"/>
          <p:cNvSpPr txBox="1"/>
          <p:nvPr/>
        </p:nvSpPr>
        <p:spPr>
          <a:xfrm>
            <a:off x="1891122" y="4158387"/>
            <a:ext cx="6948078" cy="507821"/>
          </a:xfrm>
          <a:prstGeom prst="rect">
            <a:avLst/>
          </a:prstGeom>
          <a:noFill/>
        </p:spPr>
        <p:txBody>
          <a:bodyPr wrap="square" lIns="91426" tIns="45715" rIns="91426" bIns="45715" rtlCol="0">
            <a:spAutoFit/>
          </a:bodyPr>
          <a:lstStyle/>
          <a:p>
            <a:pPr defTabSz="914175"/>
            <a:r>
              <a:rPr lang="en-US" sz="2700" b="1" dirty="0" err="1">
                <a:solidFill>
                  <a:prstClr val="white"/>
                </a:solidFill>
                <a:latin typeface="HP001 4 hàng" pitchFamily="34" charset="0"/>
              </a:rPr>
              <a:t>Xuân</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về</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hàng</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cây</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bên</a:t>
            </a:r>
            <a:r>
              <a:rPr lang="en-US" sz="2700" b="1" dirty="0">
                <a:solidFill>
                  <a:prstClr val="white"/>
                </a:solidFill>
                <a:latin typeface="HP001 4 hàng" pitchFamily="34" charset="0"/>
              </a:rPr>
              <a:t> </a:t>
            </a:r>
            <a:r>
              <a:rPr lang="vi-VN" sz="2700" b="1" dirty="0">
                <a:solidFill>
                  <a:prstClr val="white"/>
                </a:solidFill>
                <a:latin typeface="HP001 4 hàng" pitchFamily="34" charset="0"/>
              </a:rPr>
              <a:t>đườn</a:t>
            </a:r>
            <a:r>
              <a:rPr lang="en-US" sz="2700" b="1" dirty="0">
                <a:solidFill>
                  <a:prstClr val="white"/>
                </a:solidFill>
                <a:latin typeface="HP001 4 hàng" pitchFamily="34" charset="0"/>
              </a:rPr>
              <a:t>g </a:t>
            </a:r>
            <a:r>
              <a:rPr lang="en-US" sz="2700" b="1" dirty="0" err="1">
                <a:solidFill>
                  <a:prstClr val="white"/>
                </a:solidFill>
                <a:latin typeface="HP001 4 hàng" pitchFamily="34" charset="0"/>
              </a:rPr>
              <a:t>thay</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áo</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mƞ</a:t>
            </a:r>
            <a:r>
              <a:rPr lang="en-US" sz="2700" b="1" dirty="0">
                <a:solidFill>
                  <a:prstClr val="white"/>
                </a:solidFill>
                <a:latin typeface="HP001 4 hàng" pitchFamily="34" charset="0"/>
              </a:rPr>
              <a:t>.</a:t>
            </a:r>
          </a:p>
        </p:txBody>
      </p:sp>
      <p:sp>
        <p:nvSpPr>
          <p:cNvPr id="8" name="TextBox 7"/>
          <p:cNvSpPr txBox="1"/>
          <p:nvPr/>
        </p:nvSpPr>
        <p:spPr>
          <a:xfrm>
            <a:off x="1891122" y="1765965"/>
            <a:ext cx="3671478" cy="907931"/>
          </a:xfrm>
          <a:prstGeom prst="rect">
            <a:avLst/>
          </a:prstGeom>
          <a:noFill/>
        </p:spPr>
        <p:txBody>
          <a:bodyPr wrap="square" lIns="91426" tIns="45715" rIns="91426" bIns="45715" rtlCol="0">
            <a:spAutoFit/>
          </a:bodyPr>
          <a:lstStyle/>
          <a:p>
            <a:pPr defTabSz="914175"/>
            <a:r>
              <a:rPr lang="en-US" sz="5300" b="1" dirty="0" err="1">
                <a:solidFill>
                  <a:prstClr val="white"/>
                </a:solidFill>
                <a:latin typeface="HP001 4 hàng" pitchFamily="34" charset="0"/>
              </a:rPr>
              <a:t>Xuân</a:t>
            </a:r>
            <a:endParaRPr lang="en-US" sz="5300" b="1" dirty="0">
              <a:solidFill>
                <a:prstClr val="white"/>
              </a:solidFill>
              <a:latin typeface="HP001 4 hàng" pitchFamily="34" charset="0"/>
            </a:endParaRPr>
          </a:p>
        </p:txBody>
      </p:sp>
      <p:sp>
        <p:nvSpPr>
          <p:cNvPr id="9" name="TextBox 8"/>
          <p:cNvSpPr txBox="1"/>
          <p:nvPr/>
        </p:nvSpPr>
        <p:spPr>
          <a:xfrm>
            <a:off x="1891125" y="3628463"/>
            <a:ext cx="2833275" cy="507821"/>
          </a:xfrm>
          <a:prstGeom prst="rect">
            <a:avLst/>
          </a:prstGeom>
          <a:noFill/>
        </p:spPr>
        <p:txBody>
          <a:bodyPr wrap="square" lIns="91426" tIns="45715" rIns="91426" bIns="45715" rtlCol="0">
            <a:spAutoFit/>
          </a:bodyPr>
          <a:lstStyle/>
          <a:p>
            <a:pPr defTabSz="914175"/>
            <a:r>
              <a:rPr lang="en-US" sz="2700" b="1" dirty="0" err="1">
                <a:solidFill>
                  <a:prstClr val="white"/>
                </a:solidFill>
                <a:latin typeface="HP001 4 hàng" pitchFamily="34" charset="0"/>
              </a:rPr>
              <a:t>Xuân</a:t>
            </a:r>
            <a:endParaRPr lang="en-US" sz="2700" b="1" dirty="0">
              <a:solidFill>
                <a:prstClr val="white"/>
              </a:solidFill>
              <a:latin typeface="HP001 4 hàng" pitchFamily="34" charset="0"/>
            </a:endParaRPr>
          </a:p>
        </p:txBody>
      </p:sp>
      <p:sp>
        <p:nvSpPr>
          <p:cNvPr id="10" name="TextBox 9"/>
          <p:cNvSpPr txBox="1"/>
          <p:nvPr/>
        </p:nvSpPr>
        <p:spPr>
          <a:xfrm>
            <a:off x="152400" y="971553"/>
            <a:ext cx="1447800" cy="1169551"/>
          </a:xfrm>
          <a:prstGeom prst="rect">
            <a:avLst/>
          </a:prstGeom>
          <a:noFill/>
        </p:spPr>
        <p:txBody>
          <a:bodyPr wrap="square" lIns="91434" tIns="45717" rIns="91434" bIns="45717" rtlCol="0">
            <a:spAutoFit/>
          </a:bodyPr>
          <a:lstStyle/>
          <a:p>
            <a:pPr algn="ctr" defTabSz="914175"/>
            <a:r>
              <a:rPr lang="en-US" sz="3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3500" dirty="0">
                <a:solidFill>
                  <a:srgbClr val="0066FF"/>
                </a:solidFill>
                <a:latin typeface="Arial-Rounded" panose="020B0500000000000000" pitchFamily="34" charset="0"/>
                <a:ea typeface="Arial-Rounded" panose="020B0500000000000000" pitchFamily="34" charset="0"/>
                <a:cs typeface="Arial-Rounded" panose="020B0500000000000000" pitchFamily="34" charset="0"/>
              </a:rPr>
              <a:t>U</a:t>
            </a:r>
            <a:r>
              <a:rPr lang="en-US" sz="3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Y</a:t>
            </a:r>
            <a:r>
              <a:rPr lang="en-US" sz="35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Ệ</a:t>
            </a:r>
            <a:r>
              <a:rPr lang="en-US" sz="35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N</a:t>
            </a:r>
          </a:p>
          <a:p>
            <a:pPr algn="ctr" defTabSz="914175"/>
            <a:r>
              <a:rPr lang="en-US" sz="35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V</a:t>
            </a:r>
            <a:r>
              <a:rPr lang="en-US" sz="3500"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I</a:t>
            </a:r>
            <a:r>
              <a:rPr lang="en-US" sz="3500" dirty="0">
                <a:solidFill>
                  <a:srgbClr val="996633"/>
                </a:solidFill>
                <a:latin typeface="Arial-Rounded" panose="020B0500000000000000" pitchFamily="34" charset="0"/>
                <a:ea typeface="Arial-Rounded" panose="020B0500000000000000" pitchFamily="34" charset="0"/>
                <a:cs typeface="Arial-Rounded" panose="020B0500000000000000" pitchFamily="34" charset="0"/>
              </a:rPr>
              <a:t>Ế</a:t>
            </a:r>
            <a:r>
              <a:rPr lang="en-US" sz="3500" dirty="0">
                <a:solidFill>
                  <a:srgbClr val="FF00FF"/>
                </a:solidFill>
                <a:latin typeface="Arial-Rounded" panose="020B0500000000000000" pitchFamily="34" charset="0"/>
                <a:ea typeface="Arial-Rounded" panose="020B0500000000000000" pitchFamily="34" charset="0"/>
                <a:cs typeface="Arial-Rounded" panose="020B0500000000000000" pitchFamily="34" charset="0"/>
              </a:rPr>
              <a:t>T</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9554" l="0" r="95111">
                        <a14:foregroundMark x1="29778" y1="20982" x2="35111" y2="19196"/>
                        <a14:foregroundMark x1="33778" y1="30804" x2="38667" y2="31250"/>
                        <a14:foregroundMark x1="58222" y1="59821" x2="59556" y2="75446"/>
                        <a14:foregroundMark x1="65778" y1="61607" x2="62222" y2="73214"/>
                        <a14:foregroundMark x1="44889" y1="89732" x2="72000" y2="88393"/>
                        <a14:foregroundMark x1="75111" y1="88393" x2="79111" y2="89732"/>
                      </a14:backgroundRemoval>
                    </a14:imgEffect>
                  </a14:imgLayer>
                </a14:imgProps>
              </a:ext>
              <a:ext uri="{28A0092B-C50C-407E-A947-70E740481C1C}">
                <a14:useLocalDpi xmlns:a14="http://schemas.microsoft.com/office/drawing/2010/main" val="0"/>
              </a:ext>
            </a:extLst>
          </a:blip>
          <a:stretch>
            <a:fillRect/>
          </a:stretch>
        </p:blipFill>
        <p:spPr>
          <a:xfrm>
            <a:off x="-348675" y="2640392"/>
            <a:ext cx="2143125" cy="2133600"/>
          </a:xfrm>
          <a:prstGeom prst="rect">
            <a:avLst/>
          </a:prstGeom>
        </p:spPr>
      </p:pic>
    </p:spTree>
    <p:extLst>
      <p:ext uri="{BB962C8B-B14F-4D97-AF65-F5344CB8AC3E}">
        <p14:creationId xmlns:p14="http://schemas.microsoft.com/office/powerpoint/2010/main" val="1442313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7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7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301310"/>
            <a:ext cx="1702482" cy="1203851"/>
          </a:xfrm>
          <a:prstGeom prst="rect">
            <a:avLst/>
          </a:prstGeom>
        </p:spPr>
      </p:pic>
      <p:grpSp>
        <p:nvGrpSpPr>
          <p:cNvPr id="6" name="组合 23"/>
          <p:cNvGrpSpPr/>
          <p:nvPr/>
        </p:nvGrpSpPr>
        <p:grpSpPr>
          <a:xfrm>
            <a:off x="757239" y="630158"/>
            <a:ext cx="3462135" cy="1880278"/>
            <a:chOff x="1866512" y="1446509"/>
            <a:chExt cx="3271491" cy="2309600"/>
          </a:xfrm>
        </p:grpSpPr>
        <p:grpSp>
          <p:nvGrpSpPr>
            <p:cNvPr id="7" name="组合 24"/>
            <p:cNvGrpSpPr/>
            <p:nvPr/>
          </p:nvGrpSpPr>
          <p:grpSpPr>
            <a:xfrm>
              <a:off x="1866512" y="1446509"/>
              <a:ext cx="3271491" cy="2309600"/>
              <a:chOff x="3246438" y="1068388"/>
              <a:chExt cx="5711825" cy="4678363"/>
            </a:xfrm>
            <a:solidFill>
              <a:sysClr val="windowText" lastClr="000000">
                <a:lumMod val="65000"/>
                <a:lumOff val="35000"/>
              </a:sysClr>
            </a:solidFill>
          </p:grpSpPr>
          <p:sp>
            <p:nvSpPr>
              <p:cNvPr id="9" name="Freeform 8"/>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0" name="Freeform 9"/>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1" name="Freeform 10"/>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2" name="Freeform 11"/>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3" name="Freeform 12"/>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4" name="Freeform 13"/>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5" name="Freeform 14"/>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grpSp>
            <p:nvGrpSpPr>
              <p:cNvPr id="16" name="组合 33"/>
              <p:cNvGrpSpPr/>
              <p:nvPr/>
            </p:nvGrpSpPr>
            <p:grpSpPr>
              <a:xfrm>
                <a:off x="3517901" y="1225551"/>
                <a:ext cx="5260975" cy="4090987"/>
                <a:chOff x="3517901" y="1225551"/>
                <a:chExt cx="5260975" cy="4090987"/>
              </a:xfrm>
              <a:grpFill/>
            </p:grpSpPr>
            <p:sp>
              <p:nvSpPr>
                <p:cNvPr id="1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grpSp>
        </p:grpSp>
        <p:sp>
          <p:nvSpPr>
            <p:cNvPr id="8" name="文本框 49"/>
            <p:cNvSpPr txBox="1">
              <a:spLocks noChangeArrowheads="1"/>
            </p:cNvSpPr>
            <p:nvPr/>
          </p:nvSpPr>
          <p:spPr bwMode="auto">
            <a:xfrm>
              <a:off x="1937425" y="2145181"/>
              <a:ext cx="3011454" cy="69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45761" eaLnBrk="1" fontAlgn="auto" latinLnBrk="0" hangingPunct="1">
                <a:lnSpc>
                  <a:spcPct val="114000"/>
                </a:lnSpc>
                <a:spcBef>
                  <a:spcPts val="0"/>
                </a:spcBef>
                <a:spcAft>
                  <a:spcPts val="0"/>
                </a:spcAft>
                <a:buClrTx/>
                <a:buSzTx/>
                <a:buFontTx/>
                <a:buNone/>
                <a:tabLst/>
                <a:defRPr/>
              </a:pPr>
              <a:r>
                <a:rPr kumimoji="0" lang="en-US" altLang="zh-CN" sz="2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VIẾT VÀO VỞ.</a:t>
              </a:r>
            </a:p>
          </p:txBody>
        </p:sp>
      </p:grpSp>
      <p:pic>
        <p:nvPicPr>
          <p:cNvPr id="98" name="Picture 2" descr="Happy Cute Little Kids Boy Girl Stock Vector (Royalty Free) 163123673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897" b="89969" l="2400" r="92133">
                        <a14:foregroundMark x1="20333" y1="23746" x2="24733" y2="28292"/>
                        <a14:foregroundMark x1="16333" y1="59169" x2="15933" y2="73511"/>
                        <a14:foregroundMark x1="38600" y1="65125" x2="39067" y2="69984"/>
                        <a14:foregroundMark x1="33667" y1="51646" x2="48733" y2="55799"/>
                        <a14:foregroundMark x1="81200" y1="69828" x2="79800" y2="77508"/>
                        <a14:foregroundMark x1="84333" y1="76019" x2="84067" y2="80486"/>
                        <a14:foregroundMark x1="61467" y1="70376" x2="61800" y2="84875"/>
                        <a14:foregroundMark x1="54400" y1="68652" x2="53933" y2="71473"/>
                        <a14:foregroundMark x1="50133" y1="67476" x2="46867" y2="71473"/>
                        <a14:foregroundMark x1="34333" y1="51803" x2="38200" y2="50940"/>
                        <a14:foregroundMark x1="61467" y1="52116" x2="68133" y2="59326"/>
                      </a14:backgroundRemoval>
                    </a14:imgEffect>
                  </a14:imgLayer>
                </a14:imgProps>
              </a:ext>
              <a:ext uri="{28A0092B-C50C-407E-A947-70E740481C1C}">
                <a14:useLocalDpi xmlns:a14="http://schemas.microsoft.com/office/drawing/2010/main" val="0"/>
              </a:ext>
            </a:extLst>
          </a:blip>
          <a:srcRect/>
          <a:stretch>
            <a:fillRect/>
          </a:stretch>
        </p:blipFill>
        <p:spPr bwMode="auto">
          <a:xfrm>
            <a:off x="3196032" y="947305"/>
            <a:ext cx="5304186" cy="451200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0" name="Picture 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74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600"/>
                            </p:stCondLst>
                            <p:childTnLst>
                              <p:par>
                                <p:cTn id="16" presetID="42" presetClass="entr" presetSubtype="0"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anim calcmode="lin" valueType="num">
                                      <p:cBhvr>
                                        <p:cTn id="19" dur="500" fill="hold"/>
                                        <p:tgtEl>
                                          <p:spTgt spid="98"/>
                                        </p:tgtEl>
                                        <p:attrNameLst>
                                          <p:attrName>ppt_x</p:attrName>
                                        </p:attrNameLst>
                                      </p:cBhvr>
                                      <p:tavLst>
                                        <p:tav tm="0">
                                          <p:val>
                                            <p:strVal val="#ppt_x"/>
                                          </p:val>
                                        </p:tav>
                                        <p:tav tm="100000">
                                          <p:val>
                                            <p:strVal val="#ppt_x"/>
                                          </p:val>
                                        </p:tav>
                                      </p:tavLst>
                                    </p:anim>
                                    <p:anim calcmode="lin" valueType="num">
                                      <p:cBhvr>
                                        <p:cTn id="20"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6" y="1152020"/>
            <a:ext cx="4572009" cy="4572009"/>
          </a:xfrm>
          <a:prstGeom prst="rect">
            <a:avLst/>
          </a:prstGeom>
        </p:spPr>
      </p:pic>
      <p:sp>
        <p:nvSpPr>
          <p:cNvPr id="13" name="矩形 15"/>
          <p:cNvSpPr>
            <a:spLocks noChangeArrowheads="1"/>
          </p:cNvSpPr>
          <p:nvPr/>
        </p:nvSpPr>
        <p:spPr bwMode="auto">
          <a:xfrm>
            <a:off x="748964" y="623810"/>
            <a:ext cx="6818897" cy="120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a:lnSpc>
                <a:spcPct val="150000"/>
              </a:lnSpc>
            </a:pPr>
            <a:r>
              <a:rPr lang="en-US" altLang="zh-CN" sz="5600" b="1" dirty="0" err="1">
                <a:solidFill>
                  <a:srgbClr val="FF9900"/>
                </a:solidFill>
                <a:latin typeface="Arial-Rounded" pitchFamily="34" charset="0"/>
                <a:cs typeface="Arial-Rounded" pitchFamily="34" charset="0"/>
                <a:sym typeface="+mn-ea"/>
              </a:rPr>
              <a:t>Củng</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cố</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và</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dặn</a:t>
            </a:r>
            <a:r>
              <a:rPr lang="en-US" altLang="zh-CN" sz="5600" b="1" dirty="0">
                <a:solidFill>
                  <a:srgbClr val="FF9900"/>
                </a:solidFill>
                <a:latin typeface="Arial-Rounded" pitchFamily="34" charset="0"/>
                <a:cs typeface="Arial-Rounded" pitchFamily="34" charset="0"/>
                <a:sym typeface="+mn-ea"/>
              </a:rPr>
              <a:t> </a:t>
            </a:r>
            <a:r>
              <a:rPr lang="en-US" altLang="zh-CN" sz="5600" b="1" dirty="0" err="1" smtClean="0">
                <a:solidFill>
                  <a:srgbClr val="FF9900"/>
                </a:solidFill>
                <a:latin typeface="Arial-Rounded" pitchFamily="34" charset="0"/>
                <a:cs typeface="Arial-Rounded" pitchFamily="34" charset="0"/>
                <a:sym typeface="+mn-ea"/>
              </a:rPr>
              <a:t>dò</a:t>
            </a:r>
            <a:endParaRPr lang="zh-CN" altLang="en-US" sz="5600" b="1" dirty="0">
              <a:solidFill>
                <a:srgbClr val="FF9900"/>
              </a:solidFill>
              <a:latin typeface="Arial-Rounded" pitchFamily="34" charset="0"/>
              <a:cs typeface="Arial-Rounded" pitchFamily="34" charset="0"/>
              <a:sym typeface="+mn-ea"/>
            </a:endParaRPr>
          </a:p>
        </p:txBody>
      </p:sp>
      <p:pic>
        <p:nvPicPr>
          <p:cNvPr id="4"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5" y="263833"/>
            <a:ext cx="2315929" cy="2316939"/>
          </a:xfrm>
          <a:prstGeom prst="rect">
            <a:avLst/>
          </a:prstGeom>
        </p:spPr>
      </p:pic>
      <p:sp>
        <p:nvSpPr>
          <p:cNvPr id="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76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096" y="260533"/>
            <a:ext cx="4572009" cy="4572009"/>
          </a:xfrm>
          <a:prstGeom prst="rect">
            <a:avLst/>
          </a:prstGeom>
        </p:spPr>
      </p:pic>
      <p:grpSp>
        <p:nvGrpSpPr>
          <p:cNvPr id="9" name="Group 87"/>
          <p:cNvGrpSpPr/>
          <p:nvPr/>
        </p:nvGrpSpPr>
        <p:grpSpPr>
          <a:xfrm>
            <a:off x="1196086" y="2895025"/>
            <a:ext cx="3186872" cy="1230791"/>
            <a:chOff x="8501951" y="1949579"/>
            <a:chExt cx="2085297" cy="1833704"/>
          </a:xfrm>
        </p:grpSpPr>
        <p:sp>
          <p:nvSpPr>
            <p:cNvPr id="10" name="TextBox 88"/>
            <p:cNvSpPr txBox="1"/>
            <p:nvPr/>
          </p:nvSpPr>
          <p:spPr>
            <a:xfrm>
              <a:off x="8508022" y="1949579"/>
              <a:ext cx="1060657" cy="619033"/>
            </a:xfrm>
            <a:prstGeom prst="rect">
              <a:avLst/>
            </a:prstGeom>
            <a:noFill/>
          </p:spPr>
          <p:txBody>
            <a:bodyPr wrap="none" rtlCol="0">
              <a:spAutoFit/>
            </a:bodyPr>
            <a:lstStyle/>
            <a:p>
              <a:pPr defTabSz="685783">
                <a:lnSpc>
                  <a:spcPct val="150000"/>
                </a:lnSpc>
              </a:pPr>
              <a:r>
                <a:rPr lang="zh-CN" altLang="en-US" sz="1400" b="1" dirty="0">
                  <a:solidFill>
                    <a:prstClr val="white"/>
                  </a:solidFill>
                  <a:latin typeface="字魂36号-正文宋楷" panose="00000500000000000000" pitchFamily="2" charset="-122"/>
                  <a:ea typeface="字魂36号-正文宋楷" panose="00000500000000000000" pitchFamily="2" charset="-122"/>
                  <a:cs typeface="+mn-ea"/>
                  <a:sym typeface="+mn-lt"/>
                </a:rPr>
                <a:t>点击输入标题内容</a:t>
              </a:r>
              <a:endParaRPr lang="en-GB" sz="1400" b="1" dirty="0">
                <a:solidFill>
                  <a:prstClr val="white"/>
                </a:solidFill>
                <a:latin typeface="字魂36号-正文宋楷" panose="00000500000000000000" pitchFamily="2" charset="-122"/>
                <a:ea typeface="字魂36号-正文宋楷" panose="00000500000000000000" pitchFamily="2" charset="-122"/>
                <a:sym typeface="+mn-lt"/>
              </a:endParaRPr>
            </a:p>
          </p:txBody>
        </p:sp>
        <p:sp>
          <p:nvSpPr>
            <p:cNvPr id="11" name="Rectangle 89"/>
            <p:cNvSpPr/>
            <p:nvPr/>
          </p:nvSpPr>
          <p:spPr>
            <a:xfrm>
              <a:off x="8501951" y="2407652"/>
              <a:ext cx="2085297" cy="1375631"/>
            </a:xfrm>
            <a:prstGeom prst="rect">
              <a:avLst/>
            </a:prstGeom>
          </p:spPr>
          <p:txBody>
            <a:bodyPr wrap="square">
              <a:spAutoFit/>
            </a:bodyPr>
            <a:lstStyle/>
            <a:p>
              <a:pPr defTabSz="685783">
                <a:lnSpc>
                  <a:spcPct val="150000"/>
                </a:lnSpc>
              </a:pPr>
              <a:r>
                <a:rPr lang="zh-CN" altLang="en-US" sz="900" dirty="0">
                  <a:solidFill>
                    <a:prstClr val="white"/>
                  </a:solidFill>
                  <a:latin typeface="字魂36号-正文宋楷" panose="00000500000000000000" pitchFamily="2" charset="-122"/>
                  <a:ea typeface="字魂36号-正文宋楷" panose="00000500000000000000" pitchFamily="2" charset="-122"/>
                  <a:cs typeface="+mn-ea"/>
                  <a:sym typeface="+mn-lt"/>
                </a:rPr>
                <a:t>点击输入文本内容点击输入文本内容点击输入文本内容点击输入文本内容点击输入文本内容点击输入文本内容点击输入文本内容点击输入文本内容</a:t>
              </a:r>
            </a:p>
            <a:p>
              <a:pPr defTabSz="685783">
                <a:lnSpc>
                  <a:spcPct val="150000"/>
                </a:lnSpc>
              </a:pPr>
              <a:endParaRPr lang="zh-CN" altLang="en-US" sz="900" dirty="0">
                <a:solidFill>
                  <a:prstClr val="white"/>
                </a:solidFill>
                <a:latin typeface="字魂36号-正文宋楷" panose="00000500000000000000" pitchFamily="2" charset="-122"/>
                <a:ea typeface="字魂36号-正文宋楷" panose="00000500000000000000" pitchFamily="2" charset="-122"/>
                <a:cs typeface="+mn-ea"/>
                <a:sym typeface="+mn-lt"/>
              </a:endParaRPr>
            </a:p>
          </p:txBody>
        </p:sp>
      </p:grpSp>
      <p:sp>
        <p:nvSpPr>
          <p:cNvPr id="2" name="TextBox 1"/>
          <p:cNvSpPr txBox="1"/>
          <p:nvPr/>
        </p:nvSpPr>
        <p:spPr>
          <a:xfrm>
            <a:off x="1299411" y="1109606"/>
            <a:ext cx="2746663" cy="2554545"/>
          </a:xfrm>
          <a:prstGeom prst="rect">
            <a:avLst/>
          </a:prstGeom>
          <a:noFill/>
        </p:spPr>
        <p:txBody>
          <a:bodyPr wrap="square" rtlCol="0">
            <a:spAutoFit/>
          </a:bodyPr>
          <a:lstStyle/>
          <a:p>
            <a:pPr algn="ctr" defTabSz="685800"/>
            <a:r>
              <a:rPr lang="en-US" sz="8000" dirty="0" err="1">
                <a:solidFill>
                  <a:srgbClr val="FF99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 </a:t>
            </a:r>
            <a:r>
              <a:rPr lang="vi-VN"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112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18" name="Freeform 13"/>
          <p:cNvSpPr>
            <a:spLocks noEditPoints="1"/>
          </p:cNvSpPr>
          <p:nvPr/>
        </p:nvSpPr>
        <p:spPr bwMode="auto">
          <a:xfrm>
            <a:off x="2577196" y="1402607"/>
            <a:ext cx="319070" cy="467429"/>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rgbClr val="E97A32"/>
          </a:solidFill>
          <a:ln>
            <a:noFill/>
          </a:ln>
        </p:spPr>
        <p:txBody>
          <a:bodyPr vert="horz" wrap="square" lIns="51434" tIns="25718" rIns="51434" bIns="257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0">
              <a:solidFill>
                <a:prstClr val="black"/>
              </a:solidFill>
              <a:cs typeface="+mn-ea"/>
              <a:sym typeface="+mn-lt"/>
            </a:endParaRPr>
          </a:p>
        </p:txBody>
      </p:sp>
      <p:grpSp>
        <p:nvGrpSpPr>
          <p:cNvPr id="5" name="组合 4"/>
          <p:cNvGrpSpPr/>
          <p:nvPr/>
        </p:nvGrpSpPr>
        <p:grpSpPr>
          <a:xfrm>
            <a:off x="4818995" y="-558774"/>
            <a:ext cx="6833297" cy="6570476"/>
            <a:chOff x="6425326" y="-745031"/>
            <a:chExt cx="9111062" cy="8760634"/>
          </a:xfrm>
        </p:grpSpPr>
        <p:pic>
          <p:nvPicPr>
            <p:cNvPr id="30" name="图片 29"/>
            <p:cNvPicPr>
              <a:picLocks noChangeAspect="1"/>
            </p:cNvPicPr>
            <p:nvPr/>
          </p:nvPicPr>
          <p:blipFill rotWithShape="1">
            <a:blip r:embed="rId4"/>
            <a:srcRect l="14627" t="15673" r="18441" b="20000"/>
            <a:stretch/>
          </p:blipFill>
          <p:spPr>
            <a:xfrm rot="9219712">
              <a:off x="6425326" y="-745031"/>
              <a:ext cx="9111062" cy="8760634"/>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14061" y="1279419"/>
              <a:ext cx="6096012" cy="6096012"/>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74156">
              <a:off x="7279388" y="-356608"/>
              <a:ext cx="3408452" cy="3408452"/>
            </a:xfrm>
            <a:prstGeom prst="rect">
              <a:avLst/>
            </a:prstGeom>
          </p:spPr>
        </p:pic>
      </p:grpSp>
      <p:sp>
        <p:nvSpPr>
          <p:cNvPr id="11" name="文本框 34"/>
          <p:cNvSpPr txBox="1">
            <a:spLocks noChangeArrowheads="1"/>
          </p:cNvSpPr>
          <p:nvPr/>
        </p:nvSpPr>
        <p:spPr bwMode="auto">
          <a:xfrm>
            <a:off x="377826" y="866274"/>
            <a:ext cx="45430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685800"/>
            <a:r>
              <a:rPr lang="en-US" altLang="zh-CN" sz="5600" b="1" dirty="0" err="1">
                <a:solidFill>
                  <a:prstClr val="white"/>
                </a:solidFill>
                <a:latin typeface="Arial-Rounded" pitchFamily="34" charset="0"/>
                <a:cs typeface="Arial-Rounded" pitchFamily="34" charset="0"/>
                <a:sym typeface="Century Gothic" pitchFamily="34" charset="0"/>
              </a:rPr>
              <a:t>Tạm</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biệt</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và</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hẹn</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gặp</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smtClean="0">
                <a:solidFill>
                  <a:prstClr val="white"/>
                </a:solidFill>
                <a:latin typeface="Arial-Rounded" pitchFamily="34" charset="0"/>
                <a:cs typeface="Arial-Rounded" pitchFamily="34" charset="0"/>
                <a:sym typeface="Century Gothic" pitchFamily="34" charset="0"/>
              </a:rPr>
              <a:t>lại</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smtClean="0">
                <a:solidFill>
                  <a:prstClr val="white"/>
                </a:solidFill>
                <a:latin typeface="Arial-Rounded" pitchFamily="34" charset="0"/>
                <a:cs typeface="Arial-Rounded" pitchFamily="34" charset="0"/>
                <a:sym typeface="Century Gothic" pitchFamily="34" charset="0"/>
              </a:rPr>
              <a:t>các</a:t>
            </a:r>
            <a:r>
              <a:rPr lang="en-US" altLang="zh-CN" sz="5600" b="1" dirty="0" smtClean="0">
                <a:solidFill>
                  <a:prstClr val="white"/>
                </a:solidFill>
                <a:latin typeface="Arial-Rounded" pitchFamily="34" charset="0"/>
                <a:cs typeface="Arial-Rounded" pitchFamily="34" charset="0"/>
                <a:sym typeface="Century Gothic" pitchFamily="34" charset="0"/>
              </a:rPr>
              <a:t> con</a:t>
            </a:r>
            <a:endParaRPr lang="zh-CN" altLang="en-US" sz="5600" b="1" dirty="0">
              <a:solidFill>
                <a:prstClr val="white"/>
              </a:solidFill>
              <a:latin typeface="Arial-Rounded" pitchFamily="34" charset="0"/>
              <a:cs typeface="Arial-Rounded" pitchFamily="34" charset="0"/>
              <a:sym typeface="Century Gothic"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74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803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pic>
        <p:nvPicPr>
          <p:cNvPr id="14" name="图片 13"/>
          <p:cNvPicPr>
            <a:picLocks noChangeAspect="1"/>
          </p:cNvPicPr>
          <p:nvPr/>
        </p:nvPicPr>
        <p:blipFill rotWithShape="1">
          <a:blip r:embed="rId4"/>
          <a:srcRect l="14627" t="15673" r="18441" b="20000"/>
          <a:stretch/>
        </p:blipFill>
        <p:spPr>
          <a:xfrm rot="9277900">
            <a:off x="2788002" y="-886123"/>
            <a:ext cx="7829474" cy="7528338"/>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054" y="769339"/>
            <a:ext cx="4572009" cy="4572009"/>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1" t="58959" r="30424"/>
          <a:stretch/>
        </p:blipFill>
        <p:spPr>
          <a:xfrm>
            <a:off x="6345532" y="3017257"/>
            <a:ext cx="3604687" cy="2126245"/>
          </a:xfrm>
          <a:prstGeom prst="rect">
            <a:avLst/>
          </a:prstGeom>
        </p:spPr>
      </p:pic>
      <p:sp>
        <p:nvSpPr>
          <p:cNvPr id="8" name="Rectangle 8">
            <a:extLst>
              <a:ext uri="{FF2B5EF4-FFF2-40B4-BE49-F238E27FC236}">
                <a16:creationId xmlns:a16="http://schemas.microsoft.com/office/drawing/2014/main" xmlns="" id="{12DCE1E6-91F4-45C0-8E23-1D3552665EA2}"/>
              </a:ext>
            </a:extLst>
          </p:cNvPr>
          <p:cNvSpPr>
            <a:spLocks noChangeArrowheads="1"/>
          </p:cNvSpPr>
          <p:nvPr/>
        </p:nvSpPr>
        <p:spPr bwMode="auto">
          <a:xfrm rot="21143728">
            <a:off x="3247457" y="718913"/>
            <a:ext cx="6413855" cy="6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9" rIns="91415" bIns="45709">
            <a:spAutoFit/>
          </a:bodyPr>
          <a:lstStyle>
            <a:lvl1pPr defTabSz="455613">
              <a:defRPr>
                <a:solidFill>
                  <a:schemeClr val="tx1"/>
                </a:solidFill>
                <a:latin typeface="Calibri" panose="020F0502020204030204" pitchFamily="34" charset="0"/>
                <a:cs typeface="Arial" panose="020B0604020202020204" pitchFamily="34" charset="0"/>
              </a:defRPr>
            </a:lvl1pPr>
            <a:lvl2pPr marL="742950" indent="-285750" defTabSz="455613">
              <a:defRPr>
                <a:solidFill>
                  <a:schemeClr val="tx1"/>
                </a:solidFill>
                <a:latin typeface="Calibri" panose="020F0502020204030204" pitchFamily="34" charset="0"/>
                <a:cs typeface="Arial" panose="020B0604020202020204" pitchFamily="34" charset="0"/>
              </a:defRPr>
            </a:lvl2pPr>
            <a:lvl3pPr marL="1143000" indent="-228600" defTabSz="455613">
              <a:defRPr>
                <a:solidFill>
                  <a:schemeClr val="tx1"/>
                </a:solidFill>
                <a:latin typeface="Calibri" panose="020F0502020204030204" pitchFamily="34" charset="0"/>
                <a:cs typeface="Arial" panose="020B0604020202020204" pitchFamily="34" charset="0"/>
              </a:defRPr>
            </a:lvl3pPr>
            <a:lvl4pPr marL="1600200" indent="-228600" defTabSz="455613">
              <a:defRPr>
                <a:solidFill>
                  <a:schemeClr val="tx1"/>
                </a:solidFill>
                <a:latin typeface="Calibri" panose="020F0502020204030204" pitchFamily="34" charset="0"/>
                <a:cs typeface="Arial" panose="020B0604020202020204" pitchFamily="34" charset="0"/>
              </a:defRPr>
            </a:lvl4pPr>
            <a:lvl5pPr marL="2057400" indent="-228600" defTabSz="455613">
              <a:defRPr>
                <a:solidFill>
                  <a:schemeClr val="tx1"/>
                </a:solidFill>
                <a:latin typeface="Calibri" panose="020F0502020204030204" pitchFamily="34" charset="0"/>
                <a:cs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50000"/>
              </a:lnSpc>
            </a:pPr>
            <a:r>
              <a:rPr lang="en-US" altLang="en-US" sz="2500" b="1" dirty="0" err="1">
                <a:solidFill>
                  <a:srgbClr val="00589A"/>
                </a:solidFill>
                <a:latin typeface="HP001 4 hàng"/>
                <a:cs typeface="Times New Roman" panose="02020603050405020304" pitchFamily="18" charset="0"/>
              </a:rPr>
              <a:t>Thứ</a:t>
            </a:r>
            <a:r>
              <a:rPr lang="en-US" altLang="en-US" sz="2500" b="1" dirty="0">
                <a:solidFill>
                  <a:srgbClr val="00589A"/>
                </a:solidFill>
                <a:latin typeface="HP001 4 hàng"/>
                <a:cs typeface="Times New Roman" panose="02020603050405020304" pitchFamily="18" charset="0"/>
              </a:rPr>
              <a:t>    </a:t>
            </a:r>
            <a:r>
              <a:rPr lang="en-US" altLang="en-US" sz="2500" b="1" dirty="0" err="1">
                <a:solidFill>
                  <a:srgbClr val="00589A"/>
                </a:solidFill>
                <a:latin typeface="HP001 4 hàng"/>
                <a:cs typeface="Times New Roman" panose="02020603050405020304" pitchFamily="18" charset="0"/>
              </a:rPr>
              <a:t>ngày</a:t>
            </a:r>
            <a:r>
              <a:rPr lang="en-US" altLang="en-US" sz="2500" b="1" dirty="0">
                <a:solidFill>
                  <a:srgbClr val="00589A"/>
                </a:solidFill>
                <a:latin typeface="HP001 4 hàng"/>
                <a:cs typeface="Times New Roman" panose="02020603050405020304" pitchFamily="18" charset="0"/>
              </a:rPr>
              <a:t>   </a:t>
            </a:r>
            <a:r>
              <a:rPr lang="en-US" altLang="en-US" sz="2500" b="1" dirty="0" err="1">
                <a:solidFill>
                  <a:srgbClr val="00589A"/>
                </a:solidFill>
                <a:latin typeface="HP001 4 hàng"/>
                <a:cs typeface="Times New Roman" panose="02020603050405020304" pitchFamily="18" charset="0"/>
              </a:rPr>
              <a:t>tháng</a:t>
            </a:r>
            <a:r>
              <a:rPr lang="en-US" altLang="en-US" sz="2500" b="1" dirty="0">
                <a:solidFill>
                  <a:srgbClr val="00589A"/>
                </a:solidFill>
                <a:latin typeface="HP001 4 hàng"/>
                <a:cs typeface="Times New Roman" panose="02020603050405020304" pitchFamily="18" charset="0"/>
              </a:rPr>
              <a:t>   </a:t>
            </a:r>
            <a:r>
              <a:rPr lang="en-US" altLang="en-US" sz="2500" b="1" dirty="0" err="1">
                <a:solidFill>
                  <a:srgbClr val="00589A"/>
                </a:solidFill>
                <a:latin typeface="HP001 4 hàng"/>
                <a:cs typeface="Times New Roman" panose="02020603050405020304" pitchFamily="18" charset="0"/>
              </a:rPr>
              <a:t>năm</a:t>
            </a:r>
            <a:r>
              <a:rPr lang="en-US" altLang="en-US" sz="2500" b="1" dirty="0">
                <a:solidFill>
                  <a:srgbClr val="00589A"/>
                </a:solidFill>
                <a:latin typeface="HP001 4 hàng"/>
                <a:cs typeface="Times New Roman" panose="02020603050405020304" pitchFamily="18" charset="0"/>
              </a:rPr>
              <a:t> </a:t>
            </a:r>
            <a:r>
              <a:rPr lang="en-US" altLang="en-US" sz="2500" b="1" dirty="0" smtClean="0">
                <a:solidFill>
                  <a:srgbClr val="00589A"/>
                </a:solidFill>
                <a:latin typeface="HP001 4 hàng"/>
                <a:cs typeface="Times New Roman" panose="02020603050405020304" pitchFamily="18" charset="0"/>
              </a:rPr>
              <a:t>2022</a:t>
            </a:r>
            <a:endParaRPr lang="en-US" altLang="en-US" sz="2500" b="1" dirty="0">
              <a:solidFill>
                <a:srgbClr val="00589A"/>
              </a:solidFill>
              <a:latin typeface="HP001 4 hàng"/>
              <a:cs typeface="Times New Roman" panose="02020603050405020304" pitchFamily="18" charset="0"/>
            </a:endParaRPr>
          </a:p>
        </p:txBody>
      </p:sp>
      <p:sp>
        <p:nvSpPr>
          <p:cNvPr id="9" name="文本框 39">
            <a:extLst>
              <a:ext uri="{FF2B5EF4-FFF2-40B4-BE49-F238E27FC236}">
                <a16:creationId xmlns:a16="http://schemas.microsoft.com/office/drawing/2014/main" xmlns="" id="{B8C6C006-6DFB-44E3-AB1D-764EFF60DA4F}"/>
              </a:ext>
            </a:extLst>
          </p:cNvPr>
          <p:cNvSpPr txBox="1"/>
          <p:nvPr/>
        </p:nvSpPr>
        <p:spPr>
          <a:xfrm rot="21149534">
            <a:off x="3629662" y="1639860"/>
            <a:ext cx="5947410" cy="18466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91489">
              <a:lnSpc>
                <a:spcPct val="150000"/>
              </a:lnSpc>
            </a:pPr>
            <a:r>
              <a:rPr lang="en-US" sz="3600" b="1" dirty="0" err="1">
                <a:solidFill>
                  <a:srgbClr val="FF0000"/>
                </a:solidFill>
                <a:latin typeface="HP001 4 hàng" panose="020B0603050302020204" pitchFamily="34" charset="0"/>
                <a:cs typeface="Times New Roman" panose="02020603050405020304" pitchFamily="18" charset="0"/>
              </a:rPr>
              <a:t>Tiếng</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Việt</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tiết</a:t>
            </a:r>
            <a:r>
              <a:rPr lang="en-US" sz="3600" b="1" dirty="0">
                <a:solidFill>
                  <a:srgbClr val="FF0000"/>
                </a:solidFill>
                <a:latin typeface="HP001 4 hàng" panose="020B0603050302020204" pitchFamily="34" charset="0"/>
                <a:cs typeface="Times New Roman" panose="02020603050405020304" pitchFamily="18" charset="0"/>
              </a:rPr>
              <a:t> 3)</a:t>
            </a:r>
          </a:p>
          <a:p>
            <a:pPr algn="ctr" defTabSz="791489">
              <a:lnSpc>
                <a:spcPct val="150000"/>
              </a:lnSpc>
            </a:pPr>
            <a:r>
              <a:rPr lang="en-US" sz="4000" b="1" dirty="0" err="1">
                <a:solidFill>
                  <a:srgbClr val="0033CC"/>
                </a:solidFill>
                <a:latin typeface="HP001 4 hàng" panose="020B0603050302020204" pitchFamily="34" charset="0"/>
                <a:cs typeface="Times New Roman" panose="02020603050405020304" pitchFamily="18" charset="0"/>
              </a:rPr>
              <a:t>Tập</a:t>
            </a:r>
            <a:r>
              <a:rPr lang="en-US" sz="4000" b="1" dirty="0">
                <a:solidFill>
                  <a:srgbClr val="0033CC"/>
                </a:solidFill>
                <a:latin typeface="HP001 4 hàng" panose="020B0603050302020204" pitchFamily="34" charset="0"/>
                <a:cs typeface="Times New Roman" panose="02020603050405020304" pitchFamily="18" charset="0"/>
              </a:rPr>
              <a:t> </a:t>
            </a:r>
            <a:r>
              <a:rPr lang="en-US" sz="4000" b="1" dirty="0" err="1">
                <a:solidFill>
                  <a:srgbClr val="0033CC"/>
                </a:solidFill>
                <a:latin typeface="HP001 4 hàng" panose="020B0603050302020204" pitchFamily="34" charset="0"/>
                <a:cs typeface="Times New Roman" panose="02020603050405020304" pitchFamily="18" charset="0"/>
              </a:rPr>
              <a:t>viết</a:t>
            </a:r>
            <a:r>
              <a:rPr lang="en-US" sz="4000" b="1" dirty="0">
                <a:solidFill>
                  <a:srgbClr val="0033CC"/>
                </a:solidFill>
                <a:latin typeface="HP001 4 hàng" panose="020B0603050302020204" pitchFamily="34" charset="0"/>
                <a:cs typeface="Times New Roman" panose="02020603050405020304" pitchFamily="18" charset="0"/>
              </a:rPr>
              <a:t>: </a:t>
            </a:r>
            <a:r>
              <a:rPr lang="en-US" sz="4000" b="1" dirty="0" err="1">
                <a:solidFill>
                  <a:srgbClr val="0033CC"/>
                </a:solidFill>
                <a:latin typeface="HP001 4 hàng" panose="020B0603050302020204" pitchFamily="34" charset="0"/>
                <a:cs typeface="Times New Roman" panose="02020603050405020304" pitchFamily="18" charset="0"/>
              </a:rPr>
              <a:t>Chữ</a:t>
            </a:r>
            <a:r>
              <a:rPr lang="en-US" sz="4000" b="1" dirty="0">
                <a:solidFill>
                  <a:srgbClr val="0033CC"/>
                </a:solidFill>
                <a:latin typeface="HP001 4 hàng" panose="020B0603050302020204" pitchFamily="34" charset="0"/>
                <a:cs typeface="Times New Roman" panose="02020603050405020304" pitchFamily="18" charset="0"/>
              </a:rPr>
              <a:t> </a:t>
            </a:r>
            <a:r>
              <a:rPr lang="en-US" sz="4000" b="1" dirty="0" err="1">
                <a:solidFill>
                  <a:srgbClr val="0033CC"/>
                </a:solidFill>
                <a:latin typeface="HP001 4 hàng" panose="020B0603050302020204" pitchFamily="34" charset="0"/>
                <a:cs typeface="Times New Roman" panose="02020603050405020304" pitchFamily="18" charset="0"/>
              </a:rPr>
              <a:t>hoa</a:t>
            </a:r>
            <a:r>
              <a:rPr lang="en-US" sz="4000" b="1" dirty="0">
                <a:solidFill>
                  <a:srgbClr val="0033CC"/>
                </a:solidFill>
                <a:latin typeface="HP001 4 hàng" panose="020B0603050302020204" pitchFamily="34" charset="0"/>
                <a:cs typeface="Times New Roman" panose="02020603050405020304" pitchFamily="18" charset="0"/>
              </a:rPr>
              <a:t> </a:t>
            </a:r>
            <a:r>
              <a:rPr lang="en-US" sz="4000" b="1" dirty="0" smtClean="0">
                <a:solidFill>
                  <a:srgbClr val="0033CC"/>
                </a:solidFill>
                <a:latin typeface="HP001 4 hàng" panose="020B0603050302020204" pitchFamily="34" charset="0"/>
                <a:cs typeface="Times New Roman" panose="02020603050405020304" pitchFamily="18" charset="0"/>
              </a:rPr>
              <a:t>X</a:t>
            </a:r>
            <a:endParaRPr lang="en-US" sz="4000" b="1" dirty="0">
              <a:solidFill>
                <a:srgbClr val="0033CC"/>
              </a:solidFill>
              <a:latin typeface="HP001 4 hàng" panose="020B0603050302020204" pitchFamily="34" charset="0"/>
              <a:cs typeface="Times New Roman" panose="02020603050405020304" pitchFamily="18" charset="0"/>
            </a:endParaRPr>
          </a:p>
        </p:txBody>
      </p:sp>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546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grpSp>
        <p:nvGrpSpPr>
          <p:cNvPr id="2" name="组合 1"/>
          <p:cNvGrpSpPr/>
          <p:nvPr/>
        </p:nvGrpSpPr>
        <p:grpSpPr>
          <a:xfrm>
            <a:off x="3207413" y="-439770"/>
            <a:ext cx="7168883" cy="6570476"/>
            <a:chOff x="5977877" y="-745031"/>
            <a:chExt cx="9558511" cy="8760634"/>
          </a:xfrm>
        </p:grpSpPr>
        <p:pic>
          <p:nvPicPr>
            <p:cNvPr id="30" name="图片 29"/>
            <p:cNvPicPr>
              <a:picLocks noChangeAspect="1"/>
            </p:cNvPicPr>
            <p:nvPr/>
          </p:nvPicPr>
          <p:blipFill rotWithShape="1">
            <a:blip r:embed="rId4"/>
            <a:srcRect l="14627" t="15673" r="18441" b="20000"/>
            <a:stretch/>
          </p:blipFill>
          <p:spPr>
            <a:xfrm rot="9219712">
              <a:off x="6425326" y="-745031"/>
              <a:ext cx="9111062" cy="8760634"/>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l="14949" r="25290"/>
            <a:stretch/>
          </p:blipFill>
          <p:spPr>
            <a:xfrm>
              <a:off x="9448800" y="-532408"/>
              <a:ext cx="4539916" cy="7596694"/>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l="5794" t="11277" r="17296" b="12423"/>
            <a:stretch/>
          </p:blipFill>
          <p:spPr>
            <a:xfrm>
              <a:off x="5977877" y="786063"/>
              <a:ext cx="6063915" cy="6015790"/>
            </a:xfrm>
            <a:prstGeom prst="rect">
              <a:avLst/>
            </a:prstGeom>
          </p:spPr>
        </p:pic>
      </p:grpSp>
      <p:sp>
        <p:nvSpPr>
          <p:cNvPr id="10" name="TextBox 9"/>
          <p:cNvSpPr txBox="1">
            <a:spLocks noChangeArrowheads="1"/>
          </p:cNvSpPr>
          <p:nvPr/>
        </p:nvSpPr>
        <p:spPr bwMode="auto">
          <a:xfrm>
            <a:off x="635663" y="1326515"/>
            <a:ext cx="25717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6" rIns="68573"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smtClean="0">
                <a:solidFill>
                  <a:prstClr val="white"/>
                </a:solidFill>
                <a:latin typeface="Arial-Rounded" pitchFamily="34" charset="0"/>
                <a:cs typeface="Arial-Rounded" pitchFamily="34" charset="0"/>
              </a:rPr>
              <a:t>Tiết</a:t>
            </a:r>
            <a:r>
              <a:rPr lang="en-US" altLang="en-US" sz="8500" dirty="0" smtClean="0">
                <a:solidFill>
                  <a:prstClr val="white"/>
                </a:solidFill>
                <a:latin typeface="Arial-Rounded" pitchFamily="34" charset="0"/>
                <a:cs typeface="Arial-Rounded" pitchFamily="34" charset="0"/>
              </a:rPr>
              <a:t> 3</a:t>
            </a: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821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style.rotation</p:attrName>
                                        </p:attrNameLst>
                                      </p:cBhvr>
                                      <p:tavLst>
                                        <p:tav tm="0">
                                          <p:val>
                                            <p:fltVal val="90"/>
                                          </p:val>
                                        </p:tav>
                                        <p:tav tm="100000">
                                          <p:val>
                                            <p:fltVal val="0"/>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7800" y="2100208"/>
            <a:ext cx="3503666" cy="1296561"/>
            <a:chOff x="2744315" y="1595348"/>
            <a:chExt cx="4326579" cy="1598392"/>
          </a:xfrm>
          <a:solidFill>
            <a:srgbClr val="ABDB77"/>
          </a:solidFill>
        </p:grpSpPr>
        <p:sp>
          <p:nvSpPr>
            <p:cNvPr id="3" name="Right Arrow 2"/>
            <p:cNvSpPr/>
            <p:nvPr/>
          </p:nvSpPr>
          <p:spPr>
            <a:xfrm>
              <a:off x="2744315" y="1595348"/>
              <a:ext cx="4326579" cy="1598392"/>
            </a:xfrm>
            <a:prstGeom prst="rightArrow">
              <a:avLst>
                <a:gd name="adj1" fmla="val 58172"/>
                <a:gd name="adj2" fmla="val 50000"/>
              </a:avLst>
            </a:prstGeom>
            <a:noFill/>
            <a:ln w="38100" cap="flat" cmpd="sng" algn="ctr">
              <a:solidFill>
                <a:srgbClr val="00CC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7C8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2972470" y="1962949"/>
              <a:ext cx="3681126" cy="79679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1.Viết </a:t>
              </a:r>
              <a:r>
                <a:rPr kumimoji="0" lang="en-US" sz="3600" b="1" i="0" u="none" strike="noStrike" kern="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3600" b="1" i="0" u="none" strike="noStrike" kern="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3600" b="1" i="0" u="none" strike="noStrike" kern="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p:cNvGrpSpPr/>
          <p:nvPr/>
        </p:nvGrpSpPr>
        <p:grpSpPr>
          <a:xfrm>
            <a:off x="336758" y="2212268"/>
            <a:ext cx="1295802" cy="1184501"/>
            <a:chOff x="2210284" y="3447251"/>
            <a:chExt cx="826089" cy="809063"/>
          </a:xfrm>
        </p:grpSpPr>
        <p:sp>
          <p:nvSpPr>
            <p:cNvPr id="6" name="Oval 5"/>
            <p:cNvSpPr/>
            <p:nvPr/>
          </p:nvSpPr>
          <p:spPr>
            <a:xfrm>
              <a:off x="2210284" y="3447251"/>
              <a:ext cx="826089" cy="809063"/>
            </a:xfrm>
            <a:prstGeom prst="ellipse">
              <a:avLst/>
            </a:prstGeom>
            <a:solidFill>
              <a:sysClr val="window" lastClr="FFFFFF"/>
            </a:solidFill>
            <a:ln w="12700" cap="flat" cmpd="sng" algn="ctr">
              <a:noFill/>
              <a:prstDash val="solid"/>
              <a:miter lim="800000"/>
            </a:ln>
            <a:effectLst>
              <a:glow rad="63500">
                <a:srgbClr val="4472C4">
                  <a:satMod val="175000"/>
                  <a:alpha val="40000"/>
                </a:srgbClr>
              </a:glow>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2342" b="93967" l="0" r="96438">
                        <a14:foregroundMark x1="63313" y1="22853" x2="74750" y2="25053"/>
                        <a14:foregroundMark x1="87688" y1="24273" x2="89313" y2="30092"/>
                        <a14:foregroundMark x1="91250" y1="22853" x2="87875" y2="29879"/>
                        <a14:foregroundMark x1="74375" y1="24273" x2="75063" y2="26260"/>
                        <a14:foregroundMark x1="84500" y1="83463" x2="84500" y2="84244"/>
                        <a14:foregroundMark x1="13375" y1="83818" x2="74938" y2="32150"/>
                        <a14:foregroundMark x1="15812" y1="44855" x2="73500" y2="72960"/>
                        <a14:foregroundMark x1="65125" y1="11498" x2="74563" y2="65649"/>
                        <a14:foregroundMark x1="72750" y1="67282" x2="72750" y2="82612"/>
                        <a14:foregroundMark x1="88938" y1="28886" x2="82938" y2="77786"/>
                        <a14:foregroundMark x1="54625" y1="18169" x2="51063" y2="29312"/>
                      </a14:backgroundRemoval>
                    </a14:imgEffect>
                  </a14:imgLayer>
                </a14:imgProps>
              </a:ext>
              <a:ext uri="{28A0092B-C50C-407E-A947-70E740481C1C}">
                <a14:useLocalDpi xmlns:a14="http://schemas.microsoft.com/office/drawing/2010/main" val="0"/>
              </a:ext>
            </a:extLst>
          </a:blip>
          <a:stretch>
            <a:fillRect/>
          </a:stretch>
        </p:blipFill>
        <p:spPr>
          <a:xfrm>
            <a:off x="4724400" y="983428"/>
            <a:ext cx="4312579" cy="3797765"/>
          </a:xfrm>
          <a:prstGeom prst="rect">
            <a:avLst/>
          </a:prstGeom>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101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5AC7629-9933-41FF-B4A2-4C1E629A581F}"/>
              </a:ext>
            </a:extLst>
          </p:cNvPr>
          <p:cNvSpPr txBox="1"/>
          <p:nvPr/>
        </p:nvSpPr>
        <p:spPr>
          <a:xfrm>
            <a:off x="304801" y="217575"/>
            <a:ext cx="8077199" cy="500135"/>
          </a:xfrm>
          <a:prstGeom prst="rect">
            <a:avLst/>
          </a:prstGeom>
          <a:noFill/>
        </p:spPr>
        <p:txBody>
          <a:bodyPr wrap="square" lIns="68531" tIns="34289" rIns="68531" bIns="34289" rtlCol="0">
            <a:spAutoFit/>
          </a:bodyPr>
          <a:lstStyle/>
          <a:p>
            <a:pPr defTabSz="685239">
              <a:defRPr/>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rộng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X</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CE0CC1A7-2BC1-4A7B-B4CD-062B23C025B6}"/>
              </a:ext>
            </a:extLst>
          </p:cNvPr>
          <p:cNvSpPr txBox="1"/>
          <p:nvPr/>
        </p:nvSpPr>
        <p:spPr>
          <a:xfrm>
            <a:off x="457002" y="794446"/>
            <a:ext cx="6096197" cy="500135"/>
          </a:xfrm>
          <a:prstGeom prst="rect">
            <a:avLst/>
          </a:prstGeom>
          <a:noFill/>
        </p:spPr>
        <p:txBody>
          <a:bodyPr wrap="square" lIns="68531" tIns="34289" rIns="68531" bIns="34289" rtlCol="0">
            <a:spAutoFit/>
          </a:bodyPr>
          <a:lstStyle/>
          <a:p>
            <a:pPr defTabSz="685239">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X</a:t>
            </a:r>
            <a:r>
              <a:rPr lang="en-US" sz="2800" b="1"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gồm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234" y="968305"/>
            <a:ext cx="2514600" cy="2514600"/>
          </a:xfrm>
          <a:prstGeom prst="rect">
            <a:avLst/>
          </a:prstGeom>
        </p:spPr>
      </p:pic>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38201" y="1276350"/>
            <a:ext cx="3124200" cy="373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1" y="3146045"/>
            <a:ext cx="1904999" cy="190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157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027"/>
                                        </p:tgtEl>
                                        <p:attrNameLst>
                                          <p:attrName>style.visibility</p:attrName>
                                        </p:attrNameLst>
                                      </p:cBhvr>
                                      <p:to>
                                        <p:strVal val="visible"/>
                                      </p:to>
                                    </p:set>
                                    <p:anim calcmode="lin" valueType="num">
                                      <p:cBhvr>
                                        <p:cTn id="24" dur="500" fill="hold"/>
                                        <p:tgtEl>
                                          <p:spTgt spid="1027"/>
                                        </p:tgtEl>
                                        <p:attrNameLst>
                                          <p:attrName>ppt_w</p:attrName>
                                        </p:attrNameLst>
                                      </p:cBhvr>
                                      <p:tavLst>
                                        <p:tav tm="0">
                                          <p:val>
                                            <p:fltVal val="0"/>
                                          </p:val>
                                        </p:tav>
                                        <p:tav tm="100000">
                                          <p:val>
                                            <p:strVal val="#ppt_w"/>
                                          </p:val>
                                        </p:tav>
                                      </p:tavLst>
                                    </p:anim>
                                    <p:anim calcmode="lin" valueType="num">
                                      <p:cBhvr>
                                        <p:cTn id="25" dur="500" fill="hold"/>
                                        <p:tgtEl>
                                          <p:spTgt spid="1027"/>
                                        </p:tgtEl>
                                        <p:attrNameLst>
                                          <p:attrName>ppt_h</p:attrName>
                                        </p:attrNameLst>
                                      </p:cBhvr>
                                      <p:tavLst>
                                        <p:tav tm="0">
                                          <p:val>
                                            <p:fltVal val="0"/>
                                          </p:val>
                                        </p:tav>
                                        <p:tav tm="100000">
                                          <p:val>
                                            <p:strVal val="#ppt_h"/>
                                          </p:val>
                                        </p:tav>
                                      </p:tavLst>
                                    </p:anim>
                                    <p:animEffect transition="in" filter="fade">
                                      <p:cBhvr>
                                        <p:cTn id="2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Arial-Rounded"/>
                <a:ea typeface="Arial-Rounded" pitchFamily="34" charset="0"/>
                <a:cs typeface="Arial-Rounded" pitchFamily="34" charset="0"/>
              </a:rPr>
              <a:t>Chọn</a:t>
            </a:r>
            <a:r>
              <a:rPr lang="en-US" sz="2500" b="1" dirty="0">
                <a:solidFill>
                  <a:srgbClr val="0000FF"/>
                </a:solidFill>
                <a:latin typeface="Arial-Rounded"/>
                <a:ea typeface="Arial-Rounded" pitchFamily="34" charset="0"/>
                <a:cs typeface="Arial-Rounded" pitchFamily="34" charset="0"/>
              </a:rPr>
              <a:t> ý </a:t>
            </a:r>
            <a:r>
              <a:rPr lang="en-US" sz="2500" b="1" dirty="0" err="1">
                <a:solidFill>
                  <a:srgbClr val="0000FF"/>
                </a:solidFill>
                <a:latin typeface="Arial-Rounded"/>
                <a:ea typeface="Arial-Rounded" pitchFamily="34" charset="0"/>
                <a:cs typeface="Arial-Rounded" pitchFamily="34" charset="0"/>
              </a:rPr>
              <a:t>đúng</a:t>
            </a:r>
            <a:r>
              <a:rPr lang="en-US" sz="2500" b="1" dirty="0">
                <a:solidFill>
                  <a:srgbClr val="0000FF"/>
                </a:solidFill>
                <a:latin typeface="Arial-Rounded"/>
                <a:ea typeface="Arial-Rounded" pitchFamily="34" charset="0"/>
                <a:cs typeface="Arial-Rounded" pitchFamily="34" charset="0"/>
              </a:rPr>
              <a:t> </a:t>
            </a:r>
            <a:r>
              <a:rPr lang="en-US" sz="2500" b="1" dirty="0" err="1">
                <a:solidFill>
                  <a:srgbClr val="0000FF"/>
                </a:solidFill>
                <a:latin typeface="Arial-Rounded"/>
                <a:ea typeface="Arial-Rounded" pitchFamily="34" charset="0"/>
                <a:cs typeface="Arial-Rounded" pitchFamily="34" charset="0"/>
              </a:rPr>
              <a:t>nhất</a:t>
            </a:r>
            <a:r>
              <a:rPr lang="en-US" sz="2500" b="1" dirty="0">
                <a:solidFill>
                  <a:srgbClr val="0000FF"/>
                </a:solidFill>
                <a:latin typeface="Arial-Rounded"/>
                <a:ea typeface="Arial-Rounded" pitchFamily="34" charset="0"/>
                <a:cs typeface="Arial-Rounded" pitchFamily="34" charset="0"/>
              </a:rPr>
              <a:t>:</a:t>
            </a:r>
          </a:p>
        </p:txBody>
      </p:sp>
      <p:sp>
        <p:nvSpPr>
          <p:cNvPr id="6" name="Text Box 10"/>
          <p:cNvSpPr txBox="1">
            <a:spLocks noChangeArrowheads="1"/>
          </p:cNvSpPr>
          <p:nvPr/>
        </p:nvSpPr>
        <p:spPr bwMode="auto">
          <a:xfrm>
            <a:off x="228600" y="1164357"/>
            <a:ext cx="5486399"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Arial-Rounded"/>
                <a:ea typeface="Arial-Rounded" pitchFamily="34" charset="0"/>
                <a:cs typeface="Arial-Rounded" pitchFamily="34" charset="0"/>
              </a:rPr>
              <a:t>  - Con </a:t>
            </a:r>
            <a:r>
              <a:rPr lang="en-US" sz="2800" dirty="0" err="1">
                <a:solidFill>
                  <a:prstClr val="black"/>
                </a:solidFill>
                <a:latin typeface="Arial-Rounded"/>
                <a:ea typeface="Arial-Rounded" pitchFamily="34" charset="0"/>
                <a:cs typeface="Arial-Rounded" pitchFamily="34" charset="0"/>
              </a:rPr>
              <a:t>chữ</a:t>
            </a:r>
            <a:r>
              <a:rPr lang="en-US" sz="2800" dirty="0">
                <a:solidFill>
                  <a:prstClr val="black"/>
                </a:solidFill>
                <a:latin typeface="Arial-Rounded"/>
                <a:ea typeface="Arial-Rounded" pitchFamily="34" charset="0"/>
                <a:cs typeface="Arial-Rounded" pitchFamily="34" charset="0"/>
              </a:rPr>
              <a:t> </a:t>
            </a:r>
            <a:r>
              <a:rPr lang="en-US" sz="2800" b="1" dirty="0" smtClean="0">
                <a:solidFill>
                  <a:srgbClr val="FF0000"/>
                </a:solidFill>
                <a:latin typeface="HP001 4 hàng" pitchFamily="34" charset="0"/>
                <a:ea typeface="Arial-Rounded" pitchFamily="34" charset="0"/>
                <a:cs typeface="Arial-Rounded" pitchFamily="34" charset="0"/>
              </a:rPr>
              <a:t>X </a:t>
            </a:r>
            <a:r>
              <a:rPr lang="en-US" sz="2800" dirty="0" err="1">
                <a:solidFill>
                  <a:prstClr val="black"/>
                </a:solidFill>
                <a:latin typeface="Arial-Rounded"/>
                <a:ea typeface="Arial-Rounded" pitchFamily="34" charset="0"/>
                <a:cs typeface="Arial-Rounded" pitchFamily="34" charset="0"/>
              </a:rPr>
              <a:t>cỡ</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vừa</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cao</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mấy</a:t>
            </a:r>
            <a:r>
              <a:rPr lang="en-US" sz="2800" dirty="0">
                <a:solidFill>
                  <a:prstClr val="black"/>
                </a:solidFill>
                <a:latin typeface="Arial-Rounded"/>
                <a:ea typeface="Arial-Rounded" pitchFamily="34" charset="0"/>
                <a:cs typeface="Arial-Rounded" pitchFamily="34" charset="0"/>
              </a:rPr>
              <a:t> ô li?</a:t>
            </a:r>
          </a:p>
        </p:txBody>
      </p:sp>
      <p:sp>
        <p:nvSpPr>
          <p:cNvPr id="7" name="Oval 16"/>
          <p:cNvSpPr>
            <a:spLocks noChangeArrowheads="1"/>
          </p:cNvSpPr>
          <p:nvPr/>
        </p:nvSpPr>
        <p:spPr bwMode="auto">
          <a:xfrm>
            <a:off x="1410406" y="203835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endParaRPr>
          </a:p>
        </p:txBody>
      </p:sp>
      <p:sp>
        <p:nvSpPr>
          <p:cNvPr id="8"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a) 5 ô li</a:t>
            </a:r>
          </a:p>
        </p:txBody>
      </p:sp>
      <p:sp>
        <p:nvSpPr>
          <p:cNvPr id="9"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b) 4 ô li</a:t>
            </a:r>
          </a:p>
        </p:txBody>
      </p:sp>
      <p:sp>
        <p:nvSpPr>
          <p:cNvPr id="10" name="Text Box 19"/>
          <p:cNvSpPr txBox="1">
            <a:spLocks noChangeArrowheads="1"/>
          </p:cNvSpPr>
          <p:nvPr/>
        </p:nvSpPr>
        <p:spPr bwMode="auto">
          <a:xfrm>
            <a:off x="1523294" y="3638554"/>
            <a:ext cx="1582851"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c) 6 ô li</a:t>
            </a:r>
          </a:p>
        </p:txBody>
      </p:sp>
      <p:sp>
        <p:nvSpPr>
          <p:cNvPr id="12"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91200" y="-4474"/>
            <a:ext cx="2988833" cy="509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44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edg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Arial-Rounded"/>
                <a:ea typeface="Arial-Rounded" pitchFamily="34" charset="0"/>
                <a:cs typeface="Arial-Rounded" pitchFamily="34" charset="0"/>
              </a:rPr>
              <a:t>Chọn</a:t>
            </a:r>
            <a:r>
              <a:rPr lang="en-US" sz="2500" b="1" dirty="0">
                <a:solidFill>
                  <a:srgbClr val="0000FF"/>
                </a:solidFill>
                <a:latin typeface="Arial-Rounded"/>
                <a:ea typeface="Arial-Rounded" pitchFamily="34" charset="0"/>
                <a:cs typeface="Arial-Rounded" pitchFamily="34" charset="0"/>
              </a:rPr>
              <a:t> ý </a:t>
            </a:r>
            <a:r>
              <a:rPr lang="en-US" sz="2500" b="1" dirty="0" err="1">
                <a:solidFill>
                  <a:srgbClr val="0000FF"/>
                </a:solidFill>
                <a:latin typeface="Arial-Rounded"/>
                <a:ea typeface="Arial-Rounded" pitchFamily="34" charset="0"/>
                <a:cs typeface="Arial-Rounded" pitchFamily="34" charset="0"/>
              </a:rPr>
              <a:t>đúng</a:t>
            </a:r>
            <a:r>
              <a:rPr lang="en-US" sz="2500" b="1" dirty="0">
                <a:solidFill>
                  <a:srgbClr val="0000FF"/>
                </a:solidFill>
                <a:latin typeface="Arial-Rounded"/>
                <a:ea typeface="Arial-Rounded" pitchFamily="34" charset="0"/>
                <a:cs typeface="Arial-Rounded" pitchFamily="34" charset="0"/>
              </a:rPr>
              <a:t> </a:t>
            </a:r>
            <a:r>
              <a:rPr lang="en-US" sz="2500" b="1" dirty="0" err="1">
                <a:solidFill>
                  <a:srgbClr val="0000FF"/>
                </a:solidFill>
                <a:latin typeface="Arial-Rounded"/>
                <a:ea typeface="Arial-Rounded" pitchFamily="34" charset="0"/>
                <a:cs typeface="Arial-Rounded" pitchFamily="34" charset="0"/>
              </a:rPr>
              <a:t>nhất</a:t>
            </a:r>
            <a:r>
              <a:rPr lang="en-US" sz="2500" b="1" dirty="0">
                <a:solidFill>
                  <a:srgbClr val="0000FF"/>
                </a:solidFill>
                <a:latin typeface="Arial-Rounded"/>
                <a:ea typeface="Arial-Rounded" pitchFamily="34" charset="0"/>
                <a:cs typeface="Arial-Rounded" pitchFamily="34" charset="0"/>
              </a:rPr>
              <a:t>:</a:t>
            </a:r>
          </a:p>
        </p:txBody>
      </p:sp>
      <p:sp>
        <p:nvSpPr>
          <p:cNvPr id="3" name="Text Box 10"/>
          <p:cNvSpPr txBox="1">
            <a:spLocks noChangeArrowheads="1"/>
          </p:cNvSpPr>
          <p:nvPr/>
        </p:nvSpPr>
        <p:spPr bwMode="auto">
          <a:xfrm>
            <a:off x="356055" y="1164357"/>
            <a:ext cx="5203085"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Arial-Rounded"/>
                <a:ea typeface="Arial-Rounded" pitchFamily="34" charset="0"/>
                <a:cs typeface="Arial-Rounded" pitchFamily="34" charset="0"/>
              </a:rPr>
              <a:t>- Con </a:t>
            </a:r>
            <a:r>
              <a:rPr lang="en-US" sz="2800" dirty="0" err="1">
                <a:solidFill>
                  <a:prstClr val="black"/>
                </a:solidFill>
                <a:latin typeface="Arial-Rounded"/>
                <a:ea typeface="Arial-Rounded" pitchFamily="34" charset="0"/>
                <a:cs typeface="Arial-Rounded" pitchFamily="34" charset="0"/>
              </a:rPr>
              <a:t>chữ</a:t>
            </a:r>
            <a:r>
              <a:rPr lang="en-US" sz="2800" dirty="0">
                <a:solidFill>
                  <a:prstClr val="black"/>
                </a:solidFill>
                <a:latin typeface="Arial-Rounded"/>
                <a:ea typeface="Arial-Rounded" pitchFamily="34" charset="0"/>
                <a:cs typeface="Arial-Rounded" pitchFamily="34" charset="0"/>
              </a:rPr>
              <a:t> </a:t>
            </a:r>
            <a:r>
              <a:rPr lang="en-US" sz="2800" b="1" dirty="0" smtClean="0">
                <a:solidFill>
                  <a:srgbClr val="FF0000"/>
                </a:solidFill>
                <a:latin typeface="HP001 4 hàng" pitchFamily="34" charset="0"/>
                <a:ea typeface="Arial-Rounded" pitchFamily="34" charset="0"/>
                <a:cs typeface="Arial-Rounded" pitchFamily="34" charset="0"/>
              </a:rPr>
              <a:t>X</a:t>
            </a:r>
            <a:r>
              <a:rPr lang="en-US" sz="2800" dirty="0" smtClean="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cỡ</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nhỏ</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cao</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mấy</a:t>
            </a:r>
            <a:r>
              <a:rPr lang="en-US" sz="2800" dirty="0">
                <a:solidFill>
                  <a:prstClr val="black"/>
                </a:solidFill>
                <a:latin typeface="Arial-Rounded"/>
                <a:ea typeface="Arial-Rounded" pitchFamily="34" charset="0"/>
                <a:cs typeface="Arial-Rounded" pitchFamily="34" charset="0"/>
              </a:rPr>
              <a:t> ô li?</a:t>
            </a:r>
          </a:p>
        </p:txBody>
      </p:sp>
      <p:sp>
        <p:nvSpPr>
          <p:cNvPr id="4" name="Oval 16"/>
          <p:cNvSpPr>
            <a:spLocks noChangeArrowheads="1"/>
          </p:cNvSpPr>
          <p:nvPr/>
        </p:nvSpPr>
        <p:spPr bwMode="auto">
          <a:xfrm>
            <a:off x="1410406" y="283707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endParaRPr>
          </a:p>
        </p:txBody>
      </p:sp>
      <p:sp>
        <p:nvSpPr>
          <p:cNvPr id="5"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a) 3 ô li</a:t>
            </a:r>
          </a:p>
        </p:txBody>
      </p:sp>
      <p:sp>
        <p:nvSpPr>
          <p:cNvPr id="6"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b) 2 ô li r</a:t>
            </a:r>
            <a:r>
              <a:rPr lang="vi-VN" sz="2800" dirty="0">
                <a:solidFill>
                  <a:srgbClr val="6600FF"/>
                </a:solidFill>
                <a:latin typeface="Arial-Rounded"/>
                <a:ea typeface="Arial-Rounded" pitchFamily="34" charset="0"/>
                <a:cs typeface="Arial-Rounded" pitchFamily="34" charset="0"/>
              </a:rPr>
              <a:t>ưỡi</a:t>
            </a:r>
            <a:endParaRPr lang="en-US" sz="2800" dirty="0">
              <a:solidFill>
                <a:srgbClr val="6600FF"/>
              </a:solidFill>
              <a:latin typeface="Arial-Rounded"/>
              <a:ea typeface="Arial-Rounded" pitchFamily="34" charset="0"/>
              <a:cs typeface="Arial-Rounded" pitchFamily="34" charset="0"/>
            </a:endParaRPr>
          </a:p>
        </p:txBody>
      </p:sp>
      <p:sp>
        <p:nvSpPr>
          <p:cNvPr id="7" name="Text Box 19"/>
          <p:cNvSpPr txBox="1">
            <a:spLocks noChangeArrowheads="1"/>
          </p:cNvSpPr>
          <p:nvPr/>
        </p:nvSpPr>
        <p:spPr bwMode="auto">
          <a:xfrm>
            <a:off x="1523294" y="3638554"/>
            <a:ext cx="1582851"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c) 2 ô li</a:t>
            </a:r>
          </a:p>
        </p:txBody>
      </p:sp>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9140" y="1411851"/>
            <a:ext cx="3276599"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0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edg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969</Words>
  <Application>Microsoft Office PowerPoint</Application>
  <PresentationFormat>On-screen Show (16:9)</PresentationFormat>
  <Paragraphs>145</Paragraphs>
  <Slides>20</Slides>
  <Notes>20</Notes>
  <HiddenSlides>0</HiddenSlides>
  <MMClips>2</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Office 主题</vt:lpstr>
      <vt:lpstr>1_Office 主题</vt:lpstr>
      <vt:lpstr>1_Office Theme</vt:lpstr>
      <vt:lpstr>2_Office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9</cp:revision>
  <dcterms:created xsi:type="dcterms:W3CDTF">2021-11-24T14:20:38Z</dcterms:created>
  <dcterms:modified xsi:type="dcterms:W3CDTF">2021-12-05T03:20:26Z</dcterms:modified>
</cp:coreProperties>
</file>