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4" r:id="rId4"/>
    <p:sldMasterId id="2147483722" r:id="rId5"/>
    <p:sldMasterId id="2147483734" r:id="rId6"/>
  </p:sldMasterIdLst>
  <p:notesMasterIdLst>
    <p:notesMasterId r:id="rId36"/>
  </p:notesMasterIdLst>
  <p:sldIdLst>
    <p:sldId id="257" r:id="rId7"/>
    <p:sldId id="258" r:id="rId8"/>
    <p:sldId id="288" r:id="rId9"/>
    <p:sldId id="259" r:id="rId10"/>
    <p:sldId id="260" r:id="rId11"/>
    <p:sldId id="264" r:id="rId12"/>
    <p:sldId id="265" r:id="rId13"/>
    <p:sldId id="269" r:id="rId14"/>
    <p:sldId id="270" r:id="rId15"/>
    <p:sldId id="271" r:id="rId16"/>
    <p:sldId id="272" r:id="rId17"/>
    <p:sldId id="273" r:id="rId18"/>
    <p:sldId id="274" r:id="rId19"/>
    <p:sldId id="275" r:id="rId20"/>
    <p:sldId id="266" r:id="rId21"/>
    <p:sldId id="267" r:id="rId22"/>
    <p:sldId id="268" r:id="rId23"/>
    <p:sldId id="276" r:id="rId24"/>
    <p:sldId id="277" r:id="rId25"/>
    <p:sldId id="286" r:id="rId26"/>
    <p:sldId id="279" r:id="rId27"/>
    <p:sldId id="280" r:id="rId28"/>
    <p:sldId id="281" r:id="rId29"/>
    <p:sldId id="282" r:id="rId30"/>
    <p:sldId id="287" r:id="rId31"/>
    <p:sldId id="284" r:id="rId32"/>
    <p:sldId id="285" r:id="rId33"/>
    <p:sldId id="262" r:id="rId34"/>
    <p:sldId id="263"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CC00"/>
    <a:srgbClr val="FF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7F9883-FF4D-4BF0-96F2-5E3924890C7A}" type="datetimeFigureOut">
              <a:rPr lang="en-US" smtClean="0"/>
              <a:t>05/12/2021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DACF71-BEDD-4448-9480-43BF20544402}" type="slidenum">
              <a:rPr lang="en-US" smtClean="0"/>
              <a:t>‹#›</a:t>
            </a:fld>
            <a:endParaRPr lang="en-US"/>
          </a:p>
        </p:txBody>
      </p:sp>
    </p:spTree>
    <p:extLst>
      <p:ext uri="{BB962C8B-B14F-4D97-AF65-F5344CB8AC3E}">
        <p14:creationId xmlns:p14="http://schemas.microsoft.com/office/powerpoint/2010/main" val="342634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93CBCD7C-C5EF-4116-9548-54E572BDE8D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637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dirty="0" smtClean="0"/>
              <a:t> </a:t>
            </a:r>
            <a:r>
              <a:rPr lang="en-US"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trồng</a:t>
            </a:r>
            <a:r>
              <a:rPr lang="en-US" baseline="0" dirty="0" smtClean="0"/>
              <a:t> </a:t>
            </a:r>
            <a:r>
              <a:rPr lang="en-US" baseline="0" dirty="0" err="1" smtClean="0"/>
              <a:t>cây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DACF71-BEDD-4448-9480-43BF20544402}" type="slidenum">
              <a:rPr lang="en-US" smtClean="0"/>
              <a:t>11</a:t>
            </a:fld>
            <a:endParaRPr lang="en-US"/>
          </a:p>
        </p:txBody>
      </p:sp>
    </p:spTree>
    <p:extLst>
      <p:ext uri="{BB962C8B-B14F-4D97-AF65-F5344CB8AC3E}">
        <p14:creationId xmlns:p14="http://schemas.microsoft.com/office/powerpoint/2010/main" val="642284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trồng</a:t>
            </a:r>
            <a:r>
              <a:rPr lang="en-US" baseline="0" dirty="0" smtClean="0"/>
              <a:t> </a:t>
            </a:r>
            <a:r>
              <a:rPr lang="en-US" baseline="0" dirty="0" err="1" smtClean="0"/>
              <a:t>cây</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CDACF71-BEDD-4448-9480-43BF20544402}" type="slidenum">
              <a:rPr lang="en-US" smtClean="0"/>
              <a:t>12</a:t>
            </a:fld>
            <a:endParaRPr lang="en-US"/>
          </a:p>
        </p:txBody>
      </p:sp>
    </p:spTree>
    <p:extLst>
      <p:ext uri="{BB962C8B-B14F-4D97-AF65-F5344CB8AC3E}">
        <p14:creationId xmlns:p14="http://schemas.microsoft.com/office/powerpoint/2010/main" val="97615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trồng</a:t>
            </a:r>
            <a:r>
              <a:rPr lang="en-US" baseline="0" dirty="0" smtClean="0"/>
              <a:t> </a:t>
            </a:r>
            <a:r>
              <a:rPr lang="en-US" baseline="0" dirty="0" err="1" smtClean="0"/>
              <a:t>cây</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CDACF71-BEDD-4448-9480-43BF20544402}" type="slidenum">
              <a:rPr lang="en-US" smtClean="0"/>
              <a:t>13</a:t>
            </a:fld>
            <a:endParaRPr lang="en-US"/>
          </a:p>
        </p:txBody>
      </p:sp>
    </p:spTree>
    <p:extLst>
      <p:ext uri="{BB962C8B-B14F-4D97-AF65-F5344CB8AC3E}">
        <p14:creationId xmlns:p14="http://schemas.microsoft.com/office/powerpoint/2010/main" val="359190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trồng</a:t>
            </a:r>
            <a:r>
              <a:rPr lang="en-US" baseline="0" dirty="0" smtClean="0"/>
              <a:t> </a:t>
            </a:r>
            <a:r>
              <a:rPr lang="en-US" baseline="0" dirty="0" err="1" smtClean="0"/>
              <a:t>cây</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CDACF71-BEDD-4448-9480-43BF20544402}" type="slidenum">
              <a:rPr lang="en-US" smtClean="0"/>
              <a:t>14</a:t>
            </a:fld>
            <a:endParaRPr lang="en-US"/>
          </a:p>
        </p:txBody>
      </p:sp>
    </p:spTree>
    <p:extLst>
      <p:ext uri="{BB962C8B-B14F-4D97-AF65-F5344CB8AC3E}">
        <p14:creationId xmlns:p14="http://schemas.microsoft.com/office/powerpoint/2010/main" val="339148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5665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3497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93CBCD7C-C5EF-4116-9548-54E572BDE8D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82418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p:txBody>
      </p:sp>
      <p:sp>
        <p:nvSpPr>
          <p:cNvPr id="4" name="Slide Number Placeholder 3"/>
          <p:cNvSpPr>
            <a:spLocks noGrp="1"/>
          </p:cNvSpPr>
          <p:nvPr>
            <p:ph type="sldNum" sz="quarter" idx="10"/>
          </p:nvPr>
        </p:nvSpPr>
        <p:spPr/>
        <p:txBody>
          <a:bodyPr/>
          <a:lstStyle/>
          <a:p>
            <a:fld id="{93CBCD7C-C5EF-4116-9548-54E572BDE8D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050123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93CBCD7C-C5EF-4116-9548-54E572BDE8D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5104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93CBCD7C-C5EF-4116-9548-54E572BDE8D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3354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93CBCD7C-C5EF-4116-9548-54E572BDE8D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9176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997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defTabSz="914400">
              <a:defRPr/>
            </a:pPr>
            <a:fld id="{431A39DD-8312-4AF0-8206-6D24B9C9B0E1}" type="slidenum">
              <a:rPr lang="zh-CN" altLang="en-US" smtClean="0">
                <a:solidFill>
                  <a:prstClr val="black"/>
                </a:solidFill>
                <a:latin typeface="等线" panose="020F0502020204030204"/>
                <a:ea typeface="等线" panose="02010600030101010101" pitchFamily="2" charset="-122"/>
              </a:rPr>
              <a:pPr defTabSz="914400">
                <a:defRPr/>
              </a:pPr>
              <a:t>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409357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chậu</a:t>
            </a:r>
            <a:r>
              <a:rPr lang="en-US" baseline="0" dirty="0" smtClean="0"/>
              <a:t> </a:t>
            </a:r>
            <a:r>
              <a:rPr lang="en-US" baseline="0" dirty="0" err="1" smtClean="0"/>
              <a:t>cây</a:t>
            </a:r>
            <a:r>
              <a:rPr lang="en-US" baseline="0" dirty="0" smtClean="0"/>
              <a:t>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pPr marL="171450" indent="-171450">
              <a:buFontTx/>
              <a:buChar char="-"/>
            </a:pPr>
            <a:r>
              <a:rPr lang="en-US" baseline="0" dirty="0" smtClean="0"/>
              <a:t>Sau </a:t>
            </a:r>
            <a:r>
              <a:rPr lang="en-US" baseline="0" dirty="0" err="1" smtClean="0"/>
              <a:t>khi</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trò</a:t>
            </a:r>
            <a:r>
              <a:rPr lang="en-US" baseline="0" dirty="0" smtClean="0"/>
              <a:t> </a:t>
            </a:r>
            <a:r>
              <a:rPr lang="en-US" baseline="0" dirty="0" err="1" smtClean="0"/>
              <a:t>ch</a:t>
            </a:r>
            <a:r>
              <a:rPr lang="vi-VN" baseline="0" dirty="0" smtClean="0"/>
              <a:t>ơ</a:t>
            </a:r>
            <a:r>
              <a:rPr lang="en-US" baseline="0" dirty="0" err="1" smtClean="0"/>
              <a:t>i</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DACF71-BEDD-4448-9480-43BF20544402}" type="slidenum">
              <a:rPr lang="en-US" smtClean="0"/>
              <a:t>10</a:t>
            </a:fld>
            <a:endParaRPr lang="en-US"/>
          </a:p>
        </p:txBody>
      </p:sp>
    </p:spTree>
    <p:extLst>
      <p:ext uri="{BB962C8B-B14F-4D97-AF65-F5344CB8AC3E}">
        <p14:creationId xmlns:p14="http://schemas.microsoft.com/office/powerpoint/2010/main" val="279661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acebook.com/nkpowerskills" TargetMode="Externa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667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376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558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56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55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89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467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922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877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26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56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324624AC-ECBB-40F5-9B47-CF9CE4563E48}"/>
              </a:ext>
            </a:extLst>
          </p:cNvPr>
          <p:cNvGrpSpPr/>
          <p:nvPr userDrawn="1"/>
        </p:nvGrpSpPr>
        <p:grpSpPr>
          <a:xfrm>
            <a:off x="118190" y="115346"/>
            <a:ext cx="8910000" cy="4914000"/>
            <a:chOff x="157587" y="153794"/>
            <a:chExt cx="11880000" cy="6552000"/>
          </a:xfrm>
          <a:solidFill>
            <a:schemeClr val="bg1"/>
          </a:solidFill>
        </p:grpSpPr>
        <p:sp>
          <p:nvSpPr>
            <p:cNvPr id="8" name="矩形 7">
              <a:extLst>
                <a:ext uri="{FF2B5EF4-FFF2-40B4-BE49-F238E27FC236}">
                  <a16:creationId xmlns="" xmlns:a16="http://schemas.microsoft.com/office/drawing/2014/main" id="{F40837F6-1962-4786-91A1-456F4C2A2A19}"/>
                </a:ext>
              </a:extLst>
            </p:cNvPr>
            <p:cNvSpPr/>
            <p:nvPr userDrawn="1"/>
          </p:nvSpPr>
          <p:spPr>
            <a:xfrm>
              <a:off x="157587" y="3201194"/>
              <a:ext cx="11880000" cy="350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black"/>
                </a:solidFill>
              </a:endParaRPr>
            </a:p>
          </p:txBody>
        </p:sp>
        <p:sp>
          <p:nvSpPr>
            <p:cNvPr id="9" name="图文框 8">
              <a:extLst>
                <a:ext uri="{FF2B5EF4-FFF2-40B4-BE49-F238E27FC236}">
                  <a16:creationId xmlns="" xmlns:a16="http://schemas.microsoft.com/office/drawing/2014/main" id="{5B1247AD-C880-4427-9A70-42BC41AD4306}"/>
                </a:ext>
              </a:extLst>
            </p:cNvPr>
            <p:cNvSpPr/>
            <p:nvPr userDrawn="1"/>
          </p:nvSpPr>
          <p:spPr>
            <a:xfrm>
              <a:off x="157587" y="153794"/>
              <a:ext cx="11880000" cy="6552000"/>
            </a:xfrm>
            <a:prstGeom prst="frame">
              <a:avLst>
                <a:gd name="adj1" fmla="val 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00">
                <a:solidFill>
                  <a:prstClr val="black"/>
                </a:solidFill>
              </a:endParaRPr>
            </a:p>
          </p:txBody>
        </p:sp>
      </p:grpSp>
    </p:spTree>
    <p:extLst>
      <p:ext uri="{BB962C8B-B14F-4D97-AF65-F5344CB8AC3E}">
        <p14:creationId xmlns:p14="http://schemas.microsoft.com/office/powerpoint/2010/main" val="2757535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78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50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10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82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78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850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25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92587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82701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425660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324BDD11-93B4-40A8-B596-387A571407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pic>
        <p:nvPicPr>
          <p:cNvPr id="18" name="图片 17">
            <a:extLst>
              <a:ext uri="{FF2B5EF4-FFF2-40B4-BE49-F238E27FC236}">
                <a16:creationId xmlns="" xmlns:a16="http://schemas.microsoft.com/office/drawing/2014/main" id="{AE4EF651-0433-480B-A859-1C9E56051E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88346" y="1965818"/>
            <a:ext cx="2400300" cy="2000250"/>
          </a:xfrm>
          <a:prstGeom prst="rect">
            <a:avLst/>
          </a:prstGeom>
        </p:spPr>
      </p:pic>
      <p:sp>
        <p:nvSpPr>
          <p:cNvPr id="23" name="椭圆 22">
            <a:extLst>
              <a:ext uri="{FF2B5EF4-FFF2-40B4-BE49-F238E27FC236}">
                <a16:creationId xmlns="" xmlns:a16="http://schemas.microsoft.com/office/drawing/2014/main" id="{61418D9F-E59C-40DE-B032-81235654F437}"/>
              </a:ext>
            </a:extLst>
          </p:cNvPr>
          <p:cNvSpPr/>
          <p:nvPr userDrawn="1"/>
        </p:nvSpPr>
        <p:spPr>
          <a:xfrm>
            <a:off x="2966668" y="966418"/>
            <a:ext cx="3210665" cy="3210665"/>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26" name="图片 25">
            <a:extLst>
              <a:ext uri="{FF2B5EF4-FFF2-40B4-BE49-F238E27FC236}">
                <a16:creationId xmlns="" xmlns:a16="http://schemas.microsoft.com/office/drawing/2014/main" id="{D4128AB7-C270-48CA-930A-1B266ECD7A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91276" y="1152526"/>
            <a:ext cx="653867" cy="638174"/>
          </a:xfrm>
          <a:prstGeom prst="rect">
            <a:avLst/>
          </a:prstGeom>
        </p:spPr>
      </p:pic>
      <p:pic>
        <p:nvPicPr>
          <p:cNvPr id="27" name="图片 26">
            <a:extLst>
              <a:ext uri="{FF2B5EF4-FFF2-40B4-BE49-F238E27FC236}">
                <a16:creationId xmlns="" xmlns:a16="http://schemas.microsoft.com/office/drawing/2014/main" id="{2679B4A2-ACC7-47FA-A046-F75EA2B1B9A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6028"/>
          <a:stretch/>
        </p:blipFill>
        <p:spPr>
          <a:xfrm>
            <a:off x="0" y="1855552"/>
            <a:ext cx="9144000" cy="3287948"/>
          </a:xfrm>
          <a:prstGeom prst="rect">
            <a:avLst/>
          </a:prstGeom>
        </p:spPr>
      </p:pic>
      <p:sp>
        <p:nvSpPr>
          <p:cNvPr id="7" name="Rectangle 6"/>
          <p:cNvSpPr/>
          <p:nvPr userDrawn="1"/>
        </p:nvSpPr>
        <p:spPr>
          <a:xfrm>
            <a:off x="-13974" y="0"/>
            <a:ext cx="263214" cy="169277"/>
          </a:xfrm>
          <a:prstGeom prst="rect">
            <a:avLst/>
          </a:prstGeom>
        </p:spPr>
        <p:txBody>
          <a:bodyPr wrap="none">
            <a:spAutoFit/>
          </a:bodyPr>
          <a:lstStyle/>
          <a:p>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273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779442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772788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hlinkClick r:id="rId2"/>
            <a:extLst>
              <a:ext uri="{FF2B5EF4-FFF2-40B4-BE49-F238E27FC236}">
                <a16:creationId xmlns=""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50637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286629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588503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1776965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1" name="Picture 10">
            <a:extLst>
              <a:ext uri="{FF2B5EF4-FFF2-40B4-BE49-F238E27FC236}">
                <a16:creationId xmlns=""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50715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90397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Picture 5">
            <a:extLst>
              <a:ext uri="{FF2B5EF4-FFF2-40B4-BE49-F238E27FC236}">
                <a16:creationId xmlns=""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30221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2216018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圆角 8">
            <a:extLst>
              <a:ext uri="{FF2B5EF4-FFF2-40B4-BE49-F238E27FC236}">
                <a16:creationId xmlns="" xmlns:a16="http://schemas.microsoft.com/office/drawing/2014/main" id="{126831C0-BE74-412F-A428-E52742063328}"/>
              </a:ext>
            </a:extLst>
          </p:cNvPr>
          <p:cNvSpPr/>
          <p:nvPr userDrawn="1"/>
        </p:nvSpPr>
        <p:spPr>
          <a:xfrm>
            <a:off x="312420" y="205740"/>
            <a:ext cx="8519160" cy="4732020"/>
          </a:xfrm>
          <a:prstGeom prst="roundRect">
            <a:avLst>
              <a:gd name="adj" fmla="val 96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 xmlns:a16="http://schemas.microsoft.com/office/drawing/2014/main" id="{38726091-BA92-4F61-A401-89D6A6E28A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56"/>
          <a:stretch/>
        </p:blipFill>
        <p:spPr>
          <a:xfrm>
            <a:off x="1" y="4019550"/>
            <a:ext cx="1239752" cy="1123950"/>
          </a:xfrm>
          <a:prstGeom prst="rect">
            <a:avLst/>
          </a:prstGeom>
        </p:spPr>
      </p:pic>
      <p:pic>
        <p:nvPicPr>
          <p:cNvPr id="11" name="图片 10">
            <a:extLst>
              <a:ext uri="{FF2B5EF4-FFF2-40B4-BE49-F238E27FC236}">
                <a16:creationId xmlns="" xmlns:a16="http://schemas.microsoft.com/office/drawing/2014/main" id="{BE168D67-8219-4DD9-9C20-E61287A0BB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5"/>
          <a:stretch/>
        </p:blipFill>
        <p:spPr>
          <a:xfrm>
            <a:off x="7594810" y="3901822"/>
            <a:ext cx="1549190" cy="1241678"/>
          </a:xfrm>
          <a:prstGeom prst="rect">
            <a:avLst/>
          </a:prstGeom>
        </p:spPr>
      </p:pic>
    </p:spTree>
    <p:extLst>
      <p:ext uri="{BB962C8B-B14F-4D97-AF65-F5344CB8AC3E}">
        <p14:creationId xmlns:p14="http://schemas.microsoft.com/office/powerpoint/2010/main" val="612986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9535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339597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108233"/>
            <a:ext cx="9144000" cy="1557420"/>
          </a:xfrm>
          <a:prstGeom prst="rect">
            <a:avLst/>
          </a:prstGeom>
        </p:spPr>
      </p:pic>
    </p:spTree>
    <p:extLst>
      <p:ext uri="{BB962C8B-B14F-4D97-AF65-F5344CB8AC3E}">
        <p14:creationId xmlns:p14="http://schemas.microsoft.com/office/powerpoint/2010/main" val="405398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188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8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96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03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3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537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84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14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92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02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38592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695460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576409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430687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27076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399795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738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925854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2021/12/5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017007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3568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4205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60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783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635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ags" Target="../tags/tag1.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CD635DB-32CA-402B-9C71-850936A20D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2" name="Rectangle 1"/>
          <p:cNvSpPr/>
          <p:nvPr userDrawn="1"/>
        </p:nvSpPr>
        <p:spPr>
          <a:xfrm>
            <a:off x="-13974" y="0"/>
            <a:ext cx="263214" cy="169277"/>
          </a:xfrm>
          <a:prstGeom prst="rect">
            <a:avLst/>
          </a:prstGeom>
        </p:spPr>
        <p:txBody>
          <a:bodyPr wrap="none">
            <a:spAutoFit/>
          </a:bodyPr>
          <a:lstStyle/>
          <a:p>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7679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53175721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BF5B18F7-5E52-45FC-83B6-9EFDAA1DF6FF}" type="datetimeFigureOut">
              <a:rPr lang="en-US" smtClean="0">
                <a:solidFill>
                  <a:prstClr val="black">
                    <a:tint val="75000"/>
                  </a:prstClr>
                </a:solidFill>
              </a:rPr>
              <a:pPr defTabSz="914310"/>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5BCA9C2-B314-472B-A75A-4170EB334E26}"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17956230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2CCDC1D9-034D-494F-808F-2EA6504B546F}" type="datetimeFigureOut">
              <a:rPr lang="zh-CN" altLang="en-US" smtClean="0">
                <a:solidFill>
                  <a:prstClr val="black">
                    <a:tint val="75000"/>
                  </a:prstClr>
                </a:solidFill>
              </a:rPr>
              <a:pPr defTabSz="685800"/>
              <a:t>2021/12/5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B52316D-4692-4B10-B03E-30ED298E005C}"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9408940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39465084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94235756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2.gif"/><Relationship Id="rId17" Type="http://schemas.openxmlformats.org/officeDocument/2006/relationships/image" Target="../media/image10.png"/><Relationship Id="rId2" Type="http://schemas.openxmlformats.org/officeDocument/2006/relationships/notesSlide" Target="../notesSlides/notesSlide9.xml"/><Relationship Id="rId16" Type="http://schemas.openxmlformats.org/officeDocument/2006/relationships/hyperlink" Target="mailto:hongvu7219@gmail.com" TargetMode="External"/><Relationship Id="rId1" Type="http://schemas.openxmlformats.org/officeDocument/2006/relationships/slideLayout" Target="../slideLayouts/slideLayout33.xml"/><Relationship Id="rId6" Type="http://schemas.openxmlformats.org/officeDocument/2006/relationships/slide" Target="slide11.xml"/><Relationship Id="rId11" Type="http://schemas.openxmlformats.org/officeDocument/2006/relationships/slide" Target="slide14.xml"/><Relationship Id="rId5" Type="http://schemas.openxmlformats.org/officeDocument/2006/relationships/image" Target="../media/image29.png"/><Relationship Id="rId15" Type="http://schemas.openxmlformats.org/officeDocument/2006/relationships/hyperlink" Target="https://www.facebook.com/vuhong1972" TargetMode="External"/><Relationship Id="rId10" Type="http://schemas.openxmlformats.org/officeDocument/2006/relationships/slide" Target="slide12.xml"/><Relationship Id="rId4" Type="http://schemas.openxmlformats.org/officeDocument/2006/relationships/audio" Target="../media/audio2.wav"/><Relationship Id="rId9" Type="http://schemas.openxmlformats.org/officeDocument/2006/relationships/slide" Target="slide13.xml"/><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slide" Target="slide10.xml"/><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slide" Target="slide10.xml"/><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hyperlink" Target="mailto:hongvu7219@gmail.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slide" Target="slide10.xml"/><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hyperlink" Target="mailto:hongvu7219@gmail.com"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audio" Target="../media/audio3.wav"/><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slide" Target="slide10.xml"/><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hyperlink" Target="mailto:hongvu7219@gmail.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mailto:hongvu7219@gmail.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mailto:hongvu7219@gmail.com"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hyperlink" Target="https://www.facebook.com/vuhong1972" TargetMode="External"/><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21.png"/><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hyperlink" Target="mailto:hongvu7219@gmail.com" TargetMode="External"/><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hyperlink" Target="mailto:hongvu7219@gmail.com" TargetMode="External"/><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facebook.com/vuhong1972" TargetMode="External"/><Relationship Id="rId7" Type="http://schemas.microsoft.com/office/2007/relationships/hdphoto" Target="../media/hdphoto9.wdp"/><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0.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tags" Target="../tags/tag4.xml"/><Relationship Id="rId7" Type="http://schemas.openxmlformats.org/officeDocument/2006/relationships/slideLayout" Target="../slideLayouts/slideLayout4.xml"/><Relationship Id="rId12" Type="http://schemas.openxmlformats.org/officeDocument/2006/relationships/image" Target="../media/image42.emf"/><Relationship Id="rId2" Type="http://schemas.openxmlformats.org/officeDocument/2006/relationships/tags" Target="../tags/tag3.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1.emf"/><Relationship Id="rId5" Type="http://schemas.openxmlformats.org/officeDocument/2006/relationships/tags" Target="../tags/tag6.xml"/><Relationship Id="rId15" Type="http://schemas.openxmlformats.org/officeDocument/2006/relationships/hyperlink" Target="mailto:hongvu7219@gmail.com" TargetMode="External"/><Relationship Id="rId10" Type="http://schemas.openxmlformats.org/officeDocument/2006/relationships/image" Target="../media/image40.emf"/><Relationship Id="rId4" Type="http://schemas.openxmlformats.org/officeDocument/2006/relationships/tags" Target="../tags/tag5.xml"/><Relationship Id="rId9" Type="http://schemas.openxmlformats.org/officeDocument/2006/relationships/image" Target="../media/image39.emf"/><Relationship Id="rId14" Type="http://schemas.openxmlformats.org/officeDocument/2006/relationships/hyperlink" Target="https://www.facebook.com/vuhong1972"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5.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10.png"/><Relationship Id="rId4" Type="http://schemas.openxmlformats.org/officeDocument/2006/relationships/hyperlink" Target="mailto:hongvu7219@gmail.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mailto:hongvu7219@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14.png"/><Relationship Id="rId11"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facebook.com/vuhong1972" TargetMode="External"/><Relationship Id="rId5" Type="http://schemas.openxmlformats.org/officeDocument/2006/relationships/image" Target="../media/image20.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hyperlink" Target="https://www.facebook.com/vuhong1972" TargetMode="External"/><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1.png"/><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FDF7D7C-E708-4CB3-8F64-D60210962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17894" y="1945164"/>
            <a:ext cx="2134639" cy="1893700"/>
          </a:xfrm>
          <a:prstGeom prst="rect">
            <a:avLst/>
          </a:prstGeom>
        </p:spPr>
      </p:pic>
      <p:sp>
        <p:nvSpPr>
          <p:cNvPr id="4" name="文本框 17"/>
          <p:cNvSpPr txBox="1">
            <a:spLocks noChangeArrowheads="1"/>
          </p:cNvSpPr>
          <p:nvPr/>
        </p:nvSpPr>
        <p:spPr bwMode="auto">
          <a:xfrm>
            <a:off x="1370806" y="342244"/>
            <a:ext cx="7054850" cy="14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9" rIns="68562" bIns="34289">
            <a:spAutoFit/>
          </a:bodyPr>
          <a:lstStyle>
            <a:lvl1pPr defTabSz="684213">
              <a:defRPr>
                <a:solidFill>
                  <a:schemeClr val="tx1"/>
                </a:solidFill>
                <a:latin typeface="Calibri" pitchFamily="34" charset="0"/>
                <a:cs typeface="Arial" pitchFamily="34" charset="0"/>
              </a:defRPr>
            </a:lvl1pPr>
            <a:lvl2pPr marL="742950" indent="-285750" defTabSz="684213">
              <a:defRPr>
                <a:solidFill>
                  <a:schemeClr val="tx1"/>
                </a:solidFill>
                <a:latin typeface="Calibri" pitchFamily="34" charset="0"/>
                <a:cs typeface="Arial" pitchFamily="34" charset="0"/>
              </a:defRPr>
            </a:lvl2pPr>
            <a:lvl3pPr marL="1143000" indent="-228600" defTabSz="684213">
              <a:defRPr>
                <a:solidFill>
                  <a:schemeClr val="tx1"/>
                </a:solidFill>
                <a:latin typeface="Calibri" pitchFamily="34" charset="0"/>
                <a:cs typeface="Arial" pitchFamily="34" charset="0"/>
              </a:defRPr>
            </a:lvl3pPr>
            <a:lvl4pPr marL="1600200" indent="-228600" defTabSz="684213">
              <a:defRPr>
                <a:solidFill>
                  <a:schemeClr val="tx1"/>
                </a:solidFill>
                <a:latin typeface="Calibri" pitchFamily="34" charset="0"/>
                <a:cs typeface="Arial" pitchFamily="34" charset="0"/>
              </a:defRPr>
            </a:lvl4pPr>
            <a:lvl5pPr marL="2057400" indent="-228600" defTabSz="684213">
              <a:defRPr>
                <a:solidFill>
                  <a:schemeClr val="tx1"/>
                </a:solidFill>
                <a:latin typeface="Calibri" pitchFamily="34" charset="0"/>
                <a:cs typeface="Arial" pitchFamily="34" charset="0"/>
              </a:defRPr>
            </a:lvl5pPr>
            <a:lvl6pPr marL="2514600" indent="-228600" defTabSz="6842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6842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6842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6842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zh-CN" sz="4500" b="1" dirty="0" err="1">
                <a:solidFill>
                  <a:prstClr val="white"/>
                </a:solidFill>
                <a:latin typeface="HP001 4 hàng" pitchFamily="34" charset="0"/>
                <a:ea typeface="SimSun" pitchFamily="2" charset="-122"/>
                <a:cs typeface="Arial-Rounded" pitchFamily="34" charset="0"/>
              </a:rPr>
              <a:t>Chào</a:t>
            </a:r>
            <a:r>
              <a:rPr lang="en-US" altLang="zh-CN" sz="4500" b="1" dirty="0">
                <a:solidFill>
                  <a:prstClr val="white"/>
                </a:solidFill>
                <a:latin typeface="HP001 4 hàng" pitchFamily="34" charset="0"/>
                <a:ea typeface="SimSun" pitchFamily="2" charset="-122"/>
                <a:cs typeface="Arial-Rounded" pitchFamily="34" charset="0"/>
              </a:rPr>
              <a:t> </a:t>
            </a:r>
            <a:r>
              <a:rPr lang="en-US" altLang="zh-CN" sz="4500" b="1" dirty="0" err="1">
                <a:solidFill>
                  <a:prstClr val="white"/>
                </a:solidFill>
                <a:latin typeface="HP001 4 hàng" pitchFamily="34" charset="0"/>
                <a:ea typeface="SimSun" pitchFamily="2" charset="-122"/>
                <a:cs typeface="Arial-Rounded" pitchFamily="34" charset="0"/>
              </a:rPr>
              <a:t>mừng</a:t>
            </a:r>
            <a:r>
              <a:rPr lang="en-US" altLang="zh-CN" sz="4500" b="1" dirty="0">
                <a:solidFill>
                  <a:prstClr val="white"/>
                </a:solidFill>
                <a:latin typeface="HP001 4 hàng" pitchFamily="34" charset="0"/>
                <a:ea typeface="SimSun" pitchFamily="2" charset="-122"/>
                <a:cs typeface="Arial-Rounded" pitchFamily="34" charset="0"/>
              </a:rPr>
              <a:t> </a:t>
            </a:r>
            <a:r>
              <a:rPr lang="en-US" altLang="zh-CN" sz="4500" b="1" dirty="0" err="1">
                <a:solidFill>
                  <a:prstClr val="white"/>
                </a:solidFill>
                <a:latin typeface="HP001 4 hàng" pitchFamily="34" charset="0"/>
                <a:ea typeface="SimSun" pitchFamily="2" charset="-122"/>
                <a:cs typeface="Arial-Rounded" pitchFamily="34" charset="0"/>
              </a:rPr>
              <a:t>các</a:t>
            </a:r>
            <a:r>
              <a:rPr lang="en-US" altLang="zh-CN" sz="4500" b="1" dirty="0">
                <a:solidFill>
                  <a:prstClr val="white"/>
                </a:solidFill>
                <a:latin typeface="HP001 4 hàng" pitchFamily="34" charset="0"/>
                <a:ea typeface="SimSun" pitchFamily="2" charset="-122"/>
                <a:cs typeface="Arial-Rounded" pitchFamily="34" charset="0"/>
              </a:rPr>
              <a:t> con </a:t>
            </a:r>
            <a:r>
              <a:rPr lang="vi-VN" altLang="zh-CN" sz="4500" b="1" dirty="0">
                <a:solidFill>
                  <a:prstClr val="white"/>
                </a:solidFill>
                <a:latin typeface="HP001 4 hàng" pitchFamily="34" charset="0"/>
                <a:cs typeface="Arial-Rounded" pitchFamily="34" charset="0"/>
              </a:rPr>
              <a:t>đế</a:t>
            </a:r>
            <a:r>
              <a:rPr lang="en-US" altLang="zh-CN" sz="4500" b="1" dirty="0">
                <a:solidFill>
                  <a:prstClr val="white"/>
                </a:solidFill>
                <a:latin typeface="HP001 4 hàng" pitchFamily="34" charset="0"/>
                <a:ea typeface="SimSun" pitchFamily="2" charset="-122"/>
                <a:cs typeface="Arial-Rounded" pitchFamily="34" charset="0"/>
              </a:rPr>
              <a:t>n </a:t>
            </a:r>
            <a:r>
              <a:rPr lang="en-US" altLang="zh-CN" sz="4500" b="1" dirty="0" err="1">
                <a:solidFill>
                  <a:prstClr val="white"/>
                </a:solidFill>
                <a:latin typeface="HP001 4 hàng" pitchFamily="34" charset="0"/>
                <a:ea typeface="SimSun" pitchFamily="2" charset="-122"/>
                <a:cs typeface="Arial-Rounded" pitchFamily="34" charset="0"/>
              </a:rPr>
              <a:t>với</a:t>
            </a:r>
            <a:r>
              <a:rPr lang="en-US" altLang="zh-CN" sz="4500" b="1" dirty="0">
                <a:solidFill>
                  <a:prstClr val="white"/>
                </a:solidFill>
                <a:latin typeface="HP001 4 hàng" pitchFamily="34" charset="0"/>
                <a:ea typeface="SimSun" pitchFamily="2" charset="-122"/>
                <a:cs typeface="Arial-Rounded" pitchFamily="34" charset="0"/>
              </a:rPr>
              <a:t> </a:t>
            </a:r>
            <a:r>
              <a:rPr lang="en-US" altLang="zh-CN" sz="4500" b="1" dirty="0" err="1">
                <a:solidFill>
                  <a:prstClr val="white"/>
                </a:solidFill>
                <a:latin typeface="HP001 4 hàng" pitchFamily="34" charset="0"/>
                <a:ea typeface="SimSun" pitchFamily="2" charset="-122"/>
                <a:cs typeface="Arial-Rounded" pitchFamily="34" charset="0"/>
              </a:rPr>
              <a:t>tiết</a:t>
            </a:r>
            <a:r>
              <a:rPr lang="en-US" altLang="zh-CN" sz="4500" b="1" dirty="0">
                <a:solidFill>
                  <a:prstClr val="white"/>
                </a:solidFill>
                <a:latin typeface="HP001 4 hàng" pitchFamily="34" charset="0"/>
                <a:ea typeface="SimSun" pitchFamily="2" charset="-122"/>
                <a:cs typeface="Arial-Rounded" pitchFamily="34" charset="0"/>
              </a:rPr>
              <a:t> </a:t>
            </a:r>
            <a:r>
              <a:rPr lang="en-US" altLang="zh-CN" sz="4500" b="1" dirty="0" err="1">
                <a:solidFill>
                  <a:prstClr val="white"/>
                </a:solidFill>
                <a:latin typeface="HP001 4 hàng" pitchFamily="34" charset="0"/>
                <a:ea typeface="SimSun" pitchFamily="2" charset="-122"/>
                <a:cs typeface="Arial-Rounded" pitchFamily="34" charset="0"/>
              </a:rPr>
              <a:t>học</a:t>
            </a:r>
            <a:r>
              <a:rPr lang="en-US" altLang="zh-CN" sz="4500" b="1" dirty="0">
                <a:solidFill>
                  <a:prstClr val="white"/>
                </a:solidFill>
                <a:latin typeface="HP001 4 hàng" pitchFamily="34" charset="0"/>
                <a:ea typeface="SimSun" pitchFamily="2" charset="-122"/>
                <a:cs typeface="Arial-Rounded" pitchFamily="34" charset="0"/>
              </a:rPr>
              <a:t> </a:t>
            </a:r>
            <a:r>
              <a:rPr lang="en-US" altLang="zh-CN" sz="4500" b="1" dirty="0" err="1">
                <a:solidFill>
                  <a:prstClr val="white"/>
                </a:solidFill>
                <a:latin typeface="HP001 4 hàng" pitchFamily="34" charset="0"/>
                <a:ea typeface="SimSun" pitchFamily="2" charset="-122"/>
                <a:cs typeface="Arial-Rounded" pitchFamily="34" charset="0"/>
              </a:rPr>
              <a:t>Tiếng</a:t>
            </a:r>
            <a:r>
              <a:rPr lang="en-US" altLang="zh-CN" sz="4500" b="1" dirty="0">
                <a:solidFill>
                  <a:prstClr val="white"/>
                </a:solidFill>
                <a:latin typeface="HP001 4 hàng" pitchFamily="34" charset="0"/>
                <a:ea typeface="SimSun" pitchFamily="2" charset="-122"/>
                <a:cs typeface="Arial-Rounded" pitchFamily="34" charset="0"/>
              </a:rPr>
              <a:t> </a:t>
            </a:r>
            <a:r>
              <a:rPr lang="en-US" altLang="zh-CN" sz="4500" b="1" dirty="0" err="1">
                <a:solidFill>
                  <a:prstClr val="white"/>
                </a:solidFill>
                <a:latin typeface="HP001 4 hàng" pitchFamily="34" charset="0"/>
                <a:ea typeface="SimSun" pitchFamily="2" charset="-122"/>
                <a:cs typeface="Arial-Rounded" pitchFamily="34" charset="0"/>
              </a:rPr>
              <a:t>Việt</a:t>
            </a:r>
            <a:endParaRPr lang="zh-CN" altLang="en-US" sz="4500" b="1" dirty="0">
              <a:solidFill>
                <a:prstClr val="white"/>
              </a:solidFill>
              <a:latin typeface="HP001 4 hàng" pitchFamily="34" charset="0"/>
              <a:ea typeface="SimSun" pitchFamily="2" charset="-122"/>
              <a:cs typeface="Arial-Rounded" pitchFamily="34" charset="0"/>
            </a:endParaRPr>
          </a:p>
        </p:txBody>
      </p:sp>
      <p:sp>
        <p:nvSpPr>
          <p:cNvPr id="5"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76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by="(-#ppt_w*2)" calcmode="lin" valueType="num">
                                      <p:cBhvr rctx="PPT">
                                        <p:cTn id="14" dur="250" autoRev="1" fill="hold">
                                          <p:stCondLst>
                                            <p:cond delay="0"/>
                                          </p:stCondLst>
                                        </p:cTn>
                                        <p:tgtEl>
                                          <p:spTgt spid="4"/>
                                        </p:tgtEl>
                                        <p:attrNameLst>
                                          <p:attrName>ppt_w</p:attrName>
                                        </p:attrNameLst>
                                      </p:cBhvr>
                                    </p:anim>
                                    <p:anim by="(#ppt_w*0.50)" calcmode="lin" valueType="num">
                                      <p:cBhvr>
                                        <p:cTn id="15" dur="250" decel="50000" autoRev="1" fill="hold">
                                          <p:stCondLst>
                                            <p:cond delay="0"/>
                                          </p:stCondLst>
                                        </p:cTn>
                                        <p:tgtEl>
                                          <p:spTgt spid="4"/>
                                        </p:tgtEl>
                                        <p:attrNameLst>
                                          <p:attrName>ppt_x</p:attrName>
                                        </p:attrNameLst>
                                      </p:cBhvr>
                                    </p:anim>
                                    <p:anim from="(-#ppt_h/2)" to="(#ppt_y)" calcmode="lin" valueType="num">
                                      <p:cBhvr>
                                        <p:cTn id="16" dur="500" fill="hold">
                                          <p:stCondLst>
                                            <p:cond delay="0"/>
                                          </p:stCondLst>
                                        </p:cTn>
                                        <p:tgtEl>
                                          <p:spTgt spid="4"/>
                                        </p:tgtEl>
                                        <p:attrNameLst>
                                          <p:attrName>ppt_y</p:attrName>
                                        </p:attrNameLst>
                                      </p:cBhvr>
                                    </p:anim>
                                    <p:animRot by="21600000">
                                      <p:cBhvr>
                                        <p:cTn id="17"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5"/>
          <a:stretch>
            <a:fillRect/>
          </a:stretch>
        </p:blipFill>
        <p:spPr>
          <a:xfrm>
            <a:off x="-415843" y="1"/>
            <a:ext cx="9559843" cy="5389442"/>
          </a:xfrm>
          <a:prstGeom prst="rect">
            <a:avLst/>
          </a:prstGeom>
        </p:spPr>
      </p:pic>
      <p:pic>
        <p:nvPicPr>
          <p:cNvPr id="18" name="Picture 17">
            <a:hlinkClick r:id="rId6" action="ppaction://hlinksldjump"/>
            <a:extLst>
              <a:ext uri="{FF2B5EF4-FFF2-40B4-BE49-F238E27FC236}">
                <a16:creationId xmlns="" xmlns:a16="http://schemas.microsoft.com/office/drawing/2014/main" id="{84566E9C-166E-49C5-8F08-DD9197871A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2751564" y="2500966"/>
            <a:ext cx="628541" cy="735677"/>
          </a:xfrm>
          <a:prstGeom prst="rect">
            <a:avLst/>
          </a:prstGeom>
        </p:spPr>
      </p:pic>
      <p:pic>
        <p:nvPicPr>
          <p:cNvPr id="20" name="Picture 19">
            <a:extLst>
              <a:ext uri="{FF2B5EF4-FFF2-40B4-BE49-F238E27FC236}">
                <a16:creationId xmlns="" xmlns:a16="http://schemas.microsoft.com/office/drawing/2014/main" id="{109CA866-405A-470A-A37A-DC85B0813D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2527733" y="1513779"/>
            <a:ext cx="1129344" cy="1337756"/>
          </a:xfrm>
          <a:prstGeom prst="rect">
            <a:avLst/>
          </a:prstGeom>
        </p:spPr>
      </p:pic>
      <p:pic>
        <p:nvPicPr>
          <p:cNvPr id="41" name="Picture 40">
            <a:hlinkClick r:id="rId9" action="ppaction://hlinksldjump"/>
            <a:extLst>
              <a:ext uri="{FF2B5EF4-FFF2-40B4-BE49-F238E27FC236}">
                <a16:creationId xmlns="" xmlns:a16="http://schemas.microsoft.com/office/drawing/2014/main" id="{75FB20FE-D75E-479A-BB54-8570DCC88C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4475994" y="2500966"/>
            <a:ext cx="628541" cy="735677"/>
          </a:xfrm>
          <a:prstGeom prst="rect">
            <a:avLst/>
          </a:prstGeom>
        </p:spPr>
      </p:pic>
      <p:pic>
        <p:nvPicPr>
          <p:cNvPr id="42" name="Picture 41">
            <a:extLst>
              <a:ext uri="{FF2B5EF4-FFF2-40B4-BE49-F238E27FC236}">
                <a16:creationId xmlns="" xmlns:a16="http://schemas.microsoft.com/office/drawing/2014/main" id="{0B959559-E78C-484F-9F7A-135ED40464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4252163" y="1513779"/>
            <a:ext cx="1129344" cy="1337756"/>
          </a:xfrm>
          <a:prstGeom prst="rect">
            <a:avLst/>
          </a:prstGeom>
        </p:spPr>
      </p:pic>
      <p:pic>
        <p:nvPicPr>
          <p:cNvPr id="43" name="Picture 42">
            <a:hlinkClick r:id="rId10" action="ppaction://hlinksldjump"/>
            <a:extLst>
              <a:ext uri="{FF2B5EF4-FFF2-40B4-BE49-F238E27FC236}">
                <a16:creationId xmlns="" xmlns:a16="http://schemas.microsoft.com/office/drawing/2014/main" id="{65803571-5AB7-401F-B0EB-5ACCBEE965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3540067" y="1832088"/>
            <a:ext cx="628541" cy="735677"/>
          </a:xfrm>
          <a:prstGeom prst="rect">
            <a:avLst/>
          </a:prstGeom>
        </p:spPr>
      </p:pic>
      <p:pic>
        <p:nvPicPr>
          <p:cNvPr id="44" name="Picture 43">
            <a:extLst>
              <a:ext uri="{FF2B5EF4-FFF2-40B4-BE49-F238E27FC236}">
                <a16:creationId xmlns="" xmlns:a16="http://schemas.microsoft.com/office/drawing/2014/main" id="{879C8987-1B0C-428E-A553-58E02DE2BD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3316235" y="844900"/>
            <a:ext cx="1129344" cy="1337756"/>
          </a:xfrm>
          <a:prstGeom prst="rect">
            <a:avLst/>
          </a:prstGeom>
        </p:spPr>
      </p:pic>
      <p:pic>
        <p:nvPicPr>
          <p:cNvPr id="45" name="Picture 44">
            <a:hlinkClick r:id="rId11" action="ppaction://hlinksldjump"/>
            <a:extLst>
              <a:ext uri="{FF2B5EF4-FFF2-40B4-BE49-F238E27FC236}">
                <a16:creationId xmlns="" xmlns:a16="http://schemas.microsoft.com/office/drawing/2014/main" id="{68DB85B5-40C7-422B-AC40-B33B1BFAE6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5" t="28035" r="29874" b="25638"/>
          <a:stretch/>
        </p:blipFill>
        <p:spPr>
          <a:xfrm>
            <a:off x="5071080" y="1493426"/>
            <a:ext cx="628541" cy="735677"/>
          </a:xfrm>
          <a:prstGeom prst="rect">
            <a:avLst/>
          </a:prstGeom>
        </p:spPr>
      </p:pic>
      <p:pic>
        <p:nvPicPr>
          <p:cNvPr id="46" name="Picture 45">
            <a:extLst>
              <a:ext uri="{FF2B5EF4-FFF2-40B4-BE49-F238E27FC236}">
                <a16:creationId xmlns="" xmlns:a16="http://schemas.microsoft.com/office/drawing/2014/main" id="{ED5E1A81-31BF-4BE5-98C1-0D747155B2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227" t="39858"/>
          <a:stretch/>
        </p:blipFill>
        <p:spPr>
          <a:xfrm>
            <a:off x="4847249" y="506239"/>
            <a:ext cx="1129344" cy="1337756"/>
          </a:xfrm>
          <a:prstGeom prst="rect">
            <a:avLst/>
          </a:prstGeom>
        </p:spPr>
      </p:pic>
      <p:pic>
        <p:nvPicPr>
          <p:cNvPr id="47" name="CẤM BUÔN BÁN, CẤM REUP" descr="Káº¿t quáº£ hÃ¬nh áº£nh cho win text gif">
            <a:extLst>
              <a:ext uri="{FF2B5EF4-FFF2-40B4-BE49-F238E27FC236}">
                <a16:creationId xmlns="" xmlns:a16="http://schemas.microsoft.com/office/drawing/2014/main" id="{9CEF4170-DF7A-4F5E-A346-2A520D1EB81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48867" y="445942"/>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2E7ECF17-D265-4514-A6F8-10F070588D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845479" y="191767"/>
            <a:ext cx="1454951" cy="1322012"/>
          </a:xfrm>
          <a:prstGeom prst="rect">
            <a:avLst/>
          </a:prstGeom>
        </p:spPr>
      </p:pic>
      <p:sp>
        <p:nvSpPr>
          <p:cNvPr id="2" name="Right Arrow 1">
            <a:hlinkClick r:id="rId14" action="ppaction://hlinksldjump"/>
          </p:cNvPr>
          <p:cNvSpPr/>
          <p:nvPr/>
        </p:nvSpPr>
        <p:spPr>
          <a:xfrm>
            <a:off x="7543800" y="4490367"/>
            <a:ext cx="1447800" cy="653133"/>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Rounded" panose="020B0500000000000000" pitchFamily="34" charset="0"/>
                <a:ea typeface="Arial-Rounded" panose="020B0500000000000000" pitchFamily="34" charset="0"/>
                <a:cs typeface="Arial-Rounded" panose="020B0500000000000000" pitchFamily="34" charset="0"/>
              </a:rPr>
              <a:t>HỌC TIẾP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58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4"/>
                                        </p:tgtEl>
                                        <p:attrNameLst>
                                          <p:attrName>r</p:attrName>
                                        </p:attrNameLst>
                                      </p:cBhvr>
                                    </p:animRot>
                                    <p:animRot by="-240000">
                                      <p:cBhvr>
                                        <p:cTn id="37" dur="200" fill="hold">
                                          <p:stCondLst>
                                            <p:cond delay="200"/>
                                          </p:stCondLst>
                                        </p:cTn>
                                        <p:tgtEl>
                                          <p:spTgt spid="44"/>
                                        </p:tgtEl>
                                        <p:attrNameLst>
                                          <p:attrName>r</p:attrName>
                                        </p:attrNameLst>
                                      </p:cBhvr>
                                    </p:animRot>
                                    <p:animRot by="240000">
                                      <p:cBhvr>
                                        <p:cTn id="38" dur="200" fill="hold">
                                          <p:stCondLst>
                                            <p:cond delay="400"/>
                                          </p:stCondLst>
                                        </p:cTn>
                                        <p:tgtEl>
                                          <p:spTgt spid="44"/>
                                        </p:tgtEl>
                                        <p:attrNameLst>
                                          <p:attrName>r</p:attrName>
                                        </p:attrNameLst>
                                      </p:cBhvr>
                                    </p:animRot>
                                    <p:animRot by="-240000">
                                      <p:cBhvr>
                                        <p:cTn id="39" dur="200" fill="hold">
                                          <p:stCondLst>
                                            <p:cond delay="600"/>
                                          </p:stCondLst>
                                        </p:cTn>
                                        <p:tgtEl>
                                          <p:spTgt spid="44"/>
                                        </p:tgtEl>
                                        <p:attrNameLst>
                                          <p:attrName>r</p:attrName>
                                        </p:attrNameLst>
                                      </p:cBhvr>
                                    </p:animRot>
                                    <p:animRot by="120000">
                                      <p:cBhvr>
                                        <p:cTn id="40"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4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childTnLst>
                                  <p:subTnLst>
                                    <p:audio>
                                      <p:cMediaNode>
                                        <p:cTn display="0" masterRel="sameClick">
                                          <p:stCondLst>
                                            <p:cond evt="begin" delay="0">
                                              <p:tn val="44"/>
                                            </p:cond>
                                          </p:stCondLst>
                                          <p:endCondLst>
                                            <p:cond evt="onStopAudio" delay="0">
                                              <p:tgtEl>
                                                <p:sldTgt/>
                                              </p:tgtEl>
                                            </p:cond>
                                          </p:endCondLst>
                                        </p:cTn>
                                        <p:tgtEl>
                                          <p:sndTgt r:embed="rId3"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6"/>
                                        </p:tgtEl>
                                        <p:attrNameLst>
                                          <p:attrName>r</p:attrName>
                                        </p:attrNameLst>
                                      </p:cBhvr>
                                    </p:animRot>
                                    <p:animRot by="-240000">
                                      <p:cBhvr>
                                        <p:cTn id="50" dur="200" fill="hold">
                                          <p:stCondLst>
                                            <p:cond delay="200"/>
                                          </p:stCondLst>
                                        </p:cTn>
                                        <p:tgtEl>
                                          <p:spTgt spid="46"/>
                                        </p:tgtEl>
                                        <p:attrNameLst>
                                          <p:attrName>r</p:attrName>
                                        </p:attrNameLst>
                                      </p:cBhvr>
                                    </p:animRot>
                                    <p:animRot by="240000">
                                      <p:cBhvr>
                                        <p:cTn id="51" dur="200" fill="hold">
                                          <p:stCondLst>
                                            <p:cond delay="400"/>
                                          </p:stCondLst>
                                        </p:cTn>
                                        <p:tgtEl>
                                          <p:spTgt spid="46"/>
                                        </p:tgtEl>
                                        <p:attrNameLst>
                                          <p:attrName>r</p:attrName>
                                        </p:attrNameLst>
                                      </p:cBhvr>
                                    </p:animRot>
                                    <p:animRot by="-240000">
                                      <p:cBhvr>
                                        <p:cTn id="52" dur="200" fill="hold">
                                          <p:stCondLst>
                                            <p:cond delay="600"/>
                                          </p:stCondLst>
                                        </p:cTn>
                                        <p:tgtEl>
                                          <p:spTgt spid="46"/>
                                        </p:tgtEl>
                                        <p:attrNameLst>
                                          <p:attrName>r</p:attrName>
                                        </p:attrNameLst>
                                      </p:cBhvr>
                                    </p:animRot>
                                    <p:animRot by="120000">
                                      <p:cBhvr>
                                        <p:cTn id="53" dur="200" fill="hold">
                                          <p:stCondLst>
                                            <p:cond delay="800"/>
                                          </p:stCondLst>
                                        </p:cTn>
                                        <p:tgtEl>
                                          <p:spTgt spid="46"/>
                                        </p:tgtEl>
                                        <p:attrNameLst>
                                          <p:attrName>r</p:attrName>
                                        </p:attrNameLst>
                                      </p:cBhvr>
                                    </p:animRot>
                                  </p:childTnLst>
                                </p:cTn>
                              </p:par>
                              <p:par>
                                <p:cTn id="54" presetID="10" presetClass="entr" presetSubtype="0"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subTnLst>
                                    <p:audio>
                                      <p:cMediaNode>
                                        <p:cTn display="0" masterRel="sameClick">
                                          <p:stCondLst>
                                            <p:cond evt="begin" delay="0">
                                              <p:tn val="54"/>
                                            </p:cond>
                                          </p:stCondLst>
                                          <p:endCondLst>
                                            <p:cond evt="onStopAudio" delay="0">
                                              <p:tgtEl>
                                                <p:sldTgt/>
                                              </p:tgtEl>
                                            </p:cond>
                                          </p:endCondLst>
                                        </p:cTn>
                                        <p:tgtEl>
                                          <p:sndTgt r:embed="rId4" name="Tieng-yeah-tre-con-www_nhacchuongvui_com.wav"/>
                                        </p:tgtEl>
                                      </p:cMediaNode>
                                    </p:audio>
                                  </p:subTnLst>
                                </p:cTn>
                              </p:par>
                              <p:par>
                                <p:cTn id="57"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8" dur="2000" fill="hold"/>
                                        <p:tgtEl>
                                          <p:spTgt spid="19"/>
                                        </p:tgtEl>
                                        <p:attrNameLst>
                                          <p:attrName>ppt_x</p:attrName>
                                          <p:attrName>ppt_y</p:attrName>
                                        </p:attrNameLst>
                                      </p:cBhvr>
                                    </p:animMotion>
                                  </p:childTnLst>
                                </p:cTn>
                              </p:par>
                              <p:par>
                                <p:cTn id="59" presetID="2" presetClass="entr" presetSubtype="4"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ppt_x"/>
                                          </p:val>
                                        </p:tav>
                                        <p:tav tm="100000">
                                          <p:val>
                                            <p:strVal val="#ppt_x"/>
                                          </p:val>
                                        </p:tav>
                                      </p:tavLst>
                                    </p:anim>
                                    <p:anim calcmode="lin" valueType="num">
                                      <p:cBhvr additive="base">
                                        <p:cTn id="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5"/>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415843" y="1"/>
            <a:ext cx="9559843" cy="5389442"/>
          </a:xfrm>
          <a:prstGeom prst="rect">
            <a:avLst/>
          </a:prstGeom>
        </p:spPr>
      </p:pic>
      <p:sp>
        <p:nvSpPr>
          <p:cNvPr id="2" name="Rectangle 1">
            <a:extLst>
              <a:ext uri="{FF2B5EF4-FFF2-40B4-BE49-F238E27FC236}">
                <a16:creationId xmlns="" xmlns:a16="http://schemas.microsoft.com/office/drawing/2014/main" id="{D20B2BF6-830C-4116-B20A-A11D2343221B}"/>
              </a:ext>
            </a:extLst>
          </p:cNvPr>
          <p:cNvSpPr/>
          <p:nvPr/>
        </p:nvSpPr>
        <p:spPr>
          <a:xfrm>
            <a:off x="306422" y="133350"/>
            <a:ext cx="6932578" cy="3429000"/>
          </a:xfrm>
          <a:prstGeom prst="rect">
            <a:avLst/>
          </a:prstGeom>
          <a:solidFill>
            <a:schemeClr val="accent4">
              <a:lumMod val="20000"/>
              <a:lumOff val="80000"/>
            </a:schemeClr>
          </a:solidFill>
          <a:ln>
            <a:solidFill>
              <a:srgbClr val="FFFF00"/>
            </a:solidFill>
            <a:prstDash val="lgDashDot"/>
          </a:ln>
        </p:spPr>
        <p:style>
          <a:lnRef idx="2">
            <a:schemeClr val="accent6"/>
          </a:lnRef>
          <a:fillRef idx="1">
            <a:schemeClr val="lt1"/>
          </a:fillRef>
          <a:effectRef idx="0">
            <a:schemeClr val="accent6"/>
          </a:effectRef>
          <a:fontRef idx="minor">
            <a:schemeClr val="dk1"/>
          </a:fontRef>
        </p:style>
        <p:txBody>
          <a:bodyPr lIns="68579" tIns="34289" rIns="68579" bIns="34289" rtlCol="0" anchor="t"/>
          <a:lstStyle/>
          <a:p>
            <a:pPr defTabSz="685783"/>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khỏe</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 xmlns:a16="http://schemas.microsoft.com/office/drawing/2014/main" id="{0094D2C1-7CAD-4D15-8C6B-36FCFC71A3AA}"/>
              </a:ext>
            </a:extLst>
          </p:cNvPr>
          <p:cNvSpPr/>
          <p:nvPr/>
        </p:nvSpPr>
        <p:spPr>
          <a:xfrm>
            <a:off x="678363" y="3678667"/>
            <a:ext cx="6188695" cy="1129624"/>
          </a:xfrm>
          <a:prstGeom prst="roundRect">
            <a:avLst/>
          </a:prstGeom>
          <a:solidFill>
            <a:srgbClr val="FFFF00"/>
          </a:solidFill>
          <a:ln>
            <a:solidFill>
              <a:srgbClr val="FFFF00"/>
            </a:solidFill>
          </a:ln>
        </p:spPr>
        <p:style>
          <a:lnRef idx="1">
            <a:schemeClr val="accent6"/>
          </a:lnRef>
          <a:fillRef idx="2">
            <a:schemeClr val="accent6"/>
          </a:fillRef>
          <a:effectRef idx="1">
            <a:schemeClr val="accent6"/>
          </a:effectRef>
          <a:fontRef idx="minor">
            <a:schemeClr val="dk1"/>
          </a:fontRef>
        </p:style>
        <p:txBody>
          <a:bodyPr lIns="68579" tIns="34289" rIns="68579" bIns="34289" rtlCol="0" anchor="ctr"/>
          <a:lstStyle/>
          <a:p>
            <a:pPr algn="ctr" defTabSz="685783"/>
            <a:r>
              <a:rPr lang="en-US" sz="2800" i="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i="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1</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Hạt </a:t>
            </a:r>
            <a:r>
              <a:rPr lang="vi-VN" sz="2800" dirty="0">
                <a:latin typeface="Arial-Rounded" panose="020B0500000000000000" pitchFamily="34" charset="0"/>
                <a:ea typeface="Arial-Rounded" panose="020B0500000000000000" pitchFamily="34" charset="0"/>
                <a:cs typeface="Arial-Rounded" panose="020B0500000000000000" pitchFamily="34" charset="0"/>
              </a:rPr>
              <a:t>giống nhỏ trở thành cây cao to là nhờ đất, nắng, mưa</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Arrow: Left 3">
            <a:hlinkClick r:id="rId5" action="ppaction://hlinksldjump"/>
            <a:extLst>
              <a:ext uri="{FF2B5EF4-FFF2-40B4-BE49-F238E27FC236}">
                <a16:creationId xmlns="" xmlns:a16="http://schemas.microsoft.com/office/drawing/2014/main" id="{B98CEA90-515B-4C26-98FB-067A3319267A}"/>
              </a:ext>
            </a:extLst>
          </p:cNvPr>
          <p:cNvSpPr/>
          <p:nvPr/>
        </p:nvSpPr>
        <p:spPr>
          <a:xfrm>
            <a:off x="7813744"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5934" y="750838"/>
            <a:ext cx="2917161" cy="273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35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415843" y="1"/>
            <a:ext cx="9559843" cy="5389442"/>
          </a:xfrm>
          <a:prstGeom prst="rect">
            <a:avLst/>
          </a:prstGeom>
        </p:spPr>
      </p:pic>
      <p:sp>
        <p:nvSpPr>
          <p:cNvPr id="3" name="Rectangle 2">
            <a:extLst>
              <a:ext uri="{FF2B5EF4-FFF2-40B4-BE49-F238E27FC236}">
                <a16:creationId xmlns="" xmlns:a16="http://schemas.microsoft.com/office/drawing/2014/main" id="{3C852C89-7D54-4547-B628-594E41C66954}"/>
              </a:ext>
            </a:extLst>
          </p:cNvPr>
          <p:cNvSpPr/>
          <p:nvPr/>
        </p:nvSpPr>
        <p:spPr>
          <a:xfrm>
            <a:off x="152400" y="133350"/>
            <a:ext cx="7239000" cy="3429000"/>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t"/>
          <a:lstStyle/>
          <a:p>
            <a:pPr defTabSz="685783"/>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iều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733B3330-D4B2-4AB3-AB1F-4DBAC641DC12}"/>
              </a:ext>
            </a:extLst>
          </p:cNvPr>
          <p:cNvSpPr/>
          <p:nvPr/>
        </p:nvSpPr>
        <p:spPr>
          <a:xfrm>
            <a:off x="805774" y="3733191"/>
            <a:ext cx="5932252" cy="1186369"/>
          </a:xfrm>
          <a:prstGeom prst="roundRect">
            <a:avLst/>
          </a:prstGeom>
          <a:solidFill>
            <a:srgbClr val="FFFF00"/>
          </a:solidFill>
        </p:spPr>
        <p:style>
          <a:lnRef idx="1">
            <a:schemeClr val="accent6"/>
          </a:lnRef>
          <a:fillRef idx="2">
            <a:schemeClr val="accent6"/>
          </a:fillRef>
          <a:effectRef idx="1">
            <a:schemeClr val="accent6"/>
          </a:effectRef>
          <a:fontRef idx="minor">
            <a:schemeClr val="dk1"/>
          </a:fontRef>
        </p:style>
        <p:txBody>
          <a:bodyPr lIns="68579" tIns="34289" rIns="68579" bIns="34289" rtlCol="0" anchor="ctr"/>
          <a:lstStyle/>
          <a:p>
            <a:pPr algn="ctr" defTabSz="685783"/>
            <a:r>
              <a:rPr lang="vi-VN" sz="2800" i="1" dirty="0">
                <a:latin typeface="Arial-Rounded" panose="020B0500000000000000" pitchFamily="34" charset="0"/>
                <a:ea typeface="Arial-Rounded" panose="020B0500000000000000" pitchFamily="34" charset="0"/>
                <a:cs typeface="Arial-Rounded" panose="020B0500000000000000" pitchFamily="34" charset="0"/>
              </a:rPr>
              <a:t>Tranh 2: </a:t>
            </a:r>
            <a:r>
              <a:rPr lang="vi-VN" sz="2800" dirty="0">
                <a:latin typeface="Arial-Rounded" panose="020B0500000000000000" pitchFamily="34" charset="0"/>
                <a:ea typeface="Arial-Rounded" panose="020B0500000000000000" pitchFamily="34" charset="0"/>
                <a:cs typeface="Arial-Rounded" panose="020B0500000000000000" pitchFamily="34" charset="0"/>
              </a:rPr>
              <a:t>Cây mong muốn quả đồi có thêm nhiều cây khác làm bạn</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Arrow: Left 6">
            <a:hlinkClick r:id="rId5" action="ppaction://hlinksldjump"/>
            <a:extLst>
              <a:ext uri="{FF2B5EF4-FFF2-40B4-BE49-F238E27FC236}">
                <a16:creationId xmlns="" xmlns:a16="http://schemas.microsoft.com/office/drawing/2014/main" id="{F39962FF-3145-4126-B363-D06BCEA89F2E}"/>
              </a:ext>
            </a:extLst>
          </p:cNvPr>
          <p:cNvSpPr/>
          <p:nvPr/>
        </p:nvSpPr>
        <p:spPr>
          <a:xfrm>
            <a:off x="7813744"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8" name="Picture 7"/>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86000" y="668910"/>
            <a:ext cx="2924285" cy="274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54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32" presetClass="emph" presetSubtype="0" repeatCount="indefinite" fill="hold" grpId="0" nodeType="withEffect">
                                  <p:stCondLst>
                                    <p:cond delay="0"/>
                                  </p:stCondLst>
                                  <p:childTnLst>
                                    <p:animRot by="120000">
                                      <p:cBhvr>
                                        <p:cTn id="20" dur="100" fill="hold">
                                          <p:stCondLst>
                                            <p:cond delay="0"/>
                                          </p:stCondLst>
                                        </p:cTn>
                                        <p:tgtEl>
                                          <p:spTgt spid="7"/>
                                        </p:tgtEl>
                                        <p:attrNameLst>
                                          <p:attrName>r</p:attrName>
                                        </p:attrNameLst>
                                      </p:cBhvr>
                                    </p:animRot>
                                    <p:animRot by="-240000">
                                      <p:cBhvr>
                                        <p:cTn id="21" dur="200" fill="hold">
                                          <p:stCondLst>
                                            <p:cond delay="200"/>
                                          </p:stCondLst>
                                        </p:cTn>
                                        <p:tgtEl>
                                          <p:spTgt spid="7"/>
                                        </p:tgtEl>
                                        <p:attrNameLst>
                                          <p:attrName>r</p:attrName>
                                        </p:attrNameLst>
                                      </p:cBhvr>
                                    </p:animRot>
                                    <p:animRot by="240000">
                                      <p:cBhvr>
                                        <p:cTn id="22" dur="200" fill="hold">
                                          <p:stCondLst>
                                            <p:cond delay="400"/>
                                          </p:stCondLst>
                                        </p:cTn>
                                        <p:tgtEl>
                                          <p:spTgt spid="7"/>
                                        </p:tgtEl>
                                        <p:attrNameLst>
                                          <p:attrName>r</p:attrName>
                                        </p:attrNameLst>
                                      </p:cBhvr>
                                    </p:animRot>
                                    <p:animRot by="-240000">
                                      <p:cBhvr>
                                        <p:cTn id="23" dur="200" fill="hold">
                                          <p:stCondLst>
                                            <p:cond delay="600"/>
                                          </p:stCondLst>
                                        </p:cTn>
                                        <p:tgtEl>
                                          <p:spTgt spid="7"/>
                                        </p:tgtEl>
                                        <p:attrNameLst>
                                          <p:attrName>r</p:attrName>
                                        </p:attrNameLst>
                                      </p:cBhvr>
                                    </p:animRot>
                                    <p:animRot by="120000">
                                      <p:cBhvr>
                                        <p:cTn id="2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415843" y="1"/>
            <a:ext cx="9559843" cy="5389442"/>
          </a:xfrm>
          <a:prstGeom prst="rect">
            <a:avLst/>
          </a:prstGeom>
        </p:spPr>
      </p:pic>
      <p:sp>
        <p:nvSpPr>
          <p:cNvPr id="3" name="Rectangle 2">
            <a:extLst>
              <a:ext uri="{FF2B5EF4-FFF2-40B4-BE49-F238E27FC236}">
                <a16:creationId xmlns="" xmlns:a16="http://schemas.microsoft.com/office/drawing/2014/main" id="{FA731D18-1F06-468B-8057-661B66C0369A}"/>
              </a:ext>
            </a:extLst>
          </p:cNvPr>
          <p:cNvSpPr/>
          <p:nvPr/>
        </p:nvSpPr>
        <p:spPr>
          <a:xfrm>
            <a:off x="306422" y="133350"/>
            <a:ext cx="6930957" cy="3581400"/>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t"/>
          <a:lstStyle/>
          <a:p>
            <a:pPr defTabSz="685783"/>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thực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A7839CB5-866B-4B90-A21D-047F6BB746F4}"/>
              </a:ext>
            </a:extLst>
          </p:cNvPr>
          <p:cNvSpPr/>
          <p:nvPr/>
        </p:nvSpPr>
        <p:spPr>
          <a:xfrm>
            <a:off x="115751" y="3927542"/>
            <a:ext cx="7696200" cy="807396"/>
          </a:xfrm>
          <a:prstGeom prst="roundRect">
            <a:avLst/>
          </a:prstGeom>
          <a:solidFill>
            <a:srgbClr val="FFFF00"/>
          </a:solidFill>
        </p:spPr>
        <p:style>
          <a:lnRef idx="1">
            <a:schemeClr val="accent6"/>
          </a:lnRef>
          <a:fillRef idx="2">
            <a:schemeClr val="accent6"/>
          </a:fillRef>
          <a:effectRef idx="1">
            <a:schemeClr val="accent6"/>
          </a:effectRef>
          <a:fontRef idx="minor">
            <a:schemeClr val="dk1"/>
          </a:fontRef>
        </p:style>
        <p:txBody>
          <a:bodyPr lIns="68579" tIns="34289" rIns="68579" bIns="34289" rtlCol="0" anchor="ctr"/>
          <a:lstStyle/>
          <a:p>
            <a:pPr algn="ctr" defTabSz="685783"/>
            <a:r>
              <a:rPr lang="vi-VN" sz="2800" i="1" dirty="0">
                <a:latin typeface="Arial-Rounded" panose="020B0500000000000000" pitchFamily="34" charset="0"/>
                <a:ea typeface="Arial-Rounded" panose="020B0500000000000000" pitchFamily="34" charset="0"/>
                <a:cs typeface="Arial-Rounded" panose="020B0500000000000000" pitchFamily="34" charset="0"/>
              </a:rPr>
              <a:t>Tranh 3</a:t>
            </a:r>
            <a:r>
              <a:rPr lang="vi-VN" sz="2800" dirty="0">
                <a:latin typeface="Arial-Rounded" panose="020B0500000000000000" pitchFamily="34" charset="0"/>
                <a:ea typeface="Arial-Rounded" panose="020B0500000000000000" pitchFamily="34" charset="0"/>
                <a:cs typeface="Arial-Rounded" panose="020B0500000000000000" pitchFamily="34" charset="0"/>
              </a:rPr>
              <a:t>: Những hạt cây nảy mầm nhờ mưa,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nắng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rrow: Left 5">
            <a:hlinkClick r:id="rId5" action="ppaction://hlinksldjump"/>
            <a:extLst>
              <a:ext uri="{FF2B5EF4-FFF2-40B4-BE49-F238E27FC236}">
                <a16:creationId xmlns="" xmlns:a16="http://schemas.microsoft.com/office/drawing/2014/main" id="{8C844D45-B607-4B3C-AD2A-AFB18C3DC30B}"/>
              </a:ext>
            </a:extLst>
          </p:cNvPr>
          <p:cNvSpPr/>
          <p:nvPr/>
        </p:nvSpPr>
        <p:spPr>
          <a:xfrm>
            <a:off x="7813744"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7" name="Picture 6"/>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71800" y="740969"/>
            <a:ext cx="3200400" cy="283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64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32" presetClass="emph" presetSubtype="0" repeatCount="indefinite" fill="hold" grpId="0"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415843" y="1"/>
            <a:ext cx="9559843" cy="5389442"/>
          </a:xfrm>
          <a:prstGeom prst="rect">
            <a:avLst/>
          </a:prstGeom>
        </p:spPr>
      </p:pic>
      <p:sp>
        <p:nvSpPr>
          <p:cNvPr id="3" name="Rectangle 2">
            <a:extLst>
              <a:ext uri="{FF2B5EF4-FFF2-40B4-BE49-F238E27FC236}">
                <a16:creationId xmlns="" xmlns:a16="http://schemas.microsoft.com/office/drawing/2014/main" id="{9C492A8B-F2D3-4823-98BA-674FAEF9C29C}"/>
              </a:ext>
            </a:extLst>
          </p:cNvPr>
          <p:cNvSpPr/>
          <p:nvPr/>
        </p:nvSpPr>
        <p:spPr>
          <a:xfrm>
            <a:off x="306422" y="209550"/>
            <a:ext cx="6930957" cy="3352800"/>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t"/>
          <a:lstStyle/>
          <a:p>
            <a:pPr defTabSz="685783"/>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vắng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 xmlns:a16="http://schemas.microsoft.com/office/drawing/2014/main" id="{9D9D6C99-B094-4164-962B-24F29C3BA56D}"/>
              </a:ext>
            </a:extLst>
          </p:cNvPr>
          <p:cNvSpPr/>
          <p:nvPr/>
        </p:nvSpPr>
        <p:spPr>
          <a:xfrm>
            <a:off x="424031" y="3808378"/>
            <a:ext cx="6629400" cy="1035996"/>
          </a:xfrm>
          <a:prstGeom prst="roundRect">
            <a:avLst/>
          </a:prstGeom>
          <a:solidFill>
            <a:srgbClr val="FFFF00"/>
          </a:solidFill>
        </p:spPr>
        <p:style>
          <a:lnRef idx="1">
            <a:schemeClr val="accent6"/>
          </a:lnRef>
          <a:fillRef idx="2">
            <a:schemeClr val="accent6"/>
          </a:fillRef>
          <a:effectRef idx="1">
            <a:schemeClr val="accent6"/>
          </a:effectRef>
          <a:fontRef idx="minor">
            <a:schemeClr val="dk1"/>
          </a:fontRef>
        </p:style>
        <p:txBody>
          <a:bodyPr lIns="68579" tIns="34289" rIns="68579" bIns="34289" rtlCol="0" anchor="ctr"/>
          <a:lstStyle/>
          <a:p>
            <a:pPr algn="ctr" defTabSz="685783"/>
            <a:r>
              <a:rPr lang="vi-VN" sz="2800" i="1" dirty="0">
                <a:latin typeface="Arial-Rounded" panose="020B0500000000000000" pitchFamily="34" charset="0"/>
                <a:ea typeface="Arial-Rounded" panose="020B0500000000000000" pitchFamily="34" charset="0"/>
                <a:cs typeface="Arial-Rounded" panose="020B0500000000000000" pitchFamily="34" charset="0"/>
              </a:rPr>
              <a:t>Tranh 4:</a:t>
            </a:r>
            <a:r>
              <a:rPr lang="vi-VN" sz="2800" dirty="0">
                <a:latin typeface="Arial-Rounded" panose="020B0500000000000000" pitchFamily="34" charset="0"/>
                <a:ea typeface="Arial-Rounded" panose="020B0500000000000000" pitchFamily="34" charset="0"/>
                <a:cs typeface="Arial-Rounded" panose="020B0500000000000000" pitchFamily="34" charset="0"/>
              </a:rPr>
              <a:t> Quả đồi có thêm  nhiều cây xanh, chim chóc kéo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về</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rrow: Left 5">
            <a:hlinkClick r:id="rId5" action="ppaction://hlinksldjump"/>
            <a:extLst>
              <a:ext uri="{FF2B5EF4-FFF2-40B4-BE49-F238E27FC236}">
                <a16:creationId xmlns="" xmlns:a16="http://schemas.microsoft.com/office/drawing/2014/main" id="{D6E10B2D-BB53-402E-9603-201CB243FC0B}"/>
              </a:ext>
            </a:extLst>
          </p:cNvPr>
          <p:cNvSpPr/>
          <p:nvPr/>
        </p:nvSpPr>
        <p:spPr>
          <a:xfrm>
            <a:off x="7813744"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8" name="Picture 6"/>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57400" y="766001"/>
            <a:ext cx="3048000" cy="270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592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32" presetClass="emph" presetSubtype="0" repeatCount="indefinite" fill="hold" grpId="0"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33967"/>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GIỐNG NHỎ</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hạt giống nhỏ.mp4">
            <a:hlinkClick r:id="" action="ppaction://media"/>
          </p:cNvPr>
          <p:cNvPicPr>
            <a:picLocks noChangeAspect="1"/>
          </p:cNvPicPr>
          <p:nvPr>
            <a:videoFile r:link="rId1"/>
            <p:extLst>
              <p:ext uri="{DAA4B4D4-6D71-4841-9C94-3DE7FCFB9230}">
                <p14:media xmlns:p14="http://schemas.microsoft.com/office/powerpoint/2010/main" r:embed="rId2">
                  <p14:trim st="50754" end="19054"/>
                </p14:media>
              </p:ext>
            </p:extLst>
          </p:nvPr>
        </p:nvPicPr>
        <p:blipFill>
          <a:blip r:embed="rId8"/>
          <a:stretch>
            <a:fillRect/>
          </a:stretch>
        </p:blipFill>
        <p:spPr>
          <a:xfrm>
            <a:off x="1143000" y="777256"/>
            <a:ext cx="7389676" cy="4156693"/>
          </a:xfrm>
          <a:prstGeom prst="rect">
            <a:avLst/>
          </a:prstGeom>
        </p:spPr>
      </p:pic>
    </p:spTree>
    <p:extLst>
      <p:ext uri="{BB962C8B-B14F-4D97-AF65-F5344CB8AC3E}">
        <p14:creationId xmlns:p14="http://schemas.microsoft.com/office/powerpoint/2010/main" val="322648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9550"/>
            <a:ext cx="8382000" cy="4678169"/>
          </a:xfrm>
          <a:prstGeom prst="rect">
            <a:avLst/>
          </a:prstGeom>
          <a:ln w="19050">
            <a:solidFill>
              <a:srgbClr val="00CC00"/>
            </a:solidFill>
            <a:prstDash val="lgDashDot"/>
          </a:ln>
        </p:spPr>
        <p:txBody>
          <a:bodyPr wrap="square" lIns="91406" tIns="45703" rIns="91406" bIns="45703">
            <a:spAutoFit/>
          </a:bodyPr>
          <a:lstStyle/>
          <a:p>
            <a:pPr algn="ctr" defTabSz="914018"/>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 GIỐNG NHỎ</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018"/>
            <a:endParaRPr lang="vi-VN" sz="1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(1) Có hạt giống nhỏ nằm ngủ yên trong lòng đất ấm trên một quả đồi cao. Vào một buổi sáng, từ hạt giống nhỏ nhú lên một cái chồi non tươi rói và xinh xắn. Nhờ cô mây tưới nước mát và ông mặt trời chiếu nắng ấm, chồi non vươn mình lớn dần thành cây non. Chẳng bao lâu, cây non đã thành cây to, cao và khoẻ mạnh.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(2) Sống một mình trên quả đồi rộng, cây to buồn lắm. Nó muốn có những cây khác làm bạn. Hiểu mong ước của cây, ông mặt trời, cô mây, chị gió đã bàn bạc, nghĩ cách để giúp cây</a:t>
            </a:r>
            <a:r>
              <a:rPr lang="vi-VN" sz="26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178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5793"/>
            <a:ext cx="8382000" cy="4970557"/>
          </a:xfrm>
          <a:prstGeom prst="rect">
            <a:avLst/>
          </a:prstGeom>
          <a:ln w="19050">
            <a:solidFill>
              <a:srgbClr val="00CC00"/>
            </a:solidFill>
            <a:prstDash val="lgDashDot"/>
          </a:ln>
        </p:spPr>
        <p:txBody>
          <a:bodyPr wrap="square" lIns="91406" tIns="45703" rIns="91406" bIns="45703">
            <a:spAutoFit/>
          </a:bodyPr>
          <a:lstStyle/>
          <a:p>
            <a:pPr algn="ctr" defTabSz="914018"/>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 GIỐNG NHỎ</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018"/>
            <a:endParaRPr lang="vi-VN" sz="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vi-VN" sz="2800" dirty="0" smtClean="0">
                <a:latin typeface="Arial-Rounded" panose="020B0500000000000000" pitchFamily="34" charset="0"/>
                <a:ea typeface="Arial-Rounded" panose="020B0500000000000000" pitchFamily="34" charset="0"/>
                <a:cs typeface="Arial-Rounded" panose="020B0500000000000000" pitchFamily="34" charset="0"/>
              </a:rPr>
              <a:t>(3) Chị gió bay đi kiếm những hạt giống nhỏ đem về gieo trên quả đồi. Cô mây tưới nước mát. Ông mặt trời chiếu nắng ấm... Thế là, chẳng bao lâu, những hạt giống đó nảy mầm, vươn mình và lớn lên...</a:t>
            </a:r>
          </a:p>
          <a:p>
            <a:r>
              <a:rPr lang="vi-VN" sz="2800" dirty="0" smtClean="0">
                <a:latin typeface="Arial-Rounded" panose="020B0500000000000000" pitchFamily="34" charset="0"/>
                <a:ea typeface="Arial-Rounded" panose="020B0500000000000000" pitchFamily="34" charset="0"/>
                <a:cs typeface="Arial-Rounded" panose="020B0500000000000000" pitchFamily="34" charset="0"/>
              </a:rPr>
              <a:t>(4) Nhiều tháng năm trôi qua, giờ đây trên quả đồi đã có biết bao cây xanh luôn ở bên nhau và vươn lên giữa bầu trời xanh lộng gió. Hằng ngày, các chú chim sâu, gõ kiến, sơn ca,... bay tới đậu trên những cành cây, vừa bắt sâu vừa líu lo ca hát.</a:t>
            </a:r>
          </a:p>
          <a:p>
            <a:pPr algn="r"/>
            <a:r>
              <a:rPr lang="vi-VN" sz="2200" dirty="0" smtClean="0">
                <a:latin typeface="Arial-Rounded" panose="020B0500000000000000" pitchFamily="34" charset="0"/>
                <a:ea typeface="Arial-Rounded" panose="020B0500000000000000" pitchFamily="34" charset="0"/>
                <a:cs typeface="Arial-Rounded" panose="020B0500000000000000" pitchFamily="34" charset="0"/>
              </a:rPr>
              <a:t>(Theo </a:t>
            </a:r>
            <a:r>
              <a:rPr lang="vi-VN" sz="2200" i="1" dirty="0" smtClean="0">
                <a:latin typeface="Arial-Rounded" panose="020B0500000000000000" pitchFamily="34" charset="0"/>
                <a:ea typeface="Arial-Rounded" panose="020B0500000000000000" pitchFamily="34" charset="0"/>
                <a:cs typeface="Arial-Rounded" panose="020B0500000000000000" pitchFamily="34" charset="0"/>
              </a:rPr>
              <a:t>Tuyển tập truyện, thơ, câu đố Mầm non)</a:t>
            </a:r>
            <a:endParaRPr lang="vi-VN" sz="22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55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590" r="100000">
                        <a14:foregroundMark x1="79457" y1="53058" x2="87013" y2="89752"/>
                        <a14:foregroundMark x1="84298" y1="68264" x2="83117" y2="75207"/>
                        <a14:foregroundMark x1="49115" y1="49256" x2="55726" y2="65620"/>
                        <a14:foregroundMark x1="38843" y1="57025" x2="39669" y2="72397"/>
                        <a14:foregroundMark x1="47107" y1="48430" x2="41913" y2="66446"/>
                        <a14:foregroundMark x1="53129" y1="38678" x2="43211" y2="65124"/>
                        <a14:foregroundMark x1="50177" y1="51074" x2="53247" y2="66446"/>
                        <a14:foregroundMark x1="54782" y1="37190" x2="64817" y2="63306"/>
                        <a14:foregroundMark x1="86423" y1="69587" x2="87957" y2="72066"/>
                        <a14:foregroundMark x1="36836" y1="15041" x2="42503" y2="19174"/>
                        <a14:foregroundMark x1="80756" y1="70248" x2="81700" y2="73884"/>
                        <a14:foregroundMark x1="40850" y1="19008" x2="44274" y2="25124"/>
                        <a14:foregroundMark x1="39669" y1="20331" x2="43566" y2="21322"/>
                        <a14:backgroundMark x1="42149" y1="17190" x2="42149" y2="17190"/>
                        <a14:backgroundMark x1="39906" y1="20331" x2="39906" y2="20331"/>
                        <a14:backgroundMark x1="43447" y1="18678" x2="43447" y2="18678"/>
                      </a14:backgroundRemoval>
                    </a14:imgEffect>
                  </a14:imgLayer>
                </a14:imgProps>
              </a:ext>
              <a:ext uri="{28A0092B-C50C-407E-A947-70E740481C1C}">
                <a14:useLocalDpi xmlns:a14="http://schemas.microsoft.com/office/drawing/2010/main" val="0"/>
              </a:ext>
            </a:extLst>
          </a:blip>
          <a:stretch>
            <a:fillRect/>
          </a:stretch>
        </p:blipFill>
        <p:spPr>
          <a:xfrm>
            <a:off x="304800" y="593754"/>
            <a:ext cx="5542879" cy="3959199"/>
          </a:xfrm>
          <a:prstGeom prst="rect">
            <a:avLst/>
          </a:prstGeom>
        </p:spPr>
      </p:pic>
      <p:sp>
        <p:nvSpPr>
          <p:cNvPr id="9" name="TextBox 8"/>
          <p:cNvSpPr txBox="1"/>
          <p:nvPr/>
        </p:nvSpPr>
        <p:spPr>
          <a:xfrm>
            <a:off x="5968280" y="1131452"/>
            <a:ext cx="2568297" cy="2800761"/>
          </a:xfrm>
          <a:prstGeom prst="rect">
            <a:avLst/>
          </a:prstGeom>
          <a:noFill/>
        </p:spPr>
        <p:txBody>
          <a:bodyPr wrap="square" lIns="91412" tIns="45706" rIns="91412" bIns="45706" rtlCol="0">
            <a:spAutoFit/>
          </a:bodyPr>
          <a:lstStyle/>
          <a:p>
            <a:pPr algn="ctr" defTabSz="913215"/>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0"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5867401" y="617102"/>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98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401" y="855311"/>
            <a:ext cx="2022436" cy="1915907"/>
          </a:xfrm>
          <a:prstGeom prst="rect">
            <a:avLst/>
          </a:prstGeom>
          <a:noFill/>
        </p:spPr>
        <p:txBody>
          <a:bodyPr wrap="square" lIns="68574" tIns="34289" rIns="68574" bIns="34289" rtlCol="0">
            <a:spAutoFit/>
          </a:bodyPr>
          <a:lstStyle/>
          <a:p>
            <a:pPr algn="just" defTabSz="685783"/>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khỏe</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p:cNvSpPr txBox="1"/>
          <p:nvPr/>
        </p:nvSpPr>
        <p:spPr>
          <a:xfrm>
            <a:off x="7276653" y="851882"/>
            <a:ext cx="1740946" cy="1915907"/>
          </a:xfrm>
          <a:prstGeom prst="rect">
            <a:avLst/>
          </a:prstGeom>
          <a:noFill/>
        </p:spPr>
        <p:txBody>
          <a:bodyPr wrap="square" lIns="68574" tIns="34289" rIns="68574" bIns="34289" rtlCol="0">
            <a:spAutoFit/>
          </a:bodyPr>
          <a:lstStyle/>
          <a:p>
            <a:pPr algn="just" defTabSz="685783"/>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vắng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iều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Box 15"/>
          <p:cNvSpPr txBox="1"/>
          <p:nvPr/>
        </p:nvSpPr>
        <p:spPr>
          <a:xfrm>
            <a:off x="239428" y="3093892"/>
            <a:ext cx="1921962" cy="1915907"/>
          </a:xfrm>
          <a:prstGeom prst="rect">
            <a:avLst/>
          </a:prstGeom>
          <a:noFill/>
        </p:spPr>
        <p:txBody>
          <a:bodyPr wrap="square" lIns="68574" tIns="34289" rIns="68574" bIns="34289" rtlCol="0">
            <a:spAutoFit/>
          </a:bodyPr>
          <a:lstStyle/>
          <a:p>
            <a:pPr algn="just" defTabSz="685783"/>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p:cNvSpPr txBox="1"/>
          <p:nvPr/>
        </p:nvSpPr>
        <p:spPr>
          <a:xfrm>
            <a:off x="7276653" y="3232857"/>
            <a:ext cx="1715844" cy="1546575"/>
          </a:xfrm>
          <a:prstGeom prst="rect">
            <a:avLst/>
          </a:prstGeom>
          <a:noFill/>
        </p:spPr>
        <p:txBody>
          <a:bodyPr wrap="square" lIns="68574" tIns="34289" rIns="68574" bIns="34289" rtlCol="0">
            <a:spAutoFit/>
          </a:bodyPr>
          <a:lstStyle/>
          <a:p>
            <a:pPr defTabSz="685783"/>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vắng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9" name="Group 18"/>
          <p:cNvGrpSpPr/>
          <p:nvPr/>
        </p:nvGrpSpPr>
        <p:grpSpPr>
          <a:xfrm>
            <a:off x="2502529" y="67558"/>
            <a:ext cx="4231082" cy="522992"/>
            <a:chOff x="1878723" y="252252"/>
            <a:chExt cx="8368863" cy="811922"/>
          </a:xfrm>
        </p:grpSpPr>
        <p:sp>
          <p:nvSpPr>
            <p:cNvPr id="20" name="Rounded Rectangle 19"/>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GIỐNG NHỎ</a:t>
              </a:r>
            </a:p>
          </p:txBody>
        </p:sp>
        <p:sp>
          <p:nvSpPr>
            <p:cNvPr id="21" name="Rounded Rectangle 20"/>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61616" y="685351"/>
            <a:ext cx="2405798" cy="2255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653" y="685352"/>
            <a:ext cx="2406636" cy="2255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79569" y="2941179"/>
            <a:ext cx="2403084" cy="212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653" y="2941179"/>
            <a:ext cx="2403947" cy="212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70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9A28229F-AD08-4D01-B3AC-E280F4F4B5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5259" y="1171576"/>
            <a:ext cx="653867" cy="638174"/>
          </a:xfrm>
          <a:prstGeom prst="rect">
            <a:avLst/>
          </a:prstGeom>
        </p:spPr>
      </p:pic>
      <p:pic>
        <p:nvPicPr>
          <p:cNvPr id="11" name="图片 10">
            <a:extLst>
              <a:ext uri="{FF2B5EF4-FFF2-40B4-BE49-F238E27FC236}">
                <a16:creationId xmlns="" xmlns:a16="http://schemas.microsoft.com/office/drawing/2014/main" id="{D1ACC932-35A6-4C21-928C-DE5080A28A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1266" y="468856"/>
            <a:ext cx="3237820" cy="4195675"/>
          </a:xfrm>
          <a:custGeom>
            <a:avLst/>
            <a:gdLst>
              <a:gd name="connsiteX0" fmla="*/ 0 w 3048000"/>
              <a:gd name="connsiteY0" fmla="*/ 0 h 3949700"/>
              <a:gd name="connsiteX1" fmla="*/ 3048000 w 3048000"/>
              <a:gd name="connsiteY1" fmla="*/ 0 h 3949700"/>
              <a:gd name="connsiteX2" fmla="*/ 3048000 w 3048000"/>
              <a:gd name="connsiteY2" fmla="*/ 3949700 h 3949700"/>
              <a:gd name="connsiteX3" fmla="*/ 0 w 3048000"/>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3048000" h="3949700">
                <a:moveTo>
                  <a:pt x="0" y="0"/>
                </a:moveTo>
                <a:lnTo>
                  <a:pt x="3048000" y="0"/>
                </a:lnTo>
                <a:lnTo>
                  <a:pt x="3048000" y="3949700"/>
                </a:lnTo>
                <a:lnTo>
                  <a:pt x="0" y="3949700"/>
                </a:lnTo>
                <a:close/>
              </a:path>
            </a:pathLst>
          </a:custGeom>
        </p:spPr>
      </p:pic>
      <p:sp>
        <p:nvSpPr>
          <p:cNvPr id="12" name="文本框 22"/>
          <p:cNvSpPr txBox="1">
            <a:spLocks noChangeArrowheads="1"/>
          </p:cNvSpPr>
          <p:nvPr/>
        </p:nvSpPr>
        <p:spPr bwMode="auto">
          <a:xfrm>
            <a:off x="5175323" y="2053769"/>
            <a:ext cx="3190276" cy="93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zh-CN" sz="5500" b="1" dirty="0" err="1" smtClean="0">
                <a:solidFill>
                  <a:srgbClr val="FF0066"/>
                </a:solidFill>
                <a:latin typeface="Arial-Rounded" pitchFamily="34" charset="0"/>
                <a:ea typeface="SimSun" pitchFamily="2" charset="-122"/>
                <a:cs typeface="Arial-Rounded" pitchFamily="34" charset="0"/>
              </a:rPr>
              <a:t>Khởi</a:t>
            </a:r>
            <a:r>
              <a:rPr lang="en-US" altLang="zh-CN" sz="5500" b="1" dirty="0">
                <a:solidFill>
                  <a:srgbClr val="FF0066"/>
                </a:solidFill>
                <a:latin typeface="Arial-Rounded" pitchFamily="34" charset="0"/>
                <a:ea typeface="SimSun" pitchFamily="2" charset="-122"/>
                <a:cs typeface="Arial-Rounded" pitchFamily="34" charset="0"/>
              </a:rPr>
              <a:t> </a:t>
            </a:r>
            <a:r>
              <a:rPr lang="vi-VN" altLang="zh-CN" sz="5500" b="1" dirty="0">
                <a:solidFill>
                  <a:srgbClr val="FF0066"/>
                </a:solidFill>
                <a:latin typeface="Arial-Rounded" pitchFamily="34" charset="0"/>
                <a:ea typeface="SimSun" pitchFamily="2" charset="-122"/>
                <a:cs typeface="Arial-Rounded" pitchFamily="34" charset="0"/>
              </a:rPr>
              <a:t>động</a:t>
            </a:r>
            <a:endParaRPr lang="zh-CN" altLang="en-US" sz="5500" b="1" dirty="0">
              <a:solidFill>
                <a:srgbClr val="FF0066"/>
              </a:solidFill>
              <a:latin typeface="Arial-Rounded" pitchFamily="34" charset="0"/>
              <a:ea typeface="SimSun" pitchFamily="2" charset="-122"/>
              <a:cs typeface="Arial-Rounded" pitchFamily="34" charset="0"/>
            </a:endParaRPr>
          </a:p>
        </p:txBody>
      </p:sp>
      <p:sp>
        <p:nvSpPr>
          <p:cNvPr id="5"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10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 calcmode="lin" valueType="num">
                                      <p:cBhvr>
                                        <p:cTn id="22" dur="750" fill="hold"/>
                                        <p:tgtEl>
                                          <p:spTgt spid="12"/>
                                        </p:tgtEl>
                                        <p:attrNameLst>
                                          <p:attrName>style.rotation</p:attrName>
                                        </p:attrNameLst>
                                      </p:cBhvr>
                                      <p:tavLst>
                                        <p:tav tm="0">
                                          <p:val>
                                            <p:fltVal val="90"/>
                                          </p:val>
                                        </p:tav>
                                        <p:tav tm="100000">
                                          <p:val>
                                            <p:fltVal val="0"/>
                                          </p:val>
                                        </p:tav>
                                      </p:tavLst>
                                    </p:anim>
                                    <p:animEffect transition="in" filter="fade">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2">
            <a:extLst>
              <a:ext uri="{28A0092B-C50C-407E-A947-70E740481C1C}">
                <a14:useLocalDpi xmlns:a14="http://schemas.microsoft.com/office/drawing/2010/main" val="0"/>
              </a:ext>
            </a:extLst>
          </a:blip>
          <a:srcRect l="21456" r="20158"/>
          <a:stretch/>
        </p:blipFill>
        <p:spPr>
          <a:xfrm>
            <a:off x="3467605" y="562939"/>
            <a:ext cx="5311436" cy="4124750"/>
          </a:xfrm>
          <a:prstGeom prst="rect">
            <a:avLst/>
          </a:prstGeom>
          <a:ln>
            <a:noFill/>
          </a:ln>
        </p:spPr>
      </p:pic>
      <p:sp>
        <p:nvSpPr>
          <p:cNvPr id="6" name="文本框 10">
            <a:extLst>
              <a:ext uri="{FF2B5EF4-FFF2-40B4-BE49-F238E27FC236}">
                <a16:creationId xmlns:a16="http://schemas.microsoft.com/office/drawing/2014/main" xmlns="" id="{077B507D-2369-43FD-A98F-9ECEF3460771}"/>
              </a:ext>
            </a:extLst>
          </p:cNvPr>
          <p:cNvSpPr txBox="1"/>
          <p:nvPr/>
        </p:nvSpPr>
        <p:spPr>
          <a:xfrm>
            <a:off x="3873619" y="1084122"/>
            <a:ext cx="4589551" cy="1938976"/>
          </a:xfrm>
          <a:prstGeom prst="rect">
            <a:avLst/>
          </a:prstGeom>
          <a:noFill/>
        </p:spPr>
        <p:txBody>
          <a:bodyPr wrap="square" lIns="91418" tIns="45709" rIns="91418" bIns="45709" rtlCol="0">
            <a:spAutoFit/>
          </a:bodyPr>
          <a:lstStyle/>
          <a:p>
            <a:pPr algn="ctr" defTabSz="913950"/>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3" y="-92595"/>
            <a:ext cx="4673063" cy="5435814"/>
          </a:xfrm>
          <a:prstGeom prst="rect">
            <a:avLst/>
          </a:prstGeom>
        </p:spPr>
      </p:pic>
      <p:sp>
        <p:nvSpPr>
          <p:cNvPr id="1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02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iterate type="wd">
                                    <p:tmAbs val="100"/>
                                  </p:iterate>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5800" y="4159577"/>
            <a:ext cx="8104995" cy="931022"/>
          </a:xfrm>
          <a:prstGeom prst="rect">
            <a:avLst/>
          </a:prstGeom>
          <a:noFill/>
        </p:spPr>
        <p:txBody>
          <a:bodyPr wrap="square" lIns="68574" tIns="34289" rIns="68574" bIns="34289" rtlCol="0" anchor="ctr">
            <a:spAutoFit/>
          </a:bodyPr>
          <a:lstStyle/>
          <a:p>
            <a:pPr algn="just" defTabSz="685783"/>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khỏe</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76200" y="1498324"/>
            <a:ext cx="3417570" cy="2288034"/>
          </a:xfrm>
          <a:prstGeom prst="rect">
            <a:avLst/>
          </a:prstGeom>
        </p:spPr>
      </p:pic>
      <p:pic>
        <p:nvPicPr>
          <p:cNvPr id="14"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07590" y="552066"/>
            <a:ext cx="3876240" cy="363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828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234763" y="1520514"/>
            <a:ext cx="3417570" cy="2288034"/>
          </a:xfrm>
          <a:prstGeom prst="rect">
            <a:avLst/>
          </a:prstGeom>
        </p:spPr>
      </p:pic>
      <p:sp>
        <p:nvSpPr>
          <p:cNvPr id="13" name="TextBox 12"/>
          <p:cNvSpPr txBox="1"/>
          <p:nvPr/>
        </p:nvSpPr>
        <p:spPr>
          <a:xfrm>
            <a:off x="1828800" y="4437619"/>
            <a:ext cx="7119770" cy="500135"/>
          </a:xfrm>
          <a:prstGeom prst="rect">
            <a:avLst/>
          </a:prstGeom>
          <a:noFill/>
        </p:spPr>
        <p:txBody>
          <a:bodyPr wrap="square" lIns="68574" tIns="34289" rIns="68574" bIns="34289" rtlCol="0">
            <a:spAutoFit/>
          </a:bodyPr>
          <a:lstStyle/>
          <a:p>
            <a:pPr algn="just"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iều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9"/>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05200" y="552066"/>
            <a:ext cx="4114800" cy="385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82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231065" y="1538668"/>
            <a:ext cx="3417570" cy="2288034"/>
          </a:xfrm>
          <a:prstGeom prst="rect">
            <a:avLst/>
          </a:prstGeom>
        </p:spPr>
      </p:pic>
      <p:sp>
        <p:nvSpPr>
          <p:cNvPr id="10" name="TextBox 9"/>
          <p:cNvSpPr txBox="1"/>
          <p:nvPr/>
        </p:nvSpPr>
        <p:spPr>
          <a:xfrm>
            <a:off x="457200" y="4476750"/>
            <a:ext cx="8302015" cy="500135"/>
          </a:xfrm>
          <a:prstGeom prst="rect">
            <a:avLst/>
          </a:prstGeom>
          <a:noFill/>
        </p:spPr>
        <p:txBody>
          <a:bodyPr wrap="square" lIns="68574" tIns="34289" rIns="68574" bIns="34289" rtlCol="0">
            <a:spAutoFit/>
          </a:bodyPr>
          <a:lstStyle/>
          <a:p>
            <a:pPr algn="just"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thực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552066"/>
            <a:ext cx="4475418" cy="396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605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44895" y="1538668"/>
            <a:ext cx="3417570" cy="2288034"/>
          </a:xfrm>
          <a:prstGeom prst="rect">
            <a:avLst/>
          </a:prstGeom>
        </p:spPr>
      </p:pic>
      <p:sp>
        <p:nvSpPr>
          <p:cNvPr id="13" name="TextBox 12"/>
          <p:cNvSpPr txBox="1"/>
          <p:nvPr/>
        </p:nvSpPr>
        <p:spPr>
          <a:xfrm>
            <a:off x="2297654" y="4437620"/>
            <a:ext cx="6665259" cy="500135"/>
          </a:xfrm>
          <a:prstGeom prst="rect">
            <a:avLst/>
          </a:prstGeom>
          <a:noFill/>
        </p:spPr>
        <p:txBody>
          <a:bodyPr wrap="square" lIns="68574" tIns="34289" rIns="68574" bIns="34289" rtlCol="0">
            <a:spAutoFit/>
          </a:bodyPr>
          <a:lstStyle/>
          <a:p>
            <a:pPr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6"/>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1402" y="639312"/>
            <a:ext cx="4286960" cy="3798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88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18"/>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rot="840640">
            <a:off x="6545949" y="155485"/>
            <a:ext cx="2193472" cy="2473779"/>
          </a:xfrm>
          <a:prstGeom prst="rect">
            <a:avLst/>
          </a:prstGeom>
          <a:effectLst>
            <a:outerShdw blurRad="63500" sx="102000" sy="102000" algn="ctr" rotWithShape="0">
              <a:prstClr val="black">
                <a:alpha val="40000"/>
              </a:prstClr>
            </a:outerShdw>
          </a:effectLst>
        </p:spPr>
      </p:pic>
      <p:pic>
        <p:nvPicPr>
          <p:cNvPr id="9" name="PA_图片 29"/>
          <p:cNvPicPr>
            <a:picLocks noChangeAspect="1"/>
          </p:cNvPicPr>
          <p:nvPr>
            <p:custDataLst>
              <p:tags r:id="rId2"/>
            </p:custDataLst>
          </p:nvPr>
        </p:nvPicPr>
        <p:blipFill>
          <a:blip r:embed="rId9">
            <a:lum contrast="20000"/>
          </a:blip>
          <a:stretch>
            <a:fillRect/>
          </a:stretch>
        </p:blipFill>
        <p:spPr>
          <a:xfrm rot="20748854">
            <a:off x="1794543" y="327028"/>
            <a:ext cx="1394352" cy="2130694"/>
          </a:xfrm>
          <a:prstGeom prst="rect">
            <a:avLst/>
          </a:prstGeom>
          <a:effectLst>
            <a:outerShdw blurRad="63500" sx="102000" sy="102000" algn="ctr" rotWithShape="0">
              <a:prstClr val="black">
                <a:alpha val="40000"/>
              </a:prstClr>
            </a:outerShdw>
          </a:effectLst>
        </p:spPr>
      </p:pic>
      <p:sp>
        <p:nvSpPr>
          <p:cNvPr id="10" name="PA_任意多边形 8"/>
          <p:cNvSpPr/>
          <p:nvPr>
            <p:custDataLst>
              <p:tags r:id="rId3"/>
            </p:custDataLst>
          </p:nvPr>
        </p:nvSpPr>
        <p:spPr bwMode="auto">
          <a:xfrm>
            <a:off x="2121184" y="487178"/>
            <a:ext cx="5720607" cy="412761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34" tIns="45717" rIns="91434" bIns="45717" numCol="1" anchor="t" anchorCtr="0" compatLnSpc="1"/>
          <a:lstStyle/>
          <a:p>
            <a:pPr defTabSz="914310"/>
            <a:endParaRPr lang="zh-CN" altLang="en-US">
              <a:solidFill>
                <a:prstClr val="black"/>
              </a:solidFill>
            </a:endParaRPr>
          </a:p>
        </p:txBody>
      </p:sp>
      <p:pic>
        <p:nvPicPr>
          <p:cNvPr id="11" name="PA_图片 12"/>
          <p:cNvPicPr>
            <a:picLocks noChangeAspect="1"/>
          </p:cNvPicPr>
          <p:nvPr>
            <p:custDataLst>
              <p:tags r:id="rId4"/>
            </p:custDataLst>
          </p:nvPr>
        </p:nvPicPr>
        <p:blipFill>
          <a:blip r:embed="rId10">
            <a:lum contrast="20000"/>
          </a:blip>
          <a:stretch>
            <a:fillRect/>
          </a:stretch>
        </p:blipFill>
        <p:spPr>
          <a:xfrm>
            <a:off x="3582886" y="684244"/>
            <a:ext cx="661503" cy="521814"/>
          </a:xfrm>
          <a:prstGeom prst="rect">
            <a:avLst/>
          </a:prstGeom>
        </p:spPr>
      </p:pic>
      <p:sp>
        <p:nvSpPr>
          <p:cNvPr id="15" name="文本框 9">
            <a:extLst>
              <a:ext uri="{FF2B5EF4-FFF2-40B4-BE49-F238E27FC236}">
                <a16:creationId xmlns:a16="http://schemas.microsoft.com/office/drawing/2014/main" xmlns="" id="{62F11300-555F-4130-90FA-E98B12B14EF9}"/>
              </a:ext>
            </a:extLst>
          </p:cNvPr>
          <p:cNvSpPr txBox="1"/>
          <p:nvPr/>
        </p:nvSpPr>
        <p:spPr>
          <a:xfrm>
            <a:off x="2685913" y="2372415"/>
            <a:ext cx="4158595" cy="1054133"/>
          </a:xfrm>
          <a:prstGeom prst="rect">
            <a:avLst/>
          </a:prstGeom>
          <a:noFill/>
        </p:spPr>
        <p:txBody>
          <a:bodyPr wrap="square" lIns="68567" tIns="34289" rIns="68567" bIns="34289" rtlCol="0">
            <a:spAutoFit/>
          </a:bodyPr>
          <a:lstStyle/>
          <a:p>
            <a:pPr algn="ctr" defTabSz="685528"/>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pic>
        <p:nvPicPr>
          <p:cNvPr id="16" name="PA_图片 5"/>
          <p:cNvPicPr>
            <a:picLocks noChangeAspect="1"/>
          </p:cNvPicPr>
          <p:nvPr>
            <p:custDataLst>
              <p:tags r:id="rId5"/>
            </p:custDataLst>
          </p:nvPr>
        </p:nvPicPr>
        <p:blipFill>
          <a:blip r:embed="rId11">
            <a:lum contrast="20000"/>
          </a:blip>
          <a:stretch>
            <a:fillRect/>
          </a:stretch>
        </p:blipFill>
        <p:spPr>
          <a:xfrm>
            <a:off x="1795550" y="2791757"/>
            <a:ext cx="6053049" cy="1605552"/>
          </a:xfrm>
          <a:prstGeom prst="rect">
            <a:avLst/>
          </a:prstGeom>
        </p:spPr>
      </p:pic>
      <p:pic>
        <p:nvPicPr>
          <p:cNvPr id="17" name="PA_图片 28"/>
          <p:cNvPicPr>
            <a:picLocks noChangeAspect="1"/>
          </p:cNvPicPr>
          <p:nvPr>
            <p:custDataLst>
              <p:tags r:id="rId6"/>
            </p:custDataLst>
          </p:nvPr>
        </p:nvPicPr>
        <p:blipFill>
          <a:blip r:embed="rId12">
            <a:lum contrast="20000"/>
          </a:blip>
          <a:stretch>
            <a:fillRect/>
          </a:stretch>
        </p:blipFill>
        <p:spPr>
          <a:xfrm>
            <a:off x="5470532" y="1060404"/>
            <a:ext cx="701668" cy="663943"/>
          </a:xfrm>
          <a:prstGeom prst="rect">
            <a:avLst/>
          </a:prstGeom>
        </p:spPr>
      </p:pic>
      <p:pic>
        <p:nvPicPr>
          <p:cNvPr id="19"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34990" flipH="1">
            <a:off x="-582063" y="1860593"/>
            <a:ext cx="3548745" cy="3514824"/>
          </a:xfrm>
          <a:prstGeom prst="rect">
            <a:avLst/>
          </a:prstGeom>
          <a:effectLst>
            <a:outerShdw blurRad="63500" sx="102000" sy="102000" algn="ctr" rotWithShape="0">
              <a:prstClr val="black">
                <a:alpha val="40000"/>
              </a:prstClr>
            </a:outerShdw>
          </a:effectLst>
        </p:spPr>
      </p:pic>
      <p:sp>
        <p:nvSpPr>
          <p:cNvPr id="20"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1"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2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14:presetBounceEnd="2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20000">
                                          <p:cBhvr additive="base">
                                            <p:cTn id="12" dur="750" fill="hold"/>
                                            <p:tgtEl>
                                              <p:spTgt spid="8"/>
                                            </p:tgtEl>
                                            <p:attrNameLst>
                                              <p:attrName>ppt_x</p:attrName>
                                            </p:attrNameLst>
                                          </p:cBhvr>
                                          <p:tavLst>
                                            <p:tav tm="0">
                                              <p:val>
                                                <p:strVal val="1+#ppt_w/2"/>
                                              </p:val>
                                            </p:tav>
                                            <p:tav tm="100000">
                                              <p:val>
                                                <p:strVal val="#ppt_x"/>
                                              </p:val>
                                            </p:tav>
                                          </p:tavLst>
                                        </p:anim>
                                        <p:anim calcmode="lin" valueType="num" p14:bounceEnd="20000">
                                          <p:cBhvr additive="base">
                                            <p:cTn id="13" dur="75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2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20000">
                                          <p:cBhvr additive="base">
                                            <p:cTn id="16" dur="750" fill="hold"/>
                                            <p:tgtEl>
                                              <p:spTgt spid="19"/>
                                            </p:tgtEl>
                                            <p:attrNameLst>
                                              <p:attrName>ppt_x</p:attrName>
                                            </p:attrNameLst>
                                          </p:cBhvr>
                                          <p:tavLst>
                                            <p:tav tm="0">
                                              <p:val>
                                                <p:strVal val="#ppt_x"/>
                                              </p:val>
                                            </p:tav>
                                            <p:tav tm="100000">
                                              <p:val>
                                                <p:strVal val="#ppt_x"/>
                                              </p:val>
                                            </p:tav>
                                          </p:tavLst>
                                        </p:anim>
                                        <p:anim calcmode="lin" valueType="num" p14:bounceEnd="20000">
                                          <p:cBhvr additive="base">
                                            <p:cTn id="17" dur="75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9" fill="hold" nodeType="withEffect" p14:presetBounceEnd="2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20000">
                                          <p:cBhvr additive="base">
                                            <p:cTn id="20" dur="750" fill="hold"/>
                                            <p:tgtEl>
                                              <p:spTgt spid="9"/>
                                            </p:tgtEl>
                                            <p:attrNameLst>
                                              <p:attrName>ppt_x</p:attrName>
                                            </p:attrNameLst>
                                          </p:cBhvr>
                                          <p:tavLst>
                                            <p:tav tm="0">
                                              <p:val>
                                                <p:strVal val="0-#ppt_w/2"/>
                                              </p:val>
                                            </p:tav>
                                            <p:tav tm="100000">
                                              <p:val>
                                                <p:strVal val="#ppt_x"/>
                                              </p:val>
                                            </p:tav>
                                          </p:tavLst>
                                        </p:anim>
                                        <p:anim calcmode="lin" valueType="num" p14:bounceEnd="20000">
                                          <p:cBhvr additive="base">
                                            <p:cTn id="21" dur="750" fill="hold"/>
                                            <p:tgtEl>
                                              <p:spTgt spid="9"/>
                                            </p:tgtEl>
                                            <p:attrNameLst>
                                              <p:attrName>ppt_y</p:attrName>
                                            </p:attrNameLst>
                                          </p:cBhvr>
                                          <p:tavLst>
                                            <p:tav tm="0">
                                              <p:val>
                                                <p:strVal val="0-#ppt_h/2"/>
                                              </p:val>
                                            </p:tav>
                                            <p:tav tm="100000">
                                              <p:val>
                                                <p:strVal val="#ppt_y"/>
                                              </p:val>
                                            </p:tav>
                                          </p:tavLst>
                                        </p:anim>
                                      </p:childTnLst>
                                    </p:cTn>
                                  </p:par>
                                  <p:par>
                                    <p:cTn id="22" presetID="4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50"/>
                                            <p:tgtEl>
                                              <p:spTgt spid="11"/>
                                            </p:tgtEl>
                                          </p:cBhvr>
                                        </p:animEffect>
                                        <p:anim calcmode="lin" valueType="num">
                                          <p:cBhvr>
                                            <p:cTn id="25" dur="750" fill="hold"/>
                                            <p:tgtEl>
                                              <p:spTgt spid="11"/>
                                            </p:tgtEl>
                                            <p:attrNameLst>
                                              <p:attrName>ppt_w</p:attrName>
                                            </p:attrNameLst>
                                          </p:cBhvr>
                                          <p:tavLst>
                                            <p:tav tm="0" fmla="#ppt_w*sin(2.5*pi*$)">
                                              <p:val>
                                                <p:fltVal val="0"/>
                                              </p:val>
                                            </p:tav>
                                            <p:tav tm="100000">
                                              <p:val>
                                                <p:fltVal val="1"/>
                                              </p:val>
                                            </p:tav>
                                          </p:tavLst>
                                        </p:anim>
                                        <p:anim calcmode="lin" valueType="num">
                                          <p:cBhvr>
                                            <p:cTn id="26" dur="75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26"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145">
                                              <p:stCondLst>
                                                <p:cond delay="0"/>
                                              </p:stCondLst>
                                            </p:cTn>
                                            <p:tgtEl>
                                              <p:spTgt spid="15"/>
                                            </p:tgtEl>
                                          </p:cBhvr>
                                        </p:animEffect>
                                        <p:anim calcmode="lin" valueType="num">
                                          <p:cBhvr>
                                            <p:cTn id="31" dur="45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36" dur="6">
                                              <p:stCondLst>
                                                <p:cond delay="162"/>
                                              </p:stCondLst>
                                            </p:cTn>
                                            <p:tgtEl>
                                              <p:spTgt spid="15"/>
                                            </p:tgtEl>
                                          </p:cBhvr>
                                          <p:to x="100000" y="60000"/>
                                        </p:animScale>
                                        <p:animScale>
                                          <p:cBhvr>
                                            <p:cTn id="37" dur="41" decel="50000">
                                              <p:stCondLst>
                                                <p:cond delay="169"/>
                                              </p:stCondLst>
                                            </p:cTn>
                                            <p:tgtEl>
                                              <p:spTgt spid="15"/>
                                            </p:tgtEl>
                                          </p:cBhvr>
                                          <p:to x="100000" y="100000"/>
                                        </p:animScale>
                                        <p:animScale>
                                          <p:cBhvr>
                                            <p:cTn id="38" dur="6">
                                              <p:stCondLst>
                                                <p:cond delay="328"/>
                                              </p:stCondLst>
                                            </p:cTn>
                                            <p:tgtEl>
                                              <p:spTgt spid="15"/>
                                            </p:tgtEl>
                                          </p:cBhvr>
                                          <p:to x="100000" y="80000"/>
                                        </p:animScale>
                                        <p:animScale>
                                          <p:cBhvr>
                                            <p:cTn id="39" dur="41" decel="50000">
                                              <p:stCondLst>
                                                <p:cond delay="334"/>
                                              </p:stCondLst>
                                            </p:cTn>
                                            <p:tgtEl>
                                              <p:spTgt spid="15"/>
                                            </p:tgtEl>
                                          </p:cBhvr>
                                          <p:to x="100000" y="100000"/>
                                        </p:animScale>
                                        <p:animScale>
                                          <p:cBhvr>
                                            <p:cTn id="40" dur="6">
                                              <p:stCondLst>
                                                <p:cond delay="410"/>
                                              </p:stCondLst>
                                            </p:cTn>
                                            <p:tgtEl>
                                              <p:spTgt spid="15"/>
                                            </p:tgtEl>
                                          </p:cBhvr>
                                          <p:to x="100000" y="90000"/>
                                        </p:animScale>
                                        <p:animScale>
                                          <p:cBhvr>
                                            <p:cTn id="41" dur="41" decel="50000">
                                              <p:stCondLst>
                                                <p:cond delay="417"/>
                                              </p:stCondLst>
                                            </p:cTn>
                                            <p:tgtEl>
                                              <p:spTgt spid="15"/>
                                            </p:tgtEl>
                                          </p:cBhvr>
                                          <p:to x="100000" y="100000"/>
                                        </p:animScale>
                                        <p:animScale>
                                          <p:cBhvr>
                                            <p:cTn id="42" dur="6">
                                              <p:stCondLst>
                                                <p:cond delay="452"/>
                                              </p:stCondLst>
                                            </p:cTn>
                                            <p:tgtEl>
                                              <p:spTgt spid="15"/>
                                            </p:tgtEl>
                                          </p:cBhvr>
                                          <p:to x="100000" y="95000"/>
                                        </p:animScale>
                                        <p:animScale>
                                          <p:cBhvr>
                                            <p:cTn id="43" dur="41" decel="50000">
                                              <p:stCondLst>
                                                <p:cond delay="458"/>
                                              </p:stCondLst>
                                            </p:cTn>
                                            <p:tgtEl>
                                              <p:spTgt spid="15"/>
                                            </p:tgtEl>
                                          </p:cBhvr>
                                          <p:to x="100000" y="100000"/>
                                        </p:animScale>
                                      </p:childTnLst>
                                    </p:cTn>
                                  </p:par>
                                </p:childTnLst>
                              </p:cTn>
                            </p:par>
                            <p:par>
                              <p:cTn id="44" fill="hold">
                                <p:stCondLst>
                                  <p:cond delay="1249"/>
                                </p:stCondLst>
                                <p:childTnLst>
                                  <p:par>
                                    <p:cTn id="45" presetID="26" presetClass="emph" presetSubtype="0" repeatCount="3000" fill="hold" grpId="1" nodeType="afterEffect">
                                      <p:stCondLst>
                                        <p:cond delay="0"/>
                                      </p:stCondLst>
                                      <p:childTnLst>
                                        <p:animEffect transition="out" filter="fade">
                                          <p:cBhvr>
                                            <p:cTn id="46" dur="500" tmFilter="0, 0; .2, .5; .8, .5; 1, 0"/>
                                            <p:tgtEl>
                                              <p:spTgt spid="15"/>
                                            </p:tgtEl>
                                          </p:cBhvr>
                                        </p:animEffect>
                                        <p:animScale>
                                          <p:cBhvr>
                                            <p:cTn id="47" dur="250" autoRev="1" fill="hold"/>
                                            <p:tgtEl>
                                              <p:spTgt spid="15"/>
                                            </p:tgtEl>
                                          </p:cBhvr>
                                          <p:by x="105000" y="105000"/>
                                        </p:animScale>
                                      </p:childTnLst>
                                    </p:cTn>
                                  </p:par>
                                </p:childTnLst>
                              </p:cTn>
                            </p:par>
                            <p:par>
                              <p:cTn id="48" fill="hold">
                                <p:stCondLst>
                                  <p:cond delay="2749"/>
                                </p:stCondLst>
                                <p:childTnLst>
                                  <p:par>
                                    <p:cTn id="49" presetID="53" presetClass="entr" presetSubtype="16"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par>
                              <p:cTn id="54" fill="hold">
                                <p:stCondLst>
                                  <p:cond delay="3249"/>
                                </p:stCondLst>
                                <p:childTnLst>
                                  <p:par>
                                    <p:cTn id="55" presetID="16" presetClass="entr" presetSubtype="37"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750" fill="hold"/>
                                            <p:tgtEl>
                                              <p:spTgt spid="19"/>
                                            </p:tgtEl>
                                            <p:attrNameLst>
                                              <p:attrName>ppt_x</p:attrName>
                                            </p:attrNameLst>
                                          </p:cBhvr>
                                          <p:tavLst>
                                            <p:tav tm="0">
                                              <p:val>
                                                <p:strVal val="#ppt_x"/>
                                              </p:val>
                                            </p:tav>
                                            <p:tav tm="100000">
                                              <p:val>
                                                <p:strVal val="#ppt_x"/>
                                              </p:val>
                                            </p:tav>
                                          </p:tavLst>
                                        </p:anim>
                                        <p:anim calcmode="lin" valueType="num">
                                          <p:cBhvr additive="base">
                                            <p:cTn id="17" dur="75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0-#ppt_w/2"/>
                                              </p:val>
                                            </p:tav>
                                            <p:tav tm="100000">
                                              <p:val>
                                                <p:strVal val="#ppt_x"/>
                                              </p:val>
                                            </p:tav>
                                          </p:tavLst>
                                        </p:anim>
                                        <p:anim calcmode="lin" valueType="num">
                                          <p:cBhvr additive="base">
                                            <p:cTn id="21" dur="750" fill="hold"/>
                                            <p:tgtEl>
                                              <p:spTgt spid="9"/>
                                            </p:tgtEl>
                                            <p:attrNameLst>
                                              <p:attrName>ppt_y</p:attrName>
                                            </p:attrNameLst>
                                          </p:cBhvr>
                                          <p:tavLst>
                                            <p:tav tm="0">
                                              <p:val>
                                                <p:strVal val="0-#ppt_h/2"/>
                                              </p:val>
                                            </p:tav>
                                            <p:tav tm="100000">
                                              <p:val>
                                                <p:strVal val="#ppt_y"/>
                                              </p:val>
                                            </p:tav>
                                          </p:tavLst>
                                        </p:anim>
                                      </p:childTnLst>
                                    </p:cTn>
                                  </p:par>
                                  <p:par>
                                    <p:cTn id="22" presetID="4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50"/>
                                            <p:tgtEl>
                                              <p:spTgt spid="11"/>
                                            </p:tgtEl>
                                          </p:cBhvr>
                                        </p:animEffect>
                                        <p:anim calcmode="lin" valueType="num">
                                          <p:cBhvr>
                                            <p:cTn id="25" dur="750" fill="hold"/>
                                            <p:tgtEl>
                                              <p:spTgt spid="11"/>
                                            </p:tgtEl>
                                            <p:attrNameLst>
                                              <p:attrName>ppt_w</p:attrName>
                                            </p:attrNameLst>
                                          </p:cBhvr>
                                          <p:tavLst>
                                            <p:tav tm="0" fmla="#ppt_w*sin(2.5*pi*$)">
                                              <p:val>
                                                <p:fltVal val="0"/>
                                              </p:val>
                                            </p:tav>
                                            <p:tav tm="100000">
                                              <p:val>
                                                <p:fltVal val="1"/>
                                              </p:val>
                                            </p:tav>
                                          </p:tavLst>
                                        </p:anim>
                                        <p:anim calcmode="lin" valueType="num">
                                          <p:cBhvr>
                                            <p:cTn id="26" dur="75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26"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145">
                                              <p:stCondLst>
                                                <p:cond delay="0"/>
                                              </p:stCondLst>
                                            </p:cTn>
                                            <p:tgtEl>
                                              <p:spTgt spid="15"/>
                                            </p:tgtEl>
                                          </p:cBhvr>
                                        </p:animEffect>
                                        <p:anim calcmode="lin" valueType="num">
                                          <p:cBhvr>
                                            <p:cTn id="31" dur="45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36" dur="6">
                                              <p:stCondLst>
                                                <p:cond delay="162"/>
                                              </p:stCondLst>
                                            </p:cTn>
                                            <p:tgtEl>
                                              <p:spTgt spid="15"/>
                                            </p:tgtEl>
                                          </p:cBhvr>
                                          <p:to x="100000" y="60000"/>
                                        </p:animScale>
                                        <p:animScale>
                                          <p:cBhvr>
                                            <p:cTn id="37" dur="41" decel="50000">
                                              <p:stCondLst>
                                                <p:cond delay="169"/>
                                              </p:stCondLst>
                                            </p:cTn>
                                            <p:tgtEl>
                                              <p:spTgt spid="15"/>
                                            </p:tgtEl>
                                          </p:cBhvr>
                                          <p:to x="100000" y="100000"/>
                                        </p:animScale>
                                        <p:animScale>
                                          <p:cBhvr>
                                            <p:cTn id="38" dur="6">
                                              <p:stCondLst>
                                                <p:cond delay="328"/>
                                              </p:stCondLst>
                                            </p:cTn>
                                            <p:tgtEl>
                                              <p:spTgt spid="15"/>
                                            </p:tgtEl>
                                          </p:cBhvr>
                                          <p:to x="100000" y="80000"/>
                                        </p:animScale>
                                        <p:animScale>
                                          <p:cBhvr>
                                            <p:cTn id="39" dur="41" decel="50000">
                                              <p:stCondLst>
                                                <p:cond delay="334"/>
                                              </p:stCondLst>
                                            </p:cTn>
                                            <p:tgtEl>
                                              <p:spTgt spid="15"/>
                                            </p:tgtEl>
                                          </p:cBhvr>
                                          <p:to x="100000" y="100000"/>
                                        </p:animScale>
                                        <p:animScale>
                                          <p:cBhvr>
                                            <p:cTn id="40" dur="6">
                                              <p:stCondLst>
                                                <p:cond delay="410"/>
                                              </p:stCondLst>
                                            </p:cTn>
                                            <p:tgtEl>
                                              <p:spTgt spid="15"/>
                                            </p:tgtEl>
                                          </p:cBhvr>
                                          <p:to x="100000" y="90000"/>
                                        </p:animScale>
                                        <p:animScale>
                                          <p:cBhvr>
                                            <p:cTn id="41" dur="41" decel="50000">
                                              <p:stCondLst>
                                                <p:cond delay="417"/>
                                              </p:stCondLst>
                                            </p:cTn>
                                            <p:tgtEl>
                                              <p:spTgt spid="15"/>
                                            </p:tgtEl>
                                          </p:cBhvr>
                                          <p:to x="100000" y="100000"/>
                                        </p:animScale>
                                        <p:animScale>
                                          <p:cBhvr>
                                            <p:cTn id="42" dur="6">
                                              <p:stCondLst>
                                                <p:cond delay="452"/>
                                              </p:stCondLst>
                                            </p:cTn>
                                            <p:tgtEl>
                                              <p:spTgt spid="15"/>
                                            </p:tgtEl>
                                          </p:cBhvr>
                                          <p:to x="100000" y="95000"/>
                                        </p:animScale>
                                        <p:animScale>
                                          <p:cBhvr>
                                            <p:cTn id="43" dur="41" decel="50000">
                                              <p:stCondLst>
                                                <p:cond delay="458"/>
                                              </p:stCondLst>
                                            </p:cTn>
                                            <p:tgtEl>
                                              <p:spTgt spid="15"/>
                                            </p:tgtEl>
                                          </p:cBhvr>
                                          <p:to x="100000" y="100000"/>
                                        </p:animScale>
                                      </p:childTnLst>
                                    </p:cTn>
                                  </p:par>
                                </p:childTnLst>
                              </p:cTn>
                            </p:par>
                            <p:par>
                              <p:cTn id="44" fill="hold">
                                <p:stCondLst>
                                  <p:cond delay="1249"/>
                                </p:stCondLst>
                                <p:childTnLst>
                                  <p:par>
                                    <p:cTn id="45" presetID="26" presetClass="emph" presetSubtype="0" repeatCount="3000" fill="hold" grpId="1" nodeType="afterEffect">
                                      <p:stCondLst>
                                        <p:cond delay="0"/>
                                      </p:stCondLst>
                                      <p:childTnLst>
                                        <p:animEffect transition="out" filter="fade">
                                          <p:cBhvr>
                                            <p:cTn id="46" dur="500" tmFilter="0, 0; .2, .5; .8, .5; 1, 0"/>
                                            <p:tgtEl>
                                              <p:spTgt spid="15"/>
                                            </p:tgtEl>
                                          </p:cBhvr>
                                        </p:animEffect>
                                        <p:animScale>
                                          <p:cBhvr>
                                            <p:cTn id="47" dur="250" autoRev="1" fill="hold"/>
                                            <p:tgtEl>
                                              <p:spTgt spid="15"/>
                                            </p:tgtEl>
                                          </p:cBhvr>
                                          <p:by x="105000" y="105000"/>
                                        </p:animScale>
                                      </p:childTnLst>
                                    </p:cTn>
                                  </p:par>
                                </p:childTnLst>
                              </p:cTn>
                            </p:par>
                            <p:par>
                              <p:cTn id="48" fill="hold">
                                <p:stCondLst>
                                  <p:cond delay="2749"/>
                                </p:stCondLst>
                                <p:childTnLst>
                                  <p:par>
                                    <p:cTn id="49" presetID="53" presetClass="entr" presetSubtype="16"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par>
                              <p:cTn id="54" fill="hold">
                                <p:stCondLst>
                                  <p:cond delay="3249"/>
                                </p:stCondLst>
                                <p:childTnLst>
                                  <p:par>
                                    <p:cTn id="55" presetID="16" presetClass="entr" presetSubtype="37" fill="hold"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73FB52-D41D-4185-999B-911B7FDB59BA}"/>
              </a:ext>
            </a:extLst>
          </p:cNvPr>
          <p:cNvSpPr txBox="1"/>
          <p:nvPr/>
        </p:nvSpPr>
        <p:spPr>
          <a:xfrm>
            <a:off x="1437774" y="209553"/>
            <a:ext cx="3820852"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xmlns=""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3C77B5A7-5CB4-437E-BBFC-6FE6969E2F5F}"/>
              </a:ext>
            </a:extLst>
          </p:cNvPr>
          <p:cNvSpPr txBox="1"/>
          <p:nvPr/>
        </p:nvSpPr>
        <p:spPr>
          <a:xfrm>
            <a:off x="831649" y="1581151"/>
            <a:ext cx="3752150" cy="1792796"/>
          </a:xfrm>
          <a:prstGeom prst="rect">
            <a:avLst/>
          </a:prstGeom>
          <a:noFill/>
        </p:spPr>
        <p:txBody>
          <a:bodyPr wrap="square" lIns="68574" tIns="34289" rIns="68574" bIns="34289" rtlCol="0">
            <a:spAutoFit/>
          </a:bodyPr>
          <a:lstStyle/>
          <a:p>
            <a:pPr defTabSz="68561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dụng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đố</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ng</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ười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038600" y="546027"/>
            <a:ext cx="5315280" cy="4979753"/>
          </a:xfrm>
          <a:prstGeom prst="rect">
            <a:avLst/>
          </a:prstGeom>
        </p:spPr>
      </p:pic>
    </p:spTree>
    <p:extLst>
      <p:ext uri="{BB962C8B-B14F-4D97-AF65-F5344CB8AC3E}">
        <p14:creationId xmlns:p14="http://schemas.microsoft.com/office/powerpoint/2010/main" val="1447254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9778" y1="36111" x2="32667" y2="72436"/>
                        <a14:foregroundMark x1="18000" y1="73077" x2="80000" y2="76282"/>
                        <a14:foregroundMark x1="66667" y1="14530" x2="64444" y2="78419"/>
                        <a14:foregroundMark x1="56889" y1="50855" x2="61333" y2="64530"/>
                        <a14:foregroundMark x1="63778" y1="49786" x2="66000" y2="59188"/>
                        <a14:foregroundMark x1="66000" y1="60470" x2="63556" y2="75641"/>
                        <a14:foregroundMark x1="33333" y1="60470" x2="48444" y2="67521"/>
                        <a14:foregroundMark x1="35556" y1="80128" x2="58889" y2="79487"/>
                        <a14:foregroundMark x1="32667" y1="86538" x2="76667" y2="84188"/>
                        <a14:foregroundMark x1="71111" y1="52778" x2="82444" y2="70726"/>
                        <a14:foregroundMark x1="54000" y1="57265" x2="53778" y2="70940"/>
                        <a14:foregroundMark x1="63778" y1="49145" x2="66222" y2="61966"/>
                        <a14:foregroundMark x1="67778" y1="52137" x2="66889" y2="58547"/>
                        <a14:foregroundMark x1="35111" y1="41667" x2="30667" y2="64316"/>
                        <a14:foregroundMark x1="19333" y1="75000" x2="34444" y2="86752"/>
                        <a14:foregroundMark x1="62444" y1="18803" x2="58667" y2="37607"/>
                        <a14:foregroundMark x1="70889" y1="22650" x2="71778" y2="32265"/>
                      </a14:backgroundRemoval>
                    </a14:imgEffect>
                  </a14:imgLayer>
                </a14:imgProps>
              </a:ext>
              <a:ext uri="{28A0092B-C50C-407E-A947-70E740481C1C}">
                <a14:useLocalDpi xmlns:a14="http://schemas.microsoft.com/office/drawing/2010/main" val="0"/>
              </a:ext>
            </a:extLst>
          </a:blip>
          <a:stretch>
            <a:fillRect/>
          </a:stretch>
        </p:blipFill>
        <p:spPr>
          <a:xfrm>
            <a:off x="4191000" y="1716350"/>
            <a:ext cx="3438525" cy="3576066"/>
          </a:xfrm>
          <a:prstGeom prst="rect">
            <a:avLst/>
          </a:prstGeom>
        </p:spPr>
      </p:pic>
      <p:sp>
        <p:nvSpPr>
          <p:cNvPr id="22" name="Oval 21"/>
          <p:cNvSpPr/>
          <p:nvPr/>
        </p:nvSpPr>
        <p:spPr>
          <a:xfrm>
            <a:off x="38668" y="97677"/>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61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p>
        </p:txBody>
      </p:sp>
      <p:sp>
        <p:nvSpPr>
          <p:cNvPr id="10"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ular Callout 12"/>
          <p:cNvSpPr/>
          <p:nvPr/>
        </p:nvSpPr>
        <p:spPr>
          <a:xfrm>
            <a:off x="685800" y="285750"/>
            <a:ext cx="3276600" cy="4666036"/>
          </a:xfrm>
          <a:prstGeom prst="wedgeRoundRectCallout">
            <a:avLst>
              <a:gd name="adj1" fmla="val 74948"/>
              <a:gd name="adj2" fmla="val -1370"/>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Tác dụng của cây cối đối với cuộc sống của con người:</a:t>
            </a:r>
          </a:p>
          <a:p>
            <a:r>
              <a:rPr lang="vi-VN" sz="2400" dirty="0">
                <a:latin typeface="Arial-Rounded" panose="020B0500000000000000" pitchFamily="34" charset="0"/>
                <a:ea typeface="Arial-Rounded" panose="020B0500000000000000" pitchFamily="34" charset="0"/>
                <a:cs typeface="Arial-Rounded" panose="020B0500000000000000" pitchFamily="34" charset="0"/>
              </a:rPr>
              <a:t>- Cung cấp thực phẩm (lúa, ngô, khoai), trái cây (táo, bưởi, ổi,…) cho con người</a:t>
            </a:r>
          </a:p>
          <a:p>
            <a:r>
              <a:rPr lang="vi-VN" sz="2400" dirty="0">
                <a:latin typeface="Arial-Rounded" panose="020B0500000000000000" pitchFamily="34" charset="0"/>
                <a:ea typeface="Arial-Rounded" panose="020B0500000000000000" pitchFamily="34" charset="0"/>
                <a:cs typeface="Arial-Rounded" panose="020B0500000000000000" pitchFamily="34" charset="0"/>
              </a:rPr>
              <a:t>- Cho bóng mát, lọc sạch không khí</a:t>
            </a:r>
          </a:p>
          <a:p>
            <a:r>
              <a:rPr lang="vi-VN" sz="2400" dirty="0">
                <a:latin typeface="Arial-Rounded" panose="020B0500000000000000" pitchFamily="34" charset="0"/>
                <a:ea typeface="Arial-Rounded" panose="020B0500000000000000" pitchFamily="34" charset="0"/>
                <a:cs typeface="Arial-Rounded" panose="020B0500000000000000" pitchFamily="34" charset="0"/>
              </a:rPr>
              <a:t>- Làm đẹp thôn xóm, phố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phường</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ular Callout 13"/>
          <p:cNvSpPr/>
          <p:nvPr/>
        </p:nvSpPr>
        <p:spPr>
          <a:xfrm>
            <a:off x="5257800" y="344114"/>
            <a:ext cx="3733800" cy="1278143"/>
          </a:xfrm>
          <a:prstGeom prst="wedgeRoundRectCallout">
            <a:avLst>
              <a:gd name="adj1" fmla="val 2145"/>
              <a:gd name="adj2" fmla="val 68161"/>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685613"/>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Cùng</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ng</a:t>
            </a: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thân</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tác</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cối</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đố</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i</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cuộc</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sống</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con ng</a:t>
            </a: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74135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15"/>
          <p:cNvSpPr>
            <a:spLocks noChangeArrowheads="1"/>
          </p:cNvSpPr>
          <p:nvPr/>
        </p:nvSpPr>
        <p:spPr bwMode="auto">
          <a:xfrm>
            <a:off x="0" y="1196521"/>
            <a:ext cx="4754562" cy="379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47688">
              <a:defRPr>
                <a:solidFill>
                  <a:schemeClr val="tx1"/>
                </a:solidFill>
                <a:latin typeface="Calibri" pitchFamily="34" charset="0"/>
                <a:cs typeface="Arial" pitchFamily="34" charset="0"/>
              </a:defRPr>
            </a:lvl1pPr>
            <a:lvl2pPr marL="742950" indent="-285750" defTabSz="547688">
              <a:defRPr>
                <a:solidFill>
                  <a:schemeClr val="tx1"/>
                </a:solidFill>
                <a:latin typeface="Calibri" pitchFamily="34" charset="0"/>
                <a:cs typeface="Arial" pitchFamily="34" charset="0"/>
              </a:defRPr>
            </a:lvl2pPr>
            <a:lvl3pPr marL="1143000" indent="-228600" defTabSz="547688">
              <a:defRPr>
                <a:solidFill>
                  <a:schemeClr val="tx1"/>
                </a:solidFill>
                <a:latin typeface="Calibri" pitchFamily="34" charset="0"/>
                <a:cs typeface="Arial" pitchFamily="34" charset="0"/>
              </a:defRPr>
            </a:lvl3pPr>
            <a:lvl4pPr marL="1600200" indent="-228600" defTabSz="547688">
              <a:defRPr>
                <a:solidFill>
                  <a:schemeClr val="tx1"/>
                </a:solidFill>
                <a:latin typeface="Calibri" pitchFamily="34" charset="0"/>
                <a:cs typeface="Arial" pitchFamily="34" charset="0"/>
              </a:defRPr>
            </a:lvl4pPr>
            <a:lvl5pPr marL="2057400" indent="-228600" defTabSz="547688">
              <a:defRPr>
                <a:solidFill>
                  <a:schemeClr val="tx1"/>
                </a:solidFill>
                <a:latin typeface="Calibri" pitchFamily="34" charset="0"/>
                <a:cs typeface="Arial" pitchFamily="34" charset="0"/>
              </a:defRPr>
            </a:lvl5pPr>
            <a:lvl6pPr marL="2514600" indent="-228600" defTabSz="54768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54768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54768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547688"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50000"/>
              </a:lnSpc>
            </a:pPr>
            <a:r>
              <a:rPr lang="en-US" altLang="zh-CN" sz="5600" b="1" dirty="0" err="1">
                <a:solidFill>
                  <a:srgbClr val="FF0066"/>
                </a:solidFill>
                <a:latin typeface="Arial-Rounded" pitchFamily="34" charset="0"/>
                <a:cs typeface="Arial-Rounded" pitchFamily="34" charset="0"/>
                <a:sym typeface="+mn-ea"/>
              </a:rPr>
              <a:t>Củng</a:t>
            </a:r>
            <a:r>
              <a:rPr lang="en-US" altLang="zh-CN" sz="5600" b="1" dirty="0">
                <a:solidFill>
                  <a:srgbClr val="FF0066"/>
                </a:solidFill>
                <a:latin typeface="Arial-Rounded" pitchFamily="34" charset="0"/>
                <a:cs typeface="Arial-Rounded" pitchFamily="34" charset="0"/>
                <a:sym typeface="+mn-ea"/>
              </a:rPr>
              <a:t> </a:t>
            </a:r>
            <a:r>
              <a:rPr lang="en-US" altLang="zh-CN" sz="5600" b="1" dirty="0" err="1">
                <a:solidFill>
                  <a:srgbClr val="FF0066"/>
                </a:solidFill>
                <a:latin typeface="Arial-Rounded" pitchFamily="34" charset="0"/>
                <a:cs typeface="Arial-Rounded" pitchFamily="34" charset="0"/>
                <a:sym typeface="+mn-ea"/>
              </a:rPr>
              <a:t>cố</a:t>
            </a:r>
            <a:r>
              <a:rPr lang="en-US" altLang="zh-CN" sz="5600" b="1" dirty="0">
                <a:solidFill>
                  <a:srgbClr val="FF0066"/>
                </a:solidFill>
                <a:latin typeface="Arial-Rounded" pitchFamily="34" charset="0"/>
                <a:cs typeface="Arial-Rounded" pitchFamily="34" charset="0"/>
                <a:sym typeface="+mn-ea"/>
              </a:rPr>
              <a:t> </a:t>
            </a:r>
            <a:r>
              <a:rPr lang="en-US" altLang="zh-CN" sz="5600" b="1" dirty="0" err="1">
                <a:solidFill>
                  <a:srgbClr val="FF0066"/>
                </a:solidFill>
                <a:latin typeface="Arial-Rounded" pitchFamily="34" charset="0"/>
                <a:cs typeface="Arial-Rounded" pitchFamily="34" charset="0"/>
                <a:sym typeface="+mn-ea"/>
              </a:rPr>
              <a:t>và</a:t>
            </a:r>
            <a:r>
              <a:rPr lang="en-US" altLang="zh-CN" sz="5600" b="1" dirty="0">
                <a:solidFill>
                  <a:srgbClr val="FF0066"/>
                </a:solidFill>
                <a:latin typeface="Arial-Rounded" pitchFamily="34" charset="0"/>
                <a:cs typeface="Arial-Rounded" pitchFamily="34" charset="0"/>
                <a:sym typeface="+mn-ea"/>
              </a:rPr>
              <a:t> </a:t>
            </a:r>
            <a:r>
              <a:rPr lang="en-US" altLang="zh-CN" sz="5600" b="1" dirty="0" err="1">
                <a:solidFill>
                  <a:srgbClr val="FF0066"/>
                </a:solidFill>
                <a:latin typeface="Arial-Rounded" pitchFamily="34" charset="0"/>
                <a:cs typeface="Arial-Rounded" pitchFamily="34" charset="0"/>
                <a:sym typeface="+mn-ea"/>
              </a:rPr>
              <a:t>dặn</a:t>
            </a:r>
            <a:r>
              <a:rPr lang="en-US" altLang="zh-CN" sz="5600" b="1" dirty="0">
                <a:solidFill>
                  <a:srgbClr val="FF0066"/>
                </a:solidFill>
                <a:latin typeface="Arial-Rounded" pitchFamily="34" charset="0"/>
                <a:cs typeface="Arial-Rounded" pitchFamily="34" charset="0"/>
                <a:sym typeface="+mn-ea"/>
              </a:rPr>
              <a:t> </a:t>
            </a:r>
            <a:r>
              <a:rPr lang="en-US" altLang="zh-CN" sz="5600" b="1" dirty="0" err="1">
                <a:solidFill>
                  <a:srgbClr val="FF0066"/>
                </a:solidFill>
                <a:latin typeface="Arial-Rounded" pitchFamily="34" charset="0"/>
                <a:cs typeface="Arial-Rounded" pitchFamily="34" charset="0"/>
                <a:sym typeface="+mn-ea"/>
              </a:rPr>
              <a:t>dò</a:t>
            </a:r>
            <a:endParaRPr lang="zh-CN" altLang="en-US" sz="5600" b="1" dirty="0">
              <a:solidFill>
                <a:srgbClr val="FF0066"/>
              </a:solidFill>
              <a:latin typeface="Arial-Rounded" pitchFamily="34" charset="0"/>
              <a:cs typeface="Arial-Rounded" pitchFamily="34" charset="0"/>
              <a:sym typeface="+mn-ea"/>
            </a:endParaRPr>
          </a:p>
          <a:p>
            <a:pPr algn="ctr">
              <a:lnSpc>
                <a:spcPct val="150000"/>
              </a:lnSpc>
            </a:pPr>
            <a:endParaRPr lang="zh-CN" altLang="en-US" sz="5600" dirty="0">
              <a:solidFill>
                <a:srgbClr val="FF0066"/>
              </a:solidFill>
              <a:latin typeface="Arial-Rounded" pitchFamily="34" charset="0"/>
              <a:cs typeface="Arial-Rounded" pitchFamily="34" charset="0"/>
              <a:sym typeface="+mn-ea"/>
            </a:endParaRPr>
          </a:p>
        </p:txBody>
      </p:sp>
      <p:sp>
        <p:nvSpPr>
          <p:cNvPr id="4"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9">
            <a:extLst>
              <a:ext uri="{FF2B5EF4-FFF2-40B4-BE49-F238E27FC236}">
                <a16:creationId xmlns="" xmlns:a16="http://schemas.microsoft.com/office/drawing/2014/main" id="{72B002C5-D9FB-4994-B34C-7304AC9C8D17}"/>
              </a:ext>
            </a:extLst>
          </p:cNvPr>
          <p:cNvPicPr>
            <a:picLocks noChangeAspect="1"/>
          </p:cNvPicPr>
          <p:nvPr/>
        </p:nvPicPr>
        <p:blipFill>
          <a:blip r:embed="rId6" cstate="print">
            <a:extLst>
              <a:ext uri="{28A0092B-C50C-407E-A947-70E740481C1C}">
                <a14:useLocalDpi xmlns:a14="http://schemas.microsoft.com/office/drawing/2010/main" val="0"/>
              </a:ext>
            </a:extLst>
          </a:blip>
          <a:srcRect l="1659" t="5210" r="3741" b="9842"/>
          <a:stretch>
            <a:fillRect/>
          </a:stretch>
        </p:blipFill>
        <p:spPr>
          <a:xfrm>
            <a:off x="5105400" y="419028"/>
            <a:ext cx="3111851" cy="4190698"/>
          </a:xfrm>
          <a:custGeom>
            <a:avLst/>
            <a:gdLst>
              <a:gd name="connsiteX0" fmla="*/ 0 w 2915920"/>
              <a:gd name="connsiteY0" fmla="*/ 0 h 3926840"/>
              <a:gd name="connsiteX1" fmla="*/ 2915920 w 2915920"/>
              <a:gd name="connsiteY1" fmla="*/ 0 h 3926840"/>
              <a:gd name="connsiteX2" fmla="*/ 2915920 w 2915920"/>
              <a:gd name="connsiteY2" fmla="*/ 3926840 h 3926840"/>
              <a:gd name="connsiteX3" fmla="*/ 0 w 2915920"/>
              <a:gd name="connsiteY3" fmla="*/ 3926840 h 3926840"/>
            </a:gdLst>
            <a:ahLst/>
            <a:cxnLst>
              <a:cxn ang="0">
                <a:pos x="connsiteX0" y="connsiteY0"/>
              </a:cxn>
              <a:cxn ang="0">
                <a:pos x="connsiteX1" y="connsiteY1"/>
              </a:cxn>
              <a:cxn ang="0">
                <a:pos x="connsiteX2" y="connsiteY2"/>
              </a:cxn>
              <a:cxn ang="0">
                <a:pos x="connsiteX3" y="connsiteY3"/>
              </a:cxn>
            </a:cxnLst>
            <a:rect l="l" t="t" r="r" b="b"/>
            <a:pathLst>
              <a:path w="2915920" h="3926840">
                <a:moveTo>
                  <a:pt x="0" y="0"/>
                </a:moveTo>
                <a:lnTo>
                  <a:pt x="2915920" y="0"/>
                </a:lnTo>
                <a:lnTo>
                  <a:pt x="2915920" y="3926840"/>
                </a:lnTo>
                <a:lnTo>
                  <a:pt x="0" y="3926840"/>
                </a:lnTo>
                <a:close/>
              </a:path>
            </a:pathLst>
          </a:custGeom>
        </p:spPr>
      </p:pic>
    </p:spTree>
    <p:extLst>
      <p:ext uri="{BB962C8B-B14F-4D97-AF65-F5344CB8AC3E}">
        <p14:creationId xmlns:p14="http://schemas.microsoft.com/office/powerpoint/2010/main" val="2826844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14:presetBounceEnd="30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30000">
                                          <p:cBhvr additive="base">
                                            <p:cTn id="13" dur="2000" fill="hold"/>
                                            <p:tgtEl>
                                              <p:spTgt spid="21"/>
                                            </p:tgtEl>
                                            <p:attrNameLst>
                                              <p:attrName>ppt_x</p:attrName>
                                            </p:attrNameLst>
                                          </p:cBhvr>
                                          <p:tavLst>
                                            <p:tav tm="0">
                                              <p:val>
                                                <p:strVal val="#ppt_x"/>
                                              </p:val>
                                            </p:tav>
                                            <p:tav tm="100000">
                                              <p:val>
                                                <p:strVal val="#ppt_x"/>
                                              </p:val>
                                            </p:tav>
                                          </p:tavLst>
                                        </p:anim>
                                        <p:anim calcmode="lin" valueType="num" p14:bounceEnd="30000">
                                          <p:cBhvr additive="base">
                                            <p:cTn id="14"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2000" fill="hold"/>
                                            <p:tgtEl>
                                              <p:spTgt spid="21"/>
                                            </p:tgtEl>
                                            <p:attrNameLst>
                                              <p:attrName>ppt_x</p:attrName>
                                            </p:attrNameLst>
                                          </p:cBhvr>
                                          <p:tavLst>
                                            <p:tav tm="0">
                                              <p:val>
                                                <p:strVal val="#ppt_x"/>
                                              </p:val>
                                            </p:tav>
                                            <p:tav tm="100000">
                                              <p:val>
                                                <p:strVal val="#ppt_x"/>
                                              </p:val>
                                            </p:tav>
                                          </p:tavLst>
                                        </p:anim>
                                        <p:anim calcmode="lin" valueType="num">
                                          <p:cBhvr additive="base">
                                            <p:cTn id="14"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4"/>
          <p:cNvSpPr txBox="1">
            <a:spLocks noChangeArrowheads="1"/>
          </p:cNvSpPr>
          <p:nvPr/>
        </p:nvSpPr>
        <p:spPr bwMode="auto">
          <a:xfrm>
            <a:off x="2886075" y="1449388"/>
            <a:ext cx="348615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Tạm</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a:t>
            </a: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biệt</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a:t>
            </a: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và</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a:t>
            </a: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hẹn</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a:t>
            </a: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gặp</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a:t>
            </a: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lại</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a:t>
            </a:r>
            <a:r>
              <a:rPr lang="en-US" altLang="zh-CN" sz="4500" b="1" dirty="0" err="1">
                <a:solidFill>
                  <a:srgbClr val="FF3399"/>
                </a:solidFill>
                <a:latin typeface="Arial-Rounded" pitchFamily="34" charset="0"/>
                <a:ea typeface="SimSun" pitchFamily="2" charset="-122"/>
                <a:cs typeface="Arial-Rounded" pitchFamily="34" charset="0"/>
                <a:sym typeface="Century Gothic" pitchFamily="34" charset="0"/>
              </a:rPr>
              <a:t>các</a:t>
            </a:r>
            <a:r>
              <a:rPr lang="en-US" altLang="zh-CN" sz="4500" b="1" dirty="0">
                <a:solidFill>
                  <a:srgbClr val="FF3399"/>
                </a:solidFill>
                <a:latin typeface="Arial-Rounded" pitchFamily="34" charset="0"/>
                <a:ea typeface="SimSun" pitchFamily="2" charset="-122"/>
                <a:cs typeface="Arial-Rounded" pitchFamily="34" charset="0"/>
                <a:sym typeface="Century Gothic" pitchFamily="34" charset="0"/>
              </a:rPr>
              <a:t> con</a:t>
            </a:r>
            <a:endParaRPr lang="zh-CN" altLang="en-US" sz="4500" b="1" dirty="0">
              <a:solidFill>
                <a:srgbClr val="FF3399"/>
              </a:solidFill>
              <a:latin typeface="Arial-Rounded" pitchFamily="34" charset="0"/>
              <a:ea typeface="SimSun" pitchFamily="2" charset="-122"/>
              <a:cs typeface="Arial-Rounded" pitchFamily="34" charset="0"/>
              <a:sym typeface="Century Gothic" pitchFamily="34" charset="0"/>
            </a:endParaRPr>
          </a:p>
        </p:txBody>
      </p:sp>
      <p:sp>
        <p:nvSpPr>
          <p:cNvPr id="3"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4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206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EAE6A6E7-85FF-46DC-96B7-699D5CB003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6311" y="1021078"/>
            <a:ext cx="3032120" cy="3276603"/>
          </a:xfrm>
          <a:prstGeom prst="rect">
            <a:avLst/>
          </a:prstGeom>
        </p:spPr>
      </p:pic>
      <p:sp>
        <p:nvSpPr>
          <p:cNvPr id="14" name="文本框 13">
            <a:extLst>
              <a:ext uri="{FF2B5EF4-FFF2-40B4-BE49-F238E27FC236}">
                <a16:creationId xmlns="" xmlns:a16="http://schemas.microsoft.com/office/drawing/2014/main" id="{F484A225-937C-4648-B18A-A5E2486C82A9}"/>
              </a:ext>
            </a:extLst>
          </p:cNvPr>
          <p:cNvSpPr txBox="1"/>
          <p:nvPr/>
        </p:nvSpPr>
        <p:spPr>
          <a:xfrm>
            <a:off x="4050983" y="3284531"/>
            <a:ext cx="1184940" cy="323165"/>
          </a:xfrm>
          <a:prstGeom prst="rect">
            <a:avLst/>
          </a:prstGeom>
          <a:noFill/>
        </p:spPr>
        <p:txBody>
          <a:bodyPr wrap="none" rtlCol="0">
            <a:spAutoFit/>
          </a:bodyPr>
          <a:lstStyle/>
          <a:p>
            <a:pPr defTabSz="685783"/>
            <a:r>
              <a:rPr lang="zh-CN" altLang="en-US" sz="1500" spc="450" dirty="0">
                <a:solidFill>
                  <a:prstClr val="white"/>
                </a:solidFill>
                <a:latin typeface="思源黑体 CN Regular" panose="020B0500000000000000" pitchFamily="34" charset="-122"/>
                <a:ea typeface="思源黑体 CN Regular" panose="020B0500000000000000" pitchFamily="34" charset="-122"/>
              </a:rPr>
              <a:t>添加内容</a:t>
            </a:r>
          </a:p>
        </p:txBody>
      </p:sp>
      <p:sp>
        <p:nvSpPr>
          <p:cNvPr id="6"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1295400" y="296093"/>
            <a:ext cx="7086600" cy="5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8" tIns="45639" rIns="91198" bIns="45639">
            <a:spAutoFit/>
          </a:bodyPr>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en-US" b="1" dirty="0" err="1">
                <a:solidFill>
                  <a:srgbClr val="000000"/>
                </a:solidFill>
                <a:latin typeface="HP001 4 hàng" pitchFamily="34" charset="0"/>
                <a:cs typeface="Arial" pitchFamily="34" charset="0"/>
              </a:rPr>
              <a:t>Thứ</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ngày</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tháng</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năm</a:t>
            </a:r>
            <a:r>
              <a:rPr lang="en-US" altLang="en-US" b="1" dirty="0">
                <a:solidFill>
                  <a:srgbClr val="000000"/>
                </a:solidFill>
                <a:latin typeface="HP001 4 hàng" pitchFamily="34" charset="0"/>
                <a:cs typeface="Arial" pitchFamily="34" charset="0"/>
              </a:rPr>
              <a:t> </a:t>
            </a:r>
            <a:r>
              <a:rPr lang="en-US" altLang="en-US" b="1" dirty="0" smtClean="0">
                <a:solidFill>
                  <a:srgbClr val="000000"/>
                </a:solidFill>
                <a:latin typeface="HP001 4 hàng" pitchFamily="34" charset="0"/>
                <a:cs typeface="Arial" pitchFamily="34" charset="0"/>
              </a:rPr>
              <a:t>2022</a:t>
            </a:r>
            <a:endParaRPr lang="en-US" altLang="en-US" b="1" dirty="0">
              <a:solidFill>
                <a:srgbClr val="000000"/>
              </a:solidFill>
              <a:latin typeface="HP001 4 hàng" pitchFamily="34" charset="0"/>
              <a:cs typeface="Arial" pitchFamily="34" charset="0"/>
            </a:endParaRPr>
          </a:p>
        </p:txBody>
      </p:sp>
      <p:sp>
        <p:nvSpPr>
          <p:cNvPr id="9" name="Rectangle 8">
            <a:extLst>
              <a:ext uri="{FF2B5EF4-FFF2-40B4-BE49-F238E27FC236}"/>
            </a:extLst>
          </p:cNvPr>
          <p:cNvSpPr/>
          <p:nvPr/>
        </p:nvSpPr>
        <p:spPr>
          <a:xfrm>
            <a:off x="3813424" y="1422461"/>
            <a:ext cx="5356574" cy="2185235"/>
          </a:xfrm>
          <a:prstGeom prst="rect">
            <a:avLst/>
          </a:prstGeom>
          <a:noFill/>
          <a:ln w="12700" cap="flat" cmpd="sng" algn="ctr">
            <a:noFill/>
            <a:prstDash val="solid"/>
            <a:miter lim="800000"/>
          </a:ln>
          <a:effectLst/>
        </p:spPr>
        <p:txBody>
          <a:bodyPr lIns="91384" tIns="45697" rIns="91384" bIns="45697" anchor="ctr"/>
          <a:lstStyle/>
          <a:p>
            <a:pPr algn="ctr" defTabSz="1218329">
              <a:defRPr/>
            </a:pPr>
            <a:r>
              <a:rPr lang="en-US" sz="35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5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5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r>
              <a:rPr lang="en-US" sz="35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 </a:t>
            </a:r>
            <a:r>
              <a:rPr lang="en-US" sz="35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5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4)</a:t>
            </a:r>
          </a:p>
          <a:p>
            <a:pPr algn="ctr" defTabSz="913769">
              <a:defRPr/>
            </a:pP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Nói</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nghe</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50667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2"/>
          <p:cNvSpPr txBox="1">
            <a:spLocks noChangeArrowheads="1"/>
          </p:cNvSpPr>
          <p:nvPr/>
        </p:nvSpPr>
        <p:spPr bwMode="auto">
          <a:xfrm>
            <a:off x="1181102" y="1752599"/>
            <a:ext cx="2266947"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zh-CN" sz="7500" b="1" dirty="0" err="1">
                <a:solidFill>
                  <a:srgbClr val="FF0066"/>
                </a:solidFill>
                <a:latin typeface="Arial-Rounded" pitchFamily="34" charset="0"/>
                <a:ea typeface="SimSun" pitchFamily="2" charset="-122"/>
                <a:cs typeface="Arial-Rounded" pitchFamily="34" charset="0"/>
              </a:rPr>
              <a:t>Tiết</a:t>
            </a:r>
            <a:r>
              <a:rPr lang="en-US" altLang="zh-CN" sz="7500" b="1" dirty="0">
                <a:solidFill>
                  <a:srgbClr val="FF0066"/>
                </a:solidFill>
                <a:latin typeface="Arial-Rounded" pitchFamily="34" charset="0"/>
                <a:ea typeface="SimSun" pitchFamily="2" charset="-122"/>
                <a:cs typeface="Arial-Rounded" pitchFamily="34" charset="0"/>
              </a:rPr>
              <a:t> </a:t>
            </a:r>
            <a:r>
              <a:rPr lang="en-US" altLang="zh-CN" sz="7500" b="1" dirty="0" smtClean="0">
                <a:solidFill>
                  <a:srgbClr val="FF0066"/>
                </a:solidFill>
                <a:latin typeface="Arial-Rounded" pitchFamily="34" charset="0"/>
                <a:ea typeface="SimSun" pitchFamily="2" charset="-122"/>
                <a:cs typeface="Arial-Rounded" pitchFamily="34" charset="0"/>
              </a:rPr>
              <a:t>4</a:t>
            </a:r>
            <a:endParaRPr lang="zh-CN" altLang="en-US" sz="7500" b="1" dirty="0">
              <a:solidFill>
                <a:srgbClr val="FF0066"/>
              </a:solidFill>
              <a:latin typeface="Arial-Rounded" pitchFamily="34" charset="0"/>
              <a:ea typeface="SimSun" pitchFamily="2" charset="-122"/>
              <a:cs typeface="Arial-Rounded" pitchFamily="34" charset="0"/>
            </a:endParaRPr>
          </a:p>
        </p:txBody>
      </p:sp>
      <p:pic>
        <p:nvPicPr>
          <p:cNvPr id="17" name="图片 3">
            <a:extLst>
              <a:ext uri="{FF2B5EF4-FFF2-40B4-BE49-F238E27FC236}">
                <a16:creationId xmlns="" xmlns:a16="http://schemas.microsoft.com/office/drawing/2014/main" id="{3DC91064-B1A5-409E-93B1-1B97D85CB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422" t="262" r="1189" b="10016"/>
          <a:stretch/>
        </p:blipFill>
        <p:spPr>
          <a:xfrm>
            <a:off x="3895081" y="173794"/>
            <a:ext cx="4842519" cy="4683035"/>
          </a:xfrm>
          <a:prstGeom prst="rect">
            <a:avLst/>
          </a:prstGeom>
        </p:spPr>
      </p:pic>
      <p:sp>
        <p:nvSpPr>
          <p:cNvPr id="4"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891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571999" y="682820"/>
            <a:ext cx="3657600" cy="3554785"/>
          </a:xfrm>
          <a:prstGeom prst="rect">
            <a:avLst/>
          </a:prstGeom>
        </p:spPr>
        <p:txBody>
          <a:bodyPr wrap="square" lIns="91406" tIns="45703" rIns="91406" bIns="45703">
            <a:spAutoFit/>
          </a:bodyPr>
          <a:lstStyle/>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SGK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914018">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 xmlns:a16="http://schemas.microsoft.com/office/drawing/2014/main" xmlns:lc="http://schemas.openxmlformats.org/drawingml/2006/lockedCanvas"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 xmlns:a16="http://schemas.microsoft.com/office/drawing/2014/main" xmlns:lc="http://schemas.openxmlformats.org/drawingml/2006/lockedCanvas"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 xmlns:a16="http://schemas.microsoft.com/office/drawing/2014/main" xmlns:lc="http://schemas.openxmlformats.org/drawingml/2006/lockedCanva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 xmlns:a16="http://schemas.microsoft.com/office/drawing/2014/main" xmlns:lc="http://schemas.openxmlformats.org/drawingml/2006/lockedCanvas"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defTabSz="914018"/>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
        <p:nvSpPr>
          <p:cNvPr id="11"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294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44695CB-A6C5-8642-8253-33D3ECA4C332}"/>
              </a:ext>
            </a:extLst>
          </p:cNvPr>
          <p:cNvSpPr txBox="1"/>
          <p:nvPr/>
        </p:nvSpPr>
        <p:spPr>
          <a:xfrm>
            <a:off x="2328532" y="14341"/>
            <a:ext cx="5181600" cy="523220"/>
          </a:xfrm>
          <a:prstGeom prst="rect">
            <a:avLst/>
          </a:prstGeom>
          <a:noFill/>
        </p:spPr>
        <p:txBody>
          <a:bodyPr wrap="square" lIns="91432" tIns="45716" rIns="91432" bIns="45716" rtlCol="0">
            <a:spAutoFit/>
          </a:bodyPr>
          <a:lstStyle/>
          <a:p>
            <a:pPr algn="ctr" defTabSz="914310">
              <a:buClr>
                <a:srgbClr val="000000"/>
              </a:buClr>
              <a:defRP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HẠT GIỐNG NHỎ</a:t>
            </a:r>
            <a:endParaRPr lang="x-none"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68054" y="473369"/>
            <a:ext cx="2514600" cy="235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5204" y="473336"/>
            <a:ext cx="2515509" cy="2357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68054" y="2831215"/>
            <a:ext cx="2527151" cy="223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82653" y="2831214"/>
            <a:ext cx="2528059" cy="223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5844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0" y="142776"/>
            <a:ext cx="3624020" cy="24194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09550"/>
            <a:ext cx="5267184" cy="4705350"/>
          </a:xfrm>
          <a:prstGeom prst="rect">
            <a:avLst/>
          </a:prstGeom>
        </p:spPr>
      </p:pic>
      <p:sp>
        <p:nvSpPr>
          <p:cNvPr id="4" name="TextBox 3"/>
          <p:cNvSpPr txBox="1"/>
          <p:nvPr/>
        </p:nvSpPr>
        <p:spPr>
          <a:xfrm>
            <a:off x="465150" y="1031199"/>
            <a:ext cx="3200400" cy="921789"/>
          </a:xfrm>
          <a:prstGeom prst="rect">
            <a:avLst/>
          </a:prstGeom>
          <a:noFill/>
        </p:spPr>
        <p:txBody>
          <a:bodyPr wrap="square" lIns="59404" tIns="29717" rIns="59404" bIns="29717" rtlCol="0">
            <a:spAutoFit/>
          </a:bodyPr>
          <a:lstStyle/>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123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 xmlns:a16="http://schemas.microsoft.com/office/drawing/2014/main" id="{D203B8E0-DD21-4002-B526-AEA320F71188}"/>
              </a:ext>
            </a:extLst>
          </p:cNvPr>
          <p:cNvPicPr>
            <a:picLocks noChangeAspect="1"/>
          </p:cNvPicPr>
          <p:nvPr/>
        </p:nvPicPr>
        <p:blipFill>
          <a:blip r:embed="rId3"/>
          <a:stretch>
            <a:fillRect/>
          </a:stretch>
        </p:blipFill>
        <p:spPr>
          <a:xfrm>
            <a:off x="-381252" y="-22277"/>
            <a:ext cx="9554230" cy="5369668"/>
          </a:xfrm>
          <a:prstGeom prst="rect">
            <a:avLst/>
          </a:prstGeom>
        </p:spPr>
      </p:pic>
      <p:pic>
        <p:nvPicPr>
          <p:cNvPr id="40" name="Picture 39">
            <a:extLst>
              <a:ext uri="{FF2B5EF4-FFF2-40B4-BE49-F238E27FC236}">
                <a16:creationId xmlns=""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8334" y="727864"/>
            <a:ext cx="1648838" cy="1498184"/>
          </a:xfrm>
          <a:prstGeom prst="rect">
            <a:avLst/>
          </a:prstGeom>
        </p:spPr>
      </p:pic>
      <p:sp>
        <p:nvSpPr>
          <p:cNvPr id="4"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620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1646</Words>
  <Application>Microsoft Office PowerPoint</Application>
  <PresentationFormat>On-screen Show (16:9)</PresentationFormat>
  <Paragraphs>182</Paragraphs>
  <Slides>29</Slides>
  <Notes>25</Notes>
  <HiddenSlides>0</HiddenSlides>
  <MMClips>1</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Office 主题​​</vt:lpstr>
      <vt:lpstr>4_Office Theme</vt:lpstr>
      <vt:lpstr>1_Office Theme</vt:lpstr>
      <vt:lpstr>1_Office 主题​​</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17</cp:revision>
  <dcterms:created xsi:type="dcterms:W3CDTF">2021-11-24T15:49:05Z</dcterms:created>
  <dcterms:modified xsi:type="dcterms:W3CDTF">2021-12-05T03:25:08Z</dcterms:modified>
</cp:coreProperties>
</file>