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20"/>
  </p:notesMasterIdLst>
  <p:sldIdLst>
    <p:sldId id="257" r:id="rId5"/>
    <p:sldId id="260" r:id="rId6"/>
    <p:sldId id="270" r:id="rId7"/>
    <p:sldId id="258" r:id="rId8"/>
    <p:sldId id="259" r:id="rId9"/>
    <p:sldId id="265" r:id="rId10"/>
    <p:sldId id="266" r:id="rId11"/>
    <p:sldId id="267" r:id="rId12"/>
    <p:sldId id="268" r:id="rId13"/>
    <p:sldId id="256" r:id="rId14"/>
    <p:sldId id="261" r:id="rId15"/>
    <p:sldId id="264" r:id="rId16"/>
    <p:sldId id="269" r:id="rId17"/>
    <p:sldId id="262" r:id="rId18"/>
    <p:sldId id="263" r:id="rId1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3FA3-0067-489C-8306-307AD6E7731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51EA5-3281-45F7-89F2-F9AB95CC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5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4F8C-9732-4047-B903-0CBD2167BF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14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47" tIns="34289" rIns="68547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14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47" tIns="34289" rIns="68547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47" tIns="34289" rIns="68547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533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9"/>
            <a:ext cx="3868340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9"/>
            <a:ext cx="3887391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47" tIns="34289" rIns="68547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23"/>
            <a:ext cx="4286250" cy="889453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885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7"/>
            <a:ext cx="3511241" cy="1071121"/>
          </a:xfrm>
        </p:spPr>
        <p:txBody>
          <a:bodyPr lIns="68547" tIns="34289" rIns="68547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47" tIns="34289" rIns="68547" bIns="34289"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47" tIns="34289" rIns="68547" bIns="34289">
            <a:normAutofit/>
          </a:bodyPr>
          <a:lstStyle>
            <a:lvl1pPr marL="0" indent="0">
              <a:buNone/>
              <a:defRPr sz="1400"/>
            </a:lvl1pPr>
            <a:lvl2pPr marL="342704" indent="0">
              <a:buNone/>
              <a:defRPr sz="1100"/>
            </a:lvl2pPr>
            <a:lvl3pPr marL="685426" indent="0">
              <a:buNone/>
              <a:defRPr sz="900"/>
            </a:lvl3pPr>
            <a:lvl4pPr marL="1028139" indent="0">
              <a:buNone/>
              <a:defRPr sz="800"/>
            </a:lvl4pPr>
            <a:lvl5pPr marL="1370852" indent="0">
              <a:buNone/>
              <a:defRPr sz="800"/>
            </a:lvl5pPr>
            <a:lvl6pPr marL="1713575" indent="0">
              <a:buNone/>
              <a:defRPr sz="800"/>
            </a:lvl6pPr>
            <a:lvl7pPr marL="2056277" indent="0">
              <a:buNone/>
              <a:defRPr sz="800"/>
            </a:lvl7pPr>
            <a:lvl8pPr marL="2398980" indent="0">
              <a:buNone/>
              <a:defRPr sz="800"/>
            </a:lvl8pPr>
            <a:lvl9pPr marL="2741684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6"/>
            <a:ext cx="681676" cy="4358879"/>
          </a:xfrm>
        </p:spPr>
        <p:txBody>
          <a:bodyPr vert="eaVert" lIns="68547" tIns="34289" rIns="68547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6"/>
            <a:ext cx="7084832" cy="4358879"/>
          </a:xfrm>
        </p:spPr>
        <p:txBody>
          <a:bodyPr vert="eaVert"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2021/11/22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8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A6A7-E191-45CD-86B0-34F559B6F3D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612A-B82C-4A24-BD14-45D3BA2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91600" y="48577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sz="500" dirty="0">
                <a:solidFill>
                  <a:prstClr val="black"/>
                </a:solidFill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9705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8"/>
            <a:ext cx="3547586" cy="1165703"/>
          </a:xfrm>
          <a:prstGeom prst="rect">
            <a:avLst/>
          </a:prstGeom>
          <a:noFill/>
        </p:spPr>
        <p:txBody>
          <a:bodyPr wrap="square" lIns="68547" tIns="34289" rIns="68547" bIns="34289" rtlCol="0" anchor="t">
            <a:spAutoFit/>
          </a:bodyPr>
          <a:lstStyle/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3928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410298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11" Type="http://schemas.microsoft.com/office/2007/relationships/hdphoto" Target="../media/hdphoto5.wdp"/><Relationship Id="rId5" Type="http://schemas.openxmlformats.org/officeDocument/2006/relationships/hyperlink" Target="https://www.facebook.com/vuhong1972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facebook.com/vuhong197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hyperlink" Target="mailto:hongvu7219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hyperlink" Target="mailto:hongvu7219@gmail.com" TargetMode="External"/><Relationship Id="rId4" Type="http://schemas.openxmlformats.org/officeDocument/2006/relationships/tags" Target="../tags/tag5.xml"/><Relationship Id="rId9" Type="http://schemas.openxmlformats.org/officeDocument/2006/relationships/hyperlink" Target="https://www.facebook.com/vuhong19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, LEGO, 矢量图形&#10;&#10;自动生成的说明">
            <a:extLst>
              <a:ext uri="{FF2B5EF4-FFF2-40B4-BE49-F238E27FC236}">
                <a16:creationId xmlns="" xmlns:a16="http://schemas.microsoft.com/office/drawing/2014/main" id="{1DC79841-E8FA-4EB7-9393-FC9DAA35D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4" y="1084084"/>
            <a:ext cx="3091415" cy="3507094"/>
          </a:xfrm>
          <a:prstGeom prst="rect">
            <a:avLst/>
          </a:prstGeom>
        </p:spPr>
      </p:pic>
      <p:sp>
        <p:nvSpPr>
          <p:cNvPr id="16" name="文本框 17">
            <a:extLst>
              <a:ext uri="{FF2B5EF4-FFF2-40B4-BE49-F238E27FC236}">
                <a16:creationId xmlns="" xmlns:a16="http://schemas.microsoft.com/office/drawing/2014/main" id="{B12091A3-3C70-4596-9388-4586864D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64124"/>
            <a:ext cx="3962400" cy="31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9" rIns="68564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50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50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93137" y="572188"/>
            <a:ext cx="5059424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333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Bờ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khách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1649412" y="113680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83643" y="1357086"/>
            <a:ext cx="4121757" cy="2765721"/>
            <a:chOff x="1294793" y="1726648"/>
            <a:chExt cx="4121757" cy="2765721"/>
          </a:xfrm>
        </p:grpSpPr>
        <p:grpSp>
          <p:nvGrpSpPr>
            <p:cNvPr id="71" name="Group 70"/>
            <p:cNvGrpSpPr/>
            <p:nvPr/>
          </p:nvGrpSpPr>
          <p:grpSpPr>
            <a:xfrm>
              <a:off x="1295400" y="2917465"/>
              <a:ext cx="4121150" cy="545342"/>
              <a:chOff x="1022350" y="698489"/>
              <a:chExt cx="4121150" cy="54534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022350" y="698489"/>
                <a:ext cx="393065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vi-VN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111111111</a:t>
                </a:r>
                <a:endParaRPr lang="en-US" sz="165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447800" y="82833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Hạ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cánh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reo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mừng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94793" y="1726648"/>
              <a:ext cx="4121757" cy="2765721"/>
              <a:chOff x="1294793" y="1726648"/>
              <a:chExt cx="4121757" cy="2765721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295400" y="1726648"/>
                <a:ext cx="4121150" cy="545342"/>
                <a:chOff x="1022350" y="698489"/>
                <a:chExt cx="4121150" cy="545342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Bờ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tre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quanh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hồ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295400" y="2124359"/>
                <a:ext cx="4121150" cy="545342"/>
                <a:chOff x="1022350" y="698489"/>
                <a:chExt cx="4121150" cy="545342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Suō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ngày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đó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khách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295400" y="2517067"/>
                <a:ext cx="4121150" cy="545342"/>
                <a:chOff x="1022350" y="698489"/>
                <a:chExt cx="4121150" cy="54534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MŎ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đàn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cò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bạch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294793" y="3311037"/>
                <a:ext cx="4121757" cy="1181332"/>
                <a:chOff x="1021743" y="698489"/>
                <a:chExt cx="4121757" cy="1181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Tre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chĜ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t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ư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bừng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022350" y="1117821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021743" y="1525878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447800" y="123572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Nở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đầy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hoa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trắng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5022849" y="1355115"/>
            <a:ext cx="4121151" cy="3578835"/>
            <a:chOff x="1295399" y="1726648"/>
            <a:chExt cx="4121151" cy="3578835"/>
          </a:xfrm>
        </p:grpSpPr>
        <p:grpSp>
          <p:nvGrpSpPr>
            <p:cNvPr id="91" name="Group 90"/>
            <p:cNvGrpSpPr/>
            <p:nvPr/>
          </p:nvGrpSpPr>
          <p:grpSpPr>
            <a:xfrm>
              <a:off x="1295400" y="2917465"/>
              <a:ext cx="4121150" cy="545342"/>
              <a:chOff x="1022350" y="698489"/>
              <a:chExt cx="4121150" cy="545342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022350" y="698489"/>
                <a:ext cx="393065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vi-VN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111111111</a:t>
                </a:r>
                <a:endParaRPr lang="en-US" sz="165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447800" y="82833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Im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</a:t>
                </a:r>
                <a:r>
                  <a:rPr lang="vi-VN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ư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t</a:t>
                </a:r>
                <a:r>
                  <a:rPr lang="vi-VN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ượng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đá.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295399" y="1726648"/>
              <a:ext cx="4121151" cy="3578835"/>
              <a:chOff x="1295399" y="1726648"/>
              <a:chExt cx="4121151" cy="3578835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295400" y="1726648"/>
                <a:ext cx="4121150" cy="545342"/>
                <a:chOff x="1022350" y="698489"/>
                <a:chExt cx="4121150" cy="545342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Đến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</a:t>
                  </a:r>
                  <a:r>
                    <a:rPr lang="el-GR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Π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im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lặng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295400" y="2124359"/>
                <a:ext cx="4121150" cy="545342"/>
                <a:chOff x="1022350" y="698489"/>
                <a:chExt cx="4121150" cy="545342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Có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bác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bồ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nông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295400" y="2517067"/>
                <a:ext cx="4121150" cy="545342"/>
                <a:chOff x="1022350" y="698489"/>
                <a:chExt cx="4121150" cy="545342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Đứng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nhìn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mênh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mông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295399" y="3311037"/>
                <a:ext cx="4121151" cy="1994446"/>
                <a:chOff x="1022349" y="698489"/>
                <a:chExt cx="4121151" cy="1994446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Một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chú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bĀ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cá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1022349" y="1115981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023788" y="1519383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1023788" y="1929336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023788" y="2338992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419030" y="1237694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Đỗ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xuống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cành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mềm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419030" y="1653192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Chú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vụt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bay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lên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452832" y="2068323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Đậu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vào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chỗ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cũ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sp>
        <p:nvSpPr>
          <p:cNvPr id="114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5" name="Picture 1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&#10;&#10;自动生成的说明">
            <a:extLst>
              <a:ext uri="{FF2B5EF4-FFF2-40B4-BE49-F238E27FC236}">
                <a16:creationId xmlns="" xmlns:a16="http://schemas.microsoft.com/office/drawing/2014/main" id="{0BE29B1C-C3CC-4372-8620-4B3270D63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27912"/>
            <a:ext cx="2969238" cy="3397655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19600" y="1611741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ight Arrow 9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68761" y="2017470"/>
              <a:ext cx="245451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418A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2839" y="1798381"/>
            <a:ext cx="1175787" cy="1225112"/>
            <a:chOff x="2210284" y="3447251"/>
            <a:chExt cx="826089" cy="809063"/>
          </a:xfrm>
        </p:grpSpPr>
        <p:sp>
          <p:nvSpPr>
            <p:cNvPr id="13" name="Oval 12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7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55546"/>
            <a:ext cx="6172200" cy="36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71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buClr>
                <a:srgbClr val="000000"/>
              </a:buClr>
              <a:defRPr/>
            </a:pPr>
            <a:r>
              <a:rPr lang="en-US" sz="280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8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cho ô vuông.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0650" y="666750"/>
            <a:ext cx="6248400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30000"/>
              </a:lnSpc>
            </a:pP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</a:t>
            </a:r>
            <a:r>
              <a:rPr lang="vi-VN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340915"/>
            <a:ext cx="2667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33700" y="728848"/>
            <a:ext cx="2667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7439" y="1340915"/>
            <a:ext cx="2667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8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2500" b="1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70696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5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vi-VN" sz="25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cho ô vuông.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1239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05" y="1677204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5" y="22669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205" y="2856696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vi-VN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vi-VN" sz="25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5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5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b="1" i="1" kern="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</a:t>
            </a:r>
            <a:r>
              <a:rPr lang="en-US" sz="2500" b="1" i="1" kern="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vi-VN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</a:t>
            </a:r>
            <a:r>
              <a:rPr lang="vi-VN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 ô vuông.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945" y="3390096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5" y="39433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4767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</a:t>
            </a:r>
            <a:r>
              <a:rPr lang="vi-VN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8348" y="1143804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1677204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272702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0" y="3400023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0" y="3943350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8768" y="4476750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71118"/>
            <a:ext cx="2260263" cy="2807780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EB1F983-E8A4-4A34-A210-CB95EA3EB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60370"/>
            <a:ext cx="4114808" cy="4114808"/>
          </a:xfrm>
          <a:prstGeom prst="rect">
            <a:avLst/>
          </a:prstGeom>
        </p:spPr>
      </p:pic>
      <p:sp>
        <p:nvSpPr>
          <p:cNvPr id="5" name="矩形 15">
            <a:extLst>
              <a:ext uri="{FF2B5EF4-FFF2-40B4-BE49-F238E27FC236}">
                <a16:creationId xmlns="" xmlns:a16="http://schemas.microsoft.com/office/drawing/2014/main" id="{FBF376A9-AC9E-4E8C-A13E-B1DB6E06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54" y="1171197"/>
            <a:ext cx="356393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Củng</a:t>
            </a: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cố</a:t>
            </a: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và</a:t>
            </a:r>
            <a:endParaRPr lang="en-US" altLang="zh-CN" sz="6500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dặn</a:t>
            </a: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dò</a:t>
            </a:r>
            <a:endParaRPr lang="zh-CN" altLang="en-US" sz="6500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6649043" y="-19767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室内&#10;&#10;自动生成的说明">
            <a:extLst>
              <a:ext uri="{FF2B5EF4-FFF2-40B4-BE49-F238E27FC236}">
                <a16:creationId xmlns="" xmlns:a16="http://schemas.microsoft.com/office/drawing/2014/main" id="{9054B5FF-D1E6-4B37-84BF-98A2CB91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>
          <a:xfrm>
            <a:off x="834372" y="1447248"/>
            <a:ext cx="4669391" cy="3736059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="" xmlns:a16="http://schemas.microsoft.com/office/drawing/2014/main" id="{22176BAF-EF13-4DCC-8BC0-A8B4160E7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55" y="2704854"/>
            <a:ext cx="2202281" cy="2056327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="" xmlns:a16="http://schemas.microsoft.com/office/drawing/2014/main" id="{DFA8FEDA-B991-40E9-982F-B930ED25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42" y="678409"/>
            <a:ext cx="79025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  <a:sym typeface="Century Gothic" panose="020B0502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20C2303-0CD1-4625-B09B-6BBF03A79EAB}"/>
              </a:ext>
            </a:extLst>
          </p:cNvPr>
          <p:cNvGrpSpPr/>
          <p:nvPr/>
        </p:nvGrpSpPr>
        <p:grpSpPr>
          <a:xfrm>
            <a:off x="4492797" y="527476"/>
            <a:ext cx="4286338" cy="4286338"/>
            <a:chOff x="4492797" y="527476"/>
            <a:chExt cx="4286338" cy="4286338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8AF2064D-6887-4182-8377-4579BB2D4295}"/>
                </a:ext>
              </a:extLst>
            </p:cNvPr>
            <p:cNvSpPr/>
            <p:nvPr/>
          </p:nvSpPr>
          <p:spPr>
            <a:xfrm>
              <a:off x="5788118" y="1633994"/>
              <a:ext cx="1695695" cy="1175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7" name="图片 6" descr="图片包含 文字, 配件&#10;&#10;自动生成的说明">
              <a:extLst>
                <a:ext uri="{FF2B5EF4-FFF2-40B4-BE49-F238E27FC236}">
                  <a16:creationId xmlns="" xmlns:a16="http://schemas.microsoft.com/office/drawing/2014/main" id="{DA91393D-056E-4596-86E2-37BB0C838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797" y="527476"/>
              <a:ext cx="4286338" cy="4286338"/>
            </a:xfrm>
            <a:prstGeom prst="rect">
              <a:avLst/>
            </a:prstGeom>
          </p:spPr>
        </p:pic>
      </p:grp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B1C3A3AD-54DF-4C44-97C1-6D35EEC4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39" y="1871580"/>
            <a:ext cx="4112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2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Khởi</a:t>
            </a:r>
            <a:r>
              <a:rPr lang="en-US" altLang="zh-CN" sz="7200" dirty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72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động</a:t>
            </a:r>
            <a:endParaRPr lang="zh-CN" altLang="en-US" sz="7200" dirty="0">
              <a:solidFill>
                <a:srgbClr val="00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042322"/>
            <a:ext cx="2133600" cy="3554817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913905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 defTabSz="913905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 defTabSz="913905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 defTabSz="913905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 defTabSz="913905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398" tIns="45699" rIns="91398" bIns="45699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17" y="310524"/>
            <a:ext cx="3094883" cy="433098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=""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10" y="20937"/>
            <a:ext cx="6231352" cy="4554390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C3C40CE9-FE4D-42A2-A7D5-698BA2AF4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8" y="89250"/>
            <a:ext cx="7334250" cy="6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9" rIns="91415" bIns="45709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 b="1" dirty="0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Thứ</a:t>
            </a:r>
            <a:r>
              <a:rPr lang="en-US" altLang="en-US" sz="2500" b="1" dirty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ngày</a:t>
            </a:r>
            <a:r>
              <a:rPr lang="en-US" altLang="en-US" sz="2500" b="1" dirty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tháng</a:t>
            </a:r>
            <a:r>
              <a:rPr lang="en-US" altLang="en-US" sz="2500" b="1" dirty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năm</a:t>
            </a:r>
            <a:r>
              <a:rPr lang="en-US" altLang="en-US" sz="2500" b="1" dirty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altLang="en-US" sz="2500" b="1" dirty="0" smtClean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2022</a:t>
            </a:r>
            <a:endParaRPr lang="en-US" altLang="en-US" sz="2500" b="1" dirty="0">
              <a:solidFill>
                <a:srgbClr val="0000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/>
          <p:nvPr/>
        </p:nvSpPr>
        <p:spPr>
          <a:xfrm>
            <a:off x="-2337110" y="7624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10" y="37415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95400" y="1205911"/>
            <a:ext cx="32766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800" b="1" u="sng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7630" y="1613799"/>
            <a:ext cx="4192140" cy="191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40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GB" sz="4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GB" sz="4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endParaRPr lang="en-GB" sz="4000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Bờ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khách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CB3FC79-8419-4969-92D0-154198439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8016"/>
            <a:ext cx="3646666" cy="3216314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55C42BC3-D6A5-4ACD-9318-951AA95D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956" y="1786920"/>
            <a:ext cx="27847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Tiết</a:t>
            </a:r>
            <a:r>
              <a:rPr lang="en-US" altLang="zh-CN" sz="9600" dirty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9600" dirty="0" smtClean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7</a:t>
            </a:r>
            <a:endParaRPr lang="zh-CN" altLang="en-US" sz="9600" dirty="0">
              <a:solidFill>
                <a:srgbClr val="00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15421"/>
            <a:ext cx="7772400" cy="39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45646" y="819150"/>
            <a:ext cx="4119357" cy="992543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6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350" y="55520"/>
            <a:ext cx="870114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>
              <a:lnSpc>
                <a:spcPts val="2500"/>
              </a:lnSpc>
            </a:pPr>
            <a:r>
              <a:rPr lang="vi-VN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- viết: 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500" i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500" i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83643" y="1357086"/>
            <a:ext cx="4121757" cy="2765721"/>
            <a:chOff x="1294793" y="1726648"/>
            <a:chExt cx="4121757" cy="2765721"/>
          </a:xfrm>
        </p:grpSpPr>
        <p:grpSp>
          <p:nvGrpSpPr>
            <p:cNvPr id="29" name="Group 28"/>
            <p:cNvGrpSpPr/>
            <p:nvPr/>
          </p:nvGrpSpPr>
          <p:grpSpPr>
            <a:xfrm>
              <a:off x="1295400" y="2917465"/>
              <a:ext cx="4121150" cy="545342"/>
              <a:chOff x="1022350" y="698489"/>
              <a:chExt cx="4121150" cy="54534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022350" y="698489"/>
                <a:ext cx="393065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vi-VN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111111111</a:t>
                </a:r>
                <a:endParaRPr lang="en-US" sz="165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47800" y="82833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Hạ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cánh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reo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mừng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294793" y="1726648"/>
              <a:ext cx="4121757" cy="2765721"/>
              <a:chOff x="1294793" y="1726648"/>
              <a:chExt cx="4121757" cy="276572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295400" y="1726648"/>
                <a:ext cx="4121150" cy="545342"/>
                <a:chOff x="1022350" y="698489"/>
                <a:chExt cx="4121150" cy="54534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Bờ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tre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quanh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hồ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295400" y="2124359"/>
                <a:ext cx="4121150" cy="545342"/>
                <a:chOff x="1022350" y="698489"/>
                <a:chExt cx="4121150" cy="545342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Suō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ngày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đó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khách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295400" y="2517067"/>
                <a:ext cx="4121150" cy="545342"/>
                <a:chOff x="1022350" y="698489"/>
                <a:chExt cx="4121150" cy="545342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MŎ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đàn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cò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bạch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294793" y="3311037"/>
                <a:ext cx="4121757" cy="1181332"/>
                <a:chOff x="1021743" y="698489"/>
                <a:chExt cx="4121757" cy="118133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Tre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chĜ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t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ư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bừng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022350" y="1117821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1021743" y="1525878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447800" y="123572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Nở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đầy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hoa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trắng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93137" y="572188"/>
            <a:ext cx="5059424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333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Bờ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khách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22849" y="1355115"/>
            <a:ext cx="4121151" cy="3578835"/>
            <a:chOff x="1295399" y="1726648"/>
            <a:chExt cx="4121151" cy="3578835"/>
          </a:xfrm>
        </p:grpSpPr>
        <p:grpSp>
          <p:nvGrpSpPr>
            <p:cNvPr id="57" name="Group 56"/>
            <p:cNvGrpSpPr/>
            <p:nvPr/>
          </p:nvGrpSpPr>
          <p:grpSpPr>
            <a:xfrm>
              <a:off x="1295400" y="2917465"/>
              <a:ext cx="4121150" cy="545342"/>
              <a:chOff x="1022350" y="698489"/>
              <a:chExt cx="4121150" cy="545342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022350" y="698489"/>
                <a:ext cx="393065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vi-VN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111111111</a:t>
                </a:r>
                <a:endParaRPr lang="en-US" sz="165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447800" y="82833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Im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</a:t>
                </a:r>
                <a:r>
                  <a:rPr lang="vi-VN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ư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t</a:t>
                </a:r>
                <a:r>
                  <a:rPr lang="vi-VN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ượng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đá.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295399" y="1726648"/>
              <a:ext cx="4121151" cy="3578835"/>
              <a:chOff x="1295399" y="1726648"/>
              <a:chExt cx="4121151" cy="357883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295400" y="1726648"/>
                <a:ext cx="4121150" cy="545342"/>
                <a:chOff x="1022350" y="698489"/>
                <a:chExt cx="4121150" cy="54534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Đến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</a:t>
                  </a:r>
                  <a:r>
                    <a:rPr lang="el-GR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Π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im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lặng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5400" y="2124359"/>
                <a:ext cx="4121150" cy="545342"/>
                <a:chOff x="1022350" y="698489"/>
                <a:chExt cx="4121150" cy="54534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Có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bác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bồ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nông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295400" y="2517067"/>
                <a:ext cx="4121150" cy="545342"/>
                <a:chOff x="1022350" y="698489"/>
                <a:chExt cx="4121150" cy="54534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Đứng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nhìn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mênh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mông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295399" y="3311037"/>
                <a:ext cx="4121151" cy="1994446"/>
                <a:chOff x="1022349" y="698489"/>
                <a:chExt cx="4121151" cy="1994446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1022350" y="698489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Một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chú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bĀ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cá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022349" y="1115981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023788" y="1519383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023788" y="1929336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1023788" y="2338992"/>
                  <a:ext cx="393065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vi-VN" sz="1650" dirty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111111111</a:t>
                  </a:r>
                  <a:endParaRPr lang="en-US" sz="165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1419030" y="1237694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Đỗ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xuống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cành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mềm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419030" y="1653192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Chú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vụt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bay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lên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1452832" y="2068323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Đậu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vào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chỗ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cũ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cxnSp>
        <p:nvCxnSpPr>
          <p:cNvPr id="73" name="Straight Connector 72"/>
          <p:cNvCxnSpPr/>
          <p:nvPr/>
        </p:nvCxnSpPr>
        <p:spPr>
          <a:xfrm>
            <a:off x="4510881" y="1117840"/>
            <a:ext cx="286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466850" y="1754797"/>
            <a:ext cx="285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456606" y="2147505"/>
            <a:ext cx="190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507825" y="2554534"/>
            <a:ext cx="266700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507825" y="2959593"/>
            <a:ext cx="266700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1507825" y="3347412"/>
            <a:ext cx="244775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485900" y="3768864"/>
            <a:ext cx="266700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70958" y="1771818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600297" y="2152336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6200" y="1594837"/>
            <a:ext cx="828446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33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5567545" y="2556594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510572" y="2961653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534792" y="3359789"/>
            <a:ext cx="3326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534792" y="3773069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536546" y="4170351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36546" y="4583800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685800" y="4324350"/>
            <a:ext cx="4111159" cy="742950"/>
          </a:xfrm>
          <a:prstGeom prst="roundRect">
            <a:avLst/>
          </a:prstGeom>
          <a:solidFill>
            <a:srgbClr val="BCE29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33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33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6" name="Picture 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94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2364"/>
            <a:ext cx="2133600" cy="15357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709114"/>
            <a:ext cx="27432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54764" y="1513853"/>
            <a:ext cx="2240933" cy="848610"/>
            <a:chOff x="3048000" y="1513853"/>
            <a:chExt cx="2443422" cy="906830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4577" y="1701217"/>
              <a:ext cx="1076845" cy="71946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54765" y="2568227"/>
            <a:ext cx="2133600" cy="829297"/>
            <a:chOff x="3048000" y="1513853"/>
            <a:chExt cx="2326390" cy="886192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97545" y="1680580"/>
              <a:ext cx="1076845" cy="71946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91895" y="3701701"/>
            <a:ext cx="2442105" cy="838725"/>
            <a:chOff x="2889137" y="1674167"/>
            <a:chExt cx="2485253" cy="89626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97545" y="1850968"/>
              <a:ext cx="1076845" cy="71946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19800" y="1513853"/>
            <a:ext cx="2248600" cy="906898"/>
            <a:chOff x="3048000" y="1513853"/>
            <a:chExt cx="2451781" cy="969117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reo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867400" y="2568227"/>
            <a:ext cx="2401000" cy="870760"/>
            <a:chOff x="2889137" y="1674167"/>
            <a:chExt cx="2443422" cy="930499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55714" y="1885201"/>
              <a:ext cx="1076845" cy="71946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57875" y="3707703"/>
            <a:ext cx="2553574" cy="832723"/>
            <a:chOff x="2889137" y="1674167"/>
            <a:chExt cx="2598692" cy="889852"/>
          </a:xfrm>
        </p:grpSpPr>
        <p:sp>
          <p:nvSpPr>
            <p:cNvPr id="28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9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0984" y="1844554"/>
              <a:ext cx="1076845" cy="719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3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11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20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5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6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7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8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9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0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1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2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CHÉP BÀI VÀO VỞ LUYỆN VIẾT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0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873</Words>
  <Application>Microsoft Office PowerPoint</Application>
  <PresentationFormat>On-screen Show (16:9)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10</cp:revision>
  <dcterms:created xsi:type="dcterms:W3CDTF">2021-11-22T14:50:32Z</dcterms:created>
  <dcterms:modified xsi:type="dcterms:W3CDTF">2021-11-22T16:46:01Z</dcterms:modified>
</cp:coreProperties>
</file>