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5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6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7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8.xml" ContentType="application/vnd.openxmlformats-officedocument.theme+xml"/>
  <Override PartName="/ppt/tags/tag1.xml" ContentType="application/vnd.openxmlformats-officedocument.presentationml.tags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12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  <p:sldMasterId id="2147483679" r:id="rId4"/>
    <p:sldMasterId id="2147483685" r:id="rId5"/>
    <p:sldMasterId id="2147483691" r:id="rId6"/>
    <p:sldMasterId id="2147483697" r:id="rId7"/>
    <p:sldMasterId id="2147483703" r:id="rId8"/>
  </p:sldMasterIdLst>
  <p:notesMasterIdLst>
    <p:notesMasterId r:id="rId22"/>
  </p:notesMasterIdLst>
  <p:sldIdLst>
    <p:sldId id="257" r:id="rId9"/>
    <p:sldId id="260" r:id="rId10"/>
    <p:sldId id="264" r:id="rId11"/>
    <p:sldId id="258" r:id="rId12"/>
    <p:sldId id="259" r:id="rId13"/>
    <p:sldId id="256" r:id="rId14"/>
    <p:sldId id="265" r:id="rId15"/>
    <p:sldId id="266" r:id="rId16"/>
    <p:sldId id="267" r:id="rId17"/>
    <p:sldId id="268" r:id="rId18"/>
    <p:sldId id="269" r:id="rId19"/>
    <p:sldId id="262" r:id="rId20"/>
    <p:sldId id="263" r:id="rId2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3B"/>
    <a:srgbClr val="FF9966"/>
    <a:srgbClr val="FFD0B9"/>
    <a:srgbClr val="AFFFAF"/>
    <a:srgbClr val="00FF00"/>
    <a:srgbClr val="00CC00"/>
    <a:srgbClr val="0043C8"/>
    <a:srgbClr val="777777"/>
    <a:srgbClr val="6AC4EC"/>
    <a:srgbClr val="5CBE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834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5E9FC5-E732-48DE-B6A8-E570EAFFA985}" type="datetimeFigureOut">
              <a:rPr lang="en-US" smtClean="0"/>
              <a:t>23/11/2021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CBBD95-D60C-43FE-A4ED-6247E0964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81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3425">
              <a:defRPr/>
            </a:pPr>
            <a:fld id="{A6837353-30EB-4A48-80EB-173D804AEFBD}" type="slidenum">
              <a:rPr lang="zh-CN" altLang="en-US" smtClean="0">
                <a:solidFill>
                  <a:prstClr val="black"/>
                </a:solidFill>
              </a:rPr>
              <a:pPr defTabSz="913425">
                <a:defRPr/>
              </a:pPr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9498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BBD95-D60C-43FE-A4ED-6247E096406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6534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BBD95-D60C-43FE-A4ED-6247E096406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1838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BBD95-D60C-43FE-A4ED-6247E096406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6143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BBD95-D60C-43FE-A4ED-6247E096406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3083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3425">
              <a:defRPr/>
            </a:pPr>
            <a:fld id="{DEDC1A4F-3F4B-4FDF-86EE-FC94926D40DC}" type="slidenum">
              <a:rPr lang="en-US" smtClean="0">
                <a:solidFill>
                  <a:prstClr val="black"/>
                </a:solidFill>
              </a:rPr>
              <a:pPr defTabSz="913425">
                <a:defRPr/>
              </a:pPr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5348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54AE5-79EF-4ADB-B158-B471E62E83E1}" type="slidenum">
              <a:rPr lang="en-US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1122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3425">
              <a:defRPr/>
            </a:pPr>
            <a:fld id="{7392B679-AE23-4750-8FB0-6513430B8953}" type="slidenum">
              <a:rPr lang="zh-CN" altLang="en-US" smtClean="0">
                <a:solidFill>
                  <a:prstClr val="black"/>
                </a:solidFill>
              </a:rPr>
              <a:pPr defTabSz="913425">
                <a:defRPr/>
              </a:pPr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3491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BBD95-D60C-43FE-A4ED-6247E096406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4796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BBD95-D60C-43FE-A4ED-6247E096406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595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BBD95-D60C-43FE-A4ED-6247E096406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8235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BBD95-D60C-43FE-A4ED-6247E096406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1530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BBD95-D60C-43FE-A4ED-6247E096406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421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7587C-EA7C-45E6-B88C-D45E055754D4}" type="datetimeFigureOut">
              <a:rPr lang="en-US" smtClean="0"/>
              <a:t>23/11/2021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DECB7-C26E-4AB6-9F60-F80ED815B8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241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7587C-EA7C-45E6-B88C-D45E055754D4}" type="datetimeFigureOut">
              <a:rPr lang="en-US" smtClean="0"/>
              <a:t>23/11/2021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DECB7-C26E-4AB6-9F60-F80ED815B8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960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7587C-EA7C-45E6-B88C-D45E055754D4}" type="datetimeFigureOut">
              <a:rPr lang="en-US" smtClean="0"/>
              <a:t>23/11/2021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DECB7-C26E-4AB6-9F60-F80ED815B8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142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086"/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086"/>
              <a:t>2021/11/23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086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086"/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086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070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086"/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086"/>
              <a:t>2021/11/23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086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086"/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086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264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086"/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086"/>
              <a:t>2021/11/23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086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086"/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086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799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086"/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086"/>
              <a:t>2021/11/23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086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086"/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086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438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086"/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086"/>
              <a:t>2021/11/23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086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086"/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086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06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086"/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086"/>
              <a:t>2021/11/23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086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086"/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086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863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086"/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086"/>
              <a:t>2021/11/23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086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086"/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086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768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086"/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086"/>
              <a:t>2021/11/23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086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086"/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086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327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7587C-EA7C-45E6-B88C-D45E055754D4}" type="datetimeFigureOut">
              <a:rPr lang="en-US" smtClean="0"/>
              <a:t>23/11/2021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DECB7-C26E-4AB6-9F60-F80ED815B8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924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086"/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086"/>
              <a:t>2021/11/23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086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086"/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086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60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086"/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086"/>
              <a:t>2021/11/23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086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086"/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086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884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086"/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086"/>
              <a:t>2021/11/23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086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086"/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086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051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8D749347-9CEA-4FD2-89F5-3308BC4285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790"/>
          <a:stretch/>
        </p:blipFill>
        <p:spPr>
          <a:xfrm>
            <a:off x="39" y="10439"/>
            <a:ext cx="9143999" cy="5122623"/>
          </a:xfrm>
          <a:prstGeom prst="rect">
            <a:avLst/>
          </a:prstGeom>
        </p:spPr>
      </p:pic>
      <p:grpSp>
        <p:nvGrpSpPr>
          <p:cNvPr id="3" name="组合 2">
            <a:extLst>
              <a:ext uri="{FF2B5EF4-FFF2-40B4-BE49-F238E27FC236}">
                <a16:creationId xmlns="" xmlns:a16="http://schemas.microsoft.com/office/drawing/2014/main" id="{993A6C05-0815-4B8D-A0DC-C09B75EA3F71}"/>
              </a:ext>
            </a:extLst>
          </p:cNvPr>
          <p:cNvGrpSpPr/>
          <p:nvPr userDrawn="1"/>
        </p:nvGrpSpPr>
        <p:grpSpPr>
          <a:xfrm>
            <a:off x="272142" y="243515"/>
            <a:ext cx="8599714" cy="4656476"/>
            <a:chOff x="762000" y="3854062"/>
            <a:chExt cx="12192000" cy="3003938"/>
          </a:xfrm>
        </p:grpSpPr>
        <p:pic>
          <p:nvPicPr>
            <p:cNvPr id="4" name="图片 3">
              <a:extLst>
                <a:ext uri="{FF2B5EF4-FFF2-40B4-BE49-F238E27FC236}">
                  <a16:creationId xmlns="" xmlns:a16="http://schemas.microsoft.com/office/drawing/2014/main" id="{BB0CFF14-A843-4740-9B9C-1E2CDEB614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11" t="56198"/>
            <a:stretch/>
          </p:blipFill>
          <p:spPr>
            <a:xfrm>
              <a:off x="762000" y="3854062"/>
              <a:ext cx="6096001" cy="3003938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="" xmlns:a16="http://schemas.microsoft.com/office/drawing/2014/main" id="{72385BBB-B2AD-4DDB-9E8C-6EAAF33A00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11" t="56198"/>
            <a:stretch/>
          </p:blipFill>
          <p:spPr>
            <a:xfrm flipH="1">
              <a:off x="6858000" y="3854062"/>
              <a:ext cx="6096000" cy="30039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02203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19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 userDrawn="1"/>
        </p:nvSpPr>
        <p:spPr>
          <a:xfrm>
            <a:off x="8915400" y="4993273"/>
            <a:ext cx="304800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VH</a:t>
            </a:r>
          </a:p>
        </p:txBody>
      </p:sp>
    </p:spTree>
    <p:extLst>
      <p:ext uri="{BB962C8B-B14F-4D97-AF65-F5344CB8AC3E}">
        <p14:creationId xmlns:p14="http://schemas.microsoft.com/office/powerpoint/2010/main" val="2047211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9368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1972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2021/11/23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39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2021/11/23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060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 userDrawn="1"/>
        </p:nvSpPr>
        <p:spPr>
          <a:xfrm>
            <a:off x="8915400" y="4993273"/>
            <a:ext cx="304800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VH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1" y="4933950"/>
            <a:ext cx="914399" cy="209550"/>
          </a:xfrm>
          <a:prstGeom prst="rect">
            <a:avLst/>
          </a:prstGeom>
          <a:solidFill>
            <a:srgbClr val="6AC4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194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7587C-EA7C-45E6-B88C-D45E055754D4}" type="datetimeFigureOut">
              <a:rPr lang="en-US" smtClean="0"/>
              <a:t>23/11/2021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DECB7-C26E-4AB6-9F60-F80ED815B8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595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6357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627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2021/11/23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593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2021/11/23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32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 userDrawn="1"/>
        </p:nvSpPr>
        <p:spPr>
          <a:xfrm>
            <a:off x="1" y="4933950"/>
            <a:ext cx="914399" cy="209550"/>
          </a:xfrm>
          <a:prstGeom prst="rect">
            <a:avLst/>
          </a:prstGeom>
          <a:solidFill>
            <a:srgbClr val="5FC0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8915400" y="4993273"/>
            <a:ext cx="304800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VH</a:t>
            </a:r>
          </a:p>
        </p:txBody>
      </p:sp>
    </p:spTree>
    <p:extLst>
      <p:ext uri="{BB962C8B-B14F-4D97-AF65-F5344CB8AC3E}">
        <p14:creationId xmlns:p14="http://schemas.microsoft.com/office/powerpoint/2010/main" val="3500996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0455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4465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2021/11/23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612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2021/11/23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713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1" y="4933950"/>
            <a:ext cx="914399" cy="209550"/>
          </a:xfrm>
          <a:prstGeom prst="rect">
            <a:avLst/>
          </a:prstGeom>
          <a:solidFill>
            <a:srgbClr val="6AC4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8915400" y="4993273"/>
            <a:ext cx="304800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VH</a:t>
            </a:r>
          </a:p>
        </p:txBody>
      </p:sp>
    </p:spTree>
    <p:extLst>
      <p:ext uri="{BB962C8B-B14F-4D97-AF65-F5344CB8AC3E}">
        <p14:creationId xmlns:p14="http://schemas.microsoft.com/office/powerpoint/2010/main" val="23281665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7587C-EA7C-45E6-B88C-D45E055754D4}" type="datetimeFigureOut">
              <a:rPr lang="en-US" smtClean="0"/>
              <a:t>23/11/2021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DECB7-C26E-4AB6-9F60-F80ED815B8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26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1425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631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2021/11/23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039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2021/11/23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873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1" y="4933950"/>
            <a:ext cx="914399" cy="209550"/>
          </a:xfrm>
          <a:prstGeom prst="rect">
            <a:avLst/>
          </a:prstGeom>
          <a:solidFill>
            <a:srgbClr val="5FC0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 userDrawn="1"/>
        </p:nvSpPr>
        <p:spPr>
          <a:xfrm>
            <a:off x="8915400" y="4993273"/>
            <a:ext cx="304800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VH</a:t>
            </a:r>
          </a:p>
        </p:txBody>
      </p:sp>
    </p:spTree>
    <p:extLst>
      <p:ext uri="{BB962C8B-B14F-4D97-AF65-F5344CB8AC3E}">
        <p14:creationId xmlns:p14="http://schemas.microsoft.com/office/powerpoint/2010/main" val="2981034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3413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3335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2021/11/23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474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2021/11/23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959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143000" y="1390650"/>
            <a:ext cx="6858000" cy="1241822"/>
          </a:xfrm>
        </p:spPr>
        <p:txBody>
          <a:bodyPr lIns="68580" tIns="34290" rIns="68580" bIns="34290" anchor="b">
            <a:normAutofit/>
          </a:bodyPr>
          <a:lstStyle>
            <a:lvl1pPr algn="ctr">
              <a:defRPr sz="54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 lIns="68580" tIns="34290" rIns="68580" bIns="34290">
            <a:normAutofit/>
          </a:bodyPr>
          <a:lstStyle>
            <a:lvl1pPr marL="0" indent="0" algn="ctr">
              <a:buNone/>
              <a:defRPr sz="14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D997B5FA-0921-464F-AAE1-844C04324D75}" type="datetimeFigureOut">
              <a:rPr lang="zh-CN" altLang="en-US" sz="1400">
                <a:solidFill>
                  <a:srgbClr val="000000"/>
                </a:solidFill>
              </a:rPr>
              <a:pPr defTabSz="685800"/>
              <a:t>2021/11/23</a:t>
            </a:fld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 lIns="68580" tIns="34290" rIns="68580" bIns="34290"/>
          <a:lstStyle/>
          <a:p>
            <a:pPr defTabSz="685800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565CE74E-AB26-4998-AD42-012C4C1AD076}" type="slidenum">
              <a:rPr lang="zh-CN" altLang="en-US" sz="1400">
                <a:solidFill>
                  <a:srgbClr val="000000"/>
                </a:solidFill>
              </a:rPr>
              <a:pPr defTabSz="685800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598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7587C-EA7C-45E6-B88C-D45E055754D4}" type="datetimeFigureOut">
              <a:rPr lang="en-US" smtClean="0"/>
              <a:t>23/11/2021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DECB7-C26E-4AB6-9F60-F80ED815B8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930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 lIns="68580" tIns="34290" rIns="68580" bIns="34290"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</p:spPr>
        <p:txBody>
          <a:bodyPr lIns="68580" tIns="34290" rIns="68580" bIns="34290"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760FBDFE-C587-4B4C-A407-44438C67B59E}" type="datetimeFigureOut">
              <a:rPr lang="zh-CN" altLang="en-US" sz="1400">
                <a:solidFill>
                  <a:srgbClr val="000000"/>
                </a:solidFill>
              </a:rPr>
              <a:pPr defTabSz="685800"/>
              <a:t>2021/11/23</a:t>
            </a:fld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 lIns="68580" tIns="34290" rIns="68580" bIns="34290"/>
          <a:lstStyle/>
          <a:p>
            <a:pPr defTabSz="685800"/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49AE70B2-8BF9-45C0-BB95-33D1B9D3A854}" type="slidenum">
              <a:rPr lang="zh-CN" altLang="en-US" sz="1400">
                <a:solidFill>
                  <a:srgbClr val="000000"/>
                </a:solidFill>
              </a:rPr>
              <a:pPr defTabSz="685800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87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20DD7636-5BE1-44BC-BB5F-15739D9E18E1}" type="datetimeFigureOut">
              <a:rPr lang="zh-CN" altLang="en-US" sz="1400">
                <a:solidFill>
                  <a:srgbClr val="000000"/>
                </a:solidFill>
              </a:rPr>
              <a:pPr defTabSz="685800"/>
              <a:t>2021/11/23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 lIns="68580" tIns="34290" rIns="68580" bIns="34290"/>
          <a:lstStyle/>
          <a:p>
            <a:pPr defTabSz="685800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E87C0E1D-24C4-406F-9615-DBDA8D2D1F93}" type="slidenum">
              <a:rPr lang="zh-CN" altLang="en-US" sz="1400">
                <a:solidFill>
                  <a:srgbClr val="000000"/>
                </a:solidFill>
              </a:rPr>
              <a:pPr defTabSz="685800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628650" y="1640583"/>
            <a:ext cx="7886700" cy="1862336"/>
          </a:xfrm>
        </p:spPr>
        <p:txBody>
          <a:bodyPr lIns="68580" tIns="34290" rIns="68580" bIns="34290">
            <a:normAutofit/>
          </a:bodyPr>
          <a:lstStyle>
            <a:lvl1pPr algn="ctr">
              <a:defRPr sz="45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  <p:extLst>
      <p:ext uri="{BB962C8B-B14F-4D97-AF65-F5344CB8AC3E}">
        <p14:creationId xmlns:p14="http://schemas.microsoft.com/office/powerpoint/2010/main" val="2819573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 lIns="68580" tIns="34290" rIns="68580" bIns="34290"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 lIns="68580" tIns="34290" rIns="68580" bIns="3429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 lIns="68580" tIns="34290" rIns="68580" bIns="3429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760FBDFE-C587-4B4C-A407-44438C67B59E}" type="datetimeFigureOut">
              <a:rPr lang="zh-CN" altLang="en-US" sz="1400">
                <a:solidFill>
                  <a:srgbClr val="000000"/>
                </a:solidFill>
              </a:rPr>
              <a:pPr defTabSz="685800"/>
              <a:t>2021/11/23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 lIns="68580" tIns="34290" rIns="68580" bIns="34290"/>
          <a:lstStyle/>
          <a:p>
            <a:pPr defTabSz="685800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49AE70B2-8BF9-45C0-BB95-33D1B9D3A854}" type="slidenum">
              <a:rPr lang="zh-CN" altLang="en-US" sz="1400">
                <a:solidFill>
                  <a:srgbClr val="000000"/>
                </a:solidFill>
              </a:rPr>
              <a:pPr defTabSz="685800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949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 lIns="68580" tIns="34290" rIns="68580" bIns="34290"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308721"/>
            <a:ext cx="3868340" cy="617934"/>
          </a:xfrm>
        </p:spPr>
        <p:txBody>
          <a:bodyPr lIns="68580" tIns="34290" rIns="68580" bIns="34290"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961707"/>
            <a:ext cx="3868340" cy="2680541"/>
          </a:xfrm>
        </p:spPr>
        <p:txBody>
          <a:bodyPr lIns="68580" tIns="34290" rIns="68580" bIns="3429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308721"/>
            <a:ext cx="3887391" cy="617934"/>
          </a:xfrm>
        </p:spPr>
        <p:txBody>
          <a:bodyPr lIns="68580" tIns="34290" rIns="68580" bIns="34290"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961707"/>
            <a:ext cx="3887391" cy="2680541"/>
          </a:xfrm>
        </p:spPr>
        <p:txBody>
          <a:bodyPr lIns="68580" tIns="34290" rIns="68580" bIns="3429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760FBDFE-C587-4B4C-A407-44438C67B59E}" type="datetimeFigureOut">
              <a:rPr lang="zh-CN" altLang="en-US" sz="1400">
                <a:solidFill>
                  <a:srgbClr val="000000"/>
                </a:solidFill>
              </a:rPr>
              <a:pPr defTabSz="685800"/>
              <a:t>2021/11/23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 lIns="68580" tIns="34290" rIns="68580" bIns="34290"/>
          <a:lstStyle/>
          <a:p>
            <a:pPr defTabSz="685800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49AE70B2-8BF9-45C0-BB95-33D1B9D3A854}" type="slidenum">
              <a:rPr lang="zh-CN" altLang="en-US" sz="1400">
                <a:solidFill>
                  <a:srgbClr val="000000"/>
                </a:solidFill>
              </a:rPr>
              <a:pPr defTabSz="685800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764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428875" y="1619250"/>
            <a:ext cx="4286250" cy="1036838"/>
          </a:xfrm>
        </p:spPr>
        <p:txBody>
          <a:bodyPr lIns="68580" tIns="34290" rIns="68580" bIns="34290" anchor="b" anchorCtr="0">
            <a:normAutofit/>
          </a:bodyPr>
          <a:lstStyle>
            <a:lvl1pPr algn="ctr">
              <a:defRPr sz="6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20DD7636-5BE1-44BC-BB5F-15739D9E18E1}" type="datetimeFigureOut">
              <a:rPr lang="zh-CN" altLang="en-US" sz="1400">
                <a:solidFill>
                  <a:srgbClr val="000000"/>
                </a:solidFill>
              </a:rPr>
              <a:pPr defTabSz="685800"/>
              <a:t>2021/11/23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 lIns="68580" tIns="34290" rIns="68580" bIns="34290"/>
          <a:lstStyle/>
          <a:p>
            <a:pPr defTabSz="685800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E87C0E1D-24C4-406F-9615-DBDA8D2D1F93}" type="slidenum">
              <a:rPr lang="zh-CN" altLang="en-US" sz="1400">
                <a:solidFill>
                  <a:srgbClr val="000000"/>
                </a:solidFill>
              </a:rPr>
              <a:pPr defTabSz="685800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2428875" y="2799901"/>
            <a:ext cx="4286250" cy="889453"/>
          </a:xfrm>
        </p:spPr>
        <p:txBody>
          <a:bodyPr lIns="68580" tIns="34290" rIns="68580" bIns="34290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  <p:extLst>
      <p:ext uri="{BB962C8B-B14F-4D97-AF65-F5344CB8AC3E}">
        <p14:creationId xmlns:p14="http://schemas.microsoft.com/office/powerpoint/2010/main" val="3959565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760FBDFE-C587-4B4C-A407-44438C67B59E}" type="datetimeFigureOut">
              <a:rPr lang="zh-CN" altLang="en-US" sz="1400">
                <a:solidFill>
                  <a:srgbClr val="000000"/>
                </a:solidFill>
              </a:rPr>
              <a:pPr defTabSz="685800"/>
              <a:t>2021/11/23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 lIns="68580" tIns="34290" rIns="68580" bIns="34290"/>
          <a:lstStyle/>
          <a:p>
            <a:pPr defTabSz="685800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49AE70B2-8BF9-45C0-BB95-33D1B9D3A854}" type="slidenum">
              <a:rPr lang="zh-CN" altLang="en-US" sz="1400">
                <a:solidFill>
                  <a:srgbClr val="000000"/>
                </a:solidFill>
              </a:rPr>
              <a:pPr defTabSz="685800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380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28650" y="535255"/>
            <a:ext cx="3511241" cy="1071121"/>
          </a:xfrm>
        </p:spPr>
        <p:txBody>
          <a:bodyPr lIns="68580" tIns="34290" rIns="68580" bIns="34290" anchor="t" anchorCtr="0">
            <a:normAutofit/>
          </a:bodyPr>
          <a:lstStyle>
            <a:lvl1pPr>
              <a:defRPr sz="27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4231888" y="535255"/>
            <a:ext cx="4283912" cy="4052700"/>
          </a:xfrm>
        </p:spPr>
        <p:txBody>
          <a:bodyPr lIns="68580" tIns="34290" rIns="68580" bIns="34290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8650" y="1735405"/>
            <a:ext cx="3511241" cy="2858691"/>
          </a:xfrm>
        </p:spPr>
        <p:txBody>
          <a:bodyPr lIns="68580" tIns="34290" rIns="68580" bIns="34290"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9EFD9D74-47D9-4702-A33C-335B63B48DBF}" type="datetimeFigureOut">
              <a:rPr lang="zh-CN" altLang="en-US" sz="1400">
                <a:solidFill>
                  <a:srgbClr val="000000"/>
                </a:solidFill>
              </a:rPr>
              <a:pPr defTabSz="685800"/>
              <a:t>2021/11/23</a:t>
            </a:fld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 lIns="68580" tIns="34290" rIns="68580" bIns="34290"/>
          <a:lstStyle/>
          <a:p>
            <a:pPr defTabSz="685800"/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FABC47A4-756D-490B-A52F-7D9E2C9FC05F}" type="slidenum">
              <a:rPr lang="zh-CN" altLang="en-US" sz="1400">
                <a:solidFill>
                  <a:srgbClr val="000000"/>
                </a:solidFill>
              </a:rPr>
              <a:pPr defTabSz="685800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978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7833674" y="273844"/>
            <a:ext cx="681676" cy="4358879"/>
          </a:xfrm>
        </p:spPr>
        <p:txBody>
          <a:bodyPr vert="eaVert" lIns="68580" tIns="34290" rIns="68580" bIns="34290">
            <a:normAutofit/>
          </a:bodyPr>
          <a:lstStyle>
            <a:lvl1pPr>
              <a:defRPr sz="33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7084832" cy="4358879"/>
          </a:xfrm>
        </p:spPr>
        <p:txBody>
          <a:bodyPr vert="eaVert" lIns="68580" tIns="34290" rIns="68580" bIns="3429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760FBDFE-C587-4B4C-A407-44438C67B59E}" type="datetimeFigureOut">
              <a:rPr lang="zh-CN" altLang="en-US" sz="1400">
                <a:solidFill>
                  <a:srgbClr val="000000"/>
                </a:solidFill>
              </a:rPr>
              <a:pPr defTabSz="685800"/>
              <a:t>2021/11/23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 lIns="68580" tIns="34290" rIns="68580" bIns="34290"/>
          <a:lstStyle/>
          <a:p>
            <a:pPr defTabSz="685800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49AE70B2-8BF9-45C0-BB95-33D1B9D3A854}" type="slidenum">
              <a:rPr lang="zh-CN" altLang="en-US" sz="1400">
                <a:solidFill>
                  <a:srgbClr val="000000"/>
                </a:solidFill>
              </a:rPr>
              <a:pPr defTabSz="685800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006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760FBDFE-C587-4B4C-A407-44438C67B59E}" type="datetimeFigureOut">
              <a:rPr lang="zh-CN" altLang="en-US" sz="1400">
                <a:solidFill>
                  <a:srgbClr val="000000"/>
                </a:solidFill>
              </a:rPr>
              <a:pPr defTabSz="685800"/>
              <a:t>2021/11/23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 lIns="68580" tIns="34290" rIns="68580" bIns="34290"/>
          <a:lstStyle/>
          <a:p>
            <a:pPr defTabSz="685800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49AE70B2-8BF9-45C0-BB95-33D1B9D3A854}" type="slidenum">
              <a:rPr lang="zh-CN" altLang="en-US" sz="1400">
                <a:solidFill>
                  <a:srgbClr val="000000"/>
                </a:solidFill>
              </a:rPr>
              <a:pPr defTabSz="685800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28650" y="413658"/>
            <a:ext cx="7886700" cy="4169228"/>
          </a:xfrm>
        </p:spPr>
        <p:txBody>
          <a:bodyPr lIns="68580" tIns="34290" rIns="68580" bIns="3429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187474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7587C-EA7C-45E6-B88C-D45E055754D4}" type="datetimeFigureOut">
              <a:rPr lang="en-US" smtClean="0"/>
              <a:t>23/11/2021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DECB7-C26E-4AB6-9F60-F80ED815B8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441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7587C-EA7C-45E6-B88C-D45E055754D4}" type="datetimeFigureOut">
              <a:rPr lang="en-US" smtClean="0"/>
              <a:t>23/11/2021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DECB7-C26E-4AB6-9F60-F80ED815B8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029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7587C-EA7C-45E6-B88C-D45E055754D4}" type="datetimeFigureOut">
              <a:rPr lang="en-US" smtClean="0"/>
              <a:t>23/11/2021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DECB7-C26E-4AB6-9F60-F80ED815B8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051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7587C-EA7C-45E6-B88C-D45E055754D4}" type="datetimeFigureOut">
              <a:rPr lang="en-US" smtClean="0"/>
              <a:t>23/11/2021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DECB7-C26E-4AB6-9F60-F80ED815B8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126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6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1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6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41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43.xml"/><Relationship Id="rId4" Type="http://schemas.openxmlformats.org/officeDocument/2006/relationships/slideLayout" Target="../slideLayouts/slideLayout4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46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theme" Target="../theme/theme8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67587C-EA7C-45E6-B88C-D45E055754D4}" type="datetimeFigureOut">
              <a:rPr lang="en-US" smtClean="0"/>
              <a:t>23/11/2021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CDECB7-C26E-4AB6-9F60-F80ED815B8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384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03442CBB-A7AB-40B6-AD55-4FFC03C070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23/11/2021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7916838F-C1EC-49C7-808B-1059FBC321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233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121810" tIns="60905" rIns="121810" bIns="60905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2"/>
            <a:ext cx="8229600" cy="3394472"/>
          </a:xfrm>
          <a:prstGeom prst="rect">
            <a:avLst/>
          </a:prstGeom>
        </p:spPr>
        <p:txBody>
          <a:bodyPr vert="horz" lIns="121810" tIns="60905" rIns="121810" bIns="60905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5"/>
            <a:ext cx="2133600" cy="273844"/>
          </a:xfrm>
          <a:prstGeom prst="rect">
            <a:avLst/>
          </a:prstGeom>
        </p:spPr>
        <p:txBody>
          <a:bodyPr vert="horz" lIns="121810" tIns="60905" rIns="121810" bIns="60905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pPr defTabSz="913478"/>
            <a:fld id="{530820CF-B880-4189-942D-D702A7CBA730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913478"/>
              <a:t>2021/11/23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5"/>
            <a:ext cx="2895600" cy="273844"/>
          </a:xfrm>
          <a:prstGeom prst="rect">
            <a:avLst/>
          </a:prstGeom>
        </p:spPr>
        <p:txBody>
          <a:bodyPr vert="horz" lIns="121810" tIns="60905" rIns="121810" bIns="60905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pPr defTabSz="913478"/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5"/>
            <a:ext cx="2133600" cy="273844"/>
          </a:xfrm>
          <a:prstGeom prst="rect">
            <a:avLst/>
          </a:prstGeom>
        </p:spPr>
        <p:txBody>
          <a:bodyPr vert="horz" lIns="121810" tIns="60905" rIns="121810" bIns="60905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pPr defTabSz="913478"/>
            <a:fld id="{0C913308-F349-4B6D-A68A-DD1791B4A57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913478"/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23133" y="3407339"/>
            <a:ext cx="3620909" cy="173775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="" xmlns:a16="http://schemas.microsoft.com/office/drawing/2014/main" id="{42643604-4AA1-431F-A3FD-A92279CD9E87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8" tIns="45679" rIns="91358" bIns="45679" rtlCol="0" anchor="ctr"/>
          <a:lstStyle/>
          <a:p>
            <a:pPr algn="ctr" defTabSz="913478"/>
            <a:endParaRPr lang="zh-CN" altLang="en-US" dirty="0">
              <a:solidFill>
                <a:srgbClr val="FFFFFF"/>
              </a:solidFill>
              <a:latin typeface="inpin heiti" charset="-122"/>
              <a:ea typeface="inpin heit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67153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defTabSz="913478" rtl="0" eaLnBrk="1" latinLnBrk="0" hangingPunct="1">
        <a:spcBef>
          <a:spcPct val="0"/>
        </a:spcBef>
        <a:buNone/>
        <a:defRPr sz="4425" b="0" i="0" kern="1200">
          <a:solidFill>
            <a:schemeClr val="tx1"/>
          </a:solidFill>
          <a:latin typeface="inpin heiti" charset="-122"/>
          <a:ea typeface="inpin heiti" charset="-122"/>
          <a:cs typeface="+mj-cs"/>
        </a:defRPr>
      </a:lvl1pPr>
    </p:titleStyle>
    <p:bodyStyle>
      <a:lvl1pPr marL="342533" indent="-342533" algn="l" defTabSz="913478" rtl="0" eaLnBrk="1" latinLnBrk="0" hangingPunct="1">
        <a:spcBef>
          <a:spcPct val="20000"/>
        </a:spcBef>
        <a:buFont typeface="Arial" pitchFamily="34" charset="0"/>
        <a:buChar char="•"/>
        <a:defRPr sz="3225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1pPr>
      <a:lvl2pPr marL="742211" indent="-285463" algn="l" defTabSz="913478" rtl="0" eaLnBrk="1" latinLnBrk="0" hangingPunct="1">
        <a:spcBef>
          <a:spcPct val="20000"/>
        </a:spcBef>
        <a:buFont typeface="Arial" pitchFamily="34" charset="0"/>
        <a:buChar char="–"/>
        <a:defRPr sz="2775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2pPr>
      <a:lvl3pPr marL="1141832" indent="-228354" algn="l" defTabSz="913478" rtl="0" eaLnBrk="1" latinLnBrk="0" hangingPunct="1">
        <a:spcBef>
          <a:spcPct val="20000"/>
        </a:spcBef>
        <a:buFont typeface="Arial" pitchFamily="34" charset="0"/>
        <a:buChar char="•"/>
        <a:defRPr sz="24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3pPr>
      <a:lvl4pPr marL="1598560" indent="-228354" algn="l" defTabSz="913478" rtl="0" eaLnBrk="1" latinLnBrk="0" hangingPunct="1">
        <a:spcBef>
          <a:spcPct val="20000"/>
        </a:spcBef>
        <a:buFont typeface="Arial" pitchFamily="34" charset="0"/>
        <a:buChar char="–"/>
        <a:defRPr sz="2025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4pPr>
      <a:lvl5pPr marL="2055308" indent="-228354" algn="l" defTabSz="913478" rtl="0" eaLnBrk="1" latinLnBrk="0" hangingPunct="1">
        <a:spcBef>
          <a:spcPct val="20000"/>
        </a:spcBef>
        <a:buFont typeface="Arial" pitchFamily="34" charset="0"/>
        <a:buChar char="»"/>
        <a:defRPr sz="2025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5pPr>
      <a:lvl6pPr marL="2512017" indent="-228354" algn="l" defTabSz="913478" rtl="0" eaLnBrk="1" latinLnBrk="0" hangingPunct="1">
        <a:spcBef>
          <a:spcPct val="20000"/>
        </a:spcBef>
        <a:buFont typeface="Arial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6pPr>
      <a:lvl7pPr marL="2968766" indent="-228354" algn="l" defTabSz="913478" rtl="0" eaLnBrk="1" latinLnBrk="0" hangingPunct="1">
        <a:spcBef>
          <a:spcPct val="20000"/>
        </a:spcBef>
        <a:buFont typeface="Arial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7pPr>
      <a:lvl8pPr marL="3425495" indent="-228354" algn="l" defTabSz="913478" rtl="0" eaLnBrk="1" latinLnBrk="0" hangingPunct="1">
        <a:spcBef>
          <a:spcPct val="20000"/>
        </a:spcBef>
        <a:buFont typeface="Arial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8pPr>
      <a:lvl9pPr marL="3882223" indent="-228354" algn="l" defTabSz="913478" rtl="0" eaLnBrk="1" latinLnBrk="0" hangingPunct="1">
        <a:spcBef>
          <a:spcPct val="20000"/>
        </a:spcBef>
        <a:buFont typeface="Arial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4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10" algn="l" defTabSz="9134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78" algn="l" defTabSz="9134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206" algn="l" defTabSz="9134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954" algn="l" defTabSz="9134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663" algn="l" defTabSz="9134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373" algn="l" defTabSz="9134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120" algn="l" defTabSz="9134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855" algn="l" defTabSz="9134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121818" tIns="60909" rIns="121818" bIns="60909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2"/>
            <a:ext cx="8229600" cy="3394472"/>
          </a:xfrm>
          <a:prstGeom prst="rect">
            <a:avLst/>
          </a:prstGeom>
        </p:spPr>
        <p:txBody>
          <a:bodyPr vert="horz" lIns="121818" tIns="60909" rIns="121818" bIns="60909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5"/>
            <a:ext cx="2133600" cy="273844"/>
          </a:xfrm>
          <a:prstGeom prst="rect">
            <a:avLst/>
          </a:prstGeom>
        </p:spPr>
        <p:txBody>
          <a:bodyPr vert="horz" lIns="121818" tIns="60909" rIns="121818" bIns="60909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pPr defTabSz="913545"/>
            <a:fld id="{530820CF-B880-4189-942D-D702A7CBA730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913545"/>
              <a:t>2021/11/23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5"/>
            <a:ext cx="2895600" cy="273844"/>
          </a:xfrm>
          <a:prstGeom prst="rect">
            <a:avLst/>
          </a:prstGeom>
        </p:spPr>
        <p:txBody>
          <a:bodyPr vert="horz" lIns="121818" tIns="60909" rIns="121818" bIns="60909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pPr defTabSz="913545"/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5"/>
            <a:ext cx="2133600" cy="273844"/>
          </a:xfrm>
          <a:prstGeom prst="rect">
            <a:avLst/>
          </a:prstGeom>
        </p:spPr>
        <p:txBody>
          <a:bodyPr vert="horz" lIns="121818" tIns="60909" rIns="121818" bIns="60909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pPr defTabSz="913545"/>
            <a:fld id="{0C913308-F349-4B6D-A68A-DD1791B4A57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913545"/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23130" y="3407339"/>
            <a:ext cx="3620909" cy="173775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="" xmlns:a16="http://schemas.microsoft.com/office/drawing/2014/main" id="{42643604-4AA1-431F-A3FD-A92279CD9E87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4" tIns="45682" rIns="91364" bIns="45682" rtlCol="0" anchor="ctr"/>
          <a:lstStyle/>
          <a:p>
            <a:pPr algn="ctr" defTabSz="913545"/>
            <a:endParaRPr lang="zh-CN" altLang="en-US" dirty="0">
              <a:solidFill>
                <a:srgbClr val="FFFFFF"/>
              </a:solidFill>
              <a:latin typeface="inpin heiti" charset="-122"/>
              <a:ea typeface="inpin heit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18382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defTabSz="913545" rtl="0" eaLnBrk="1" latinLnBrk="0" hangingPunct="1">
        <a:spcBef>
          <a:spcPct val="0"/>
        </a:spcBef>
        <a:buNone/>
        <a:defRPr sz="4425" b="0" i="0" kern="1200">
          <a:solidFill>
            <a:schemeClr val="tx1"/>
          </a:solidFill>
          <a:latin typeface="inpin heiti" charset="-122"/>
          <a:ea typeface="inpin heiti" charset="-122"/>
          <a:cs typeface="+mj-cs"/>
        </a:defRPr>
      </a:lvl1pPr>
    </p:titleStyle>
    <p:bodyStyle>
      <a:lvl1pPr marL="342560" indent="-342560" algn="l" defTabSz="913545" rtl="0" eaLnBrk="1" latinLnBrk="0" hangingPunct="1">
        <a:spcBef>
          <a:spcPct val="20000"/>
        </a:spcBef>
        <a:buFont typeface="Arial" pitchFamily="34" charset="0"/>
        <a:buChar char="•"/>
        <a:defRPr sz="3225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1pPr>
      <a:lvl2pPr marL="742265" indent="-285484" algn="l" defTabSz="913545" rtl="0" eaLnBrk="1" latinLnBrk="0" hangingPunct="1">
        <a:spcBef>
          <a:spcPct val="20000"/>
        </a:spcBef>
        <a:buFont typeface="Arial" pitchFamily="34" charset="0"/>
        <a:buChar char="–"/>
        <a:defRPr sz="2775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2pPr>
      <a:lvl3pPr marL="1141918" indent="-228372" algn="l" defTabSz="913545" rtl="0" eaLnBrk="1" latinLnBrk="0" hangingPunct="1">
        <a:spcBef>
          <a:spcPct val="20000"/>
        </a:spcBef>
        <a:buFont typeface="Arial" pitchFamily="34" charset="0"/>
        <a:buChar char="•"/>
        <a:defRPr sz="24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3pPr>
      <a:lvl4pPr marL="1598680" indent="-228372" algn="l" defTabSz="913545" rtl="0" eaLnBrk="1" latinLnBrk="0" hangingPunct="1">
        <a:spcBef>
          <a:spcPct val="20000"/>
        </a:spcBef>
        <a:buFont typeface="Arial" pitchFamily="34" charset="0"/>
        <a:buChar char="–"/>
        <a:defRPr sz="2025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4pPr>
      <a:lvl5pPr marL="2055461" indent="-228372" algn="l" defTabSz="913545" rtl="0" eaLnBrk="1" latinLnBrk="0" hangingPunct="1">
        <a:spcBef>
          <a:spcPct val="20000"/>
        </a:spcBef>
        <a:buFont typeface="Arial" pitchFamily="34" charset="0"/>
        <a:buChar char="»"/>
        <a:defRPr sz="2025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5pPr>
      <a:lvl6pPr marL="2512206" indent="-228372" algn="l" defTabSz="913545" rtl="0" eaLnBrk="1" latinLnBrk="0" hangingPunct="1">
        <a:spcBef>
          <a:spcPct val="20000"/>
        </a:spcBef>
        <a:buFont typeface="Arial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6pPr>
      <a:lvl7pPr marL="2968988" indent="-228372" algn="l" defTabSz="913545" rtl="0" eaLnBrk="1" latinLnBrk="0" hangingPunct="1">
        <a:spcBef>
          <a:spcPct val="20000"/>
        </a:spcBef>
        <a:buFont typeface="Arial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7pPr>
      <a:lvl8pPr marL="3425751" indent="-228372" algn="l" defTabSz="913545" rtl="0" eaLnBrk="1" latinLnBrk="0" hangingPunct="1">
        <a:spcBef>
          <a:spcPct val="20000"/>
        </a:spcBef>
        <a:buFont typeface="Arial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8pPr>
      <a:lvl9pPr marL="3882514" indent="-228372" algn="l" defTabSz="913545" rtl="0" eaLnBrk="1" latinLnBrk="0" hangingPunct="1">
        <a:spcBef>
          <a:spcPct val="20000"/>
        </a:spcBef>
        <a:buFont typeface="Arial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46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45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08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089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834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580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360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128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121802" tIns="60901" rIns="121802" bIns="60901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2"/>
            <a:ext cx="8229600" cy="3394472"/>
          </a:xfrm>
          <a:prstGeom prst="rect">
            <a:avLst/>
          </a:prstGeom>
        </p:spPr>
        <p:txBody>
          <a:bodyPr vert="horz" lIns="121802" tIns="60901" rIns="121802" bIns="60901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5"/>
            <a:ext cx="2133600" cy="273844"/>
          </a:xfrm>
          <a:prstGeom prst="rect">
            <a:avLst/>
          </a:prstGeom>
        </p:spPr>
        <p:txBody>
          <a:bodyPr vert="horz" lIns="121802" tIns="60901" rIns="121802" bIns="60901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pPr defTabSz="913410"/>
            <a:fld id="{530820CF-B880-4189-942D-D702A7CBA730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913410"/>
              <a:t>2021/11/23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5"/>
            <a:ext cx="2895600" cy="273844"/>
          </a:xfrm>
          <a:prstGeom prst="rect">
            <a:avLst/>
          </a:prstGeom>
        </p:spPr>
        <p:txBody>
          <a:bodyPr vert="horz" lIns="121802" tIns="60901" rIns="121802" bIns="60901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pPr defTabSz="913410"/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5"/>
            <a:ext cx="2133600" cy="273844"/>
          </a:xfrm>
          <a:prstGeom prst="rect">
            <a:avLst/>
          </a:prstGeom>
        </p:spPr>
        <p:txBody>
          <a:bodyPr vert="horz" lIns="121802" tIns="60901" rIns="121802" bIns="60901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pPr defTabSz="913410"/>
            <a:fld id="{0C913308-F349-4B6D-A68A-DD1791B4A57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913410"/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23136" y="3407339"/>
            <a:ext cx="3620909" cy="173775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="" xmlns:a16="http://schemas.microsoft.com/office/drawing/2014/main" id="{42643604-4AA1-431F-A3FD-A92279CD9E87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2" tIns="45676" rIns="91352" bIns="45676" rtlCol="0" anchor="ctr"/>
          <a:lstStyle/>
          <a:p>
            <a:pPr algn="ctr" defTabSz="913410"/>
            <a:endParaRPr lang="zh-CN" altLang="en-US" dirty="0">
              <a:solidFill>
                <a:srgbClr val="FFFFFF"/>
              </a:solidFill>
              <a:latin typeface="inpin heiti" charset="-122"/>
              <a:ea typeface="inpin heit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1394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defTabSz="913410" rtl="0" eaLnBrk="1" latinLnBrk="0" hangingPunct="1">
        <a:spcBef>
          <a:spcPct val="0"/>
        </a:spcBef>
        <a:buNone/>
        <a:defRPr sz="4425" b="0" i="0" kern="1200">
          <a:solidFill>
            <a:schemeClr val="tx1"/>
          </a:solidFill>
          <a:latin typeface="inpin heiti" charset="-122"/>
          <a:ea typeface="inpin heiti" charset="-122"/>
          <a:cs typeface="+mj-cs"/>
        </a:defRPr>
      </a:lvl1pPr>
    </p:titleStyle>
    <p:bodyStyle>
      <a:lvl1pPr marL="342506" indent="-342506" algn="l" defTabSz="913410" rtl="0" eaLnBrk="1" latinLnBrk="0" hangingPunct="1">
        <a:spcBef>
          <a:spcPct val="20000"/>
        </a:spcBef>
        <a:buFont typeface="Arial" pitchFamily="34" charset="0"/>
        <a:buChar char="•"/>
        <a:defRPr sz="3225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1pPr>
      <a:lvl2pPr marL="742157" indent="-285442" algn="l" defTabSz="913410" rtl="0" eaLnBrk="1" latinLnBrk="0" hangingPunct="1">
        <a:spcBef>
          <a:spcPct val="20000"/>
        </a:spcBef>
        <a:buFont typeface="Arial" pitchFamily="34" charset="0"/>
        <a:buChar char="–"/>
        <a:defRPr sz="2775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2pPr>
      <a:lvl3pPr marL="1141747" indent="-228336" algn="l" defTabSz="913410" rtl="0" eaLnBrk="1" latinLnBrk="0" hangingPunct="1">
        <a:spcBef>
          <a:spcPct val="20000"/>
        </a:spcBef>
        <a:buFont typeface="Arial" pitchFamily="34" charset="0"/>
        <a:buChar char="•"/>
        <a:defRPr sz="24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3pPr>
      <a:lvl4pPr marL="1598440" indent="-228336" algn="l" defTabSz="913410" rtl="0" eaLnBrk="1" latinLnBrk="0" hangingPunct="1">
        <a:spcBef>
          <a:spcPct val="20000"/>
        </a:spcBef>
        <a:buFont typeface="Arial" pitchFamily="34" charset="0"/>
        <a:buChar char="–"/>
        <a:defRPr sz="2025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4pPr>
      <a:lvl5pPr marL="2055155" indent="-228336" algn="l" defTabSz="913410" rtl="0" eaLnBrk="1" latinLnBrk="0" hangingPunct="1">
        <a:spcBef>
          <a:spcPct val="20000"/>
        </a:spcBef>
        <a:buFont typeface="Arial" pitchFamily="34" charset="0"/>
        <a:buChar char="»"/>
        <a:defRPr sz="2025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5pPr>
      <a:lvl6pPr marL="2511828" indent="-228336" algn="l" defTabSz="913410" rtl="0" eaLnBrk="1" latinLnBrk="0" hangingPunct="1">
        <a:spcBef>
          <a:spcPct val="20000"/>
        </a:spcBef>
        <a:buFont typeface="Arial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6pPr>
      <a:lvl7pPr marL="2968544" indent="-228336" algn="l" defTabSz="913410" rtl="0" eaLnBrk="1" latinLnBrk="0" hangingPunct="1">
        <a:spcBef>
          <a:spcPct val="20000"/>
        </a:spcBef>
        <a:buFont typeface="Arial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7pPr>
      <a:lvl8pPr marL="3425238" indent="-228336" algn="l" defTabSz="913410" rtl="0" eaLnBrk="1" latinLnBrk="0" hangingPunct="1">
        <a:spcBef>
          <a:spcPct val="20000"/>
        </a:spcBef>
        <a:buFont typeface="Arial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8pPr>
      <a:lvl9pPr marL="3881932" indent="-228336" algn="l" defTabSz="913410" rtl="0" eaLnBrk="1" latinLnBrk="0" hangingPunct="1">
        <a:spcBef>
          <a:spcPct val="20000"/>
        </a:spcBef>
        <a:buFont typeface="Arial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4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74" algn="l" defTabSz="9134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10" algn="l" defTabSz="9134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04" algn="l" defTabSz="9134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19" algn="l" defTabSz="9134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492" algn="l" defTabSz="9134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166" algn="l" defTabSz="9134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880" algn="l" defTabSz="9134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582" algn="l" defTabSz="9134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121864" tIns="60932" rIns="121864" bIns="60932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2"/>
            <a:ext cx="8229600" cy="3394472"/>
          </a:xfrm>
          <a:prstGeom prst="rect">
            <a:avLst/>
          </a:prstGeom>
        </p:spPr>
        <p:txBody>
          <a:bodyPr vert="horz" lIns="121864" tIns="60932" rIns="121864" bIns="60932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5"/>
            <a:ext cx="2133600" cy="273844"/>
          </a:xfrm>
          <a:prstGeom prst="rect">
            <a:avLst/>
          </a:prstGeom>
        </p:spPr>
        <p:txBody>
          <a:bodyPr vert="horz" lIns="121864" tIns="60932" rIns="121864" bIns="60932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pPr defTabSz="913928"/>
            <a:fld id="{530820CF-B880-4189-942D-D702A7CBA730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913928"/>
              <a:t>2021/11/23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5"/>
            <a:ext cx="2895600" cy="273844"/>
          </a:xfrm>
          <a:prstGeom prst="rect">
            <a:avLst/>
          </a:prstGeom>
        </p:spPr>
        <p:txBody>
          <a:bodyPr vert="horz" lIns="121864" tIns="60932" rIns="121864" bIns="60932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pPr defTabSz="913928"/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5"/>
            <a:ext cx="2133600" cy="273844"/>
          </a:xfrm>
          <a:prstGeom prst="rect">
            <a:avLst/>
          </a:prstGeom>
        </p:spPr>
        <p:txBody>
          <a:bodyPr vert="horz" lIns="121864" tIns="60932" rIns="121864" bIns="60932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pPr defTabSz="913928"/>
            <a:fld id="{0C913308-F349-4B6D-A68A-DD1791B4A57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913928"/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23113" y="3407339"/>
            <a:ext cx="3620909" cy="173775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="" xmlns:a16="http://schemas.microsoft.com/office/drawing/2014/main" id="{42643604-4AA1-431F-A3FD-A92279CD9E87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699" rIns="91398" bIns="45699" rtlCol="0" anchor="ctr"/>
          <a:lstStyle/>
          <a:p>
            <a:pPr algn="ctr" defTabSz="913928"/>
            <a:endParaRPr lang="zh-CN" altLang="en-US" dirty="0">
              <a:solidFill>
                <a:srgbClr val="FFFFFF"/>
              </a:solidFill>
              <a:latin typeface="inpin heiti" charset="-122"/>
              <a:ea typeface="inpin heit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89175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defTabSz="913928" rtl="0" eaLnBrk="1" latinLnBrk="0" hangingPunct="1">
        <a:spcBef>
          <a:spcPct val="0"/>
        </a:spcBef>
        <a:buNone/>
        <a:defRPr sz="4425" b="0" i="0" kern="1200">
          <a:solidFill>
            <a:schemeClr val="tx1"/>
          </a:solidFill>
          <a:latin typeface="inpin heiti" charset="-122"/>
          <a:ea typeface="inpin heiti" charset="-122"/>
          <a:cs typeface="+mj-cs"/>
        </a:defRPr>
      </a:lvl1pPr>
    </p:titleStyle>
    <p:bodyStyle>
      <a:lvl1pPr marL="342713" indent="-342713" algn="l" defTabSz="913928" rtl="0" eaLnBrk="1" latinLnBrk="0" hangingPunct="1">
        <a:spcBef>
          <a:spcPct val="20000"/>
        </a:spcBef>
        <a:buFont typeface="Arial" pitchFamily="34" charset="0"/>
        <a:buChar char="•"/>
        <a:defRPr sz="3225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1pPr>
      <a:lvl2pPr marL="742571" indent="-285603" algn="l" defTabSz="913928" rtl="0" eaLnBrk="1" latinLnBrk="0" hangingPunct="1">
        <a:spcBef>
          <a:spcPct val="20000"/>
        </a:spcBef>
        <a:buFont typeface="Arial" pitchFamily="34" charset="0"/>
        <a:buChar char="–"/>
        <a:defRPr sz="2775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2pPr>
      <a:lvl3pPr marL="1142402" indent="-228474" algn="l" defTabSz="913928" rtl="0" eaLnBrk="1" latinLnBrk="0" hangingPunct="1">
        <a:spcBef>
          <a:spcPct val="20000"/>
        </a:spcBef>
        <a:buFont typeface="Arial" pitchFamily="34" charset="0"/>
        <a:buChar char="•"/>
        <a:defRPr sz="24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3pPr>
      <a:lvl4pPr marL="1599360" indent="-228474" algn="l" defTabSz="913928" rtl="0" eaLnBrk="1" latinLnBrk="0" hangingPunct="1">
        <a:spcBef>
          <a:spcPct val="20000"/>
        </a:spcBef>
        <a:buFont typeface="Arial" pitchFamily="34" charset="0"/>
        <a:buChar char="–"/>
        <a:defRPr sz="2025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4pPr>
      <a:lvl5pPr marL="2056328" indent="-228474" algn="l" defTabSz="913928" rtl="0" eaLnBrk="1" latinLnBrk="0" hangingPunct="1">
        <a:spcBef>
          <a:spcPct val="20000"/>
        </a:spcBef>
        <a:buFont typeface="Arial" pitchFamily="34" charset="0"/>
        <a:buChar char="»"/>
        <a:defRPr sz="2025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5pPr>
      <a:lvl6pPr marL="2513277" indent="-228474" algn="l" defTabSz="913928" rtl="0" eaLnBrk="1" latinLnBrk="0" hangingPunct="1">
        <a:spcBef>
          <a:spcPct val="20000"/>
        </a:spcBef>
        <a:buFont typeface="Arial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6pPr>
      <a:lvl7pPr marL="2970246" indent="-228474" algn="l" defTabSz="913928" rtl="0" eaLnBrk="1" latinLnBrk="0" hangingPunct="1">
        <a:spcBef>
          <a:spcPct val="20000"/>
        </a:spcBef>
        <a:buFont typeface="Arial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7pPr>
      <a:lvl8pPr marL="3427205" indent="-228474" algn="l" defTabSz="913928" rtl="0" eaLnBrk="1" latinLnBrk="0" hangingPunct="1">
        <a:spcBef>
          <a:spcPct val="20000"/>
        </a:spcBef>
        <a:buFont typeface="Arial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8pPr>
      <a:lvl9pPr marL="3884163" indent="-228474" algn="l" defTabSz="913928" rtl="0" eaLnBrk="1" latinLnBrk="0" hangingPunct="1">
        <a:spcBef>
          <a:spcPct val="20000"/>
        </a:spcBef>
        <a:buFont typeface="Arial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9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50" algn="l" defTabSz="9139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28" algn="l" defTabSz="9139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86" algn="l" defTabSz="9139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54" algn="l" defTabSz="9139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03" algn="l" defTabSz="9139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753" algn="l" defTabSz="9139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720" algn="l" defTabSz="9139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679" algn="l" defTabSz="9139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121880" tIns="60940" rIns="121880" bIns="6094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2"/>
            <a:ext cx="8229600" cy="3394472"/>
          </a:xfrm>
          <a:prstGeom prst="rect">
            <a:avLst/>
          </a:prstGeom>
        </p:spPr>
        <p:txBody>
          <a:bodyPr vert="horz" lIns="121880" tIns="60940" rIns="121880" bIns="6094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5"/>
            <a:ext cx="2133600" cy="273844"/>
          </a:xfrm>
          <a:prstGeom prst="rect">
            <a:avLst/>
          </a:prstGeom>
        </p:spPr>
        <p:txBody>
          <a:bodyPr vert="horz" lIns="121880" tIns="60940" rIns="121880" bIns="6094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pPr defTabSz="914063"/>
            <a:fld id="{530820CF-B880-4189-942D-D702A7CBA730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914063"/>
              <a:t>2021/11/23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5"/>
            <a:ext cx="2895600" cy="273844"/>
          </a:xfrm>
          <a:prstGeom prst="rect">
            <a:avLst/>
          </a:prstGeom>
        </p:spPr>
        <p:txBody>
          <a:bodyPr vert="horz" lIns="121880" tIns="60940" rIns="121880" bIns="6094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pPr defTabSz="914063"/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5"/>
            <a:ext cx="2133600" cy="273844"/>
          </a:xfrm>
          <a:prstGeom prst="rect">
            <a:avLst/>
          </a:prstGeom>
        </p:spPr>
        <p:txBody>
          <a:bodyPr vert="horz" lIns="121880" tIns="60940" rIns="121880" bIns="6094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pPr defTabSz="914063"/>
            <a:fld id="{0C913308-F349-4B6D-A68A-DD1791B4A57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914063"/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23107" y="3407339"/>
            <a:ext cx="3620909" cy="173775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="" xmlns:a16="http://schemas.microsoft.com/office/drawing/2014/main" id="{42643604-4AA1-431F-A3FD-A92279CD9E87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 defTabSz="914063"/>
            <a:endParaRPr lang="zh-CN" altLang="en-US" dirty="0">
              <a:solidFill>
                <a:srgbClr val="FFFFFF"/>
              </a:solidFill>
              <a:latin typeface="inpin heiti" charset="-122"/>
              <a:ea typeface="inpin heit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73842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defTabSz="914063" rtl="0" eaLnBrk="1" latinLnBrk="0" hangingPunct="1">
        <a:spcBef>
          <a:spcPct val="0"/>
        </a:spcBef>
        <a:buNone/>
        <a:defRPr sz="4425" b="0" i="0" kern="1200">
          <a:solidFill>
            <a:schemeClr val="tx1"/>
          </a:solidFill>
          <a:latin typeface="inpin heiti" charset="-122"/>
          <a:ea typeface="inpin heiti" charset="-122"/>
          <a:cs typeface="+mj-cs"/>
        </a:defRPr>
      </a:lvl1pPr>
    </p:titleStyle>
    <p:bodyStyle>
      <a:lvl1pPr marL="342767" indent="-342767" algn="l" defTabSz="914063" rtl="0" eaLnBrk="1" latinLnBrk="0" hangingPunct="1">
        <a:spcBef>
          <a:spcPct val="20000"/>
        </a:spcBef>
        <a:buFont typeface="Arial" pitchFamily="34" charset="0"/>
        <a:buChar char="•"/>
        <a:defRPr sz="3225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1pPr>
      <a:lvl2pPr marL="742679" indent="-285645" algn="l" defTabSz="914063" rtl="0" eaLnBrk="1" latinLnBrk="0" hangingPunct="1">
        <a:spcBef>
          <a:spcPct val="20000"/>
        </a:spcBef>
        <a:buFont typeface="Arial" pitchFamily="34" charset="0"/>
        <a:buChar char="–"/>
        <a:defRPr sz="2775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2pPr>
      <a:lvl3pPr marL="1142573" indent="-228510" algn="l" defTabSz="914063" rtl="0" eaLnBrk="1" latinLnBrk="0" hangingPunct="1">
        <a:spcBef>
          <a:spcPct val="20000"/>
        </a:spcBef>
        <a:buFont typeface="Arial" pitchFamily="34" charset="0"/>
        <a:buChar char="•"/>
        <a:defRPr sz="24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3pPr>
      <a:lvl4pPr marL="1599600" indent="-228510" algn="l" defTabSz="914063" rtl="0" eaLnBrk="1" latinLnBrk="0" hangingPunct="1">
        <a:spcBef>
          <a:spcPct val="20000"/>
        </a:spcBef>
        <a:buFont typeface="Arial" pitchFamily="34" charset="0"/>
        <a:buChar char="–"/>
        <a:defRPr sz="2025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4pPr>
      <a:lvl5pPr marL="2056634" indent="-228510" algn="l" defTabSz="914063" rtl="0" eaLnBrk="1" latinLnBrk="0" hangingPunct="1">
        <a:spcBef>
          <a:spcPct val="20000"/>
        </a:spcBef>
        <a:buFont typeface="Arial" pitchFamily="34" charset="0"/>
        <a:buChar char="»"/>
        <a:defRPr sz="2025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5pPr>
      <a:lvl6pPr marL="2513655" indent="-228510" algn="l" defTabSz="914063" rtl="0" eaLnBrk="1" latinLnBrk="0" hangingPunct="1">
        <a:spcBef>
          <a:spcPct val="20000"/>
        </a:spcBef>
        <a:buFont typeface="Arial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6pPr>
      <a:lvl7pPr marL="2970690" indent="-228510" algn="l" defTabSz="914063" rtl="0" eaLnBrk="1" latinLnBrk="0" hangingPunct="1">
        <a:spcBef>
          <a:spcPct val="20000"/>
        </a:spcBef>
        <a:buFont typeface="Arial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7pPr>
      <a:lvl8pPr marL="3427718" indent="-228510" algn="l" defTabSz="914063" rtl="0" eaLnBrk="1" latinLnBrk="0" hangingPunct="1">
        <a:spcBef>
          <a:spcPct val="20000"/>
        </a:spcBef>
        <a:buFont typeface="Arial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8pPr>
      <a:lvl9pPr marL="3884745" indent="-228510" algn="l" defTabSz="914063" rtl="0" eaLnBrk="1" latinLnBrk="0" hangingPunct="1">
        <a:spcBef>
          <a:spcPct val="20000"/>
        </a:spcBef>
        <a:buFont typeface="Arial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22" algn="l" defTabSz="914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3" algn="l" defTabSz="914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90" algn="l" defTabSz="914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24" algn="l" defTabSz="914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45" algn="l" defTabSz="914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167" algn="l" defTabSz="914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00" algn="l" defTabSz="914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28" algn="l" defTabSz="914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TEMPLATE" hidden="1"/>
          <p:cNvSpPr/>
          <p:nvPr userDrawn="1">
            <p:custDataLst>
              <p:tags r:id="rId1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zh-CN" altLang="en-US" sz="1400">
              <a:solidFill>
                <a:srgbClr val="FFFFFF"/>
              </a:solidFill>
            </a:endParaRPr>
          </a:p>
        </p:txBody>
      </p:sp>
      <p:sp>
        <p:nvSpPr>
          <p:cNvPr id="3" name="矩形: 圆角 1"/>
          <p:cNvSpPr/>
          <p:nvPr userDrawn="1"/>
        </p:nvSpPr>
        <p:spPr>
          <a:xfrm>
            <a:off x="265176" y="203264"/>
            <a:ext cx="8613648" cy="4736592"/>
          </a:xfrm>
          <a:prstGeom prst="roundRect">
            <a:avLst>
              <a:gd name="adj" fmla="val 6906"/>
            </a:avLst>
          </a:prstGeom>
          <a:solidFill>
            <a:schemeClr val="bg1"/>
          </a:solidFill>
          <a:ln w="41275">
            <a:solidFill>
              <a:srgbClr val="89FF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zh-CN" altLang="en-US" sz="1400">
              <a:solidFill>
                <a:srgbClr val="FFFFFF"/>
              </a:solidFill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2973229" y="1764507"/>
            <a:ext cx="3547586" cy="1146468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 defTabSz="685800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感谢您下载包图网平台上提供的</a:t>
            </a:r>
            <a:r>
              <a:rPr lang="en-US" altLang="zh-CN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PPT</a:t>
            </a:r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作品，</a:t>
            </a:r>
          </a:p>
          <a:p>
            <a:pPr defTabSz="685800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为了您和包图网以及原创作者的利益，请</a:t>
            </a:r>
          </a:p>
          <a:p>
            <a:pPr defTabSz="685800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勿复制、传播、销售，否则将承担法律责</a:t>
            </a:r>
          </a:p>
          <a:p>
            <a:pPr defTabSz="685800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任！包图网将对作品进行维权，按照传播</a:t>
            </a:r>
          </a:p>
          <a:p>
            <a:pPr defTabSz="685800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下载次数进行十倍的索取赔偿！</a:t>
            </a:r>
          </a:p>
        </p:txBody>
      </p:sp>
    </p:spTree>
    <p:extLst>
      <p:ext uri="{BB962C8B-B14F-4D97-AF65-F5344CB8AC3E}">
        <p14:creationId xmlns:p14="http://schemas.microsoft.com/office/powerpoint/2010/main" val="451076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openxmlformats.org/officeDocument/2006/relationships/hyperlink" Target="mailto:hongvu7219@gmail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6" Type="http://schemas.openxmlformats.org/officeDocument/2006/relationships/hyperlink" Target="https://www.facebook.com/vuhong1972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hongvu7219@gmail.com" TargetMode="External"/><Relationship Id="rId5" Type="http://schemas.openxmlformats.org/officeDocument/2006/relationships/hyperlink" Target="https://www.facebook.com/vuhong1972" TargetMode="External"/><Relationship Id="rId4" Type="http://schemas.microsoft.com/office/2007/relationships/hdphoto" Target="../media/hdphoto7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hongvu7219@gmail.com" TargetMode="External"/><Relationship Id="rId5" Type="http://schemas.openxmlformats.org/officeDocument/2006/relationships/hyperlink" Target="https://www.facebook.com/vuhong1972" TargetMode="External"/><Relationship Id="rId4" Type="http://schemas.microsoft.com/office/2007/relationships/hdphoto" Target="../media/hdphoto8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39.xml"/><Relationship Id="rId1" Type="http://schemas.openxmlformats.org/officeDocument/2006/relationships/themeOverride" Target="../theme/themeOverride3.xml"/><Relationship Id="rId6" Type="http://schemas.openxmlformats.org/officeDocument/2006/relationships/hyperlink" Target="mailto:hongvu7219@gmail.com" TargetMode="External"/><Relationship Id="rId5" Type="http://schemas.openxmlformats.org/officeDocument/2006/relationships/hyperlink" Target="https://www.facebook.com/vuhong1972" TargetMode="External"/><Relationship Id="rId4" Type="http://schemas.openxmlformats.org/officeDocument/2006/relationships/image" Target="../media/image32.png"/><Relationship Id="rId9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mailto:hongvu7219@gmail.com" TargetMode="External"/><Relationship Id="rId3" Type="http://schemas.openxmlformats.org/officeDocument/2006/relationships/notesSlide" Target="../notesSlides/notesSlide13.xml"/><Relationship Id="rId7" Type="http://schemas.openxmlformats.org/officeDocument/2006/relationships/hyperlink" Target="https://www.facebook.com/vuhong1972" TargetMode="External"/><Relationship Id="rId2" Type="http://schemas.openxmlformats.org/officeDocument/2006/relationships/slideLayout" Target="../slideLayouts/slideLayout44.xml"/><Relationship Id="rId1" Type="http://schemas.openxmlformats.org/officeDocument/2006/relationships/themeOverride" Target="../theme/themeOverride4.xml"/><Relationship Id="rId6" Type="http://schemas.microsoft.com/office/2007/relationships/hdphoto" Target="../media/hdphoto9.wdp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2.xml"/><Relationship Id="rId7" Type="http://schemas.openxmlformats.org/officeDocument/2006/relationships/hyperlink" Target="mailto:hongvu7219@gmail.com" TargetMode="External"/><Relationship Id="rId2" Type="http://schemas.openxmlformats.org/officeDocument/2006/relationships/slideLayout" Target="../slideLayouts/slideLayout34.xml"/><Relationship Id="rId1" Type="http://schemas.openxmlformats.org/officeDocument/2006/relationships/themeOverride" Target="../theme/themeOverride1.xml"/><Relationship Id="rId6" Type="http://schemas.openxmlformats.org/officeDocument/2006/relationships/hyperlink" Target="https://www.facebook.com/vuhong1972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mailto:hongvu7219@gmail.com" TargetMode="External"/><Relationship Id="rId3" Type="http://schemas.openxmlformats.org/officeDocument/2006/relationships/image" Target="../media/image13.png"/><Relationship Id="rId7" Type="http://schemas.openxmlformats.org/officeDocument/2006/relationships/hyperlink" Target="https://www.facebook.com/vuhong1972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16.png"/><Relationship Id="rId11" Type="http://schemas.microsoft.com/office/2007/relationships/hdphoto" Target="../media/hdphoto1.wdp"/><Relationship Id="rId5" Type="http://schemas.openxmlformats.org/officeDocument/2006/relationships/image" Target="../media/image15.png"/><Relationship Id="rId10" Type="http://schemas.openxmlformats.org/officeDocument/2006/relationships/image" Target="../media/image17.png"/><Relationship Id="rId4" Type="http://schemas.openxmlformats.org/officeDocument/2006/relationships/image" Target="../media/image14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jpeg"/><Relationship Id="rId7" Type="http://schemas.openxmlformats.org/officeDocument/2006/relationships/image" Target="../media/image21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0.png"/><Relationship Id="rId11" Type="http://schemas.openxmlformats.org/officeDocument/2006/relationships/hyperlink" Target="mailto:hongvu7219@gmail.com" TargetMode="External"/><Relationship Id="rId5" Type="http://schemas.openxmlformats.org/officeDocument/2006/relationships/image" Target="../media/image11.png"/><Relationship Id="rId10" Type="http://schemas.openxmlformats.org/officeDocument/2006/relationships/hyperlink" Target="https://www.facebook.com/vuhong1972" TargetMode="External"/><Relationship Id="rId4" Type="http://schemas.openxmlformats.org/officeDocument/2006/relationships/image" Target="../media/image19.png"/><Relationship Id="rId9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9.xml"/><Relationship Id="rId1" Type="http://schemas.openxmlformats.org/officeDocument/2006/relationships/themeOverride" Target="../theme/themeOverride2.xml"/><Relationship Id="rId6" Type="http://schemas.openxmlformats.org/officeDocument/2006/relationships/hyperlink" Target="mailto:hongvu7219@gmail.com" TargetMode="External"/><Relationship Id="rId5" Type="http://schemas.openxmlformats.org/officeDocument/2006/relationships/hyperlink" Target="https://www.facebook.com/vuhong1972" TargetMode="External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mailto:hongvu7219@gmail.com" TargetMode="External"/><Relationship Id="rId3" Type="http://schemas.openxmlformats.org/officeDocument/2006/relationships/image" Target="../media/image25.png"/><Relationship Id="rId7" Type="http://schemas.openxmlformats.org/officeDocument/2006/relationships/hyperlink" Target="https://www.facebook.com/vuhong1972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26.png"/><Relationship Id="rId4" Type="http://schemas.microsoft.com/office/2007/relationships/hdphoto" Target="../media/hdphoto2.wdp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hongvu7219@gmail.com" TargetMode="External"/><Relationship Id="rId5" Type="http://schemas.openxmlformats.org/officeDocument/2006/relationships/hyperlink" Target="https://www.facebook.com/vuhong1972" TargetMode="External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hongvu7219@gmail.com" TargetMode="External"/><Relationship Id="rId5" Type="http://schemas.openxmlformats.org/officeDocument/2006/relationships/hyperlink" Target="https://www.facebook.com/vuhong1972" TargetMode="External"/><Relationship Id="rId4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hongvu7219@gmail.com" TargetMode="External"/><Relationship Id="rId5" Type="http://schemas.openxmlformats.org/officeDocument/2006/relationships/hyperlink" Target="https://www.facebook.com/vuhong1972" TargetMode="External"/><Relationship Id="rId4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05E82A89-9F68-4CDA-8D3F-BDB5D4C4110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37" t="8762" r="17960" b="17186"/>
          <a:stretch/>
        </p:blipFill>
        <p:spPr>
          <a:xfrm>
            <a:off x="7796766" y="3330865"/>
            <a:ext cx="1177245" cy="1143012"/>
          </a:xfrm>
          <a:prstGeom prst="rect">
            <a:avLst/>
          </a:prstGeom>
        </p:spPr>
      </p:pic>
      <p:sp>
        <p:nvSpPr>
          <p:cNvPr id="45" name="矩形 44">
            <a:extLst>
              <a:ext uri="{FF2B5EF4-FFF2-40B4-BE49-F238E27FC236}">
                <a16:creationId xmlns="" xmlns:a16="http://schemas.microsoft.com/office/drawing/2014/main" id="{7476FFCC-FB3D-4FB8-A4DC-16578F22335D}"/>
              </a:ext>
            </a:extLst>
          </p:cNvPr>
          <p:cNvSpPr/>
          <p:nvPr/>
        </p:nvSpPr>
        <p:spPr>
          <a:xfrm>
            <a:off x="185738" y="184047"/>
            <a:ext cx="8763000" cy="4781550"/>
          </a:xfrm>
          <a:prstGeom prst="rect">
            <a:avLst/>
          </a:prstGeom>
          <a:noFill/>
          <a:ln w="158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17" tIns="34289" rIns="68517" bIns="34289" rtlCol="0" anchor="ctr"/>
          <a:lstStyle/>
          <a:p>
            <a:pPr algn="ctr" defTabSz="685086">
              <a:defRPr/>
            </a:pPr>
            <a:endParaRPr lang="zh-CN" altLang="en-US" sz="1425">
              <a:solidFill>
                <a:prstClr val="white"/>
              </a:solidFill>
              <a:ea typeface="宋体" panose="02010600030101010101" pitchFamily="2" charset="-122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DA749981-20C6-49B6-85A0-4FA76C0F43A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8921" y="290108"/>
            <a:ext cx="2019882" cy="4643842"/>
          </a:xfrm>
          <a:prstGeom prst="rect">
            <a:avLst/>
          </a:prstGeom>
        </p:spPr>
      </p:pic>
      <p:sp>
        <p:nvSpPr>
          <p:cNvPr id="77" name="文本框 76"/>
          <p:cNvSpPr txBox="1"/>
          <p:nvPr/>
        </p:nvSpPr>
        <p:spPr>
          <a:xfrm>
            <a:off x="2213848" y="1259080"/>
            <a:ext cx="6300521" cy="1423465"/>
          </a:xfrm>
          <a:prstGeom prst="rect">
            <a:avLst/>
          </a:prstGeom>
          <a:noFill/>
        </p:spPr>
        <p:txBody>
          <a:bodyPr wrap="square" lIns="68517" tIns="34289" rIns="68517" bIns="34289" rtlCol="0">
            <a:spAutoFit/>
          </a:bodyPr>
          <a:lstStyle/>
          <a:p>
            <a:pPr algn="ctr" defTabSz="685086">
              <a:defRPr/>
            </a:pPr>
            <a:r>
              <a:rPr lang="en-US" sz="4400" b="1" dirty="0" err="1">
                <a:solidFill>
                  <a:srgbClr val="00B05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Chào</a:t>
            </a:r>
            <a:r>
              <a:rPr lang="en-US" sz="4400" b="1" dirty="0">
                <a:solidFill>
                  <a:srgbClr val="00B05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mừng</a:t>
            </a:r>
            <a:r>
              <a:rPr lang="en-US" sz="4400" b="1" dirty="0">
                <a:solidFill>
                  <a:srgbClr val="00B05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4400" b="1" dirty="0">
                <a:solidFill>
                  <a:srgbClr val="00B05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4400" b="1" dirty="0" err="1">
                <a:solidFill>
                  <a:srgbClr val="00B05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4400" b="1" dirty="0">
                <a:solidFill>
                  <a:srgbClr val="00B05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4400" b="1" dirty="0">
                <a:solidFill>
                  <a:srgbClr val="00B05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lang="en-US" sz="4400" b="1" dirty="0">
                <a:solidFill>
                  <a:srgbClr val="00B05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4400" b="1" dirty="0">
                <a:solidFill>
                  <a:srgbClr val="00B05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4400" b="1" dirty="0">
                <a:solidFill>
                  <a:srgbClr val="00B05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Việt</a:t>
            </a:r>
            <a:endParaRPr lang="zh-CN" altLang="en-US" sz="4400" b="1" kern="0" dirty="0">
              <a:solidFill>
                <a:srgbClr val="28B8D3"/>
              </a:solidFill>
              <a:latin typeface="经典趣体简" panose="02010609000101010101" pitchFamily="49" charset="-122"/>
              <a:ea typeface="经典趣体简" panose="02010609000101010101" pitchFamily="49" charset="-122"/>
              <a:cs typeface="经典趣体简" panose="02010609000101010101" pitchFamily="49" charset="-122"/>
            </a:endParaRPr>
          </a:p>
        </p:txBody>
      </p:sp>
      <p:pic>
        <p:nvPicPr>
          <p:cNvPr id="56" name="图片 55">
            <a:extLst>
              <a:ext uri="{FF2B5EF4-FFF2-40B4-BE49-F238E27FC236}">
                <a16:creationId xmlns="" xmlns:a16="http://schemas.microsoft.com/office/drawing/2014/main" id="{CECE88DA-1928-40C8-AFA8-CA0AAD8D36D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271" y="3160525"/>
            <a:ext cx="1784948" cy="1760255"/>
          </a:xfrm>
          <a:prstGeom prst="rect">
            <a:avLst/>
          </a:prstGeom>
        </p:spPr>
      </p:pic>
      <p:sp>
        <p:nvSpPr>
          <p:cNvPr id="75" name="椭圆 74">
            <a:extLst>
              <a:ext uri="{FF2B5EF4-FFF2-40B4-BE49-F238E27FC236}">
                <a16:creationId xmlns="" xmlns:a16="http://schemas.microsoft.com/office/drawing/2014/main" id="{02B873A8-3BD7-414F-99B3-A29BBBEB32C8}"/>
              </a:ext>
            </a:extLst>
          </p:cNvPr>
          <p:cNvSpPr/>
          <p:nvPr/>
        </p:nvSpPr>
        <p:spPr>
          <a:xfrm rot="20326307">
            <a:off x="7745165" y="508522"/>
            <a:ext cx="592495" cy="592495"/>
          </a:xfrm>
          <a:prstGeom prst="ellipse">
            <a:avLst/>
          </a:prstGeom>
          <a:noFill/>
          <a:ln w="254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17" tIns="34289" rIns="68517" bIns="34289" rtlCol="0" anchor="ctr"/>
          <a:lstStyle/>
          <a:p>
            <a:pPr algn="ctr" defTabSz="685086">
              <a:defRPr/>
            </a:pPr>
            <a:endParaRPr lang="zh-CN" altLang="en-US" sz="1425">
              <a:solidFill>
                <a:prstClr val="white"/>
              </a:solidFill>
              <a:ea typeface="宋体" panose="02010600030101010101" pitchFamily="2" charset="-122"/>
            </a:endParaRPr>
          </a:p>
        </p:txBody>
      </p:sp>
      <p:sp>
        <p:nvSpPr>
          <p:cNvPr id="76" name="椭圆 75">
            <a:extLst>
              <a:ext uri="{FF2B5EF4-FFF2-40B4-BE49-F238E27FC236}">
                <a16:creationId xmlns="" xmlns:a16="http://schemas.microsoft.com/office/drawing/2014/main" id="{EB41D820-688D-4509-A925-02BCFD3FD000}"/>
              </a:ext>
            </a:extLst>
          </p:cNvPr>
          <p:cNvSpPr/>
          <p:nvPr/>
        </p:nvSpPr>
        <p:spPr>
          <a:xfrm rot="20326307">
            <a:off x="8247888" y="681738"/>
            <a:ext cx="287986" cy="287986"/>
          </a:xfrm>
          <a:prstGeom prst="ellipse">
            <a:avLst/>
          </a:prstGeom>
          <a:noFill/>
          <a:ln w="254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17" tIns="34289" rIns="68517" bIns="34289" rtlCol="0" anchor="ctr"/>
          <a:lstStyle/>
          <a:p>
            <a:pPr algn="ctr" defTabSz="685086">
              <a:defRPr/>
            </a:pPr>
            <a:endParaRPr lang="zh-CN" altLang="en-US" sz="1425">
              <a:solidFill>
                <a:prstClr val="white"/>
              </a:solidFill>
              <a:ea typeface="宋体" panose="02010600030101010101" pitchFamily="2" charset="-122"/>
            </a:endParaRPr>
          </a:p>
        </p:txBody>
      </p:sp>
      <p:sp>
        <p:nvSpPr>
          <p:cNvPr id="82" name="椭圆 81">
            <a:extLst>
              <a:ext uri="{FF2B5EF4-FFF2-40B4-BE49-F238E27FC236}">
                <a16:creationId xmlns="" xmlns:a16="http://schemas.microsoft.com/office/drawing/2014/main" id="{198E4163-390C-40D9-BA2D-E0D260EF7EEA}"/>
              </a:ext>
            </a:extLst>
          </p:cNvPr>
          <p:cNvSpPr/>
          <p:nvPr/>
        </p:nvSpPr>
        <p:spPr>
          <a:xfrm rot="18900000">
            <a:off x="2214885" y="4016437"/>
            <a:ext cx="592495" cy="592495"/>
          </a:xfrm>
          <a:prstGeom prst="ellipse">
            <a:avLst/>
          </a:prstGeom>
          <a:noFill/>
          <a:ln w="25400">
            <a:solidFill>
              <a:srgbClr val="28B8D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17" tIns="34289" rIns="68517" bIns="34289" rtlCol="0" anchor="ctr"/>
          <a:lstStyle/>
          <a:p>
            <a:pPr algn="ctr" defTabSz="685086">
              <a:defRPr/>
            </a:pPr>
            <a:endParaRPr lang="zh-CN" altLang="en-US" sz="1425">
              <a:solidFill>
                <a:srgbClr val="28B8D3"/>
              </a:solidFill>
              <a:ea typeface="宋体" panose="02010600030101010101" pitchFamily="2" charset="-122"/>
            </a:endParaRPr>
          </a:p>
        </p:txBody>
      </p:sp>
      <p:sp>
        <p:nvSpPr>
          <p:cNvPr id="83" name="椭圆 82">
            <a:extLst>
              <a:ext uri="{FF2B5EF4-FFF2-40B4-BE49-F238E27FC236}">
                <a16:creationId xmlns="" xmlns:a16="http://schemas.microsoft.com/office/drawing/2014/main" id="{4E299FBD-D941-41B9-A809-D03FFEA2884D}"/>
              </a:ext>
            </a:extLst>
          </p:cNvPr>
          <p:cNvSpPr/>
          <p:nvPr/>
        </p:nvSpPr>
        <p:spPr>
          <a:xfrm rot="18900000">
            <a:off x="2295089" y="4099454"/>
            <a:ext cx="432000" cy="432000"/>
          </a:xfrm>
          <a:prstGeom prst="ellipse">
            <a:avLst/>
          </a:prstGeom>
          <a:noFill/>
          <a:ln w="25400">
            <a:solidFill>
              <a:srgbClr val="28B8D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17" tIns="34289" rIns="68517" bIns="34289" rtlCol="0" anchor="ctr"/>
          <a:lstStyle/>
          <a:p>
            <a:pPr algn="ctr" defTabSz="685086">
              <a:defRPr/>
            </a:pPr>
            <a:endParaRPr lang="zh-CN" altLang="en-US" sz="1425">
              <a:solidFill>
                <a:srgbClr val="28B8D3"/>
              </a:solidFill>
              <a:ea typeface="宋体" panose="02010600030101010101" pitchFamily="2" charset="-122"/>
            </a:endParaRPr>
          </a:p>
        </p:txBody>
      </p:sp>
      <p:sp>
        <p:nvSpPr>
          <p:cNvPr id="37" name="椭圆 36">
            <a:extLst>
              <a:ext uri="{FF2B5EF4-FFF2-40B4-BE49-F238E27FC236}">
                <a16:creationId xmlns="" xmlns:a16="http://schemas.microsoft.com/office/drawing/2014/main" id="{4AF61F5C-03A1-4238-82FD-F8CBBBBC22E1}"/>
              </a:ext>
            </a:extLst>
          </p:cNvPr>
          <p:cNvSpPr/>
          <p:nvPr/>
        </p:nvSpPr>
        <p:spPr>
          <a:xfrm rot="18900000">
            <a:off x="2502338" y="2477234"/>
            <a:ext cx="297000" cy="297000"/>
          </a:xfrm>
          <a:prstGeom prst="ellipse">
            <a:avLst/>
          </a:prstGeom>
          <a:noFill/>
          <a:ln w="254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17" tIns="34289" rIns="68517" bIns="34289" rtlCol="0" anchor="ctr"/>
          <a:lstStyle/>
          <a:p>
            <a:pPr algn="ctr" defTabSz="685086">
              <a:defRPr/>
            </a:pPr>
            <a:endParaRPr lang="zh-CN" altLang="en-US" sz="1425">
              <a:solidFill>
                <a:srgbClr val="28B8D3"/>
              </a:solidFill>
              <a:ea typeface="宋体" panose="02010600030101010101" pitchFamily="2" charset="-122"/>
            </a:endParaRPr>
          </a:p>
        </p:txBody>
      </p:sp>
      <p:sp>
        <p:nvSpPr>
          <p:cNvPr id="38" name="椭圆 37">
            <a:extLst>
              <a:ext uri="{FF2B5EF4-FFF2-40B4-BE49-F238E27FC236}">
                <a16:creationId xmlns="" xmlns:a16="http://schemas.microsoft.com/office/drawing/2014/main" id="{F6871E6F-B712-4561-9E49-8BA4266D523D}"/>
              </a:ext>
            </a:extLst>
          </p:cNvPr>
          <p:cNvSpPr/>
          <p:nvPr/>
        </p:nvSpPr>
        <p:spPr>
          <a:xfrm rot="18900000">
            <a:off x="2516278" y="2520548"/>
            <a:ext cx="216000" cy="216000"/>
          </a:xfrm>
          <a:prstGeom prst="ellipse">
            <a:avLst/>
          </a:prstGeom>
          <a:noFill/>
          <a:ln w="254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17" tIns="34289" rIns="68517" bIns="34289" rtlCol="0" anchor="ctr"/>
          <a:lstStyle/>
          <a:p>
            <a:pPr algn="ctr" defTabSz="685086">
              <a:defRPr/>
            </a:pPr>
            <a:endParaRPr lang="zh-CN" altLang="en-US" sz="1425">
              <a:solidFill>
                <a:srgbClr val="28B8D3"/>
              </a:solidFill>
              <a:ea typeface="宋体" panose="02010600030101010101" pitchFamily="2" charset="-122"/>
            </a:endParaRPr>
          </a:p>
        </p:txBody>
      </p:sp>
      <p:sp>
        <p:nvSpPr>
          <p:cNvPr id="14" name="TextBox 1"/>
          <p:cNvSpPr txBox="1"/>
          <p:nvPr/>
        </p:nvSpPr>
        <p:spPr>
          <a:xfrm>
            <a:off x="-2693727" y="159592"/>
            <a:ext cx="2057400" cy="25545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bởi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endParaRPr lang="en-US" sz="20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LH: FB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6"/>
              </a:rPr>
              <a:t>https://www.facebook.com/vuhong1972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7"/>
              </a:rPr>
              <a:t>hongvu7219@gmail.com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79327" y="3138673"/>
            <a:ext cx="1002030" cy="1002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3657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1" presetClass="entr" presetSubtype="1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1" presetClass="entr" presetSubtype="1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75" grpId="0" animBg="1"/>
      <p:bldP spid="76" grpId="0" animBg="1"/>
      <p:bldP spid="82" grpId="0" animBg="1"/>
      <p:bldP spid="83" grpId="0" animBg="1"/>
      <p:bldP spid="37" grpId="0" animBg="1"/>
      <p:bldP spid="3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56748"/>
            <a:ext cx="868680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500" b="1" dirty="0" smtClean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2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đặc</a:t>
            </a:r>
            <a:r>
              <a:rPr lang="en-US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điểm</a:t>
            </a:r>
            <a:r>
              <a:rPr lang="en-US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</a:t>
            </a:r>
            <a:r>
              <a:rPr lang="en-US" sz="2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bộ</a:t>
            </a:r>
            <a:r>
              <a:rPr lang="en-US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lông</a:t>
            </a:r>
            <a:r>
              <a:rPr lang="en-US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đôi</a:t>
            </a:r>
            <a:r>
              <a:rPr lang="en-US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mắt</a:t>
            </a:r>
            <a:r>
              <a:rPr lang="en-US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cặp</a:t>
            </a:r>
            <a:r>
              <a:rPr lang="en-US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sừng</a:t>
            </a:r>
            <a:r>
              <a:rPr lang="en-US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,…) </a:t>
            </a:r>
            <a:r>
              <a:rPr lang="en-US" sz="2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từng</a:t>
            </a:r>
            <a:r>
              <a:rPr lang="en-US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2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hình</a:t>
            </a:r>
            <a:r>
              <a:rPr lang="en-US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vi-VN" sz="25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105400" y="1733550"/>
            <a:ext cx="3370118" cy="552450"/>
            <a:chOff x="5105400" y="1733550"/>
            <a:chExt cx="3370118" cy="552450"/>
          </a:xfrm>
        </p:grpSpPr>
        <p:sp>
          <p:nvSpPr>
            <p:cNvPr id="6" name="Rounded Rectangle 5"/>
            <p:cNvSpPr/>
            <p:nvPr/>
          </p:nvSpPr>
          <p:spPr>
            <a:xfrm>
              <a:off x="5105400" y="1733550"/>
              <a:ext cx="1097972" cy="552450"/>
            </a:xfrm>
            <a:prstGeom prst="roundRect">
              <a:avLst>
                <a:gd name="adj" fmla="val 50000"/>
              </a:avLst>
            </a:prstGeom>
            <a:solidFill>
              <a:srgbClr val="FFD0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mắt</a:t>
              </a:r>
              <a:endPara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341918" y="1733550"/>
              <a:ext cx="2133600" cy="552450"/>
            </a:xfrm>
            <a:prstGeom prst="rect">
              <a:avLst/>
            </a:prstGeom>
            <a:noFill/>
            <a:ln>
              <a:solidFill>
                <a:srgbClr val="FF9966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105400" y="2941088"/>
            <a:ext cx="3657600" cy="552450"/>
            <a:chOff x="5105400" y="2941088"/>
            <a:chExt cx="3657600" cy="552450"/>
          </a:xfrm>
        </p:grpSpPr>
        <p:sp>
          <p:nvSpPr>
            <p:cNvPr id="7" name="Rounded Rectangle 6"/>
            <p:cNvSpPr/>
            <p:nvPr/>
          </p:nvSpPr>
          <p:spPr>
            <a:xfrm>
              <a:off x="5105400" y="2941088"/>
              <a:ext cx="1111827" cy="552450"/>
            </a:xfrm>
            <a:prstGeom prst="roundRect">
              <a:avLst>
                <a:gd name="adj" fmla="val 50000"/>
              </a:avLst>
            </a:prstGeom>
            <a:solidFill>
              <a:srgbClr val="FFD0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Lông</a:t>
              </a:r>
              <a:r>
                <a:rPr lang="en-US" sz="2800" dirty="0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</a:t>
              </a:r>
              <a:endPara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366162" y="2941088"/>
              <a:ext cx="2396838" cy="552450"/>
            </a:xfrm>
            <a:prstGeom prst="rect">
              <a:avLst/>
            </a:prstGeom>
            <a:noFill/>
            <a:ln>
              <a:solidFill>
                <a:srgbClr val="FF9966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105400" y="4171950"/>
            <a:ext cx="3394363" cy="552450"/>
            <a:chOff x="5105400" y="4171950"/>
            <a:chExt cx="3394363" cy="552450"/>
          </a:xfrm>
        </p:grpSpPr>
        <p:sp>
          <p:nvSpPr>
            <p:cNvPr id="5" name="Rounded Rectangle 4"/>
            <p:cNvSpPr/>
            <p:nvPr/>
          </p:nvSpPr>
          <p:spPr>
            <a:xfrm>
              <a:off x="5105400" y="4171950"/>
              <a:ext cx="1143000" cy="552450"/>
            </a:xfrm>
            <a:prstGeom prst="roundRect">
              <a:avLst>
                <a:gd name="adj" fmla="val 50000"/>
              </a:avLst>
            </a:prstGeom>
            <a:solidFill>
              <a:srgbClr val="FFD0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ria</a:t>
              </a:r>
              <a:endPara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366163" y="4171950"/>
              <a:ext cx="2133600" cy="552450"/>
            </a:xfrm>
            <a:prstGeom prst="rect">
              <a:avLst/>
            </a:prstGeom>
            <a:noFill/>
            <a:ln>
              <a:solidFill>
                <a:srgbClr val="FF9966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6400800" y="173355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400800" y="296293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xám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32418" y="417195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1" name="Picture 20" descr="Screen Clippi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424712"/>
            <a:ext cx="2057400" cy="3585202"/>
          </a:xfrm>
          <a:prstGeom prst="rect">
            <a:avLst/>
          </a:prstGeom>
        </p:spPr>
      </p:pic>
      <p:sp>
        <p:nvSpPr>
          <p:cNvPr id="23" name="TextBox 1"/>
          <p:cNvSpPr txBox="1"/>
          <p:nvPr/>
        </p:nvSpPr>
        <p:spPr>
          <a:xfrm>
            <a:off x="-2693727" y="159592"/>
            <a:ext cx="2057400" cy="25545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bởi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endParaRPr lang="en-US" sz="20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LH: FB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5"/>
              </a:rPr>
              <a:t>https://www.facebook.com/vuhong1972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6"/>
              </a:rPr>
              <a:t>hongvu7219@gmail.com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24" name="Picture 2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79327" y="3138673"/>
            <a:ext cx="1002030" cy="1002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873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decel="4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2" decel="4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" presetClass="entr" presetSubtype="2" decel="4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8" grpId="0"/>
      <p:bldP spid="19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56748"/>
            <a:ext cx="868680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500" b="1" dirty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lang="en-US" sz="25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bộ</a:t>
            </a:r>
            <a:r>
              <a:rPr lang="en-US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phận</a:t>
            </a:r>
            <a:r>
              <a:rPr lang="en-US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25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nuôi</a:t>
            </a:r>
            <a:r>
              <a:rPr lang="en-US" sz="2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2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vi-VN" sz="25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800" y="547657"/>
            <a:ext cx="411480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500" b="1" dirty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M: </a:t>
            </a:r>
            <a:r>
              <a:rPr lang="en-US" sz="25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Lông</a:t>
            </a:r>
            <a:r>
              <a:rPr lang="en-US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gà</a:t>
            </a:r>
            <a:r>
              <a:rPr lang="en-US" sz="2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</a:t>
            </a:r>
            <a:r>
              <a:rPr lang="en-US" sz="25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lang="en-US" sz="2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óng</a:t>
            </a:r>
            <a:r>
              <a:rPr lang="en-US" sz="25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vi-VN" sz="25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44" b="97284" l="9744" r="96486">
                        <a14:foregroundMark x1="75240" y1="38019" x2="87700" y2="90895"/>
                        <a14:foregroundMark x1="79233" y1="60224" x2="73802" y2="90096"/>
                        <a14:foregroundMark x1="64377" y1="62780" x2="65974" y2="64058"/>
                        <a14:foregroundMark x1="84185" y1="38179" x2="85623" y2="46805"/>
                        <a14:foregroundMark x1="24121" y1="42013" x2="34185" y2="91374"/>
                        <a14:foregroundMark x1="24281" y1="67732" x2="30032" y2="62620"/>
                        <a14:foregroundMark x1="24121" y1="91693" x2="28115" y2="87700"/>
                        <a14:foregroundMark x1="27955" y1="75080" x2="27955" y2="84665"/>
                        <a14:foregroundMark x1="31789" y1="46326" x2="32268" y2="567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641" y="590550"/>
            <a:ext cx="4705350" cy="4705350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304800" y="1200150"/>
            <a:ext cx="2438400" cy="1066800"/>
          </a:xfrm>
          <a:prstGeom prst="wedgeRoundRectCallout">
            <a:avLst>
              <a:gd name="adj1" fmla="val 51676"/>
              <a:gd name="adj2" fmla="val 86965"/>
              <a:gd name="adj3" fmla="val 16667"/>
            </a:avLst>
          </a:prstGeom>
          <a:solidFill>
            <a:srgbClr val="FF9966"/>
          </a:solidFill>
          <a:ln>
            <a:solidFill>
              <a:srgbClr val="FF7C3B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Lông</a:t>
            </a:r>
            <a:r>
              <a:rPr lang="en-US" sz="25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5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mèo</a:t>
            </a:r>
            <a:r>
              <a:rPr lang="en-US" sz="25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mềm</a:t>
            </a:r>
            <a:r>
              <a:rPr lang="en-US" sz="2500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m</a:t>
            </a:r>
            <a:r>
              <a:rPr lang="vi-VN" sz="2500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ượ</a:t>
            </a:r>
            <a:r>
              <a:rPr lang="en-US" sz="2500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t.</a:t>
            </a:r>
            <a:endParaRPr lang="en-US" sz="25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6563591" y="1177636"/>
            <a:ext cx="2438400" cy="1066800"/>
          </a:xfrm>
          <a:prstGeom prst="wedgeRoundRectCallout">
            <a:avLst>
              <a:gd name="adj1" fmla="val -53580"/>
              <a:gd name="adj2" fmla="val 85991"/>
              <a:gd name="adj3" fmla="val 16667"/>
            </a:avLst>
          </a:prstGeom>
          <a:solidFill>
            <a:srgbClr val="AFFFAF"/>
          </a:solidFill>
          <a:ln>
            <a:solidFill>
              <a:srgbClr val="00CC00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Sừng</a:t>
            </a:r>
            <a:r>
              <a:rPr lang="en-US" sz="25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5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trâu</a:t>
            </a:r>
            <a:r>
              <a:rPr lang="en-US" sz="25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nhọn</a:t>
            </a:r>
            <a:r>
              <a:rPr lang="en-US" sz="25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hoắt</a:t>
            </a:r>
            <a:endParaRPr lang="en-US" sz="25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1"/>
          <p:cNvSpPr txBox="1"/>
          <p:nvPr/>
        </p:nvSpPr>
        <p:spPr>
          <a:xfrm>
            <a:off x="-2693727" y="159592"/>
            <a:ext cx="2057400" cy="25545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bởi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endParaRPr lang="en-US" sz="20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LH: FB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5"/>
              </a:rPr>
              <a:t>https://www.facebook.com/vuhong1972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6"/>
              </a:rPr>
              <a:t>hongvu7219@gmail.com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79327" y="3138673"/>
            <a:ext cx="1002030" cy="1002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5579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9107" y="412741"/>
            <a:ext cx="4755968" cy="377197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39828" y="1593763"/>
            <a:ext cx="3294563" cy="1800491"/>
          </a:xfrm>
          <a:prstGeom prst="rect">
            <a:avLst/>
          </a:prstGeom>
          <a:noFill/>
        </p:spPr>
        <p:txBody>
          <a:bodyPr wrap="square" lIns="68516" tIns="34289" rIns="68516" bIns="34289" rtlCol="0">
            <a:spAutoFit/>
          </a:bodyPr>
          <a:lstStyle/>
          <a:p>
            <a:pPr algn="ctr" defTabSz="685069">
              <a:defRPr/>
            </a:pPr>
            <a:r>
              <a:rPr lang="en-US" sz="5625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Củng</a:t>
            </a:r>
            <a:r>
              <a:rPr lang="en-US" sz="5625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625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cố</a:t>
            </a:r>
            <a:r>
              <a:rPr lang="en-US" sz="5625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625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5625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625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dặn</a:t>
            </a:r>
            <a:r>
              <a:rPr lang="en-US" sz="5625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625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dò</a:t>
            </a:r>
            <a:endParaRPr lang="en-US" sz="5625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TextBox 1"/>
          <p:cNvSpPr txBox="1"/>
          <p:nvPr/>
        </p:nvSpPr>
        <p:spPr>
          <a:xfrm>
            <a:off x="-2693727" y="159592"/>
            <a:ext cx="2057400" cy="25545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bởi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endParaRPr lang="en-US" sz="20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LH: FB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5"/>
              </a:rPr>
              <a:t>https://www.facebook.com/vuhong1972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6"/>
              </a:rPr>
              <a:t>hongvu7219@gmail.com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79327" y="3138673"/>
            <a:ext cx="1002030" cy="1002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 descr="Em Bé Nằm, Em Bé Đọc Sách - KhoThietKe.Ne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704052"/>
            <a:ext cx="4043059" cy="2652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ậu Bé Học Bài, Cậu Bé Đọc Sách 1 - KhoThietKe.Net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7297" y="-104174"/>
            <a:ext cx="4404855" cy="3082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9960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9" presetClass="entr" presetSubtype="0" decel="10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2" presetClass="entr" presetSubtype="8" fill="hold" nodeType="click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15" dur="1500" fill="hold"/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16" dur="1500" fill="hold"/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19" dur="1500" fill="hold"/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20" dur="1500" fill="hold"/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9" presetClass="entr" presetSubtype="0" decel="10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500" fill="hold"/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500" fill="hold"/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746" y="731168"/>
            <a:ext cx="5632649" cy="3100371"/>
          </a:xfrm>
          <a:prstGeom prst="rect">
            <a:avLst/>
          </a:prstGeom>
        </p:spPr>
      </p:pic>
      <p:sp>
        <p:nvSpPr>
          <p:cNvPr id="4" name="TextBox 11"/>
          <p:cNvSpPr txBox="1"/>
          <p:nvPr/>
        </p:nvSpPr>
        <p:spPr>
          <a:xfrm>
            <a:off x="577556" y="1859902"/>
            <a:ext cx="4499317" cy="966481"/>
          </a:xfrm>
          <a:prstGeom prst="rect">
            <a:avLst/>
          </a:prstGeom>
          <a:noFill/>
        </p:spPr>
        <p:txBody>
          <a:bodyPr wrap="square" lIns="68517" tIns="34289" rIns="68517" bIns="34289" rtlCol="0">
            <a:spAutoFit/>
          </a:bodyPr>
          <a:lstStyle/>
          <a:p>
            <a:pPr algn="ctr" defTabSz="685086">
              <a:lnSpc>
                <a:spcPts val="1601"/>
              </a:lnSpc>
              <a:defRPr/>
            </a:pPr>
            <a:r>
              <a:rPr lang="en-US" altLang="zh-CN" sz="4875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Tạm</a:t>
            </a:r>
            <a:r>
              <a:rPr lang="en-US" altLang="zh-CN" sz="4875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875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biệt</a:t>
            </a:r>
            <a:r>
              <a:rPr lang="en-US" altLang="zh-CN" sz="4875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875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endParaRPr lang="en-US" altLang="zh-CN" sz="4875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 defTabSz="685086">
              <a:lnSpc>
                <a:spcPts val="1601"/>
              </a:lnSpc>
              <a:defRPr/>
            </a:pPr>
            <a:endParaRPr lang="en-US" altLang="zh-CN" sz="4875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 defTabSz="685086">
              <a:lnSpc>
                <a:spcPts val="1601"/>
              </a:lnSpc>
              <a:defRPr/>
            </a:pPr>
            <a:endParaRPr lang="en-US" altLang="zh-CN" sz="4875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 defTabSz="685086">
              <a:lnSpc>
                <a:spcPts val="1601"/>
              </a:lnSpc>
              <a:defRPr/>
            </a:pPr>
            <a:r>
              <a:rPr lang="en-US" altLang="zh-CN" sz="4875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875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hẹn</a:t>
            </a:r>
            <a:r>
              <a:rPr lang="en-US" altLang="zh-CN" sz="4875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875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gặp</a:t>
            </a:r>
            <a:r>
              <a:rPr lang="en-US" altLang="zh-CN" sz="4875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875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endParaRPr lang="en-US" sz="4875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E189F86-6FB1-4ABF-BE13-AC84A0BBE96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639" b="97361" l="5000" r="95000">
                        <a14:foregroundMark x1="31333" y1="7124" x2="60556" y2="3078"/>
                        <a14:foregroundMark x1="60556" y1="3078" x2="60667" y2="2990"/>
                        <a14:foregroundMark x1="52667" y1="11522" x2="55111" y2="15215"/>
                        <a14:foregroundMark x1="42556" y1="11258" x2="42889" y2="15567"/>
                        <a14:foregroundMark x1="7889" y1="32190" x2="5111" y2="40106"/>
                        <a14:foregroundMark x1="10111" y1="37819" x2="14667" y2="37907"/>
                        <a14:foregroundMark x1="41222" y1="78804" x2="43889" y2="76253"/>
                        <a14:foregroundMark x1="89333" y1="64908" x2="95111" y2="74934"/>
                        <a14:foregroundMark x1="95111" y1="74934" x2="95111" y2="75110"/>
                        <a14:foregroundMark x1="27222" y1="92700" x2="57889" y2="88303"/>
                        <a14:foregroundMark x1="57889" y1="88303" x2="59222" y2="88303"/>
                        <a14:foregroundMark x1="41222" y1="96130" x2="54889" y2="973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395" y="1036320"/>
            <a:ext cx="3251066" cy="4107180"/>
          </a:xfrm>
          <a:prstGeom prst="rect">
            <a:avLst/>
          </a:prstGeom>
        </p:spPr>
      </p:pic>
      <p:sp>
        <p:nvSpPr>
          <p:cNvPr id="6" name="TextBox 1"/>
          <p:cNvSpPr txBox="1"/>
          <p:nvPr/>
        </p:nvSpPr>
        <p:spPr>
          <a:xfrm>
            <a:off x="-2693727" y="159592"/>
            <a:ext cx="2057400" cy="25545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bởi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endParaRPr lang="en-US" sz="20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LH: FB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7"/>
              </a:rPr>
              <a:t>https://www.facebook.com/vuhong1972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8"/>
              </a:rPr>
              <a:t>hongvu7219@gmail.com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79327" y="3138673"/>
            <a:ext cx="1002030" cy="1002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0144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F5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386643"/>
            <a:ext cx="9144000" cy="274191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2460036"/>
            <a:ext cx="3550608" cy="2613430"/>
          </a:xfrm>
          <a:prstGeom prst="rect">
            <a:avLst/>
          </a:prstGeom>
        </p:spPr>
      </p:pic>
      <p:sp>
        <p:nvSpPr>
          <p:cNvPr id="8" name="Google Shape;461;p28"/>
          <p:cNvSpPr txBox="1"/>
          <p:nvPr/>
        </p:nvSpPr>
        <p:spPr>
          <a:xfrm>
            <a:off x="1428603" y="892543"/>
            <a:ext cx="6286798" cy="672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39" tIns="91339" rIns="91339" bIns="9133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 defTabSz="685069">
              <a:spcBef>
                <a:spcPts val="450"/>
              </a:spcBef>
              <a:buClr>
                <a:srgbClr val="4472C4"/>
              </a:buClr>
              <a:buFont typeface="Chivo Light"/>
              <a:buNone/>
              <a:defRPr/>
            </a:pPr>
            <a:r>
              <a:rPr lang="en-US" sz="5700" b="1" kern="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Khởi</a:t>
            </a:r>
            <a:r>
              <a:rPr lang="en-US" sz="5700" b="1" kern="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700" b="1" kern="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endParaRPr lang="en-US" sz="5700" b="1" kern="0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TextBox 1"/>
          <p:cNvSpPr txBox="1"/>
          <p:nvPr/>
        </p:nvSpPr>
        <p:spPr>
          <a:xfrm>
            <a:off x="-2693727" y="159592"/>
            <a:ext cx="2057400" cy="25545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bởi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endParaRPr lang="en-US" sz="20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LH: FB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6"/>
              </a:rPr>
              <a:t>https://www.facebook.com/vuhong1972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7"/>
              </a:rPr>
              <a:t>hongvu7219@gmail.com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79327" y="3138673"/>
            <a:ext cx="1002030" cy="1002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8300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F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42" t="-10451" b="9413"/>
          <a:stretch>
            <a:fillRect/>
          </a:stretch>
        </p:blipFill>
        <p:spPr>
          <a:xfrm>
            <a:off x="8160298" y="4479288"/>
            <a:ext cx="983702" cy="66421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97" r="20119" b="33391"/>
          <a:stretch>
            <a:fillRect/>
          </a:stretch>
        </p:blipFill>
        <p:spPr>
          <a:xfrm flipH="1">
            <a:off x="-171330" y="4767610"/>
            <a:ext cx="1707521" cy="37589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00" r="2958" b="67481"/>
          <a:stretch>
            <a:fillRect/>
          </a:stretch>
        </p:blipFill>
        <p:spPr>
          <a:xfrm>
            <a:off x="7757278" y="1"/>
            <a:ext cx="1386723" cy="1058618"/>
          </a:xfrm>
          <a:prstGeom prst="rect">
            <a:avLst/>
          </a:prstGeom>
        </p:spPr>
      </p:pic>
      <p:pic>
        <p:nvPicPr>
          <p:cNvPr id="39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="" xmlns:a16="http://schemas.microsoft.com/office/drawing/2014/main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86" y="133350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C23B6DA8-2FB3-3345-8961-C821C42C0327}"/>
              </a:ext>
            </a:extLst>
          </p:cNvPr>
          <p:cNvSpPr txBox="1"/>
          <p:nvPr/>
        </p:nvSpPr>
        <p:spPr>
          <a:xfrm>
            <a:off x="1143000" y="1123950"/>
            <a:ext cx="2133600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  <a:defRPr/>
            </a:pPr>
            <a:r>
              <a:rPr lang="en-US" sz="4500" b="1" kern="0" dirty="0">
                <a:solidFill>
                  <a:srgbClr val="0099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HÀNH</a:t>
            </a:r>
          </a:p>
          <a:p>
            <a:pPr algn="ctr">
              <a:buClr>
                <a:srgbClr val="000000"/>
              </a:buClr>
              <a:buFont typeface="Arial"/>
              <a:buNone/>
              <a:defRPr/>
            </a:pPr>
            <a:r>
              <a:rPr lang="en-US" sz="4500" b="1" dirty="0">
                <a:solidFill>
                  <a:srgbClr val="0099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TINH</a:t>
            </a:r>
          </a:p>
          <a:p>
            <a:pPr algn="ctr">
              <a:buClr>
                <a:srgbClr val="000000"/>
              </a:buClr>
              <a:buFont typeface="Arial"/>
              <a:buNone/>
              <a:defRPr/>
            </a:pPr>
            <a:r>
              <a:rPr lang="en-US" sz="4500" b="1" kern="0" dirty="0">
                <a:solidFill>
                  <a:srgbClr val="0099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XANH</a:t>
            </a:r>
          </a:p>
          <a:p>
            <a:pPr algn="ctr">
              <a:buClr>
                <a:srgbClr val="000000"/>
              </a:buClr>
              <a:buFont typeface="Arial"/>
              <a:buNone/>
              <a:defRPr/>
            </a:pPr>
            <a:r>
              <a:rPr lang="en-US" sz="4500" b="1" kern="0" dirty="0">
                <a:solidFill>
                  <a:srgbClr val="0099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CỦA</a:t>
            </a:r>
          </a:p>
          <a:p>
            <a:pPr algn="ctr">
              <a:buClr>
                <a:srgbClr val="000000"/>
              </a:buClr>
              <a:buFont typeface="Arial"/>
              <a:buNone/>
              <a:defRPr/>
            </a:pPr>
            <a:r>
              <a:rPr lang="en-US" sz="4500" b="1" dirty="0">
                <a:solidFill>
                  <a:srgbClr val="0099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endParaRPr lang="en-US" sz="4500" b="1" kern="0" dirty="0">
              <a:solidFill>
                <a:srgbClr val="0099FF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-2572492" y="503826"/>
            <a:ext cx="2057400" cy="2585320"/>
          </a:xfrm>
          <a:prstGeom prst="rect">
            <a:avLst/>
          </a:prstGeom>
          <a:solidFill>
            <a:schemeClr val="bg1"/>
          </a:solidFill>
        </p:spPr>
        <p:txBody>
          <a:bodyPr wrap="square" lIns="91434" tIns="45717" rIns="91434" bIns="45717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bởi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endParaRPr lang="en-US" sz="20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LH: FB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7"/>
              </a:rPr>
              <a:t>https://www.facebook.com/vuhong1972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8"/>
              </a:rPr>
              <a:t>hongvu7219@gmail.com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8092" y="3482905"/>
            <a:ext cx="1002030" cy="1002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1336" r="100000">
                        <a14:backgroundMark x1="27290" y1="92969" x2="36069" y2="97656"/>
                      </a14:backgroundRemoval>
                    </a14:imgEffect>
                    <a14:imgEffect>
                      <a14:sharpenSoften amount="36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35972"/>
            <a:ext cx="4793040" cy="4683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5981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3127"/>
            <a:ext cx="9144000" cy="517662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386643"/>
            <a:ext cx="9144000" cy="274191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853" y="483536"/>
            <a:ext cx="1307595" cy="60139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912" y="44311"/>
            <a:ext cx="1901121" cy="78711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1154" y="2442681"/>
            <a:ext cx="2708293" cy="270829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71831">
            <a:off x="-517829" y="718833"/>
            <a:ext cx="4179351" cy="5911761"/>
          </a:xfrm>
          <a:prstGeom prst="rect">
            <a:avLst/>
          </a:prstGeom>
        </p:spPr>
      </p:pic>
      <p:sp>
        <p:nvSpPr>
          <p:cNvPr id="16" name="椭圆 15"/>
          <p:cNvSpPr/>
          <p:nvPr/>
        </p:nvSpPr>
        <p:spPr>
          <a:xfrm>
            <a:off x="2362200" y="629672"/>
            <a:ext cx="3957021" cy="3356469"/>
          </a:xfrm>
          <a:prstGeom prst="ellipse">
            <a:avLst/>
          </a:prstGeom>
          <a:solidFill>
            <a:srgbClr val="92D05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678" rIns="91356" bIns="45678" rtlCol="0" anchor="ctr"/>
          <a:lstStyle/>
          <a:p>
            <a:pPr algn="ctr" defTabSz="913455">
              <a:defRPr/>
            </a:pPr>
            <a:endParaRPr lang="zh-CN" altLang="en-US" sz="45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TextBox 2"/>
          <p:cNvSpPr txBox="1">
            <a:spLocks noChangeArrowheads="1"/>
          </p:cNvSpPr>
          <p:nvPr/>
        </p:nvSpPr>
        <p:spPr bwMode="auto">
          <a:xfrm>
            <a:off x="658567" y="175819"/>
            <a:ext cx="7963562" cy="453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403" tIns="34232" rIns="68403" bIns="34232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069">
              <a:defRPr/>
            </a:pPr>
            <a:r>
              <a:rPr lang="en-US" sz="25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Thứ</a:t>
            </a:r>
            <a:r>
              <a:rPr lang="en-US" sz="2500" b="1" dirty="0">
                <a:solidFill>
                  <a:prstClr val="black"/>
                </a:solidFill>
                <a:latin typeface="HP001 4 hàng" panose="020B0603050302020204" pitchFamily="34" charset="0"/>
              </a:rPr>
              <a:t>   </a:t>
            </a:r>
            <a:r>
              <a:rPr lang="en-US" sz="25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ngày</a:t>
            </a:r>
            <a:r>
              <a:rPr lang="en-US" sz="2500" b="1" dirty="0">
                <a:solidFill>
                  <a:prstClr val="black"/>
                </a:solidFill>
                <a:latin typeface="HP001 4 hàng" panose="020B0603050302020204" pitchFamily="34" charset="0"/>
              </a:rPr>
              <a:t>   </a:t>
            </a:r>
            <a:r>
              <a:rPr lang="en-US" sz="25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tháng</a:t>
            </a:r>
            <a:r>
              <a:rPr lang="en-US" sz="2500" b="1" dirty="0">
                <a:solidFill>
                  <a:prstClr val="black"/>
                </a:solidFill>
                <a:latin typeface="HP001 4 hàng" panose="020B0603050302020204" pitchFamily="34" charset="0"/>
              </a:rPr>
              <a:t>   </a:t>
            </a:r>
            <a:r>
              <a:rPr lang="en-US" sz="25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năm</a:t>
            </a:r>
            <a:r>
              <a:rPr lang="en-US" sz="2500" b="1" dirty="0">
                <a:solidFill>
                  <a:prstClr val="black"/>
                </a:solidFill>
                <a:latin typeface="HP001 4 hàng" panose="020B0603050302020204" pitchFamily="34" charset="0"/>
              </a:rPr>
              <a:t> </a:t>
            </a:r>
            <a:r>
              <a:rPr lang="en-US" sz="2500" b="1" dirty="0" smtClean="0">
                <a:solidFill>
                  <a:prstClr val="black"/>
                </a:solidFill>
                <a:latin typeface="HP001 4 hàng" panose="020B0603050302020204" pitchFamily="34" charset="0"/>
              </a:rPr>
              <a:t>2022</a:t>
            </a:r>
            <a:endParaRPr lang="en-US" sz="2500" b="1" dirty="0">
              <a:solidFill>
                <a:prstClr val="black"/>
              </a:solidFill>
              <a:latin typeface="HP001 4 hàng" panose="020B0603050302020204" pitchFamily="34" charset="0"/>
            </a:endParaRPr>
          </a:p>
        </p:txBody>
      </p:sp>
      <p:sp>
        <p:nvSpPr>
          <p:cNvPr id="13" name="TextBox 1"/>
          <p:cNvSpPr txBox="1"/>
          <p:nvPr/>
        </p:nvSpPr>
        <p:spPr>
          <a:xfrm>
            <a:off x="-2693727" y="159592"/>
            <a:ext cx="2057400" cy="25545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bởi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endParaRPr lang="en-US" sz="20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LH: FB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10"/>
              </a:rPr>
              <a:t>https://www.facebook.com/vuhong1972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11"/>
              </a:rPr>
              <a:t>hongvu7219@gmail.com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79327" y="3138673"/>
            <a:ext cx="1002030" cy="1002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618467" y="1117819"/>
            <a:ext cx="3477533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2800" u="sng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u="sng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Việt</a:t>
            </a:r>
            <a:endParaRPr lang="en-US" sz="2800" u="sng" dirty="0" smtClean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en-US" sz="3600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Bờ</a:t>
            </a:r>
            <a:r>
              <a:rPr lang="en-US" sz="3600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tre</a:t>
            </a:r>
            <a:r>
              <a:rPr lang="en-US" sz="3600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đón</a:t>
            </a:r>
            <a:r>
              <a:rPr lang="en-US" sz="3600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khách</a:t>
            </a:r>
            <a:endParaRPr lang="en-US" sz="3600" dirty="0" smtClean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en-US" sz="3600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3600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lang="en-US" sz="360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4)</a:t>
            </a:r>
            <a:endParaRPr lang="en-US" sz="3600" dirty="0" smtClean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en-US" sz="3600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sz="3600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600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600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endParaRPr lang="en-US" sz="36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5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1241" y="280153"/>
            <a:ext cx="5928167" cy="4520485"/>
          </a:xfrm>
          <a:prstGeom prst="rect">
            <a:avLst/>
          </a:prstGeom>
        </p:spPr>
      </p:pic>
      <p:sp>
        <p:nvSpPr>
          <p:cNvPr id="5" name="Google Shape;461;p28"/>
          <p:cNvSpPr txBox="1"/>
          <p:nvPr/>
        </p:nvSpPr>
        <p:spPr>
          <a:xfrm>
            <a:off x="2123071" y="1993410"/>
            <a:ext cx="5029200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39" tIns="91339" rIns="91339" bIns="9133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 defTabSz="685069">
              <a:spcBef>
                <a:spcPts val="450"/>
              </a:spcBef>
              <a:buClr>
                <a:srgbClr val="4472C4"/>
              </a:buClr>
              <a:buFont typeface="Chivo Light"/>
              <a:buNone/>
              <a:defRPr/>
            </a:pPr>
            <a:r>
              <a:rPr lang="en-US" sz="7200" b="1" kern="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lang="en-US" sz="7200" b="1" kern="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7200" b="1" kern="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8</a:t>
            </a:r>
            <a:endParaRPr lang="en-US" sz="7200" b="1" kern="0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TextBox 1"/>
          <p:cNvSpPr txBox="1"/>
          <p:nvPr/>
        </p:nvSpPr>
        <p:spPr>
          <a:xfrm>
            <a:off x="-2693727" y="159592"/>
            <a:ext cx="2057400" cy="25545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bởi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endParaRPr lang="en-US" sz="20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LH: FB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5"/>
              </a:rPr>
              <a:t>https://www.facebook.com/vuhong1972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6"/>
              </a:rPr>
              <a:t>hongvu7219@gmail.com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79327" y="3138673"/>
            <a:ext cx="1002030" cy="1002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9314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783534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85800" y="56748"/>
            <a:ext cx="708660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b="1" dirty="0" smtClean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  <a:r>
              <a:rPr lang="en-US" sz="2500" b="1" dirty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5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Xếp</a:t>
            </a:r>
            <a:r>
              <a:rPr lang="en-US" sz="2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2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r>
              <a:rPr lang="en-US" sz="2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2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hợp</a:t>
            </a:r>
            <a:endParaRPr lang="en-US" sz="25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83535" y="891051"/>
            <a:ext cx="2580032" cy="552450"/>
          </a:xfrm>
          <a:prstGeom prst="roundRect">
            <a:avLst>
              <a:gd name="adj" fmla="val 50000"/>
            </a:avLst>
          </a:prstGeom>
          <a:solidFill>
            <a:srgbClr val="FC7D77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5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Từ</a:t>
            </a:r>
            <a:r>
              <a:rPr kumimoji="0" lang="en-US" sz="25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5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chỉ</a:t>
            </a:r>
            <a:r>
              <a:rPr kumimoji="0" lang="en-US" sz="25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con </a:t>
            </a:r>
            <a:r>
              <a:rPr kumimoji="0" lang="en-US" sz="25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vật</a:t>
            </a:r>
            <a:endParaRPr kumimoji="0" lang="en-US" sz="2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888784" y="891051"/>
            <a:ext cx="3590925" cy="552450"/>
          </a:xfrm>
          <a:prstGeom prst="roundRect">
            <a:avLst>
              <a:gd name="adj" fmla="val 50000"/>
            </a:avLst>
          </a:prstGeom>
          <a:solidFill>
            <a:srgbClr val="BAE5E4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5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Từ</a:t>
            </a:r>
            <a:r>
              <a:rPr kumimoji="0" lang="en-US" sz="25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5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chỉ</a:t>
            </a:r>
            <a:r>
              <a:rPr kumimoji="0" lang="en-US" sz="25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5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bộ</a:t>
            </a:r>
            <a:r>
              <a:rPr kumimoji="0" lang="en-US" sz="25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5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phận</a:t>
            </a:r>
            <a:r>
              <a:rPr kumimoji="0" lang="en-US" sz="25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con </a:t>
            </a:r>
            <a:r>
              <a:rPr kumimoji="0" lang="en-US" sz="25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vật</a:t>
            </a:r>
            <a:endParaRPr kumimoji="0" lang="en-US" sz="2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65895" y="1664862"/>
            <a:ext cx="1307656" cy="1047167"/>
            <a:chOff x="590858" y="2157122"/>
            <a:chExt cx="1307656" cy="1047167"/>
          </a:xfrm>
        </p:grpSpPr>
        <p:pic>
          <p:nvPicPr>
            <p:cNvPr id="9" name="Picture 6" descr="Cartoon Cloud - Cliparts.co"/>
            <p:cNvPicPr>
              <a:picLocks noChangeAspect="1" noChangeArrowheads="1"/>
            </p:cNvPicPr>
            <p:nvPr/>
          </p:nvPicPr>
          <p:blipFill>
            <a:blip r:embed="rId5">
              <a:duotone>
                <a:prstClr val="black"/>
                <a:srgbClr val="7EA13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493" b="89055" l="0" r="100000">
                          <a14:foregroundMark x1="27092" y1="49254" x2="63745" y2="27861"/>
                          <a14:foregroundMark x1="58566" y1="11443" x2="19522" y2="51741"/>
                          <a14:foregroundMark x1="3586" y1="46766" x2="11554" y2="39303"/>
                          <a14:foregroundMark x1="11554" y1="39303" x2="20717" y2="38806"/>
                          <a14:foregroundMark x1="20717" y1="37811" x2="25896" y2="32836"/>
                          <a14:foregroundMark x1="26295" y1="30846" x2="27092" y2="31841"/>
                          <a14:foregroundMark x1="25498" y1="31841" x2="31076" y2="25871"/>
                          <a14:foregroundMark x1="30677" y1="26368" x2="39044" y2="15423"/>
                          <a14:foregroundMark x1="37849" y1="16418" x2="45817" y2="9453"/>
                          <a14:foregroundMark x1="46215" y1="8955" x2="57371" y2="7463"/>
                          <a14:foregroundMark x1="57371" y1="7463" x2="68924" y2="16418"/>
                          <a14:foregroundMark x1="68924" y1="16418" x2="75697" y2="31343"/>
                          <a14:foregroundMark x1="75697" y1="31343" x2="88446" y2="41294"/>
                          <a14:foregroundMark x1="88446" y1="41294" x2="98406" y2="50746"/>
                          <a14:foregroundMark x1="98406" y1="51741" x2="94024" y2="63184"/>
                          <a14:foregroundMark x1="94024" y1="63184" x2="84462" y2="66667"/>
                          <a14:foregroundMark x1="84462" y1="66667" x2="68127" y2="73134"/>
                          <a14:foregroundMark x1="67331" y1="73134" x2="56175" y2="63184"/>
                          <a14:foregroundMark x1="56175" y1="63184" x2="44622" y2="70647"/>
                          <a14:foregroundMark x1="44622" y1="70647" x2="25498" y2="65174"/>
                          <a14:foregroundMark x1="25498" y1="65174" x2="3984" y2="60199"/>
                          <a14:foregroundMark x1="4382" y1="59701" x2="4781" y2="42289"/>
                          <a14:foregroundMark x1="4781" y1="42289" x2="94821" y2="48259"/>
                          <a14:foregroundMark x1="55378" y1="35821" x2="72510" y2="72139"/>
                          <a14:foregroundMark x1="72112" y1="68159" x2="19920" y2="497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858" y="2157122"/>
              <a:ext cx="1307656" cy="1047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923925" y="2415262"/>
              <a:ext cx="71205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r>
                <a:rPr lang="en-US" sz="2500" kern="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đầu</a:t>
              </a:r>
              <a:endParaRPr lang="en-US" sz="25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36836" y="2831477"/>
            <a:ext cx="1307656" cy="1047167"/>
            <a:chOff x="590858" y="3001037"/>
            <a:chExt cx="1307656" cy="1047167"/>
          </a:xfrm>
        </p:grpSpPr>
        <p:pic>
          <p:nvPicPr>
            <p:cNvPr id="12" name="Picture 6" descr="Cartoon Cloud - Cliparts.co"/>
            <p:cNvPicPr>
              <a:picLocks noChangeAspect="1" noChangeArrowheads="1"/>
            </p:cNvPicPr>
            <p:nvPr/>
          </p:nvPicPr>
          <p:blipFill>
            <a:blip r:embed="rId5">
              <a:duotone>
                <a:prstClr val="black"/>
                <a:srgbClr val="7EA13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493" b="89055" l="0" r="100000">
                          <a14:foregroundMark x1="27092" y1="49254" x2="63745" y2="27861"/>
                          <a14:foregroundMark x1="58566" y1="11443" x2="19522" y2="51741"/>
                          <a14:foregroundMark x1="3586" y1="46766" x2="11554" y2="39303"/>
                          <a14:foregroundMark x1="11554" y1="39303" x2="20717" y2="38806"/>
                          <a14:foregroundMark x1="20717" y1="37811" x2="25896" y2="32836"/>
                          <a14:foregroundMark x1="26295" y1="30846" x2="27092" y2="31841"/>
                          <a14:foregroundMark x1="25498" y1="31841" x2="31076" y2="25871"/>
                          <a14:foregroundMark x1="30677" y1="26368" x2="39044" y2="15423"/>
                          <a14:foregroundMark x1="37849" y1="16418" x2="45817" y2="9453"/>
                          <a14:foregroundMark x1="46215" y1="8955" x2="57371" y2="7463"/>
                          <a14:foregroundMark x1="57371" y1="7463" x2="68924" y2="16418"/>
                          <a14:foregroundMark x1="68924" y1="16418" x2="75697" y2="31343"/>
                          <a14:foregroundMark x1="75697" y1="31343" x2="88446" y2="41294"/>
                          <a14:foregroundMark x1="88446" y1="41294" x2="98406" y2="50746"/>
                          <a14:foregroundMark x1="98406" y1="51741" x2="94024" y2="63184"/>
                          <a14:foregroundMark x1="94024" y1="63184" x2="84462" y2="66667"/>
                          <a14:foregroundMark x1="84462" y1="66667" x2="68127" y2="73134"/>
                          <a14:foregroundMark x1="67331" y1="73134" x2="56175" y2="63184"/>
                          <a14:foregroundMark x1="56175" y1="63184" x2="44622" y2="70647"/>
                          <a14:foregroundMark x1="44622" y1="70647" x2="25498" y2="65174"/>
                          <a14:foregroundMark x1="25498" y1="65174" x2="3984" y2="60199"/>
                          <a14:foregroundMark x1="4382" y1="59701" x2="4781" y2="42289"/>
                          <a14:foregroundMark x1="4781" y1="42289" x2="94821" y2="48259"/>
                          <a14:foregroundMark x1="55378" y1="35821" x2="72510" y2="72139"/>
                          <a14:foregroundMark x1="72112" y1="68159" x2="19920" y2="497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858" y="3001037"/>
              <a:ext cx="1307656" cy="1047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820531" y="3255586"/>
              <a:ext cx="848309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r>
                <a:rPr lang="en-US" sz="2500" kern="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chân</a:t>
              </a:r>
              <a:endParaRPr lang="en-US" sz="25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22918" y="4000887"/>
            <a:ext cx="1307656" cy="1047167"/>
            <a:chOff x="590858" y="3844952"/>
            <a:chExt cx="1307656" cy="1047167"/>
          </a:xfrm>
        </p:grpSpPr>
        <p:pic>
          <p:nvPicPr>
            <p:cNvPr id="15" name="Picture 6" descr="Cartoon Cloud - Cliparts.co"/>
            <p:cNvPicPr>
              <a:picLocks noChangeAspect="1" noChangeArrowheads="1"/>
            </p:cNvPicPr>
            <p:nvPr/>
          </p:nvPicPr>
          <p:blipFill>
            <a:blip r:embed="rId5">
              <a:duotone>
                <a:prstClr val="black"/>
                <a:srgbClr val="7EA13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493" b="89055" l="0" r="100000">
                          <a14:foregroundMark x1="27092" y1="49254" x2="63745" y2="27861"/>
                          <a14:foregroundMark x1="58566" y1="11443" x2="19522" y2="51741"/>
                          <a14:foregroundMark x1="3586" y1="46766" x2="11554" y2="39303"/>
                          <a14:foregroundMark x1="11554" y1="39303" x2="20717" y2="38806"/>
                          <a14:foregroundMark x1="20717" y1="37811" x2="25896" y2="32836"/>
                          <a14:foregroundMark x1="26295" y1="30846" x2="27092" y2="31841"/>
                          <a14:foregroundMark x1="25498" y1="31841" x2="31076" y2="25871"/>
                          <a14:foregroundMark x1="30677" y1="26368" x2="39044" y2="15423"/>
                          <a14:foregroundMark x1="37849" y1="16418" x2="45817" y2="9453"/>
                          <a14:foregroundMark x1="46215" y1="8955" x2="57371" y2="7463"/>
                          <a14:foregroundMark x1="57371" y1="7463" x2="68924" y2="16418"/>
                          <a14:foregroundMark x1="68924" y1="16418" x2="75697" y2="31343"/>
                          <a14:foregroundMark x1="75697" y1="31343" x2="88446" y2="41294"/>
                          <a14:foregroundMark x1="88446" y1="41294" x2="98406" y2="50746"/>
                          <a14:foregroundMark x1="98406" y1="51741" x2="94024" y2="63184"/>
                          <a14:foregroundMark x1="94024" y1="63184" x2="84462" y2="66667"/>
                          <a14:foregroundMark x1="84462" y1="66667" x2="68127" y2="73134"/>
                          <a14:foregroundMark x1="67331" y1="73134" x2="56175" y2="63184"/>
                          <a14:foregroundMark x1="56175" y1="63184" x2="44622" y2="70647"/>
                          <a14:foregroundMark x1="44622" y1="70647" x2="25498" y2="65174"/>
                          <a14:foregroundMark x1="25498" y1="65174" x2="3984" y2="60199"/>
                          <a14:foregroundMark x1="4382" y1="59701" x2="4781" y2="42289"/>
                          <a14:foregroundMark x1="4781" y1="42289" x2="94821" y2="48259"/>
                          <a14:foregroundMark x1="55378" y1="35821" x2="72510" y2="72139"/>
                          <a14:foregroundMark x1="72112" y1="68159" x2="19920" y2="497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858" y="3844952"/>
              <a:ext cx="1307656" cy="1047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923925" y="4140962"/>
              <a:ext cx="705642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r>
                <a:rPr lang="en-US" sz="2500" kern="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mắt</a:t>
              </a:r>
              <a:endParaRPr lang="en-US" sz="25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752919" y="1684911"/>
            <a:ext cx="1307656" cy="1047167"/>
            <a:chOff x="2036200" y="2142128"/>
            <a:chExt cx="1307656" cy="1047167"/>
          </a:xfrm>
        </p:grpSpPr>
        <p:pic>
          <p:nvPicPr>
            <p:cNvPr id="18" name="Picture 6" descr="Cartoon Cloud - Cliparts.co"/>
            <p:cNvPicPr>
              <a:picLocks noChangeAspect="1" noChangeArrowheads="1"/>
            </p:cNvPicPr>
            <p:nvPr/>
          </p:nvPicPr>
          <p:blipFill>
            <a:blip r:embed="rId5">
              <a:duotone>
                <a:prstClr val="black"/>
                <a:srgbClr val="7EA13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493" b="89055" l="0" r="100000">
                          <a14:foregroundMark x1="27092" y1="49254" x2="63745" y2="27861"/>
                          <a14:foregroundMark x1="58566" y1="11443" x2="19522" y2="51741"/>
                          <a14:foregroundMark x1="3586" y1="46766" x2="11554" y2="39303"/>
                          <a14:foregroundMark x1="11554" y1="39303" x2="20717" y2="38806"/>
                          <a14:foregroundMark x1="20717" y1="37811" x2="25896" y2="32836"/>
                          <a14:foregroundMark x1="26295" y1="30846" x2="27092" y2="31841"/>
                          <a14:foregroundMark x1="25498" y1="31841" x2="31076" y2="25871"/>
                          <a14:foregroundMark x1="30677" y1="26368" x2="39044" y2="15423"/>
                          <a14:foregroundMark x1="37849" y1="16418" x2="45817" y2="9453"/>
                          <a14:foregroundMark x1="46215" y1="8955" x2="57371" y2="7463"/>
                          <a14:foregroundMark x1="57371" y1="7463" x2="68924" y2="16418"/>
                          <a14:foregroundMark x1="68924" y1="16418" x2="75697" y2="31343"/>
                          <a14:foregroundMark x1="75697" y1="31343" x2="88446" y2="41294"/>
                          <a14:foregroundMark x1="88446" y1="41294" x2="98406" y2="50746"/>
                          <a14:foregroundMark x1="98406" y1="51741" x2="94024" y2="63184"/>
                          <a14:foregroundMark x1="94024" y1="63184" x2="84462" y2="66667"/>
                          <a14:foregroundMark x1="84462" y1="66667" x2="68127" y2="73134"/>
                          <a14:foregroundMark x1="67331" y1="73134" x2="56175" y2="63184"/>
                          <a14:foregroundMark x1="56175" y1="63184" x2="44622" y2="70647"/>
                          <a14:foregroundMark x1="44622" y1="70647" x2="25498" y2="65174"/>
                          <a14:foregroundMark x1="25498" y1="65174" x2="3984" y2="60199"/>
                          <a14:foregroundMark x1="4382" y1="59701" x2="4781" y2="42289"/>
                          <a14:foregroundMark x1="4781" y1="42289" x2="94821" y2="48259"/>
                          <a14:foregroundMark x1="55378" y1="35821" x2="72510" y2="72139"/>
                          <a14:foregroundMark x1="72112" y1="68159" x2="19920" y2="497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6200" y="2142128"/>
              <a:ext cx="1307656" cy="1047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/>
            <p:cNvSpPr txBox="1"/>
            <p:nvPr/>
          </p:nvSpPr>
          <p:spPr>
            <a:xfrm>
              <a:off x="2448900" y="2415262"/>
              <a:ext cx="529312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r>
                <a:rPr lang="en-US" sz="2500" kern="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dê</a:t>
              </a:r>
              <a:endParaRPr lang="en-US" sz="25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776447" y="2831478"/>
            <a:ext cx="1307656" cy="1047167"/>
            <a:chOff x="2036200" y="2986043"/>
            <a:chExt cx="1307656" cy="1047167"/>
          </a:xfrm>
        </p:grpSpPr>
        <p:pic>
          <p:nvPicPr>
            <p:cNvPr id="21" name="Picture 6" descr="Cartoon Cloud - Cliparts.co"/>
            <p:cNvPicPr>
              <a:picLocks noChangeAspect="1" noChangeArrowheads="1"/>
            </p:cNvPicPr>
            <p:nvPr/>
          </p:nvPicPr>
          <p:blipFill>
            <a:blip r:embed="rId5">
              <a:duotone>
                <a:prstClr val="black"/>
                <a:srgbClr val="7EA13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493" b="89055" l="0" r="100000">
                          <a14:foregroundMark x1="27092" y1="49254" x2="63745" y2="27861"/>
                          <a14:foregroundMark x1="58566" y1="11443" x2="19522" y2="51741"/>
                          <a14:foregroundMark x1="3586" y1="46766" x2="11554" y2="39303"/>
                          <a14:foregroundMark x1="11554" y1="39303" x2="20717" y2="38806"/>
                          <a14:foregroundMark x1="20717" y1="37811" x2="25896" y2="32836"/>
                          <a14:foregroundMark x1="26295" y1="30846" x2="27092" y2="31841"/>
                          <a14:foregroundMark x1="25498" y1="31841" x2="31076" y2="25871"/>
                          <a14:foregroundMark x1="30677" y1="26368" x2="39044" y2="15423"/>
                          <a14:foregroundMark x1="37849" y1="16418" x2="45817" y2="9453"/>
                          <a14:foregroundMark x1="46215" y1="8955" x2="57371" y2="7463"/>
                          <a14:foregroundMark x1="57371" y1="7463" x2="68924" y2="16418"/>
                          <a14:foregroundMark x1="68924" y1="16418" x2="75697" y2="31343"/>
                          <a14:foregroundMark x1="75697" y1="31343" x2="88446" y2="41294"/>
                          <a14:foregroundMark x1="88446" y1="41294" x2="98406" y2="50746"/>
                          <a14:foregroundMark x1="98406" y1="51741" x2="94024" y2="63184"/>
                          <a14:foregroundMark x1="94024" y1="63184" x2="84462" y2="66667"/>
                          <a14:foregroundMark x1="84462" y1="66667" x2="68127" y2="73134"/>
                          <a14:foregroundMark x1="67331" y1="73134" x2="56175" y2="63184"/>
                          <a14:foregroundMark x1="56175" y1="63184" x2="44622" y2="70647"/>
                          <a14:foregroundMark x1="44622" y1="70647" x2="25498" y2="65174"/>
                          <a14:foregroundMark x1="25498" y1="65174" x2="3984" y2="60199"/>
                          <a14:foregroundMark x1="4382" y1="59701" x2="4781" y2="42289"/>
                          <a14:foregroundMark x1="4781" y1="42289" x2="94821" y2="48259"/>
                          <a14:foregroundMark x1="55378" y1="35821" x2="72510" y2="72139"/>
                          <a14:foregroundMark x1="72112" y1="68159" x2="19920" y2="497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6200" y="2986043"/>
              <a:ext cx="1307656" cy="1047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Box 21"/>
            <p:cNvSpPr txBox="1"/>
            <p:nvPr/>
          </p:nvSpPr>
          <p:spPr>
            <a:xfrm>
              <a:off x="2448900" y="3240591"/>
              <a:ext cx="593432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r>
                <a:rPr lang="en-US" sz="2500" kern="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lợn</a:t>
              </a:r>
              <a:endParaRPr lang="en-US" sz="25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832035" y="3986355"/>
            <a:ext cx="1307656" cy="1047167"/>
            <a:chOff x="2036200" y="3829958"/>
            <a:chExt cx="1307656" cy="1047167"/>
          </a:xfrm>
        </p:grpSpPr>
        <p:pic>
          <p:nvPicPr>
            <p:cNvPr id="24" name="Picture 6" descr="Cartoon Cloud - Cliparts.co"/>
            <p:cNvPicPr>
              <a:picLocks noChangeAspect="1" noChangeArrowheads="1"/>
            </p:cNvPicPr>
            <p:nvPr/>
          </p:nvPicPr>
          <p:blipFill>
            <a:blip r:embed="rId5">
              <a:duotone>
                <a:prstClr val="black"/>
                <a:srgbClr val="7EA13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493" b="89055" l="0" r="100000">
                          <a14:foregroundMark x1="27092" y1="49254" x2="63745" y2="27861"/>
                          <a14:foregroundMark x1="58566" y1="11443" x2="19522" y2="51741"/>
                          <a14:foregroundMark x1="3586" y1="46766" x2="11554" y2="39303"/>
                          <a14:foregroundMark x1="11554" y1="39303" x2="20717" y2="38806"/>
                          <a14:foregroundMark x1="20717" y1="37811" x2="25896" y2="32836"/>
                          <a14:foregroundMark x1="26295" y1="30846" x2="27092" y2="31841"/>
                          <a14:foregroundMark x1="25498" y1="31841" x2="31076" y2="25871"/>
                          <a14:foregroundMark x1="30677" y1="26368" x2="39044" y2="15423"/>
                          <a14:foregroundMark x1="37849" y1="16418" x2="45817" y2="9453"/>
                          <a14:foregroundMark x1="46215" y1="8955" x2="57371" y2="7463"/>
                          <a14:foregroundMark x1="57371" y1="7463" x2="68924" y2="16418"/>
                          <a14:foregroundMark x1="68924" y1="16418" x2="75697" y2="31343"/>
                          <a14:foregroundMark x1="75697" y1="31343" x2="88446" y2="41294"/>
                          <a14:foregroundMark x1="88446" y1="41294" x2="98406" y2="50746"/>
                          <a14:foregroundMark x1="98406" y1="51741" x2="94024" y2="63184"/>
                          <a14:foregroundMark x1="94024" y1="63184" x2="84462" y2="66667"/>
                          <a14:foregroundMark x1="84462" y1="66667" x2="68127" y2="73134"/>
                          <a14:foregroundMark x1="67331" y1="73134" x2="56175" y2="63184"/>
                          <a14:foregroundMark x1="56175" y1="63184" x2="44622" y2="70647"/>
                          <a14:foregroundMark x1="44622" y1="70647" x2="25498" y2="65174"/>
                          <a14:foregroundMark x1="25498" y1="65174" x2="3984" y2="60199"/>
                          <a14:foregroundMark x1="4382" y1="59701" x2="4781" y2="42289"/>
                          <a14:foregroundMark x1="4781" y1="42289" x2="94821" y2="48259"/>
                          <a14:foregroundMark x1="55378" y1="35821" x2="72510" y2="72139"/>
                          <a14:foregroundMark x1="72112" y1="68159" x2="19920" y2="497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6200" y="3829958"/>
              <a:ext cx="1307656" cy="1047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TextBox 24"/>
            <p:cNvSpPr txBox="1"/>
            <p:nvPr/>
          </p:nvSpPr>
          <p:spPr>
            <a:xfrm>
              <a:off x="2434473" y="4116136"/>
              <a:ext cx="622286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r>
                <a:rPr lang="en-US" sz="2500" kern="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mỏ</a:t>
              </a:r>
              <a:endParaRPr lang="en-US" sz="25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029200" y="1664213"/>
            <a:ext cx="1307656" cy="1047167"/>
            <a:chOff x="3481542" y="2142128"/>
            <a:chExt cx="1307656" cy="1047167"/>
          </a:xfrm>
        </p:grpSpPr>
        <p:pic>
          <p:nvPicPr>
            <p:cNvPr id="27" name="Picture 6" descr="Cartoon Cloud - Cliparts.co"/>
            <p:cNvPicPr>
              <a:picLocks noChangeAspect="1" noChangeArrowheads="1"/>
            </p:cNvPicPr>
            <p:nvPr/>
          </p:nvPicPr>
          <p:blipFill>
            <a:blip r:embed="rId5">
              <a:duotone>
                <a:prstClr val="black"/>
                <a:srgbClr val="7EA13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493" b="89055" l="0" r="100000">
                          <a14:foregroundMark x1="27092" y1="49254" x2="63745" y2="27861"/>
                          <a14:foregroundMark x1="58566" y1="11443" x2="19522" y2="51741"/>
                          <a14:foregroundMark x1="3586" y1="46766" x2="11554" y2="39303"/>
                          <a14:foregroundMark x1="11554" y1="39303" x2="20717" y2="38806"/>
                          <a14:foregroundMark x1="20717" y1="37811" x2="25896" y2="32836"/>
                          <a14:foregroundMark x1="26295" y1="30846" x2="27092" y2="31841"/>
                          <a14:foregroundMark x1="25498" y1="31841" x2="31076" y2="25871"/>
                          <a14:foregroundMark x1="30677" y1="26368" x2="39044" y2="15423"/>
                          <a14:foregroundMark x1="37849" y1="16418" x2="45817" y2="9453"/>
                          <a14:foregroundMark x1="46215" y1="8955" x2="57371" y2="7463"/>
                          <a14:foregroundMark x1="57371" y1="7463" x2="68924" y2="16418"/>
                          <a14:foregroundMark x1="68924" y1="16418" x2="75697" y2="31343"/>
                          <a14:foregroundMark x1="75697" y1="31343" x2="88446" y2="41294"/>
                          <a14:foregroundMark x1="88446" y1="41294" x2="98406" y2="50746"/>
                          <a14:foregroundMark x1="98406" y1="51741" x2="94024" y2="63184"/>
                          <a14:foregroundMark x1="94024" y1="63184" x2="84462" y2="66667"/>
                          <a14:foregroundMark x1="84462" y1="66667" x2="68127" y2="73134"/>
                          <a14:foregroundMark x1="67331" y1="73134" x2="56175" y2="63184"/>
                          <a14:foregroundMark x1="56175" y1="63184" x2="44622" y2="70647"/>
                          <a14:foregroundMark x1="44622" y1="70647" x2="25498" y2="65174"/>
                          <a14:foregroundMark x1="25498" y1="65174" x2="3984" y2="60199"/>
                          <a14:foregroundMark x1="4382" y1="59701" x2="4781" y2="42289"/>
                          <a14:foregroundMark x1="4781" y1="42289" x2="94821" y2="48259"/>
                          <a14:foregroundMark x1="55378" y1="35821" x2="72510" y2="72139"/>
                          <a14:foregroundMark x1="72112" y1="68159" x2="19920" y2="497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1542" y="2142128"/>
              <a:ext cx="1307656" cy="1047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TextBox 27"/>
            <p:cNvSpPr txBox="1"/>
            <p:nvPr/>
          </p:nvSpPr>
          <p:spPr>
            <a:xfrm>
              <a:off x="3904944" y="2424525"/>
              <a:ext cx="498855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r>
                <a:rPr lang="en-US" sz="2500" kern="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cổ</a:t>
              </a:r>
              <a:endParaRPr lang="en-US" sz="25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5048201" y="2760591"/>
            <a:ext cx="1307656" cy="1047167"/>
            <a:chOff x="3481542" y="2986043"/>
            <a:chExt cx="1307656" cy="1047167"/>
          </a:xfrm>
        </p:grpSpPr>
        <p:pic>
          <p:nvPicPr>
            <p:cNvPr id="30" name="Picture 6" descr="Cartoon Cloud - Cliparts.co"/>
            <p:cNvPicPr>
              <a:picLocks noChangeAspect="1" noChangeArrowheads="1"/>
            </p:cNvPicPr>
            <p:nvPr/>
          </p:nvPicPr>
          <p:blipFill>
            <a:blip r:embed="rId5">
              <a:duotone>
                <a:prstClr val="black"/>
                <a:srgbClr val="7EA13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493" b="89055" l="0" r="100000">
                          <a14:foregroundMark x1="27092" y1="49254" x2="63745" y2="27861"/>
                          <a14:foregroundMark x1="58566" y1="11443" x2="19522" y2="51741"/>
                          <a14:foregroundMark x1="3586" y1="46766" x2="11554" y2="39303"/>
                          <a14:foregroundMark x1="11554" y1="39303" x2="20717" y2="38806"/>
                          <a14:foregroundMark x1="20717" y1="37811" x2="25896" y2="32836"/>
                          <a14:foregroundMark x1="26295" y1="30846" x2="27092" y2="31841"/>
                          <a14:foregroundMark x1="25498" y1="31841" x2="31076" y2="25871"/>
                          <a14:foregroundMark x1="30677" y1="26368" x2="39044" y2="15423"/>
                          <a14:foregroundMark x1="37849" y1="16418" x2="45817" y2="9453"/>
                          <a14:foregroundMark x1="46215" y1="8955" x2="57371" y2="7463"/>
                          <a14:foregroundMark x1="57371" y1="7463" x2="68924" y2="16418"/>
                          <a14:foregroundMark x1="68924" y1="16418" x2="75697" y2="31343"/>
                          <a14:foregroundMark x1="75697" y1="31343" x2="88446" y2="41294"/>
                          <a14:foregroundMark x1="88446" y1="41294" x2="98406" y2="50746"/>
                          <a14:foregroundMark x1="98406" y1="51741" x2="94024" y2="63184"/>
                          <a14:foregroundMark x1="94024" y1="63184" x2="84462" y2="66667"/>
                          <a14:foregroundMark x1="84462" y1="66667" x2="68127" y2="73134"/>
                          <a14:foregroundMark x1="67331" y1="73134" x2="56175" y2="63184"/>
                          <a14:foregroundMark x1="56175" y1="63184" x2="44622" y2="70647"/>
                          <a14:foregroundMark x1="44622" y1="70647" x2="25498" y2="65174"/>
                          <a14:foregroundMark x1="25498" y1="65174" x2="3984" y2="60199"/>
                          <a14:foregroundMark x1="4382" y1="59701" x2="4781" y2="42289"/>
                          <a14:foregroundMark x1="4781" y1="42289" x2="94821" y2="48259"/>
                          <a14:foregroundMark x1="55378" y1="35821" x2="72510" y2="72139"/>
                          <a14:foregroundMark x1="72112" y1="68159" x2="19920" y2="497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1542" y="2986043"/>
              <a:ext cx="1307656" cy="1047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TextBox 30"/>
            <p:cNvSpPr txBox="1"/>
            <p:nvPr/>
          </p:nvSpPr>
          <p:spPr>
            <a:xfrm>
              <a:off x="3794571" y="3260807"/>
              <a:ext cx="771365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r>
                <a:rPr lang="en-US" sz="2500" kern="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đuôi</a:t>
              </a:r>
              <a:endParaRPr lang="en-US" sz="25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093084" y="3934471"/>
            <a:ext cx="1307656" cy="1047167"/>
            <a:chOff x="3481542" y="3829958"/>
            <a:chExt cx="1307656" cy="1047167"/>
          </a:xfrm>
        </p:grpSpPr>
        <p:pic>
          <p:nvPicPr>
            <p:cNvPr id="33" name="Picture 6" descr="Cartoon Cloud - Cliparts.co"/>
            <p:cNvPicPr>
              <a:picLocks noChangeAspect="1" noChangeArrowheads="1"/>
            </p:cNvPicPr>
            <p:nvPr/>
          </p:nvPicPr>
          <p:blipFill>
            <a:blip r:embed="rId5">
              <a:duotone>
                <a:prstClr val="black"/>
                <a:srgbClr val="7EA13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493" b="89055" l="0" r="100000">
                          <a14:foregroundMark x1="27092" y1="49254" x2="63745" y2="27861"/>
                          <a14:foregroundMark x1="58566" y1="11443" x2="19522" y2="51741"/>
                          <a14:foregroundMark x1="3586" y1="46766" x2="11554" y2="39303"/>
                          <a14:foregroundMark x1="11554" y1="39303" x2="20717" y2="38806"/>
                          <a14:foregroundMark x1="20717" y1="37811" x2="25896" y2="32836"/>
                          <a14:foregroundMark x1="26295" y1="30846" x2="27092" y2="31841"/>
                          <a14:foregroundMark x1="25498" y1="31841" x2="31076" y2="25871"/>
                          <a14:foregroundMark x1="30677" y1="26368" x2="39044" y2="15423"/>
                          <a14:foregroundMark x1="37849" y1="16418" x2="45817" y2="9453"/>
                          <a14:foregroundMark x1="46215" y1="8955" x2="57371" y2="7463"/>
                          <a14:foregroundMark x1="57371" y1="7463" x2="68924" y2="16418"/>
                          <a14:foregroundMark x1="68924" y1="16418" x2="75697" y2="31343"/>
                          <a14:foregroundMark x1="75697" y1="31343" x2="88446" y2="41294"/>
                          <a14:foregroundMark x1="88446" y1="41294" x2="98406" y2="50746"/>
                          <a14:foregroundMark x1="98406" y1="51741" x2="94024" y2="63184"/>
                          <a14:foregroundMark x1="94024" y1="63184" x2="84462" y2="66667"/>
                          <a14:foregroundMark x1="84462" y1="66667" x2="68127" y2="73134"/>
                          <a14:foregroundMark x1="67331" y1="73134" x2="56175" y2="63184"/>
                          <a14:foregroundMark x1="56175" y1="63184" x2="44622" y2="70647"/>
                          <a14:foregroundMark x1="44622" y1="70647" x2="25498" y2="65174"/>
                          <a14:foregroundMark x1="25498" y1="65174" x2="3984" y2="60199"/>
                          <a14:foregroundMark x1="4382" y1="59701" x2="4781" y2="42289"/>
                          <a14:foregroundMark x1="4781" y1="42289" x2="94821" y2="48259"/>
                          <a14:foregroundMark x1="55378" y1="35821" x2="72510" y2="72139"/>
                          <a14:foregroundMark x1="72112" y1="68159" x2="19920" y2="497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1542" y="3829958"/>
              <a:ext cx="1307656" cy="1047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TextBox 33"/>
            <p:cNvSpPr txBox="1"/>
            <p:nvPr/>
          </p:nvSpPr>
          <p:spPr>
            <a:xfrm>
              <a:off x="3892120" y="4104722"/>
              <a:ext cx="540533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r>
                <a:rPr lang="en-US" sz="2500" kern="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gà</a:t>
              </a:r>
              <a:endParaRPr lang="en-US" sz="25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7118572" y="1616315"/>
            <a:ext cx="1307656" cy="1047167"/>
            <a:chOff x="4926884" y="2142128"/>
            <a:chExt cx="1307656" cy="1047167"/>
          </a:xfrm>
        </p:grpSpPr>
        <p:pic>
          <p:nvPicPr>
            <p:cNvPr id="36" name="Picture 6" descr="Cartoon Cloud - Cliparts.co"/>
            <p:cNvPicPr>
              <a:picLocks noChangeAspect="1" noChangeArrowheads="1"/>
            </p:cNvPicPr>
            <p:nvPr/>
          </p:nvPicPr>
          <p:blipFill>
            <a:blip r:embed="rId5">
              <a:duotone>
                <a:prstClr val="black"/>
                <a:srgbClr val="7EA13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493" b="89055" l="0" r="100000">
                          <a14:foregroundMark x1="27092" y1="49254" x2="63745" y2="27861"/>
                          <a14:foregroundMark x1="58566" y1="11443" x2="19522" y2="51741"/>
                          <a14:foregroundMark x1="3586" y1="46766" x2="11554" y2="39303"/>
                          <a14:foregroundMark x1="11554" y1="39303" x2="20717" y2="38806"/>
                          <a14:foregroundMark x1="20717" y1="37811" x2="25896" y2="32836"/>
                          <a14:foregroundMark x1="26295" y1="30846" x2="27092" y2="31841"/>
                          <a14:foregroundMark x1="25498" y1="31841" x2="31076" y2="25871"/>
                          <a14:foregroundMark x1="30677" y1="26368" x2="39044" y2="15423"/>
                          <a14:foregroundMark x1="37849" y1="16418" x2="45817" y2="9453"/>
                          <a14:foregroundMark x1="46215" y1="8955" x2="57371" y2="7463"/>
                          <a14:foregroundMark x1="57371" y1="7463" x2="68924" y2="16418"/>
                          <a14:foregroundMark x1="68924" y1="16418" x2="75697" y2="31343"/>
                          <a14:foregroundMark x1="75697" y1="31343" x2="88446" y2="41294"/>
                          <a14:foregroundMark x1="88446" y1="41294" x2="98406" y2="50746"/>
                          <a14:foregroundMark x1="98406" y1="51741" x2="94024" y2="63184"/>
                          <a14:foregroundMark x1="94024" y1="63184" x2="84462" y2="66667"/>
                          <a14:foregroundMark x1="84462" y1="66667" x2="68127" y2="73134"/>
                          <a14:foregroundMark x1="67331" y1="73134" x2="56175" y2="63184"/>
                          <a14:foregroundMark x1="56175" y1="63184" x2="44622" y2="70647"/>
                          <a14:foregroundMark x1="44622" y1="70647" x2="25498" y2="65174"/>
                          <a14:foregroundMark x1="25498" y1="65174" x2="3984" y2="60199"/>
                          <a14:foregroundMark x1="4382" y1="59701" x2="4781" y2="42289"/>
                          <a14:foregroundMark x1="4781" y1="42289" x2="94821" y2="48259"/>
                          <a14:foregroundMark x1="55378" y1="35821" x2="72510" y2="72139"/>
                          <a14:foregroundMark x1="72112" y1="68159" x2="19920" y2="497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6884" y="2142128"/>
              <a:ext cx="1307656" cy="1047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TextBox 36"/>
            <p:cNvSpPr txBox="1"/>
            <p:nvPr/>
          </p:nvSpPr>
          <p:spPr>
            <a:xfrm>
              <a:off x="5334490" y="2427998"/>
              <a:ext cx="534121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r>
                <a:rPr lang="en-US" sz="2500" kern="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bò</a:t>
              </a:r>
              <a:endParaRPr lang="en-US" sz="25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7094327" y="2732078"/>
            <a:ext cx="1307656" cy="1047167"/>
            <a:chOff x="4926884" y="2986043"/>
            <a:chExt cx="1307656" cy="1047167"/>
          </a:xfrm>
        </p:grpSpPr>
        <p:pic>
          <p:nvPicPr>
            <p:cNvPr id="39" name="Picture 6" descr="Cartoon Cloud - Cliparts.co"/>
            <p:cNvPicPr>
              <a:picLocks noChangeAspect="1" noChangeArrowheads="1"/>
            </p:cNvPicPr>
            <p:nvPr/>
          </p:nvPicPr>
          <p:blipFill>
            <a:blip r:embed="rId5">
              <a:duotone>
                <a:prstClr val="black"/>
                <a:srgbClr val="7EA13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493" b="89055" l="0" r="100000">
                          <a14:foregroundMark x1="27092" y1="49254" x2="63745" y2="27861"/>
                          <a14:foregroundMark x1="58566" y1="11443" x2="19522" y2="51741"/>
                          <a14:foregroundMark x1="3586" y1="46766" x2="11554" y2="39303"/>
                          <a14:foregroundMark x1="11554" y1="39303" x2="20717" y2="38806"/>
                          <a14:foregroundMark x1="20717" y1="37811" x2="25896" y2="32836"/>
                          <a14:foregroundMark x1="26295" y1="30846" x2="27092" y2="31841"/>
                          <a14:foregroundMark x1="25498" y1="31841" x2="31076" y2="25871"/>
                          <a14:foregroundMark x1="30677" y1="26368" x2="39044" y2="15423"/>
                          <a14:foregroundMark x1="37849" y1="16418" x2="45817" y2="9453"/>
                          <a14:foregroundMark x1="46215" y1="8955" x2="57371" y2="7463"/>
                          <a14:foregroundMark x1="57371" y1="7463" x2="68924" y2="16418"/>
                          <a14:foregroundMark x1="68924" y1="16418" x2="75697" y2="31343"/>
                          <a14:foregroundMark x1="75697" y1="31343" x2="88446" y2="41294"/>
                          <a14:foregroundMark x1="88446" y1="41294" x2="98406" y2="50746"/>
                          <a14:foregroundMark x1="98406" y1="51741" x2="94024" y2="63184"/>
                          <a14:foregroundMark x1="94024" y1="63184" x2="84462" y2="66667"/>
                          <a14:foregroundMark x1="84462" y1="66667" x2="68127" y2="73134"/>
                          <a14:foregroundMark x1="67331" y1="73134" x2="56175" y2="63184"/>
                          <a14:foregroundMark x1="56175" y1="63184" x2="44622" y2="70647"/>
                          <a14:foregroundMark x1="44622" y1="70647" x2="25498" y2="65174"/>
                          <a14:foregroundMark x1="25498" y1="65174" x2="3984" y2="60199"/>
                          <a14:foregroundMark x1="4382" y1="59701" x2="4781" y2="42289"/>
                          <a14:foregroundMark x1="4781" y1="42289" x2="94821" y2="48259"/>
                          <a14:foregroundMark x1="55378" y1="35821" x2="72510" y2="72139"/>
                          <a14:foregroundMark x1="72112" y1="68159" x2="19920" y2="497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6884" y="2986043"/>
              <a:ext cx="1307656" cy="1047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TextBox 39"/>
            <p:cNvSpPr txBox="1"/>
            <p:nvPr/>
          </p:nvSpPr>
          <p:spPr>
            <a:xfrm>
              <a:off x="5194226" y="3254215"/>
              <a:ext cx="848309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r>
                <a:rPr lang="en-US" sz="2500" kern="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cánh</a:t>
              </a:r>
              <a:endParaRPr lang="en-US" sz="25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7172053" y="3933350"/>
            <a:ext cx="1307656" cy="1047167"/>
            <a:chOff x="4926884" y="3829958"/>
            <a:chExt cx="1307656" cy="1047167"/>
          </a:xfrm>
        </p:grpSpPr>
        <p:pic>
          <p:nvPicPr>
            <p:cNvPr id="42" name="Picture 6" descr="Cartoon Cloud - Cliparts.co"/>
            <p:cNvPicPr>
              <a:picLocks noChangeAspect="1" noChangeArrowheads="1"/>
            </p:cNvPicPr>
            <p:nvPr/>
          </p:nvPicPr>
          <p:blipFill>
            <a:blip r:embed="rId5">
              <a:duotone>
                <a:prstClr val="black"/>
                <a:srgbClr val="7EA13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493" b="89055" l="0" r="100000">
                          <a14:foregroundMark x1="27092" y1="49254" x2="63745" y2="27861"/>
                          <a14:foregroundMark x1="58566" y1="11443" x2="19522" y2="51741"/>
                          <a14:foregroundMark x1="3586" y1="46766" x2="11554" y2="39303"/>
                          <a14:foregroundMark x1="11554" y1="39303" x2="20717" y2="38806"/>
                          <a14:foregroundMark x1="20717" y1="37811" x2="25896" y2="32836"/>
                          <a14:foregroundMark x1="26295" y1="30846" x2="27092" y2="31841"/>
                          <a14:foregroundMark x1="25498" y1="31841" x2="31076" y2="25871"/>
                          <a14:foregroundMark x1="30677" y1="26368" x2="39044" y2="15423"/>
                          <a14:foregroundMark x1="37849" y1="16418" x2="45817" y2="9453"/>
                          <a14:foregroundMark x1="46215" y1="8955" x2="57371" y2="7463"/>
                          <a14:foregroundMark x1="57371" y1="7463" x2="68924" y2="16418"/>
                          <a14:foregroundMark x1="68924" y1="16418" x2="75697" y2="31343"/>
                          <a14:foregroundMark x1="75697" y1="31343" x2="88446" y2="41294"/>
                          <a14:foregroundMark x1="88446" y1="41294" x2="98406" y2="50746"/>
                          <a14:foregroundMark x1="98406" y1="51741" x2="94024" y2="63184"/>
                          <a14:foregroundMark x1="94024" y1="63184" x2="84462" y2="66667"/>
                          <a14:foregroundMark x1="84462" y1="66667" x2="68127" y2="73134"/>
                          <a14:foregroundMark x1="67331" y1="73134" x2="56175" y2="63184"/>
                          <a14:foregroundMark x1="56175" y1="63184" x2="44622" y2="70647"/>
                          <a14:foregroundMark x1="44622" y1="70647" x2="25498" y2="65174"/>
                          <a14:foregroundMark x1="25498" y1="65174" x2="3984" y2="60199"/>
                          <a14:foregroundMark x1="4382" y1="59701" x2="4781" y2="42289"/>
                          <a14:foregroundMark x1="4781" y1="42289" x2="94821" y2="48259"/>
                          <a14:foregroundMark x1="55378" y1="35821" x2="72510" y2="72139"/>
                          <a14:foregroundMark x1="72112" y1="68159" x2="19920" y2="497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6884" y="3829958"/>
              <a:ext cx="1307656" cy="1047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TextBox 42"/>
            <p:cNvSpPr txBox="1"/>
            <p:nvPr/>
          </p:nvSpPr>
          <p:spPr>
            <a:xfrm>
              <a:off x="5388993" y="4116136"/>
              <a:ext cx="463588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r>
                <a:rPr lang="en-US" sz="2500" kern="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vịt</a:t>
              </a:r>
              <a:endParaRPr lang="en-US" sz="25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sp>
        <p:nvSpPr>
          <p:cNvPr id="44" name="TextBox 1"/>
          <p:cNvSpPr txBox="1"/>
          <p:nvPr/>
        </p:nvSpPr>
        <p:spPr>
          <a:xfrm>
            <a:off x="-2693727" y="159592"/>
            <a:ext cx="2057400" cy="25545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bởi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endParaRPr lang="en-US" sz="20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LH: FB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7"/>
              </a:rPr>
              <a:t>https://www.facebook.com/vuhong1972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8"/>
              </a:rPr>
              <a:t>hongvu7219@gmail.com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45" name="Picture 4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79327" y="3138673"/>
            <a:ext cx="1002030" cy="1002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6806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5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75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25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75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35802E-6 L 0.68646 -0.0142 " pathEditMode="relative" rAng="0" ptsTypes="AA">
                                      <p:cBhvr>
                                        <p:cTn id="7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323" y="-7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3 -0.00494 L -0.70833 0.00494 " pathEditMode="relative" rAng="0" ptsTypes="AA">
                                      <p:cBhvr>
                                        <p:cTn id="7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000" y="4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93827E-7 L 0.58125 -0.13735 " pathEditMode="relative" rAng="0" ptsTypes="AA">
                                      <p:cBhvr>
                                        <p:cTn id="7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063" y="-68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33333E-6 L -0.4868 -0.01111 " pathEditMode="relative" rAng="0" ptsTypes="AA">
                                      <p:cBhvr>
                                        <p:cTn id="8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40" y="-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97531E-6 L -0.4809 -0.02562 " pathEditMode="relative" rAng="0" ptsTypes="AA">
                                      <p:cBhvr>
                                        <p:cTn id="8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45" y="-1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500"/>
                            </p:stCondLst>
                            <p:childTnLst>
                              <p:par>
                                <p:cTn id="8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-0.02407 L 0.50417 -0.0037 " pathEditMode="relative" rAng="0" ptsTypes="AA">
                                      <p:cBhvr>
                                        <p:cTn id="8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04" y="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000"/>
                            </p:stCondLst>
                            <p:childTnLst>
                              <p:par>
                                <p:cTn id="8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7.40741E-7 L 0.5 -7.40741E-7 " pathEditMode="relative" rAng="0" ptsTypes="AA">
                                      <p:cBhvr>
                                        <p:cTn id="8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56748"/>
            <a:ext cx="868680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500" b="1" dirty="0" smtClean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2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đặc</a:t>
            </a:r>
            <a:r>
              <a:rPr lang="en-US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điểm</a:t>
            </a:r>
            <a:r>
              <a:rPr lang="en-US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</a:t>
            </a:r>
            <a:r>
              <a:rPr lang="en-US" sz="2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bộ</a:t>
            </a:r>
            <a:r>
              <a:rPr lang="en-US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lông</a:t>
            </a:r>
            <a:r>
              <a:rPr lang="en-US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đôi</a:t>
            </a:r>
            <a:r>
              <a:rPr lang="en-US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mắt</a:t>
            </a:r>
            <a:r>
              <a:rPr lang="en-US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cặp</a:t>
            </a:r>
            <a:r>
              <a:rPr lang="en-US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sừng</a:t>
            </a:r>
            <a:r>
              <a:rPr lang="en-US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,…) </a:t>
            </a:r>
            <a:r>
              <a:rPr lang="en-US" sz="2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từng</a:t>
            </a:r>
            <a:r>
              <a:rPr lang="en-US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2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hình</a:t>
            </a:r>
            <a:r>
              <a:rPr lang="en-US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vi-VN" sz="25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01" b="99580" l="0" r="97686">
                        <a14:foregroundMark x1="22108" y1="77311" x2="4884" y2="87815"/>
                        <a14:foregroundMark x1="4113" y1="89496" x2="29563" y2="37395"/>
                        <a14:foregroundMark x1="26478" y1="47899" x2="21851" y2="24790"/>
                        <a14:foregroundMark x1="21851" y1="25210" x2="32134" y2="7983"/>
                        <a14:foregroundMark x1="32134" y1="7983" x2="45244" y2="4622"/>
                        <a14:foregroundMark x1="45244" y1="4622" x2="51157" y2="14706"/>
                        <a14:foregroundMark x1="51157" y1="14706" x2="55013" y2="23109"/>
                        <a14:foregroundMark x1="55013" y1="23109" x2="55527" y2="27731"/>
                        <a14:foregroundMark x1="55527" y1="27731" x2="52699" y2="38235"/>
                        <a14:foregroundMark x1="52699" y1="38235" x2="52185" y2="41176"/>
                        <a14:foregroundMark x1="52185" y1="41176" x2="58098" y2="41597"/>
                        <a14:foregroundMark x1="58098" y1="42017" x2="62725" y2="44538"/>
                        <a14:foregroundMark x1="59640" y1="43277" x2="65039" y2="43277"/>
                        <a14:foregroundMark x1="65039" y1="43277" x2="70951" y2="44958"/>
                        <a14:foregroundMark x1="70951" y1="44958" x2="74036" y2="47059"/>
                        <a14:foregroundMark x1="74036" y1="47059" x2="78149" y2="52101"/>
                        <a14:foregroundMark x1="78149" y1="52101" x2="89974" y2="71849"/>
                        <a14:foregroundMark x1="89974" y1="73950" x2="96401" y2="63025"/>
                        <a14:foregroundMark x1="96401" y1="64706" x2="96915" y2="76050"/>
                        <a14:foregroundMark x1="96401" y1="76471" x2="95630" y2="81513"/>
                        <a14:foregroundMark x1="95630" y1="81513" x2="93059" y2="90336"/>
                        <a14:foregroundMark x1="93059" y1="90336" x2="44730" y2="90756"/>
                        <a14:foregroundMark x1="47301" y1="91176" x2="5656" y2="91176"/>
                        <a14:foregroundMark x1="3342" y1="87815" x2="0" y2="92017"/>
                        <a14:backgroundMark x1="28021" y1="5882" x2="56555" y2="3361"/>
                        <a14:backgroundMark x1="52442" y1="13025" x2="56041" y2="23950"/>
                        <a14:backgroundMark x1="58612" y1="35714" x2="56812" y2="40336"/>
                        <a14:backgroundMark x1="56041" y1="24370" x2="55013" y2="33613"/>
                        <a14:backgroundMark x1="55013" y1="33613" x2="53470" y2="39076"/>
                        <a14:backgroundMark x1="59383" y1="40756" x2="67609" y2="42437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849147"/>
            <a:ext cx="4364845" cy="2670522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5181600" y="1733550"/>
            <a:ext cx="3293918" cy="552450"/>
            <a:chOff x="5181600" y="1733550"/>
            <a:chExt cx="3293918" cy="552450"/>
          </a:xfrm>
        </p:grpSpPr>
        <p:sp>
          <p:nvSpPr>
            <p:cNvPr id="6" name="Rounded Rectangle 5"/>
            <p:cNvSpPr/>
            <p:nvPr/>
          </p:nvSpPr>
          <p:spPr>
            <a:xfrm>
              <a:off x="5181600" y="1733550"/>
              <a:ext cx="1021772" cy="552450"/>
            </a:xfrm>
            <a:prstGeom prst="roundRect">
              <a:avLst>
                <a:gd name="adj" fmla="val 50000"/>
              </a:avLst>
            </a:prstGeom>
            <a:solidFill>
              <a:srgbClr val="FFD0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Tai </a:t>
              </a:r>
              <a:endPara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341918" y="1733550"/>
              <a:ext cx="2133600" cy="552450"/>
            </a:xfrm>
            <a:prstGeom prst="rect">
              <a:avLst/>
            </a:prstGeom>
            <a:noFill/>
            <a:ln>
              <a:solidFill>
                <a:srgbClr val="FF9966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195455" y="2941088"/>
            <a:ext cx="3304308" cy="552450"/>
            <a:chOff x="5195455" y="2941088"/>
            <a:chExt cx="3304308" cy="552450"/>
          </a:xfrm>
        </p:grpSpPr>
        <p:sp>
          <p:nvSpPr>
            <p:cNvPr id="7" name="Rounded Rectangle 6"/>
            <p:cNvSpPr/>
            <p:nvPr/>
          </p:nvSpPr>
          <p:spPr>
            <a:xfrm>
              <a:off x="5195455" y="2941088"/>
              <a:ext cx="1021772" cy="552450"/>
            </a:xfrm>
            <a:prstGeom prst="roundRect">
              <a:avLst>
                <a:gd name="adj" fmla="val 50000"/>
              </a:avLst>
            </a:prstGeom>
            <a:solidFill>
              <a:srgbClr val="FFD0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Mũi</a:t>
              </a:r>
              <a:r>
                <a:rPr lang="en-US" sz="2800" dirty="0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</a:t>
              </a:r>
              <a:endPara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366163" y="2941088"/>
              <a:ext cx="2133600" cy="552450"/>
            </a:xfrm>
            <a:prstGeom prst="rect">
              <a:avLst/>
            </a:prstGeom>
            <a:noFill/>
            <a:ln>
              <a:solidFill>
                <a:srgbClr val="FF9966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226628" y="4171950"/>
            <a:ext cx="3273135" cy="552450"/>
            <a:chOff x="5226628" y="4171950"/>
            <a:chExt cx="3273135" cy="552450"/>
          </a:xfrm>
        </p:grpSpPr>
        <p:sp>
          <p:nvSpPr>
            <p:cNvPr id="5" name="Rounded Rectangle 4"/>
            <p:cNvSpPr/>
            <p:nvPr/>
          </p:nvSpPr>
          <p:spPr>
            <a:xfrm>
              <a:off x="5226628" y="4171950"/>
              <a:ext cx="1021772" cy="552450"/>
            </a:xfrm>
            <a:prstGeom prst="roundRect">
              <a:avLst>
                <a:gd name="adj" fmla="val 50000"/>
              </a:avLst>
            </a:prstGeom>
            <a:solidFill>
              <a:srgbClr val="FFD0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Mắt</a:t>
              </a:r>
              <a:endPara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366163" y="4171950"/>
              <a:ext cx="2133600" cy="552450"/>
            </a:xfrm>
            <a:prstGeom prst="rect">
              <a:avLst/>
            </a:prstGeom>
            <a:noFill/>
            <a:ln>
              <a:solidFill>
                <a:srgbClr val="FF9966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6477000" y="173355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tai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cụp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553200" y="296293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ũi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thính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32418" y="417195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ắt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to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TextBox 1"/>
          <p:cNvSpPr txBox="1"/>
          <p:nvPr/>
        </p:nvSpPr>
        <p:spPr>
          <a:xfrm>
            <a:off x="-2693727" y="159592"/>
            <a:ext cx="2057400" cy="25545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bởi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endParaRPr lang="en-US" sz="20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LH: FB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5"/>
              </a:rPr>
              <a:t>https://www.facebook.com/vuhong1972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6"/>
              </a:rPr>
              <a:t>hongvu7219@gmail.com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22" name="Picture 2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79327" y="3138673"/>
            <a:ext cx="1002030" cy="1002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7580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decel="4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2" decel="4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" presetClass="entr" presetSubtype="2" decel="4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8" grpId="0"/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56748"/>
            <a:ext cx="868680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500" b="1" dirty="0" smtClean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2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đặc</a:t>
            </a:r>
            <a:r>
              <a:rPr lang="en-US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điểm</a:t>
            </a:r>
            <a:r>
              <a:rPr lang="en-US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</a:t>
            </a:r>
            <a:r>
              <a:rPr lang="en-US" sz="2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bộ</a:t>
            </a:r>
            <a:r>
              <a:rPr lang="en-US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lông</a:t>
            </a:r>
            <a:r>
              <a:rPr lang="en-US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đôi</a:t>
            </a:r>
            <a:r>
              <a:rPr lang="en-US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mắt</a:t>
            </a:r>
            <a:r>
              <a:rPr lang="en-US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cặp</a:t>
            </a:r>
            <a:r>
              <a:rPr lang="en-US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sừng</a:t>
            </a:r>
            <a:r>
              <a:rPr lang="en-US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,…) </a:t>
            </a:r>
            <a:r>
              <a:rPr lang="en-US" sz="2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từng</a:t>
            </a:r>
            <a:r>
              <a:rPr lang="en-US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2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hình</a:t>
            </a:r>
            <a:r>
              <a:rPr lang="en-US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vi-VN" sz="25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105400" y="1733550"/>
            <a:ext cx="3370118" cy="552450"/>
            <a:chOff x="5105400" y="1733550"/>
            <a:chExt cx="3370118" cy="552450"/>
          </a:xfrm>
        </p:grpSpPr>
        <p:sp>
          <p:nvSpPr>
            <p:cNvPr id="6" name="Rounded Rectangle 5"/>
            <p:cNvSpPr/>
            <p:nvPr/>
          </p:nvSpPr>
          <p:spPr>
            <a:xfrm>
              <a:off x="5105400" y="1733550"/>
              <a:ext cx="1097972" cy="552450"/>
            </a:xfrm>
            <a:prstGeom prst="roundRect">
              <a:avLst>
                <a:gd name="adj" fmla="val 50000"/>
              </a:avLst>
            </a:prstGeom>
            <a:solidFill>
              <a:srgbClr val="FFD0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Sừng</a:t>
              </a:r>
              <a:endPara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341918" y="1733550"/>
              <a:ext cx="2133600" cy="552450"/>
            </a:xfrm>
            <a:prstGeom prst="rect">
              <a:avLst/>
            </a:prstGeom>
            <a:noFill/>
            <a:ln>
              <a:solidFill>
                <a:srgbClr val="FF9966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105400" y="2941088"/>
            <a:ext cx="3394363" cy="552450"/>
            <a:chOff x="5105400" y="2941088"/>
            <a:chExt cx="3394363" cy="552450"/>
          </a:xfrm>
        </p:grpSpPr>
        <p:sp>
          <p:nvSpPr>
            <p:cNvPr id="7" name="Rounded Rectangle 6"/>
            <p:cNvSpPr/>
            <p:nvPr/>
          </p:nvSpPr>
          <p:spPr>
            <a:xfrm>
              <a:off x="5105400" y="2941088"/>
              <a:ext cx="1111827" cy="552450"/>
            </a:xfrm>
            <a:prstGeom prst="roundRect">
              <a:avLst>
                <a:gd name="adj" fmla="val 50000"/>
              </a:avLst>
            </a:prstGeom>
            <a:solidFill>
              <a:srgbClr val="FFD0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Lông</a:t>
              </a:r>
              <a:r>
                <a:rPr lang="en-US" sz="2800" dirty="0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</a:t>
              </a:r>
              <a:endPara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366163" y="2941088"/>
              <a:ext cx="2133600" cy="552450"/>
            </a:xfrm>
            <a:prstGeom prst="rect">
              <a:avLst/>
            </a:prstGeom>
            <a:noFill/>
            <a:ln>
              <a:solidFill>
                <a:srgbClr val="FF9966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181600" y="4171950"/>
            <a:ext cx="3318163" cy="552450"/>
            <a:chOff x="5181600" y="4171950"/>
            <a:chExt cx="3318163" cy="552450"/>
          </a:xfrm>
        </p:grpSpPr>
        <p:sp>
          <p:nvSpPr>
            <p:cNvPr id="5" name="Rounded Rectangle 4"/>
            <p:cNvSpPr/>
            <p:nvPr/>
          </p:nvSpPr>
          <p:spPr>
            <a:xfrm>
              <a:off x="5181600" y="4171950"/>
              <a:ext cx="1066800" cy="552450"/>
            </a:xfrm>
            <a:prstGeom prst="roundRect">
              <a:avLst>
                <a:gd name="adj" fmla="val 50000"/>
              </a:avLst>
            </a:prstGeom>
            <a:solidFill>
              <a:srgbClr val="FFD0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Tai</a:t>
              </a:r>
              <a:endPara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366163" y="4171950"/>
              <a:ext cx="2133600" cy="552450"/>
            </a:xfrm>
            <a:prstGeom prst="rect">
              <a:avLst/>
            </a:prstGeom>
            <a:noFill/>
            <a:ln>
              <a:solidFill>
                <a:srgbClr val="FF9966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6400800" y="173355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ừng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nhọn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553200" y="296293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en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32418" y="417195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ai to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1" name="Picture 20" descr="Screen Clippi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348" b="98328" l="615" r="99077">
                        <a14:foregroundMark x1="7077" y1="25418" x2="3385" y2="29431"/>
                        <a14:foregroundMark x1="3385" y1="29766" x2="4308" y2="31438"/>
                        <a14:foregroundMark x1="4308" y1="31438" x2="10769" y2="32107"/>
                        <a14:foregroundMark x1="10769" y1="32107" x2="16615" y2="33445"/>
                        <a14:foregroundMark x1="16615" y1="33445" x2="22462" y2="35117"/>
                        <a14:foregroundMark x1="19692" y1="34114" x2="20000" y2="45151"/>
                        <a14:foregroundMark x1="20000" y1="45151" x2="30154" y2="50167"/>
                        <a14:foregroundMark x1="28923" y1="50167" x2="33538" y2="61204"/>
                        <a14:foregroundMark x1="32308" y1="59197" x2="35692" y2="74916"/>
                        <a14:foregroundMark x1="35692" y1="74582" x2="34769" y2="83278"/>
                        <a14:foregroundMark x1="34769" y1="83278" x2="30462" y2="88963"/>
                        <a14:foregroundMark x1="30154" y1="89632" x2="29231" y2="91973"/>
                        <a14:foregroundMark x1="29231" y1="91639" x2="37846" y2="92642"/>
                        <a14:foregroundMark x1="37846" y1="92642" x2="40308" y2="90970"/>
                        <a14:foregroundMark x1="40308" y1="90970" x2="40308" y2="87625"/>
                        <a14:foregroundMark x1="40308" y1="87625" x2="42154" y2="56856"/>
                        <a14:foregroundMark x1="41846" y1="59532" x2="48308" y2="57860"/>
                        <a14:foregroundMark x1="47385" y1="58194" x2="46769" y2="60870"/>
                        <a14:foregroundMark x1="46769" y1="60870" x2="48308" y2="61873"/>
                        <a14:foregroundMark x1="48308" y1="61873" x2="50154" y2="82274"/>
                        <a14:foregroundMark x1="50462" y1="80602" x2="46769" y2="91973"/>
                        <a14:foregroundMark x1="46769" y1="91973" x2="56308" y2="92642"/>
                        <a14:foregroundMark x1="6154" y1="25418" x2="15692" y2="21739"/>
                        <a14:foregroundMark x1="10462" y1="23077" x2="1231" y2="14716"/>
                        <a14:foregroundMark x1="54462" y1="92308" x2="54769" y2="98328"/>
                        <a14:foregroundMark x1="54769" y1="97324" x2="97231" y2="96656"/>
                        <a14:foregroundMark x1="95692" y1="96656" x2="99077" y2="52174"/>
                        <a14:foregroundMark x1="98462" y1="52843" x2="96308" y2="21739"/>
                        <a14:foregroundMark x1="96923" y1="21739" x2="52000" y2="4348"/>
                        <a14:foregroundMark x1="52000" y1="4348" x2="615" y2="14381"/>
                        <a14:foregroundMark x1="4615" y1="9365" x2="31077" y2="11706"/>
                        <a14:foregroundMark x1="10769" y1="6689" x2="28000" y2="9365"/>
                        <a14:foregroundMark x1="16308" y1="7358" x2="2769" y2="7358"/>
                        <a14:foregroundMark x1="41231" y1="7023" x2="86154" y2="6355"/>
                        <a14:foregroundMark x1="86154" y1="6355" x2="96615" y2="19064"/>
                        <a14:backgroundMark x1="45231" y1="60535" x2="43692" y2="92977"/>
                        <a14:backgroundMark x1="5538" y1="22742" x2="923" y2="31773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48414"/>
            <a:ext cx="3856639" cy="3337797"/>
          </a:xfrm>
          <a:prstGeom prst="rect">
            <a:avLst/>
          </a:prstGeom>
        </p:spPr>
      </p:pic>
      <p:sp>
        <p:nvSpPr>
          <p:cNvPr id="22" name="TextBox 1"/>
          <p:cNvSpPr txBox="1"/>
          <p:nvPr/>
        </p:nvSpPr>
        <p:spPr>
          <a:xfrm>
            <a:off x="-2693727" y="159592"/>
            <a:ext cx="2057400" cy="25545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bởi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endParaRPr lang="en-US" sz="20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LH: FB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5"/>
              </a:rPr>
              <a:t>https://www.facebook.com/vuhong1972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6"/>
              </a:rPr>
              <a:t>hongvu7219@gmail.com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23" name="Picture 2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79327" y="3138673"/>
            <a:ext cx="1002030" cy="1002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8234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4" fill="hold" nodeType="afterEffect" p14:presetBounceEnd="2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1000">
                                          <p:cBhvr additive="base">
                                            <p:cTn id="11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1000">
                                          <p:cBhvr additive="base">
                                            <p:cTn id="12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2" decel="44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0" presetID="2" presetClass="entr" presetSubtype="2" decel="44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5" presetID="2" presetClass="entr" presetSubtype="2" decel="44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Abs val="100"/>
                                      </p:iterate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Abs val="100"/>
                                      </p:iterate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Abs val="100"/>
                                      </p:iterate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18" grpId="0"/>
          <p:bldP spid="19" grpId="0"/>
          <p:bldP spid="2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2" decel="44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0" presetID="2" presetClass="entr" presetSubtype="2" decel="44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5" presetID="2" presetClass="entr" presetSubtype="2" decel="44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Abs val="100"/>
                                      </p:iterate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Abs val="100"/>
                                      </p:iterate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Abs val="100"/>
                                      </p:iterate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18" grpId="0"/>
          <p:bldP spid="19" grpId="0"/>
          <p:bldP spid="20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56748"/>
            <a:ext cx="868680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500" b="1" dirty="0" smtClean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2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đặc</a:t>
            </a:r>
            <a:r>
              <a:rPr lang="en-US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điểm</a:t>
            </a:r>
            <a:r>
              <a:rPr lang="en-US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</a:t>
            </a:r>
            <a:r>
              <a:rPr lang="en-US" sz="2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bộ</a:t>
            </a:r>
            <a:r>
              <a:rPr lang="en-US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lông</a:t>
            </a:r>
            <a:r>
              <a:rPr lang="en-US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đôi</a:t>
            </a:r>
            <a:r>
              <a:rPr lang="en-US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mắt</a:t>
            </a:r>
            <a:r>
              <a:rPr lang="en-US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cặp</a:t>
            </a:r>
            <a:r>
              <a:rPr lang="en-US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sừng</a:t>
            </a:r>
            <a:r>
              <a:rPr lang="en-US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,…) </a:t>
            </a:r>
            <a:r>
              <a:rPr lang="en-US" sz="2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từng</a:t>
            </a:r>
            <a:r>
              <a:rPr lang="en-US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2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hình</a:t>
            </a:r>
            <a:r>
              <a:rPr lang="en-US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vi-VN" sz="25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105400" y="1733550"/>
            <a:ext cx="3370118" cy="552450"/>
            <a:chOff x="5105400" y="1733550"/>
            <a:chExt cx="3370118" cy="552450"/>
          </a:xfrm>
        </p:grpSpPr>
        <p:sp>
          <p:nvSpPr>
            <p:cNvPr id="6" name="Rounded Rectangle 5"/>
            <p:cNvSpPr/>
            <p:nvPr/>
          </p:nvSpPr>
          <p:spPr>
            <a:xfrm>
              <a:off x="5105400" y="1733550"/>
              <a:ext cx="1097972" cy="552450"/>
            </a:xfrm>
            <a:prstGeom prst="roundRect">
              <a:avLst>
                <a:gd name="adj" fmla="val 50000"/>
              </a:avLst>
            </a:prstGeom>
            <a:solidFill>
              <a:srgbClr val="FFD0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Mào</a:t>
              </a:r>
              <a:endPara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341918" y="1733550"/>
              <a:ext cx="2133600" cy="552450"/>
            </a:xfrm>
            <a:prstGeom prst="rect">
              <a:avLst/>
            </a:prstGeom>
            <a:noFill/>
            <a:ln>
              <a:solidFill>
                <a:srgbClr val="FF9966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105400" y="2941088"/>
            <a:ext cx="3657600" cy="552450"/>
            <a:chOff x="5105400" y="2941088"/>
            <a:chExt cx="3657600" cy="552450"/>
          </a:xfrm>
        </p:grpSpPr>
        <p:sp>
          <p:nvSpPr>
            <p:cNvPr id="7" name="Rounded Rectangle 6"/>
            <p:cNvSpPr/>
            <p:nvPr/>
          </p:nvSpPr>
          <p:spPr>
            <a:xfrm>
              <a:off x="5105400" y="2941088"/>
              <a:ext cx="1111827" cy="552450"/>
            </a:xfrm>
            <a:prstGeom prst="roundRect">
              <a:avLst>
                <a:gd name="adj" fmla="val 50000"/>
              </a:avLst>
            </a:prstGeom>
            <a:solidFill>
              <a:srgbClr val="FFD0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Lông</a:t>
              </a:r>
              <a:r>
                <a:rPr lang="en-US" sz="2800" dirty="0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</a:t>
              </a:r>
              <a:endPara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366162" y="2941088"/>
              <a:ext cx="2396838" cy="552450"/>
            </a:xfrm>
            <a:prstGeom prst="rect">
              <a:avLst/>
            </a:prstGeom>
            <a:noFill/>
            <a:ln>
              <a:solidFill>
                <a:srgbClr val="FF9966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105400" y="4171950"/>
            <a:ext cx="3394363" cy="552450"/>
            <a:chOff x="5105400" y="4171950"/>
            <a:chExt cx="3394363" cy="552450"/>
          </a:xfrm>
        </p:grpSpPr>
        <p:sp>
          <p:nvSpPr>
            <p:cNvPr id="5" name="Rounded Rectangle 4"/>
            <p:cNvSpPr/>
            <p:nvPr/>
          </p:nvSpPr>
          <p:spPr>
            <a:xfrm>
              <a:off x="5105400" y="4171950"/>
              <a:ext cx="1143000" cy="552450"/>
            </a:xfrm>
            <a:prstGeom prst="roundRect">
              <a:avLst>
                <a:gd name="adj" fmla="val 50000"/>
              </a:avLst>
            </a:prstGeom>
            <a:solidFill>
              <a:srgbClr val="FFD0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Chân</a:t>
              </a:r>
              <a:endPara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366163" y="4171950"/>
              <a:ext cx="2133600" cy="552450"/>
            </a:xfrm>
            <a:prstGeom prst="rect">
              <a:avLst/>
            </a:prstGeom>
            <a:noFill/>
            <a:ln>
              <a:solidFill>
                <a:srgbClr val="FF9966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6400800" y="173355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đỏ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400800" y="296293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óng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32418" y="417195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2" name="Picture 21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003" r="7033"/>
          <a:stretch/>
        </p:blipFill>
        <p:spPr>
          <a:xfrm>
            <a:off x="515593" y="1504950"/>
            <a:ext cx="3904005" cy="3070172"/>
          </a:xfrm>
          <a:prstGeom prst="rect">
            <a:avLst/>
          </a:prstGeom>
        </p:spPr>
      </p:pic>
      <p:sp>
        <p:nvSpPr>
          <p:cNvPr id="23" name="TextBox 1"/>
          <p:cNvSpPr txBox="1"/>
          <p:nvPr/>
        </p:nvSpPr>
        <p:spPr>
          <a:xfrm>
            <a:off x="-2693727" y="159592"/>
            <a:ext cx="2057400" cy="25545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bởi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endParaRPr lang="en-US" sz="20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LH: FB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5"/>
              </a:rPr>
              <a:t>https://www.facebook.com/vuhong1972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6"/>
              </a:rPr>
              <a:t>hongvu7219@gmail.com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24" name="Picture 2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79327" y="3138673"/>
            <a:ext cx="1002030" cy="1002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8838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decel="4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2" decel="4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" presetClass="entr" presetSubtype="2" decel="4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8" grpId="0"/>
      <p:bldP spid="19" grpId="0"/>
      <p:bldP spid="2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第一PPT，www.1ppt.com">
  <a:themeElements>
    <a:clrScheme name="自定义 23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6E068"/>
      </a:accent1>
      <a:accent2>
        <a:srgbClr val="F6E068"/>
      </a:accent2>
      <a:accent3>
        <a:srgbClr val="F6E068"/>
      </a:accent3>
      <a:accent4>
        <a:srgbClr val="F6E068"/>
      </a:accent4>
      <a:accent5>
        <a:srgbClr val="F6E068"/>
      </a:accent5>
      <a:accent6>
        <a:srgbClr val="F6E068"/>
      </a:accent6>
      <a:hlink>
        <a:srgbClr val="696356"/>
      </a:hlink>
      <a:folHlink>
        <a:srgbClr val="BFBFB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3_第一PPT，www.1ppt.com">
  <a:themeElements>
    <a:clrScheme name="自定义 23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6E068"/>
      </a:accent1>
      <a:accent2>
        <a:srgbClr val="F6E068"/>
      </a:accent2>
      <a:accent3>
        <a:srgbClr val="F6E068"/>
      </a:accent3>
      <a:accent4>
        <a:srgbClr val="F6E068"/>
      </a:accent4>
      <a:accent5>
        <a:srgbClr val="F6E068"/>
      </a:accent5>
      <a:accent6>
        <a:srgbClr val="F6E068"/>
      </a:accent6>
      <a:hlink>
        <a:srgbClr val="696356"/>
      </a:hlink>
      <a:folHlink>
        <a:srgbClr val="BFBFB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第一PPT，www.1ppt.com">
  <a:themeElements>
    <a:clrScheme name="自定义 23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6E068"/>
      </a:accent1>
      <a:accent2>
        <a:srgbClr val="F6E068"/>
      </a:accent2>
      <a:accent3>
        <a:srgbClr val="F6E068"/>
      </a:accent3>
      <a:accent4>
        <a:srgbClr val="F6E068"/>
      </a:accent4>
      <a:accent5>
        <a:srgbClr val="F6E068"/>
      </a:accent5>
      <a:accent6>
        <a:srgbClr val="F6E068"/>
      </a:accent6>
      <a:hlink>
        <a:srgbClr val="696356"/>
      </a:hlink>
      <a:folHlink>
        <a:srgbClr val="BFBFB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5_第一PPT，www.1ppt.com">
  <a:themeElements>
    <a:clrScheme name="自定义 23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6E068"/>
      </a:accent1>
      <a:accent2>
        <a:srgbClr val="F6E068"/>
      </a:accent2>
      <a:accent3>
        <a:srgbClr val="F6E068"/>
      </a:accent3>
      <a:accent4>
        <a:srgbClr val="F6E068"/>
      </a:accent4>
      <a:accent5>
        <a:srgbClr val="F6E068"/>
      </a:accent5>
      <a:accent6>
        <a:srgbClr val="F6E068"/>
      </a:accent6>
      <a:hlink>
        <a:srgbClr val="696356"/>
      </a:hlink>
      <a:folHlink>
        <a:srgbClr val="BFBFB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6_第一PPT，www.1ppt.com">
  <a:themeElements>
    <a:clrScheme name="自定义 23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6E068"/>
      </a:accent1>
      <a:accent2>
        <a:srgbClr val="F6E068"/>
      </a:accent2>
      <a:accent3>
        <a:srgbClr val="F6E068"/>
      </a:accent3>
      <a:accent4>
        <a:srgbClr val="F6E068"/>
      </a:accent4>
      <a:accent5>
        <a:srgbClr val="F6E068"/>
      </a:accent5>
      <a:accent6>
        <a:srgbClr val="F6E068"/>
      </a:accent6>
      <a:hlink>
        <a:srgbClr val="696356"/>
      </a:hlink>
      <a:folHlink>
        <a:srgbClr val="BFBFB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/>
</a:theme>
</file>

<file path=ppt/theme/theme8.xml><?xml version="1.0" encoding="utf-8"?>
<a:theme xmlns:a="http://schemas.openxmlformats.org/drawingml/2006/main" name="1_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6E068"/>
    </a:accent1>
    <a:accent2>
      <a:srgbClr val="F6E068"/>
    </a:accent2>
    <a:accent3>
      <a:srgbClr val="F6E068"/>
    </a:accent3>
    <a:accent4>
      <a:srgbClr val="F6E068"/>
    </a:accent4>
    <a:accent5>
      <a:srgbClr val="F6E068"/>
    </a:accent5>
    <a:accent6>
      <a:srgbClr val="F6E068"/>
    </a:accent6>
    <a:hlink>
      <a:srgbClr val="696356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6E068"/>
    </a:accent1>
    <a:accent2>
      <a:srgbClr val="F6E068"/>
    </a:accent2>
    <a:accent3>
      <a:srgbClr val="F6E068"/>
    </a:accent3>
    <a:accent4>
      <a:srgbClr val="F6E068"/>
    </a:accent4>
    <a:accent5>
      <a:srgbClr val="F6E068"/>
    </a:accent5>
    <a:accent6>
      <a:srgbClr val="F6E068"/>
    </a:accent6>
    <a:hlink>
      <a:srgbClr val="696356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6E068"/>
    </a:accent1>
    <a:accent2>
      <a:srgbClr val="F6E068"/>
    </a:accent2>
    <a:accent3>
      <a:srgbClr val="F6E068"/>
    </a:accent3>
    <a:accent4>
      <a:srgbClr val="F6E068"/>
    </a:accent4>
    <a:accent5>
      <a:srgbClr val="F6E068"/>
    </a:accent5>
    <a:accent6>
      <a:srgbClr val="F6E068"/>
    </a:accent6>
    <a:hlink>
      <a:srgbClr val="696356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6E068"/>
    </a:accent1>
    <a:accent2>
      <a:srgbClr val="F6E068"/>
    </a:accent2>
    <a:accent3>
      <a:srgbClr val="F6E068"/>
    </a:accent3>
    <a:accent4>
      <a:srgbClr val="F6E068"/>
    </a:accent4>
    <a:accent5>
      <a:srgbClr val="F6E068"/>
    </a:accent5>
    <a:accent6>
      <a:srgbClr val="F6E068"/>
    </a:accent6>
    <a:hlink>
      <a:srgbClr val="696356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615</Words>
  <Application>Microsoft Office PowerPoint</Application>
  <PresentationFormat>On-screen Show (16:9)</PresentationFormat>
  <Paragraphs>118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Office Theme</vt:lpstr>
      <vt:lpstr>Office 主题</vt:lpstr>
      <vt:lpstr>2_第一PPT，www.1ppt.com</vt:lpstr>
      <vt:lpstr>3_第一PPT，www.1ppt.com</vt:lpstr>
      <vt:lpstr>第一PPT，www.1ppt.com</vt:lpstr>
      <vt:lpstr>5_第一PPT，www.1ppt.com</vt:lpstr>
      <vt:lpstr>6_第一PPT，www.1ppt.com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Vũ Hồng</dc:creator>
  <cp:lastModifiedBy>MYLAPTOP</cp:lastModifiedBy>
  <cp:revision>12</cp:revision>
  <dcterms:created xsi:type="dcterms:W3CDTF">2021-11-22T16:47:21Z</dcterms:created>
  <dcterms:modified xsi:type="dcterms:W3CDTF">2021-11-23T08:23:15Z</dcterms:modified>
</cp:coreProperties>
</file>