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24" r:id="rId3"/>
    <p:sldMasterId id="2147483740" r:id="rId4"/>
    <p:sldMasterId id="2147483756" r:id="rId5"/>
    <p:sldMasterId id="2147483767" r:id="rId6"/>
    <p:sldMasterId id="2147483784" r:id="rId7"/>
    <p:sldMasterId id="2147483796" r:id="rId8"/>
    <p:sldMasterId id="2147483856" r:id="rId9"/>
  </p:sldMasterIdLst>
  <p:notesMasterIdLst>
    <p:notesMasterId r:id="rId23"/>
  </p:notesMasterIdLst>
  <p:sldIdLst>
    <p:sldId id="257" r:id="rId10"/>
    <p:sldId id="286" r:id="rId11"/>
    <p:sldId id="269" r:id="rId12"/>
    <p:sldId id="287" r:id="rId13"/>
    <p:sldId id="290" r:id="rId14"/>
    <p:sldId id="291" r:id="rId15"/>
    <p:sldId id="292" r:id="rId16"/>
    <p:sldId id="293" r:id="rId17"/>
    <p:sldId id="285" r:id="rId18"/>
    <p:sldId id="273" r:id="rId19"/>
    <p:sldId id="274" r:id="rId20"/>
    <p:sldId id="262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4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E675-7D0D-409B-88BB-6BE304C8909E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46FA-AE1E-4EE1-BAFB-FB97F42F5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9pPr>
          </a:lstStyle>
          <a:p>
            <a:fld id="{7B56CDFE-91FD-4DA0-BBA3-0E154900AF29}" type="slidenum">
              <a:rPr lang="zh-CN" altLang="en-US" sz="1200">
                <a:solidFill>
                  <a:srgbClr val="000000"/>
                </a:solidFill>
                <a:ea typeface="SimSun" pitchFamily="2" charset="-122"/>
              </a:rPr>
              <a:pPr/>
              <a:t>1</a:t>
            </a:fld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43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9pPr>
          </a:lstStyle>
          <a:p>
            <a:fld id="{0DAB3B97-0915-4983-AD09-13CBCE274508}" type="slidenum">
              <a:rPr lang="zh-CN" altLang="en-US" sz="1200">
                <a:solidFill>
                  <a:srgbClr val="000000"/>
                </a:solidFill>
                <a:ea typeface="SimSun" pitchFamily="2" charset="-122"/>
              </a:rPr>
              <a:pPr/>
              <a:t>12</a:t>
            </a:fld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 smtClean="0"/>
          </a:p>
        </p:txBody>
      </p:sp>
      <p:sp>
        <p:nvSpPr>
          <p:cNvPr id="144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9pPr>
          </a:lstStyle>
          <a:p>
            <a:fld id="{8D398B98-9745-4AD5-A14E-C89F020EE840}" type="slidenum">
              <a:rPr lang="zh-CN" altLang="en-US" sz="1200">
                <a:solidFill>
                  <a:srgbClr val="000000"/>
                </a:solidFill>
                <a:ea typeface="SimSun" pitchFamily="2" charset="-122"/>
              </a:rPr>
              <a:pPr/>
              <a:t>13</a:t>
            </a:fld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46FA-AE1E-4EE1-BAFB-FB97F42F5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7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64BC-8EEA-466C-A521-A5F3AC6D1C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7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46FA-AE1E-4EE1-BAFB-FB97F42F5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46FA-AE1E-4EE1-BAFB-FB97F42F57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422E531-4EAE-42B1-BD6A-542FADB8FAA5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496A2C-8523-4287-8A60-6ED0DC8D3B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7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1D25253-71E8-412C-9E75-D83F769C8C54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E76721-F59A-43D9-98AB-0716088DE1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2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0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60" indent="0">
              <a:buNone/>
              <a:defRPr sz="1600" b="1"/>
            </a:lvl6pPr>
            <a:lvl7pPr marL="2741822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2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0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60" indent="0">
              <a:buNone/>
              <a:defRPr sz="1600" b="1"/>
            </a:lvl6pPr>
            <a:lvl7pPr marL="2741822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62" indent="0">
              <a:buNone/>
              <a:defRPr sz="1200"/>
            </a:lvl2pPr>
            <a:lvl3pPr marL="913950" indent="0">
              <a:buNone/>
              <a:defRPr sz="1000"/>
            </a:lvl3pPr>
            <a:lvl4pPr marL="1370920" indent="0">
              <a:buNone/>
              <a:defRPr sz="900"/>
            </a:lvl4pPr>
            <a:lvl5pPr marL="1827899" indent="0">
              <a:buNone/>
              <a:defRPr sz="900"/>
            </a:lvl5pPr>
            <a:lvl6pPr marL="2284860" indent="0">
              <a:buNone/>
              <a:defRPr sz="900"/>
            </a:lvl6pPr>
            <a:lvl7pPr marL="2741822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62" indent="0">
              <a:buNone/>
              <a:defRPr sz="2800"/>
            </a:lvl2pPr>
            <a:lvl3pPr marL="913950" indent="0">
              <a:buNone/>
              <a:defRPr sz="2400"/>
            </a:lvl3pPr>
            <a:lvl4pPr marL="1370920" indent="0">
              <a:buNone/>
              <a:defRPr sz="2000"/>
            </a:lvl4pPr>
            <a:lvl5pPr marL="1827899" indent="0">
              <a:buNone/>
              <a:defRPr sz="2000"/>
            </a:lvl5pPr>
            <a:lvl6pPr marL="2284860" indent="0">
              <a:buNone/>
              <a:defRPr sz="2000"/>
            </a:lvl6pPr>
            <a:lvl7pPr marL="2741822" indent="0">
              <a:buNone/>
              <a:defRPr sz="2000"/>
            </a:lvl7pPr>
            <a:lvl8pPr marL="3198800" indent="0">
              <a:buNone/>
              <a:defRPr sz="2000"/>
            </a:lvl8pPr>
            <a:lvl9pPr marL="36557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62" indent="0">
              <a:buNone/>
              <a:defRPr sz="1200"/>
            </a:lvl2pPr>
            <a:lvl3pPr marL="913950" indent="0">
              <a:buNone/>
              <a:defRPr sz="1000"/>
            </a:lvl3pPr>
            <a:lvl4pPr marL="1370920" indent="0">
              <a:buNone/>
              <a:defRPr sz="900"/>
            </a:lvl4pPr>
            <a:lvl5pPr marL="1827899" indent="0">
              <a:buNone/>
              <a:defRPr sz="900"/>
            </a:lvl5pPr>
            <a:lvl6pPr marL="2284860" indent="0">
              <a:buNone/>
              <a:defRPr sz="900"/>
            </a:lvl6pPr>
            <a:lvl7pPr marL="2741822" indent="0">
              <a:buNone/>
              <a:defRPr sz="900"/>
            </a:lvl7pPr>
            <a:lvl8pPr marL="3198800" indent="0">
              <a:buNone/>
              <a:defRPr sz="900"/>
            </a:lvl8pPr>
            <a:lvl9pPr marL="36557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4AE05B-E16F-40D1-8392-D4CE995F36B3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20665A-E114-49E9-A8C5-73CB7D56C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4018" indent="0">
              <a:buNone/>
              <a:defRPr sz="2400"/>
            </a:lvl3pPr>
            <a:lvl4pPr marL="1371022" indent="0">
              <a:buNone/>
              <a:defRPr sz="2000"/>
            </a:lvl4pPr>
            <a:lvl5pPr marL="1828034" indent="0">
              <a:buNone/>
              <a:defRPr sz="2000"/>
            </a:lvl5pPr>
            <a:lvl6pPr marL="2285031" indent="0">
              <a:buNone/>
              <a:defRPr sz="2000"/>
            </a:lvl6pPr>
            <a:lvl7pPr marL="2742029" indent="0">
              <a:buNone/>
              <a:defRPr sz="2000"/>
            </a:lvl7pPr>
            <a:lvl8pPr marL="3199040" indent="0">
              <a:buNone/>
              <a:defRPr sz="2000"/>
            </a:lvl8pPr>
            <a:lvl9pPr marL="36560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8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1C1394-C009-4EAA-999A-4061FF3307F7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1394C0-A30D-41D3-9B46-771303EAC7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077B541-F54C-4D9E-8DA2-70FED9CFD8B7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B24AAD-0C4C-47A4-8D3A-622EF178E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A9F3B72-F93E-47AD-9AE9-8A33CBC622DD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E140E1-C4E6-4042-AD89-CA8F7397F0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4C56521-87CC-4A11-8CE6-7C6C34103DCB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86247F-B28B-4301-85D9-8E13A6F46B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3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F7D1B1A-7658-4686-8007-169D8284906D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80DF4-74EB-41AA-A4F5-B5820621B9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AD3130-8F90-49CE-821B-A6D302F4C476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369C9D-CF2D-49F4-84A1-98F516417C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C845D7-7A2C-446E-BDEA-34A52E1C536F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FCC389-B857-46C4-8E34-399B55A9C9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6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5E79CF5-0FB7-4F2E-8FE2-A6136AEB54D1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F4D4ED-4CCE-416E-A2DC-6D2F1B6CCC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5151BE-67B1-4250-A709-2BB660B0A7A3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B0EBBB-3591-4F3F-A921-4F6FEED3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588829-A3F2-4300-89BC-66F44369F2D6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C5FE65-29A2-494C-B120-E2CB1AD365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8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6D32C5-6EBD-49B5-AD47-D4A1B1CC8076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43BB7E-6974-4769-9B36-E1CCCB353F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2EA8D2-0012-4E4B-92E2-1CBF67DC04D8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0D6DFE-AC80-4378-9222-952B77F8D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4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13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0A0B94E-5ED5-4FDB-90E9-CD7FEA4747CD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B75B6-9469-44B8-B664-E93D11751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0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3890FAF-AD76-49B3-9166-7AC374D2CED0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2045F2-951B-4650-B3A6-DF0E4E9BC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7C34A0-1CDD-42CF-9822-31AC994D90EF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E14BDF-694A-4D73-8F20-D48D85A0ED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2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22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114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B598F85-F665-4B5F-9918-951FF6C36DF9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37915C-2266-4E05-A308-3E867C6767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1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BE5B228-A74B-4A4C-BAA4-8CF784DD679A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C26A01-A21C-40AB-A028-2AE0077CB2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8C5FBC5-6538-4819-A9AB-D254E5DC440E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B55AA8-887B-4577-88B8-B2D0A4E265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8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12C2B3-AA0B-45C5-90FF-1E03BD4A0A03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00BC1A-E512-4D53-87AA-DAE5A53931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CF07C2A-9E37-40B5-8786-42BDD4362777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F6C152-04FD-4303-A1B5-E9FBB42A2C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3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587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6AD1EE7-1B40-4C75-9F7A-0B37C9ECBF0B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4B568-604E-4A1A-8321-9F5F67191C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587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C188E6A-AD32-424C-8EE2-EBA5F0D56551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10C32C-84AD-4E25-94C5-6C875C9309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F6C884-6836-45A3-808F-913EBE4FCB88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5DDFB9-9E73-4BB4-92E0-9C1A065081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6EAD809-4285-43C6-8F40-338A0D27ACAB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E4D8-56A0-4948-917A-506A61C911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7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64F4C35-15F3-4330-A173-AC5415596AB4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AE516A-9F04-431A-A7E4-8C808F0034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4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6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D4DE17-66D3-472F-9DC3-F4979500333F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FE0112-E522-469F-9BD3-BDE9D8340C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7034607-0F9E-4E09-82A0-656B427E35D9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A73E5F-F0EC-4C4A-B4ED-C8524968D8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3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125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C1DA313-7D14-4EB4-A571-1C4A5498926C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6F249F-315B-4E93-9B2A-DF1EA30617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88331C-3A3B-422E-8DA6-39CFAD11BF50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903F85-B0B4-4322-96CA-8C7F60F2D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6DBFD64-16E0-4A8D-B011-1284E8CA9EBC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70DA8F-0E3C-411E-B1D8-1E199215F6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2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B969601-D41B-4747-AB32-2E940F438885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8" name="页脚占位符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6D6C0F-897E-473A-BC47-3DDB6DD9E8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5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3A1AB30-02A2-4E2D-8D40-318F629FBE3C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16AAA3-59A6-4686-BEB9-DEBA8EFB33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7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9B75ACB-7EB2-4A5D-9EFF-E94F64F1C5C6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4C305A-6D1B-4C04-96FE-A61345B433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4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0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A8391CE-78DF-4FAD-BCCB-D4A35D4F2124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A5EAF-F571-46A7-97A2-9D904758DE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0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58D496-60E7-4D5C-A9AF-33B9F1F01468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50D63C-D738-426B-B269-32DD9335BA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7BE9237-3BA7-40CF-87B6-E1EFAD1EF25A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0BE502-89A3-465C-AF50-E53983DE7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0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7FD040-0E01-4B19-8E9C-B431DC7CA327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DB780-4367-46B9-BB32-761929A4A9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4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CBA65BA-E500-4462-A3AA-B05DA5868A1A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4" name="页脚占位符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945157-1121-427B-8FE0-BE7F7B44E9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2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1" tIns="34289" rIns="68571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1" tIns="34289" rIns="68571" bIns="34289">
            <a:normAutofit/>
          </a:bodyPr>
          <a:lstStyle>
            <a:lvl1pPr marL="0" indent="0" algn="ctr">
              <a:buNone/>
              <a:defRPr sz="14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1" tIns="34289" rIns="68571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1" tIns="34289" rIns="68571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1" tIns="34289" rIns="68571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20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1" tIns="34289" rIns="68571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1" tIns="34289" rIns="68571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1" tIns="34289" rIns="68571" bIns="34289"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3"/>
            <a:ext cx="3868340" cy="2680541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1" tIns="34289" rIns="68571" bIns="34289"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3"/>
            <a:ext cx="3887391" cy="2680541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1" tIns="34289" rIns="68571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7"/>
            <a:ext cx="4286250" cy="889453"/>
          </a:xfrm>
        </p:spPr>
        <p:txBody>
          <a:bodyPr lIns="68571" tIns="34289" rIns="68571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861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6" y="535261"/>
            <a:ext cx="3511241" cy="1071121"/>
          </a:xfrm>
        </p:spPr>
        <p:txBody>
          <a:bodyPr lIns="68571" tIns="34289" rIns="68571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1" tIns="34289" rIns="68571" bIns="34289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6" y="1735406"/>
            <a:ext cx="3511241" cy="2858691"/>
          </a:xfrm>
        </p:spPr>
        <p:txBody>
          <a:bodyPr lIns="68571" tIns="34289" rIns="68571" bIns="34289">
            <a:normAutofit/>
          </a:bodyPr>
          <a:lstStyle>
            <a:lvl1pPr marL="0" indent="0">
              <a:buNone/>
              <a:defRPr sz="14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0"/>
            <a:ext cx="681676" cy="4358879"/>
          </a:xfrm>
        </p:spPr>
        <p:txBody>
          <a:bodyPr vert="eaVert" lIns="68571" tIns="34289" rIns="68571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50"/>
            <a:ext cx="7084832" cy="4358879"/>
          </a:xfrm>
        </p:spPr>
        <p:txBody>
          <a:bodyPr vert="eaVert"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B108EA2-495E-46EC-8F62-FA84AC4F901A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3" name="页脚占位符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02D05-A20D-402C-A397-D489EA461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2024/2/25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44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1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F1AD093-2349-4836-9691-F24C4366F821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D17CEB-913F-4BD0-B518-163F272112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3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25/02/2024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25/02/2024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25/02/2024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25/02/2024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65" tIns="34289" rIns="68565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65" tIns="34289" rIns="68565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25/02/2024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65" tIns="34289" rIns="68565" bIns="34289"/>
          <a:lstStyle/>
          <a:p>
            <a:pPr defTabSz="685630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30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65" tIns="34289" rIns="68565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2" tIns="45716" rIns="91432" bIns="45716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94"/>
            <a:ext cx="7886700" cy="1241584"/>
          </a:xfrm>
        </p:spPr>
        <p:txBody>
          <a:bodyPr lIns="91432" tIns="45716" rIns="91432" bIns="45716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9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2" tIns="45716" rIns="91432" bIns="45716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3"/>
            <a:ext cx="7886700" cy="3356134"/>
          </a:xfrm>
        </p:spPr>
        <p:txBody>
          <a:bodyPr lIns="91432" tIns="45716" rIns="91432" bIns="45716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7"/>
            <a:ext cx="7886700" cy="2085975"/>
          </a:xfrm>
        </p:spPr>
        <p:txBody>
          <a:bodyPr lIns="91432" tIns="45716" rIns="91432" bIns="45716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618"/>
            <a:ext cx="7886700" cy="827246"/>
          </a:xfrm>
        </p:spPr>
        <p:txBody>
          <a:bodyPr lIns="144133" tIns="45716" rIns="91432" bIns="45716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1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588151E-390C-4CEE-B818-BAC7A273FFAE}" type="datetimeFigureOut">
              <a:rPr lang="zh-CN" altLang="en-US"/>
              <a:pPr>
                <a:defRPr/>
              </a:pPr>
              <a:t>2024/2/25</a:t>
            </a:fld>
            <a:endParaRPr lang="zh-CN" altLang="en-US"/>
          </a:p>
        </p:txBody>
      </p:sp>
      <p:sp>
        <p:nvSpPr>
          <p:cNvPr id="6" name="页脚占位符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698ADC-6B0D-495C-8CF6-ED09AEFD4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lIns="91432" tIns="45716" rIns="91432" bIns="45716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2" tIns="45716" rIns="91432" bIns="45716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70"/>
            <a:ext cx="3915728" cy="617696"/>
          </a:xfrm>
        </p:spPr>
        <p:txBody>
          <a:bodyPr lIns="91432" tIns="45716" rIns="91432" bIns="45716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154" indent="0">
              <a:buNone/>
              <a:defRPr sz="2400"/>
            </a:lvl2pPr>
            <a:lvl3pPr marL="914310" indent="0">
              <a:buNone/>
              <a:defRPr sz="2000"/>
            </a:lvl3pPr>
            <a:lvl4pPr marL="1371464" indent="0">
              <a:buNone/>
              <a:defRPr sz="1800"/>
            </a:lvl4pPr>
            <a:lvl5pPr marL="1828619" indent="0">
              <a:buNone/>
              <a:defRPr sz="1800"/>
            </a:lvl5pPr>
            <a:lvl6pPr marL="2285772" indent="0">
              <a:buNone/>
              <a:defRPr sz="1800"/>
            </a:lvl6pPr>
            <a:lvl7pPr marL="2742926" indent="0">
              <a:buNone/>
              <a:defRPr sz="1800"/>
            </a:lvl7pPr>
            <a:lvl8pPr marL="3200080" indent="0">
              <a:buNone/>
              <a:defRPr sz="1800"/>
            </a:lvl8pPr>
            <a:lvl9pPr marL="3657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42"/>
            <a:ext cx="3916680" cy="2865596"/>
          </a:xfrm>
        </p:spPr>
        <p:txBody>
          <a:bodyPr lIns="91432" tIns="45716" rIns="91432" bIns="45716"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15" y="1111570"/>
            <a:ext cx="3822859" cy="617696"/>
          </a:xfrm>
        </p:spPr>
        <p:txBody>
          <a:bodyPr lIns="91432" tIns="45716" rIns="91432" bIns="45716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154" indent="0">
              <a:buNone/>
              <a:defRPr sz="2400"/>
            </a:lvl2pPr>
            <a:lvl3pPr marL="914310" indent="0">
              <a:buNone/>
              <a:defRPr sz="2000"/>
            </a:lvl3pPr>
            <a:lvl4pPr marL="1371464" indent="0">
              <a:buNone/>
              <a:defRPr sz="1800"/>
            </a:lvl4pPr>
            <a:lvl5pPr marL="1828619" indent="0">
              <a:buNone/>
              <a:defRPr sz="1800"/>
            </a:lvl5pPr>
            <a:lvl6pPr marL="2285772" indent="0">
              <a:buNone/>
              <a:defRPr sz="1800"/>
            </a:lvl6pPr>
            <a:lvl7pPr marL="2742926" indent="0">
              <a:buNone/>
              <a:defRPr sz="1800"/>
            </a:lvl7pPr>
            <a:lvl8pPr marL="3200080" indent="0">
              <a:buNone/>
              <a:defRPr sz="1800"/>
            </a:lvl8pPr>
            <a:lvl9pPr marL="3657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15" y="1776442"/>
            <a:ext cx="3822859" cy="2865596"/>
          </a:xfrm>
        </p:spPr>
        <p:txBody>
          <a:bodyPr lIns="91432" tIns="45716" rIns="91432" bIns="45716"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2" tIns="45716" rIns="91432" bIns="45716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71" tIns="144133" rIns="91432" bIns="45716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17" y="342901"/>
            <a:ext cx="3294221" cy="791528"/>
          </a:xfrm>
        </p:spPr>
        <p:txBody>
          <a:bodyPr lIns="91432" tIns="45716" rIns="91432" bIns="45716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52" y="-5715"/>
            <a:ext cx="5263039" cy="5146358"/>
          </a:xfrm>
          <a:noFill/>
        </p:spPr>
        <p:txBody>
          <a:bodyPr lIns="252071" tIns="144133" rIns="91432" bIns="45716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4" y="342901"/>
            <a:ext cx="3209925" cy="791528"/>
          </a:xfrm>
        </p:spPr>
        <p:txBody>
          <a:bodyPr lIns="91432" tIns="45716" rIns="91432" bIns="45716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05" y="1270635"/>
            <a:ext cx="3210401" cy="3360420"/>
          </a:xfr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23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301"/>
            <a:ext cx="7886700" cy="4387691"/>
          </a:xfrm>
        </p:spPr>
        <p:txBody>
          <a:bodyPr lIns="91432" tIns="45716" rIns="91432" bIns="45716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2024/2/25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A4B52468-8F44-4828-BE50-F715F06D53AE}" type="datetimeFigureOut">
              <a:rPr lang="zh-CN" altLang="en-US">
                <a:latin typeface=".VnAvant" pitchFamily="34" charset="0"/>
              </a:rPr>
              <a:pPr>
                <a:defRPr/>
              </a:pPr>
              <a:t>2024/2/25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EB253-4706-40C9-8380-4F7B83DBCAE5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8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D169C5E-3E6F-4CCA-A1B6-9CB294E6584D}" type="datetimeFigureOut">
              <a:rPr lang="zh-CN" altLang="en-US">
                <a:latin typeface=".VnAvant" pitchFamily="34" charset="0"/>
              </a:rPr>
              <a:pPr>
                <a:defRPr/>
              </a:pPr>
              <a:t>2024/2/25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1F977-56D5-4405-8A90-53771EF03F0C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C434FBAC-D203-467C-AA46-54AE6AAE993C}" type="datetimeFigureOut">
              <a:rPr lang="zh-CN" altLang="en-US">
                <a:latin typeface=".VnAvant" pitchFamily="34" charset="0"/>
              </a:rPr>
              <a:pPr>
                <a:defRPr/>
              </a:pPr>
              <a:t>2024/2/25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20AAB-774E-4CEB-ABD1-3CF802567CAB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2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058C856-204B-44D8-8834-F18AFA6D60F3}" type="datetimeFigureOut">
              <a:rPr lang="zh-CN" altLang="en-US">
                <a:latin typeface=".VnAvant" pitchFamily="34" charset="0"/>
              </a:rPr>
              <a:pPr>
                <a:defRPr/>
              </a:pPr>
              <a:t>2024/2/25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5B71E-1613-49C3-964F-783E126D726D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2"/>
            <a:ext cx="3547586" cy="1165703"/>
          </a:xfrm>
          <a:prstGeom prst="rect">
            <a:avLst/>
          </a:prstGeom>
          <a:noFill/>
        </p:spPr>
        <p:txBody>
          <a:bodyPr wrap="square" lIns="68571" tIns="34289" rIns="68571" bIns="34289" rtlCol="0" anchor="t">
            <a:spAutoFit/>
          </a:bodyPr>
          <a:lstStyle/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288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1602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BF5B18F7-5E52-45FC-83B6-9EFDAA1DF6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C5BCA9C2-B314-472B-A75A-4170EB334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6"/>
            <a:ext cx="3547586" cy="2585323"/>
          </a:xfrm>
          <a:prstGeom prst="rect">
            <a:avLst/>
          </a:prstGeom>
          <a:noFill/>
        </p:spPr>
        <p:txBody>
          <a:bodyPr wrap="square" lIns="91432" tIns="45716" rIns="91432" bIns="45716" rtlCol="0" anchor="t">
            <a:spAutoFit/>
          </a:bodyPr>
          <a:lstStyle/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5014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576" indent="-228576" algn="l" defTabSz="91431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885" indent="-228576" algn="l" defTabSz="91431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645" indent="-228576" algn="l" defTabSz="91431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784" indent="-228576" algn="l" defTabSz="91431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543" indent="-228576" algn="l" defTabSz="91431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34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0"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39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9" indent="-285610" algn="l" defTabSz="913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1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9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0" indent="-228480" algn="l" defTabSz="913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2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18"/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18"/>
              <a:t>25/02/2024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1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18"/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1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0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0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3" indent="-285631" algn="l" defTabSz="914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6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2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7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image" Target="../media/image31.png"/><Relationship Id="rId12" Type="http://schemas.openxmlformats.org/officeDocument/2006/relationships/hyperlink" Target="mailto:hongvu7219@gmail.com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0.emf"/><Relationship Id="rId11" Type="http://schemas.openxmlformats.org/officeDocument/2006/relationships/hyperlink" Target="https://www.facebook.com/vuhong1972" TargetMode="External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hyperlink" Target="mailto:hongvu7219@gmail.com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hyperlink" Target="https://www.facebook.com/vuhong1972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facebook.com/vuhong1972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hyperlink" Target="mailto:hongvu7219@gmail.com" TargetMode="External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1.emf"/><Relationship Id="rId18" Type="http://schemas.openxmlformats.org/officeDocument/2006/relationships/hyperlink" Target="https://www.facebook.com/vuhong1972" TargetMode="Externa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0.emf"/><Relationship Id="rId17" Type="http://schemas.openxmlformats.org/officeDocument/2006/relationships/image" Target="../media/image25.png"/><Relationship Id="rId2" Type="http://schemas.openxmlformats.org/officeDocument/2006/relationships/tags" Target="../tags/tag3.xml"/><Relationship Id="rId16" Type="http://schemas.openxmlformats.org/officeDocument/2006/relationships/image" Target="../media/image24.emf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9.emf"/><Relationship Id="rId5" Type="http://schemas.openxmlformats.org/officeDocument/2006/relationships/tags" Target="../tags/tag6.xml"/><Relationship Id="rId15" Type="http://schemas.openxmlformats.org/officeDocument/2006/relationships/image" Target="../media/image23.emf"/><Relationship Id="rId10" Type="http://schemas.openxmlformats.org/officeDocument/2006/relationships/image" Target="../media/image18.png"/><Relationship Id="rId19" Type="http://schemas.openxmlformats.org/officeDocument/2006/relationships/hyperlink" Target="mailto:hongvu7219@gmail.com" TargetMode="External"/><Relationship Id="rId4" Type="http://schemas.openxmlformats.org/officeDocument/2006/relationships/tags" Target="../tags/tag5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8" y="523875"/>
            <a:ext cx="7261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7" y="238127"/>
            <a:ext cx="72675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919163"/>
            <a:ext cx="548481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768601"/>
            <a:ext cx="7086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76"/>
          <p:cNvSpPr txBox="1">
            <a:spLocks noChangeArrowheads="1"/>
          </p:cNvSpPr>
          <p:nvPr/>
        </p:nvSpPr>
        <p:spPr bwMode="auto">
          <a:xfrm>
            <a:off x="1338263" y="1438276"/>
            <a:ext cx="6438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715" rIns="91350" bIns="45715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>
                <a:solidFill>
                  <a:srgbClr val="000000"/>
                </a:solidFill>
                <a:latin typeface="HP001 4 hàng" pitchFamily="34" charset="0"/>
                <a:cs typeface="Arial-Rounded" pitchFamily="34" charset="0"/>
              </a:rPr>
              <a:t>Chào mừng các con đến với tiết học Tiếng Việt</a:t>
            </a:r>
            <a:endParaRPr lang="zh-CN" altLang="en-US" sz="4200" b="1">
              <a:solidFill>
                <a:srgbClr val="000000"/>
              </a:solidFill>
              <a:latin typeface="经典趣体简"/>
              <a:ea typeface="经典趣体简"/>
              <a:cs typeface="经典趣体简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73FB52-D41D-4185-999B-911B7FDB59BA}"/>
              </a:ext>
            </a:extLst>
          </p:cNvPr>
          <p:cNvSpPr txBox="1"/>
          <p:nvPr/>
        </p:nvSpPr>
        <p:spPr>
          <a:xfrm>
            <a:off x="1437774" y="209553"/>
            <a:ext cx="3820852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26"/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6" descr="26">
            <a:extLst>
              <a:ext uri="{FF2B5EF4-FFF2-40B4-BE49-F238E27FC236}">
                <a16:creationId xmlns:a16="http://schemas.microsoft.com/office/drawing/2014/main" id="{1091B0FB-AB0D-42D8-9033-632C42D1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6789346" cy="30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7B5A7-5CB4-437E-BBFC-6FE6969E2F5F}"/>
              </a:ext>
            </a:extLst>
          </p:cNvPr>
          <p:cNvSpPr txBox="1"/>
          <p:nvPr/>
        </p:nvSpPr>
        <p:spPr>
          <a:xfrm>
            <a:off x="831649" y="1581151"/>
            <a:ext cx="3752150" cy="179279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613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 vai chim hoạ mi, kể cho người thân các sự việc trong câu chuyện trên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8" y="136939"/>
            <a:ext cx="1135205" cy="6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" b="94997" l="4313" r="100000">
                        <a14:foregroundMark x1="64625" y1="83656" x2="71563" y2="78185"/>
                        <a14:foregroundMark x1="68375" y1="86124" x2="74438" y2="83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6027"/>
            <a:ext cx="5315280" cy="49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8668" y="97677"/>
            <a:ext cx="550116" cy="492874"/>
          </a:xfrm>
          <a:prstGeom prst="ellipse">
            <a:avLst/>
          </a:prstGeom>
          <a:solidFill>
            <a:srgbClr val="FF99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613"/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ình ảnh Ông Nội Hạnh Phúc Và Cháu Trai Ba Thiết Kế Minh Họa, Vẽ Tay, Minh  Họa, Không Ai miễn phí tải tập tin PNG PSDComment và Vector">
            <a:extLst>
              <a:ext uri="{FF2B5EF4-FFF2-40B4-BE49-F238E27FC236}">
                <a16:creationId xmlns:a16="http://schemas.microsoft.com/office/drawing/2014/main" id="{B89A4BA5-9C17-4C5A-8F97-06C50164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833">
                        <a14:foregroundMark x1="82500" y1="29583" x2="85500" y2="35667"/>
                        <a14:foregroundMark x1="90833" y1="32583" x2="89833" y2="3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59" y="568534"/>
            <a:ext cx="5734247" cy="57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52400" y="706576"/>
            <a:ext cx="3276600" cy="1143000"/>
          </a:xfrm>
          <a:prstGeom prst="wedgeRoundRectCallout">
            <a:avLst>
              <a:gd name="adj1" fmla="val -8116"/>
              <a:gd name="adj2" fmla="val 10717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1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 vai chim hoạ mi, kể cho người thân các sự việc trong câu chuyện trên.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97676"/>
            <a:ext cx="3733800" cy="4648200"/>
          </a:xfrm>
          <a:prstGeom prst="wedgeRoundRectCallout">
            <a:avLst>
              <a:gd name="adj1" fmla="val -73629"/>
              <a:gd name="adj2" fmla="val -4947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Chim họa mi có tiếng hót trong trẻo khiến nhà vua rất yêu quý và tự hào</a:t>
            </a:r>
          </a:p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Chú chim máy xuất hiện khiến nhiều người lãng quên họa mi</a:t>
            </a:r>
          </a:p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Họa mi buồn bã quay về rừng xanh</a:t>
            </a:r>
          </a:p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Chim máy hỏng</a:t>
            </a:r>
          </a:p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Vua lâm bệnh nặng</a:t>
            </a:r>
          </a:p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Họa mi từ rừng xanh quay về hoàng cung hót cho vua nghe</a:t>
            </a:r>
          </a:p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Vua khỏi </a:t>
            </a:r>
            <a:r>
              <a:rPr lang="vi-VN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endParaRPr lang="vi-VN" sz="2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>
            <a:fillRect/>
          </a:stretch>
        </p:blipFill>
        <p:spPr bwMode="auto">
          <a:xfrm>
            <a:off x="153988" y="0"/>
            <a:ext cx="88757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49253"/>
            <a:ext cx="54038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7525"/>
            <a:ext cx="6307137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8" y="2822578"/>
            <a:ext cx="2898776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3" y="2597151"/>
            <a:ext cx="308292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582882" y="1691835"/>
            <a:ext cx="3581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defTabSz="5476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400" b="1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Củng</a:t>
            </a:r>
            <a:r>
              <a:rPr lang="en-US" altLang="zh-CN" sz="5400" b="1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cố</a:t>
            </a:r>
            <a:r>
              <a:rPr lang="en-US" altLang="zh-CN" sz="5400" b="1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và</a:t>
            </a:r>
            <a:r>
              <a:rPr lang="en-US" altLang="zh-CN" sz="5400" b="1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dặn</a:t>
            </a:r>
            <a:r>
              <a:rPr lang="en-US" altLang="zh-CN" sz="5400" b="1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dò</a:t>
            </a:r>
            <a:endParaRPr lang="zh-CN" altLang="en-US" sz="5400" b="1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90" y="922340"/>
            <a:ext cx="424973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33179" r="23717" b="32849"/>
          <a:stretch>
            <a:fillRect/>
          </a:stretch>
        </p:blipFill>
        <p:spPr bwMode="auto">
          <a:xfrm>
            <a:off x="7078665" y="1782766"/>
            <a:ext cx="14525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198565"/>
            <a:ext cx="6207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" y="1327152"/>
            <a:ext cx="26225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0" y="3836988"/>
            <a:ext cx="91440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>
            <a:fillRect/>
          </a:stretch>
        </p:blipFill>
        <p:spPr bwMode="auto">
          <a:xfrm rot="358970">
            <a:off x="6142038" y="330200"/>
            <a:ext cx="208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2" r="62526" b="10385"/>
          <a:stretch>
            <a:fillRect/>
          </a:stretch>
        </p:blipFill>
        <p:spPr bwMode="auto">
          <a:xfrm>
            <a:off x="3162301" y="3255965"/>
            <a:ext cx="539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>
            <a:fillRect/>
          </a:stretch>
        </p:blipFill>
        <p:spPr bwMode="auto">
          <a:xfrm>
            <a:off x="5946775" y="3854453"/>
            <a:ext cx="53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0" y="3800475"/>
            <a:ext cx="9461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34"/>
          <p:cNvSpPr txBox="1">
            <a:spLocks noChangeArrowheads="1"/>
          </p:cNvSpPr>
          <p:nvPr/>
        </p:nvSpPr>
        <p:spPr bwMode="auto">
          <a:xfrm>
            <a:off x="2830516" y="1042988"/>
            <a:ext cx="3482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500" b="1">
                <a:solidFill>
                  <a:prstClr val="white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Tạm biệt và hẹn gặp lại</a:t>
            </a:r>
            <a:endParaRPr lang="zh-CN" altLang="en-US" sz="4500" b="1">
              <a:solidFill>
                <a:prstClr val="white"/>
              </a:solidFill>
              <a:latin typeface="Arial-Rounded" pitchFamily="34" charset="0"/>
              <a:ea typeface="SimSun" pitchFamily="2" charset="-122"/>
              <a:sym typeface="Century Gothic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90" r="100000">
                        <a14:foregroundMark x1="79457" y1="53058" x2="87013" y2="89752"/>
                        <a14:foregroundMark x1="84298" y1="68264" x2="83117" y2="75207"/>
                        <a14:foregroundMark x1="49115" y1="49256" x2="55726" y2="65620"/>
                        <a14:foregroundMark x1="38843" y1="57025" x2="39669" y2="72397"/>
                        <a14:foregroundMark x1="47107" y1="48430" x2="41913" y2="66446"/>
                        <a14:foregroundMark x1="53129" y1="38678" x2="43211" y2="65124"/>
                        <a14:foregroundMark x1="50177" y1="51074" x2="53247" y2="66446"/>
                        <a14:foregroundMark x1="54782" y1="37190" x2="64817" y2="63306"/>
                        <a14:foregroundMark x1="86423" y1="69587" x2="87957" y2="72066"/>
                        <a14:foregroundMark x1="36836" y1="15041" x2="42503" y2="19174"/>
                        <a14:foregroundMark x1="80756" y1="70248" x2="81700" y2="73884"/>
                        <a14:foregroundMark x1="40850" y1="19008" x2="44274" y2="25124"/>
                        <a14:foregroundMark x1="39669" y1="20331" x2="43566" y2="21322"/>
                        <a14:backgroundMark x1="42149" y1="17190" x2="42149" y2="17190"/>
                        <a14:backgroundMark x1="39906" y1="20331" x2="39906" y2="20331"/>
                        <a14:backgroundMark x1="43447" y1="18678" x2="43447" y2="18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72" y="243392"/>
            <a:ext cx="672084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8280" y="1131452"/>
            <a:ext cx="2568297" cy="280076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 defTabSz="913215"/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6" name="流程图: 文档 4">
            <a:extLst>
              <a:ext uri="{FF2B5EF4-FFF2-40B4-BE49-F238E27FC236}">
                <a16:creationId xmlns:a16="http://schemas.microsoft.com/office/drawing/2014/main" id="{AD82B5FA-D961-4B60-AB96-E9F587040E58}"/>
              </a:ext>
            </a:extLst>
          </p:cNvPr>
          <p:cNvSpPr/>
          <p:nvPr/>
        </p:nvSpPr>
        <p:spPr>
          <a:xfrm>
            <a:off x="5867401" y="617102"/>
            <a:ext cx="2830652" cy="39358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1048 h 22372"/>
              <a:gd name="connsiteX1-3" fmla="*/ 21600 w 21600"/>
              <a:gd name="connsiteY1-4" fmla="*/ 1048 h 22372"/>
              <a:gd name="connsiteX2-5" fmla="*/ 21600 w 21600"/>
              <a:gd name="connsiteY2-6" fmla="*/ 18370 h 22372"/>
              <a:gd name="connsiteX3-7" fmla="*/ 0 w 21600"/>
              <a:gd name="connsiteY3-8" fmla="*/ 21220 h 22372"/>
              <a:gd name="connsiteX4-9" fmla="*/ 0 w 21600"/>
              <a:gd name="connsiteY4-10" fmla="*/ 1048 h 22372"/>
              <a:gd name="connsiteX0-11" fmla="*/ 0 w 21600"/>
              <a:gd name="connsiteY0-12" fmla="*/ 1048 h 22372"/>
              <a:gd name="connsiteX1-13" fmla="*/ 21600 w 21600"/>
              <a:gd name="connsiteY1-14" fmla="*/ 1048 h 22372"/>
              <a:gd name="connsiteX2-15" fmla="*/ 21600 w 21600"/>
              <a:gd name="connsiteY2-16" fmla="*/ 18370 h 22372"/>
              <a:gd name="connsiteX3-17" fmla="*/ 0 w 21600"/>
              <a:gd name="connsiteY3-18" fmla="*/ 21220 h 22372"/>
              <a:gd name="connsiteX4-19" fmla="*/ 0 w 21600"/>
              <a:gd name="connsiteY4-20" fmla="*/ 1048 h 22372"/>
              <a:gd name="connsiteX0-21" fmla="*/ 0 w 21600"/>
              <a:gd name="connsiteY0-22" fmla="*/ 1048 h 22372"/>
              <a:gd name="connsiteX1-23" fmla="*/ 21600 w 21600"/>
              <a:gd name="connsiteY1-24" fmla="*/ 1048 h 22372"/>
              <a:gd name="connsiteX2-25" fmla="*/ 21600 w 21600"/>
              <a:gd name="connsiteY2-26" fmla="*/ 18370 h 22372"/>
              <a:gd name="connsiteX3-27" fmla="*/ 0 w 21600"/>
              <a:gd name="connsiteY3-28" fmla="*/ 21220 h 22372"/>
              <a:gd name="connsiteX4-29" fmla="*/ 0 w 21600"/>
              <a:gd name="connsiteY4-30" fmla="*/ 1048 h 2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2372">
                <a:moveTo>
                  <a:pt x="0" y="1048"/>
                </a:moveTo>
                <a:cubicBezTo>
                  <a:pt x="7543" y="-1310"/>
                  <a:pt x="14400" y="1048"/>
                  <a:pt x="21600" y="1048"/>
                </a:cubicBezTo>
                <a:cubicBezTo>
                  <a:pt x="19943" y="8912"/>
                  <a:pt x="21600" y="12596"/>
                  <a:pt x="21600" y="18370"/>
                </a:cubicBezTo>
                <a:cubicBezTo>
                  <a:pt x="10800" y="18370"/>
                  <a:pt x="10800" y="24970"/>
                  <a:pt x="0" y="21220"/>
                </a:cubicBezTo>
                <a:cubicBezTo>
                  <a:pt x="0" y="14496"/>
                  <a:pt x="2629" y="8147"/>
                  <a:pt x="0" y="1048"/>
                </a:cubicBezTo>
                <a:close/>
              </a:path>
            </a:pathLst>
          </a:custGeom>
          <a:noFill/>
          <a:ln w="25400">
            <a:solidFill>
              <a:srgbClr val="FFB90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rgbClr val="44AAC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885187"/>
            <a:ext cx="1524000" cy="183896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83"/>
            <a:r>
              <a:rPr lang="en-US" sz="23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3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3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v</a:t>
            </a:r>
            <a:r>
              <a:rPr lang="vi-VN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ự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0646" y="606175"/>
            <a:ext cx="1499300" cy="219290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83"/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3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3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985" y="3094987"/>
            <a:ext cx="1530492" cy="183896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83"/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4263" y="2859871"/>
            <a:ext cx="1385683" cy="2223684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just" defTabSz="914310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 quay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02529" y="67558"/>
            <a:ext cx="4231082" cy="522992"/>
            <a:chOff x="1878723" y="252252"/>
            <a:chExt cx="8368863" cy="811922"/>
          </a:xfrm>
        </p:grpSpPr>
        <p:sp>
          <p:nvSpPr>
            <p:cNvPr id="20" name="Rounded Rectangle 19"/>
            <p:cNvSpPr/>
            <p:nvPr/>
          </p:nvSpPr>
          <p:spPr>
            <a:xfrm>
              <a:off x="2041633" y="338957"/>
              <a:ext cx="8024649" cy="646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FF66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04"/>
              <a:r>
                <a:rPr lang="en-US" sz="25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 </a:t>
              </a:r>
              <a:r>
                <a:rPr lang="vi-VN" sz="25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5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 </a:t>
              </a:r>
              <a:r>
                <a:rPr lang="en-US" sz="2500" dirty="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HỌA MI</a:t>
              </a:r>
              <a:endPara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78723" y="252252"/>
              <a:ext cx="8368863" cy="81192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04"/>
              <a:endParaRPr lang="en-US" sz="25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5349"/>
            <a:ext cx="3012324" cy="1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71" y="913817"/>
            <a:ext cx="2841529" cy="18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58389"/>
            <a:ext cx="3011428" cy="20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71" y="2969643"/>
            <a:ext cx="2866630" cy="19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79D01128-0459-4AA6-BF00-83022E696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3467605" y="562939"/>
            <a:ext cx="5311436" cy="4124750"/>
          </a:xfrm>
          <a:prstGeom prst="rect">
            <a:avLst/>
          </a:prstGeom>
          <a:ln>
            <a:noFill/>
          </a:ln>
        </p:spPr>
      </p:pic>
      <p:sp>
        <p:nvSpPr>
          <p:cNvPr id="5" name="文本框 10">
            <a:extLst>
              <a:ext uri="{FF2B5EF4-FFF2-40B4-BE49-F238E27FC236}">
                <a16:creationId xmlns:a16="http://schemas.microsoft.com/office/drawing/2014/main" id="{077B507D-2369-43FD-A98F-9ECEF3460771}"/>
              </a:ext>
            </a:extLst>
          </p:cNvPr>
          <p:cNvSpPr txBox="1"/>
          <p:nvPr/>
        </p:nvSpPr>
        <p:spPr>
          <a:xfrm>
            <a:off x="3873619" y="1084122"/>
            <a:ext cx="4589551" cy="193897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 defTabSz="913950"/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7" b="92895" l="7231" r="89945">
                        <a14:foregroundMark x1="38567" y1="28834" x2="39669" y2="33097"/>
                        <a14:foregroundMark x1="51102" y1="29130" x2="50344" y2="32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-92595"/>
            <a:ext cx="4673063" cy="5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362200" y="706576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4437619"/>
            <a:ext cx="8104995" cy="500135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algn="ctr" defTabSz="685783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66" y="706576"/>
            <a:ext cx="6204593" cy="362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538668"/>
            <a:ext cx="3417570" cy="22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362200" y="706576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538668"/>
            <a:ext cx="3417570" cy="2288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224" y="4437619"/>
            <a:ext cx="8751346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83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1949"/>
            <a:ext cx="5832927" cy="37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362200" y="706576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538668"/>
            <a:ext cx="3417570" cy="2288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476750"/>
            <a:ext cx="8302015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83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256"/>
            <a:ext cx="6210431" cy="39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362200" y="706576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538668"/>
            <a:ext cx="3417570" cy="2288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4095750"/>
            <a:ext cx="8458200" cy="93102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just" defTabSz="914310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 quay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8" y="602535"/>
            <a:ext cx="5562601" cy="355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890820" y="1376897"/>
            <a:ext cx="2193472" cy="2473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748854">
            <a:off x="1317086" y="883044"/>
            <a:ext cx="1394352" cy="2130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A_任意多边形 8"/>
          <p:cNvSpPr/>
          <p:nvPr>
            <p:custDataLst>
              <p:tags r:id="rId3"/>
            </p:custDataLst>
          </p:nvPr>
        </p:nvSpPr>
        <p:spPr bwMode="auto">
          <a:xfrm>
            <a:off x="1795550" y="706580"/>
            <a:ext cx="5939319" cy="424018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>
            <a:off x="3475964" y="1016216"/>
            <a:ext cx="661503" cy="521814"/>
          </a:xfrm>
          <a:prstGeom prst="rect">
            <a:avLst/>
          </a:prstGeom>
        </p:spPr>
      </p:pic>
      <p:grpSp>
        <p:nvGrpSpPr>
          <p:cNvPr id="6" name="PA_组合 25"/>
          <p:cNvGrpSpPr/>
          <p:nvPr>
            <p:custDataLst>
              <p:tags r:id="rId5"/>
            </p:custDataLst>
          </p:nvPr>
        </p:nvGrpSpPr>
        <p:grpSpPr>
          <a:xfrm rot="332723">
            <a:off x="-271046" y="1698077"/>
            <a:ext cx="3113506" cy="3766989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8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sp>
        <p:nvSpPr>
          <p:cNvPr id="9" name="文本框 9">
            <a:extLst>
              <a:ext uri="{FF2B5EF4-FFF2-40B4-BE49-F238E27FC236}">
                <a16:creationId xmlns:a16="http://schemas.microsoft.com/office/drawing/2014/main" id="{62F11300-555F-4130-90FA-E98B12B14EF9}"/>
              </a:ext>
            </a:extLst>
          </p:cNvPr>
          <p:cNvSpPr txBox="1"/>
          <p:nvPr/>
        </p:nvSpPr>
        <p:spPr>
          <a:xfrm>
            <a:off x="2685913" y="2372415"/>
            <a:ext cx="4158595" cy="1054133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528"/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CHỌN NHÓM, CÁ NHÂN KỂ CHUYỆN HAY. </a:t>
            </a:r>
          </a:p>
        </p:txBody>
      </p:sp>
      <p:pic>
        <p:nvPicPr>
          <p:cNvPr id="10" name="PA_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1795550" y="2791757"/>
            <a:ext cx="6053049" cy="1605552"/>
          </a:xfrm>
          <a:prstGeom prst="rect">
            <a:avLst/>
          </a:prstGeom>
        </p:spPr>
      </p:pic>
      <p:pic>
        <p:nvPicPr>
          <p:cNvPr id="11" name="PA_图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5363610" y="1392376"/>
            <a:ext cx="701668" cy="663943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7535" y="101622"/>
            <a:ext cx="1774673" cy="1286110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8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9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4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6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6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41" decel="50000">
                                              <p:stCondLst>
                                                <p:cond delay="3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6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6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41" decel="50000">
                                              <p:stCondLst>
                                                <p:cond delay="45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249"/>
                                </p:stCondLst>
                                <p:childTnLst>
                                  <p:par>
                                    <p:cTn id="45" presetID="26" presetClass="emp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49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249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4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6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6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41" decel="50000">
                                              <p:stCondLst>
                                                <p:cond delay="3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6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6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41" decel="50000">
                                              <p:stCondLst>
                                                <p:cond delay="45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249"/>
                                </p:stCondLst>
                                <p:childTnLst>
                                  <p:par>
                                    <p:cTn id="45" presetID="26" presetClass="emp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749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249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  <p:bldP spid="9" grpId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725</Words>
  <Application>Microsoft Office PowerPoint</Application>
  <PresentationFormat>On-screen Show (16:9)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微软雅黑</vt:lpstr>
      <vt:lpstr>宋体</vt:lpstr>
      <vt:lpstr>宋体</vt:lpstr>
      <vt:lpstr>.VnAvant</vt:lpstr>
      <vt:lpstr>Arial</vt:lpstr>
      <vt:lpstr>Arial-Rounded</vt:lpstr>
      <vt:lpstr>Calibri</vt:lpstr>
      <vt:lpstr>Century Gothic</vt:lpstr>
      <vt:lpstr>HP001 4 hàng</vt:lpstr>
      <vt:lpstr>字魂59号-创粗黑</vt:lpstr>
      <vt:lpstr>经典趣体简</vt:lpstr>
      <vt:lpstr>1_Office 主题​​</vt:lpstr>
      <vt:lpstr>4_Office 主题​​</vt:lpstr>
      <vt:lpstr>5_Office 主题​​</vt:lpstr>
      <vt:lpstr>3_Office 主题​​</vt:lpstr>
      <vt:lpstr>Office 主题</vt:lpstr>
      <vt:lpstr>1_Office Theme</vt:lpstr>
      <vt:lpstr>1_Office 主题</vt:lpstr>
      <vt:lpstr>2_Office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28</cp:revision>
  <dcterms:created xsi:type="dcterms:W3CDTF">2021-11-15T16:16:58Z</dcterms:created>
  <dcterms:modified xsi:type="dcterms:W3CDTF">2024-02-25T10:03:22Z</dcterms:modified>
</cp:coreProperties>
</file>