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60" r:id="rId5"/>
    <p:sldId id="275" r:id="rId6"/>
    <p:sldId id="261" r:id="rId7"/>
    <p:sldId id="270" r:id="rId8"/>
    <p:sldId id="256" r:id="rId9"/>
    <p:sldId id="276" r:id="rId10"/>
    <p:sldId id="277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ECAC-A274-4CA3-8D7C-6BD49260F5A5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94FE-E7A2-4EDB-89BC-AABC3F30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94FE-E7A2-4EDB-89BC-AABC3F307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94FE-E7A2-4EDB-89BC-AABC3F307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94FE-E7A2-4EDB-89BC-AABC3F307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12A8-2402-4E5F-88C8-2FD03AF8E60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3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2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9248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1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4081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633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0FCF-9BCB-40CF-8BAA-A9D41570EA78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1B78-7A11-4A26-BA7E-F36A26D9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733BA09-1BBB-44E5-95B3-402DC97A4DF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A1304B-C776-4DE5-B34F-DDDE06A819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1204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hongvu7219@gmail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vuhong1972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mailto:hongvu7219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mailto:hongvu7219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12" y="1340778"/>
            <a:ext cx="1029890" cy="126331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A80387A-CCFE-4862-A561-EDDFE67F7662}"/>
              </a:ext>
            </a:extLst>
          </p:cNvPr>
          <p:cNvGrpSpPr/>
          <p:nvPr/>
        </p:nvGrpSpPr>
        <p:grpSpPr>
          <a:xfrm>
            <a:off x="2649648" y="906418"/>
            <a:ext cx="6178887" cy="2660416"/>
            <a:chOff x="3811177" y="2199696"/>
            <a:chExt cx="7051555" cy="2152037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673D66F-D725-4613-B434-7B2D4266AB8D}"/>
                </a:ext>
              </a:extLst>
            </p:cNvPr>
            <p:cNvSpPr/>
            <p:nvPr/>
          </p:nvSpPr>
          <p:spPr>
            <a:xfrm>
              <a:off x="3811177" y="2199696"/>
              <a:ext cx="7051555" cy="2152037"/>
            </a:xfrm>
            <a:custGeom>
              <a:avLst/>
              <a:gdLst>
                <a:gd name="connsiteX0" fmla="*/ 0 w 6465238"/>
                <a:gd name="connsiteY0" fmla="*/ 983920 h 1967839"/>
                <a:gd name="connsiteX1" fmla="*/ 3232619 w 6465238"/>
                <a:gd name="connsiteY1" fmla="*/ 0 h 1967839"/>
                <a:gd name="connsiteX2" fmla="*/ 6465238 w 6465238"/>
                <a:gd name="connsiteY2" fmla="*/ 983920 h 1967839"/>
                <a:gd name="connsiteX3" fmla="*/ 3232619 w 6465238"/>
                <a:gd name="connsiteY3" fmla="*/ 1967840 h 1967839"/>
                <a:gd name="connsiteX4" fmla="*/ 0 w 6465238"/>
                <a:gd name="connsiteY4" fmla="*/ 983920 h 1967839"/>
                <a:gd name="connsiteX0" fmla="*/ 0 w 7044358"/>
                <a:gd name="connsiteY0" fmla="*/ 730035 h 1975722"/>
                <a:gd name="connsiteX1" fmla="*/ 3811739 w 7044358"/>
                <a:gd name="connsiteY1" fmla="*/ 5195 h 1975722"/>
                <a:gd name="connsiteX2" fmla="*/ 7044358 w 7044358"/>
                <a:gd name="connsiteY2" fmla="*/ 989115 h 1975722"/>
                <a:gd name="connsiteX3" fmla="*/ 3811739 w 7044358"/>
                <a:gd name="connsiteY3" fmla="*/ 1973035 h 1975722"/>
                <a:gd name="connsiteX4" fmla="*/ 0 w 7044358"/>
                <a:gd name="connsiteY4" fmla="*/ 730035 h 1975722"/>
                <a:gd name="connsiteX0" fmla="*/ 258 w 7044616"/>
                <a:gd name="connsiteY0" fmla="*/ 897548 h 2143235"/>
                <a:gd name="connsiteX1" fmla="*/ 3811997 w 7044616"/>
                <a:gd name="connsiteY1" fmla="*/ 172708 h 2143235"/>
                <a:gd name="connsiteX2" fmla="*/ 7044616 w 7044616"/>
                <a:gd name="connsiteY2" fmla="*/ 1156628 h 2143235"/>
                <a:gd name="connsiteX3" fmla="*/ 3811997 w 7044616"/>
                <a:gd name="connsiteY3" fmla="*/ 2140548 h 2143235"/>
                <a:gd name="connsiteX4" fmla="*/ 258 w 7044616"/>
                <a:gd name="connsiteY4" fmla="*/ 897548 h 2143235"/>
                <a:gd name="connsiteX0" fmla="*/ 569 w 7044927"/>
                <a:gd name="connsiteY0" fmla="*/ 621782 h 1867469"/>
                <a:gd name="connsiteX1" fmla="*/ 3553228 w 7044927"/>
                <a:gd name="connsiteY1" fmla="*/ 3622 h 1867469"/>
                <a:gd name="connsiteX2" fmla="*/ 7044927 w 7044927"/>
                <a:gd name="connsiteY2" fmla="*/ 880862 h 1867469"/>
                <a:gd name="connsiteX3" fmla="*/ 3812308 w 7044927"/>
                <a:gd name="connsiteY3" fmla="*/ 1864782 h 1867469"/>
                <a:gd name="connsiteX4" fmla="*/ 569 w 7044927"/>
                <a:gd name="connsiteY4" fmla="*/ 621782 h 1867469"/>
                <a:gd name="connsiteX0" fmla="*/ 4070 w 7048428"/>
                <a:gd name="connsiteY0" fmla="*/ 824680 h 2070367"/>
                <a:gd name="connsiteX1" fmla="*/ 3556729 w 7048428"/>
                <a:gd name="connsiteY1" fmla="*/ 206520 h 2070367"/>
                <a:gd name="connsiteX2" fmla="*/ 7048428 w 7048428"/>
                <a:gd name="connsiteY2" fmla="*/ 1083760 h 2070367"/>
                <a:gd name="connsiteX3" fmla="*/ 3815809 w 7048428"/>
                <a:gd name="connsiteY3" fmla="*/ 2067680 h 2070367"/>
                <a:gd name="connsiteX4" fmla="*/ 4070 w 7048428"/>
                <a:gd name="connsiteY4" fmla="*/ 824680 h 2070367"/>
                <a:gd name="connsiteX0" fmla="*/ 4070 w 7253539"/>
                <a:gd name="connsiteY0" fmla="*/ 824680 h 2070367"/>
                <a:gd name="connsiteX1" fmla="*/ 3556729 w 7253539"/>
                <a:gd name="connsiteY1" fmla="*/ 206520 h 2070367"/>
                <a:gd name="connsiteX2" fmla="*/ 7048428 w 7253539"/>
                <a:gd name="connsiteY2" fmla="*/ 1083760 h 2070367"/>
                <a:gd name="connsiteX3" fmla="*/ 3815809 w 7253539"/>
                <a:gd name="connsiteY3" fmla="*/ 2067680 h 2070367"/>
                <a:gd name="connsiteX4" fmla="*/ 4070 w 7253539"/>
                <a:gd name="connsiteY4" fmla="*/ 824680 h 2070367"/>
                <a:gd name="connsiteX0" fmla="*/ 4070 w 7253539"/>
                <a:gd name="connsiteY0" fmla="*/ 824680 h 2103857"/>
                <a:gd name="connsiteX1" fmla="*/ 3556729 w 7253539"/>
                <a:gd name="connsiteY1" fmla="*/ 206520 h 2103857"/>
                <a:gd name="connsiteX2" fmla="*/ 7048428 w 7253539"/>
                <a:gd name="connsiteY2" fmla="*/ 1083760 h 2103857"/>
                <a:gd name="connsiteX3" fmla="*/ 3815809 w 7253539"/>
                <a:gd name="connsiteY3" fmla="*/ 2067680 h 2103857"/>
                <a:gd name="connsiteX4" fmla="*/ 4070 w 7253539"/>
                <a:gd name="connsiteY4" fmla="*/ 824680 h 2103857"/>
                <a:gd name="connsiteX0" fmla="*/ 4070 w 7253539"/>
                <a:gd name="connsiteY0" fmla="*/ 824680 h 2112346"/>
                <a:gd name="connsiteX1" fmla="*/ 3556729 w 7253539"/>
                <a:gd name="connsiteY1" fmla="*/ 206520 h 2112346"/>
                <a:gd name="connsiteX2" fmla="*/ 7048428 w 7253539"/>
                <a:gd name="connsiteY2" fmla="*/ 1083760 h 2112346"/>
                <a:gd name="connsiteX3" fmla="*/ 3815809 w 7253539"/>
                <a:gd name="connsiteY3" fmla="*/ 2067680 h 2112346"/>
                <a:gd name="connsiteX4" fmla="*/ 4070 w 7253539"/>
                <a:gd name="connsiteY4" fmla="*/ 824680 h 2112346"/>
                <a:gd name="connsiteX0" fmla="*/ 4070 w 7056502"/>
                <a:gd name="connsiteY0" fmla="*/ 824680 h 2112346"/>
                <a:gd name="connsiteX1" fmla="*/ 3556729 w 7056502"/>
                <a:gd name="connsiteY1" fmla="*/ 206520 h 2112346"/>
                <a:gd name="connsiteX2" fmla="*/ 7048428 w 7056502"/>
                <a:gd name="connsiteY2" fmla="*/ 1083760 h 2112346"/>
                <a:gd name="connsiteX3" fmla="*/ 3815809 w 7056502"/>
                <a:gd name="connsiteY3" fmla="*/ 2067680 h 2112346"/>
                <a:gd name="connsiteX4" fmla="*/ 4070 w 7056502"/>
                <a:gd name="connsiteY4" fmla="*/ 824680 h 2112346"/>
                <a:gd name="connsiteX0" fmla="*/ 5255 w 7056454"/>
                <a:gd name="connsiteY0" fmla="*/ 694888 h 1982554"/>
                <a:gd name="connsiteX1" fmla="*/ 3085474 w 7056454"/>
                <a:gd name="connsiteY1" fmla="*/ 152928 h 1982554"/>
                <a:gd name="connsiteX2" fmla="*/ 7049613 w 7056454"/>
                <a:gd name="connsiteY2" fmla="*/ 953968 h 1982554"/>
                <a:gd name="connsiteX3" fmla="*/ 3816994 w 7056454"/>
                <a:gd name="connsiteY3" fmla="*/ 1937888 h 1982554"/>
                <a:gd name="connsiteX4" fmla="*/ 5255 w 7056454"/>
                <a:gd name="connsiteY4" fmla="*/ 694888 h 1982554"/>
                <a:gd name="connsiteX0" fmla="*/ 356 w 7051555"/>
                <a:gd name="connsiteY0" fmla="*/ 864371 h 2152037"/>
                <a:gd name="connsiteX1" fmla="*/ 3080575 w 7051555"/>
                <a:gd name="connsiteY1" fmla="*/ 322411 h 2152037"/>
                <a:gd name="connsiteX2" fmla="*/ 7044714 w 7051555"/>
                <a:gd name="connsiteY2" fmla="*/ 1123451 h 2152037"/>
                <a:gd name="connsiteX3" fmla="*/ 3812095 w 7051555"/>
                <a:gd name="connsiteY3" fmla="*/ 2107371 h 2152037"/>
                <a:gd name="connsiteX4" fmla="*/ 356 w 7051555"/>
                <a:gd name="connsiteY4" fmla="*/ 864371 h 215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555" h="2152037">
                  <a:moveTo>
                    <a:pt x="356" y="864371"/>
                  </a:moveTo>
                  <a:cubicBezTo>
                    <a:pt x="-30124" y="-652322"/>
                    <a:pt x="1906515" y="279231"/>
                    <a:pt x="3080575" y="322411"/>
                  </a:cubicBezTo>
                  <a:cubicBezTo>
                    <a:pt x="4254635" y="365591"/>
                    <a:pt x="7212354" y="-395313"/>
                    <a:pt x="7044714" y="1123451"/>
                  </a:cubicBezTo>
                  <a:cubicBezTo>
                    <a:pt x="6587514" y="2383135"/>
                    <a:pt x="4986155" y="2150551"/>
                    <a:pt x="3812095" y="2107371"/>
                  </a:cubicBezTo>
                  <a:cubicBezTo>
                    <a:pt x="2638035" y="2064191"/>
                    <a:pt x="30836" y="2381064"/>
                    <a:pt x="356" y="8643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4" name="椭圆 5">
              <a:extLst>
                <a:ext uri="{FF2B5EF4-FFF2-40B4-BE49-F238E27FC236}">
                  <a16:creationId xmlns:a16="http://schemas.microsoft.com/office/drawing/2014/main" xmlns="" id="{444981E7-B065-4A2E-9888-5D322F698E9A}"/>
                </a:ext>
              </a:extLst>
            </p:cNvPr>
            <p:cNvSpPr/>
            <p:nvPr/>
          </p:nvSpPr>
          <p:spPr>
            <a:xfrm>
              <a:off x="3963577" y="2367595"/>
              <a:ext cx="6748909" cy="1770993"/>
            </a:xfrm>
            <a:custGeom>
              <a:avLst/>
              <a:gdLst>
                <a:gd name="connsiteX0" fmla="*/ 0 w 6465238"/>
                <a:gd name="connsiteY0" fmla="*/ 983920 h 1967839"/>
                <a:gd name="connsiteX1" fmla="*/ 3232619 w 6465238"/>
                <a:gd name="connsiteY1" fmla="*/ 0 h 1967839"/>
                <a:gd name="connsiteX2" fmla="*/ 6465238 w 6465238"/>
                <a:gd name="connsiteY2" fmla="*/ 983920 h 1967839"/>
                <a:gd name="connsiteX3" fmla="*/ 3232619 w 6465238"/>
                <a:gd name="connsiteY3" fmla="*/ 1967840 h 1967839"/>
                <a:gd name="connsiteX4" fmla="*/ 0 w 6465238"/>
                <a:gd name="connsiteY4" fmla="*/ 983920 h 1967839"/>
                <a:gd name="connsiteX0" fmla="*/ 0 w 7044358"/>
                <a:gd name="connsiteY0" fmla="*/ 730035 h 1975722"/>
                <a:gd name="connsiteX1" fmla="*/ 3811739 w 7044358"/>
                <a:gd name="connsiteY1" fmla="*/ 5195 h 1975722"/>
                <a:gd name="connsiteX2" fmla="*/ 7044358 w 7044358"/>
                <a:gd name="connsiteY2" fmla="*/ 989115 h 1975722"/>
                <a:gd name="connsiteX3" fmla="*/ 3811739 w 7044358"/>
                <a:gd name="connsiteY3" fmla="*/ 1973035 h 1975722"/>
                <a:gd name="connsiteX4" fmla="*/ 0 w 7044358"/>
                <a:gd name="connsiteY4" fmla="*/ 730035 h 1975722"/>
                <a:gd name="connsiteX0" fmla="*/ 258 w 7044616"/>
                <a:gd name="connsiteY0" fmla="*/ 897548 h 2143235"/>
                <a:gd name="connsiteX1" fmla="*/ 3811997 w 7044616"/>
                <a:gd name="connsiteY1" fmla="*/ 172708 h 2143235"/>
                <a:gd name="connsiteX2" fmla="*/ 7044616 w 7044616"/>
                <a:gd name="connsiteY2" fmla="*/ 1156628 h 2143235"/>
                <a:gd name="connsiteX3" fmla="*/ 3811997 w 7044616"/>
                <a:gd name="connsiteY3" fmla="*/ 2140548 h 2143235"/>
                <a:gd name="connsiteX4" fmla="*/ 258 w 7044616"/>
                <a:gd name="connsiteY4" fmla="*/ 897548 h 2143235"/>
                <a:gd name="connsiteX0" fmla="*/ 569 w 7044927"/>
                <a:gd name="connsiteY0" fmla="*/ 621782 h 1867469"/>
                <a:gd name="connsiteX1" fmla="*/ 3553228 w 7044927"/>
                <a:gd name="connsiteY1" fmla="*/ 3622 h 1867469"/>
                <a:gd name="connsiteX2" fmla="*/ 7044927 w 7044927"/>
                <a:gd name="connsiteY2" fmla="*/ 880862 h 1867469"/>
                <a:gd name="connsiteX3" fmla="*/ 3812308 w 7044927"/>
                <a:gd name="connsiteY3" fmla="*/ 1864782 h 1867469"/>
                <a:gd name="connsiteX4" fmla="*/ 569 w 7044927"/>
                <a:gd name="connsiteY4" fmla="*/ 621782 h 1867469"/>
                <a:gd name="connsiteX0" fmla="*/ 4070 w 7048428"/>
                <a:gd name="connsiteY0" fmla="*/ 824680 h 2070367"/>
                <a:gd name="connsiteX1" fmla="*/ 3556729 w 7048428"/>
                <a:gd name="connsiteY1" fmla="*/ 206520 h 2070367"/>
                <a:gd name="connsiteX2" fmla="*/ 7048428 w 7048428"/>
                <a:gd name="connsiteY2" fmla="*/ 1083760 h 2070367"/>
                <a:gd name="connsiteX3" fmla="*/ 3815809 w 7048428"/>
                <a:gd name="connsiteY3" fmla="*/ 2067680 h 2070367"/>
                <a:gd name="connsiteX4" fmla="*/ 4070 w 7048428"/>
                <a:gd name="connsiteY4" fmla="*/ 824680 h 2070367"/>
                <a:gd name="connsiteX0" fmla="*/ 4070 w 7253539"/>
                <a:gd name="connsiteY0" fmla="*/ 824680 h 2070367"/>
                <a:gd name="connsiteX1" fmla="*/ 3556729 w 7253539"/>
                <a:gd name="connsiteY1" fmla="*/ 206520 h 2070367"/>
                <a:gd name="connsiteX2" fmla="*/ 7048428 w 7253539"/>
                <a:gd name="connsiteY2" fmla="*/ 1083760 h 2070367"/>
                <a:gd name="connsiteX3" fmla="*/ 3815809 w 7253539"/>
                <a:gd name="connsiteY3" fmla="*/ 2067680 h 2070367"/>
                <a:gd name="connsiteX4" fmla="*/ 4070 w 7253539"/>
                <a:gd name="connsiteY4" fmla="*/ 824680 h 2070367"/>
                <a:gd name="connsiteX0" fmla="*/ 4070 w 7253539"/>
                <a:gd name="connsiteY0" fmla="*/ 824680 h 2103857"/>
                <a:gd name="connsiteX1" fmla="*/ 3556729 w 7253539"/>
                <a:gd name="connsiteY1" fmla="*/ 206520 h 2103857"/>
                <a:gd name="connsiteX2" fmla="*/ 7048428 w 7253539"/>
                <a:gd name="connsiteY2" fmla="*/ 1083760 h 2103857"/>
                <a:gd name="connsiteX3" fmla="*/ 3815809 w 7253539"/>
                <a:gd name="connsiteY3" fmla="*/ 2067680 h 2103857"/>
                <a:gd name="connsiteX4" fmla="*/ 4070 w 7253539"/>
                <a:gd name="connsiteY4" fmla="*/ 824680 h 2103857"/>
                <a:gd name="connsiteX0" fmla="*/ 4070 w 7253539"/>
                <a:gd name="connsiteY0" fmla="*/ 824680 h 2112346"/>
                <a:gd name="connsiteX1" fmla="*/ 3556729 w 7253539"/>
                <a:gd name="connsiteY1" fmla="*/ 206520 h 2112346"/>
                <a:gd name="connsiteX2" fmla="*/ 7048428 w 7253539"/>
                <a:gd name="connsiteY2" fmla="*/ 1083760 h 2112346"/>
                <a:gd name="connsiteX3" fmla="*/ 3815809 w 7253539"/>
                <a:gd name="connsiteY3" fmla="*/ 2067680 h 2112346"/>
                <a:gd name="connsiteX4" fmla="*/ 4070 w 7253539"/>
                <a:gd name="connsiteY4" fmla="*/ 824680 h 2112346"/>
                <a:gd name="connsiteX0" fmla="*/ 4070 w 7056502"/>
                <a:gd name="connsiteY0" fmla="*/ 824680 h 2112346"/>
                <a:gd name="connsiteX1" fmla="*/ 3556729 w 7056502"/>
                <a:gd name="connsiteY1" fmla="*/ 206520 h 2112346"/>
                <a:gd name="connsiteX2" fmla="*/ 7048428 w 7056502"/>
                <a:gd name="connsiteY2" fmla="*/ 1083760 h 2112346"/>
                <a:gd name="connsiteX3" fmla="*/ 3815809 w 7056502"/>
                <a:gd name="connsiteY3" fmla="*/ 2067680 h 2112346"/>
                <a:gd name="connsiteX4" fmla="*/ 4070 w 7056502"/>
                <a:gd name="connsiteY4" fmla="*/ 824680 h 2112346"/>
                <a:gd name="connsiteX0" fmla="*/ 5255 w 7056454"/>
                <a:gd name="connsiteY0" fmla="*/ 694888 h 1982554"/>
                <a:gd name="connsiteX1" fmla="*/ 3085474 w 7056454"/>
                <a:gd name="connsiteY1" fmla="*/ 152928 h 1982554"/>
                <a:gd name="connsiteX2" fmla="*/ 7049613 w 7056454"/>
                <a:gd name="connsiteY2" fmla="*/ 953968 h 1982554"/>
                <a:gd name="connsiteX3" fmla="*/ 3816994 w 7056454"/>
                <a:gd name="connsiteY3" fmla="*/ 1937888 h 1982554"/>
                <a:gd name="connsiteX4" fmla="*/ 5255 w 7056454"/>
                <a:gd name="connsiteY4" fmla="*/ 694888 h 1982554"/>
                <a:gd name="connsiteX0" fmla="*/ 356 w 7051555"/>
                <a:gd name="connsiteY0" fmla="*/ 864371 h 2152037"/>
                <a:gd name="connsiteX1" fmla="*/ 3080575 w 7051555"/>
                <a:gd name="connsiteY1" fmla="*/ 322411 h 2152037"/>
                <a:gd name="connsiteX2" fmla="*/ 7044714 w 7051555"/>
                <a:gd name="connsiteY2" fmla="*/ 1123451 h 2152037"/>
                <a:gd name="connsiteX3" fmla="*/ 3812095 w 7051555"/>
                <a:gd name="connsiteY3" fmla="*/ 2107371 h 2152037"/>
                <a:gd name="connsiteX4" fmla="*/ 356 w 7051555"/>
                <a:gd name="connsiteY4" fmla="*/ 864371 h 215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555" h="2152037">
                  <a:moveTo>
                    <a:pt x="356" y="864371"/>
                  </a:moveTo>
                  <a:cubicBezTo>
                    <a:pt x="-30124" y="-652322"/>
                    <a:pt x="1906515" y="279231"/>
                    <a:pt x="3080575" y="322411"/>
                  </a:cubicBezTo>
                  <a:cubicBezTo>
                    <a:pt x="4254635" y="365591"/>
                    <a:pt x="7212354" y="-395313"/>
                    <a:pt x="7044714" y="1123451"/>
                  </a:cubicBezTo>
                  <a:cubicBezTo>
                    <a:pt x="6587514" y="2383135"/>
                    <a:pt x="4986155" y="2150551"/>
                    <a:pt x="3812095" y="2107371"/>
                  </a:cubicBezTo>
                  <a:cubicBezTo>
                    <a:pt x="2638035" y="2064191"/>
                    <a:pt x="30836" y="2381064"/>
                    <a:pt x="356" y="86437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D8A632F1-61A2-4ED6-AA16-F302FB22F09E}"/>
              </a:ext>
            </a:extLst>
          </p:cNvPr>
          <p:cNvGrpSpPr/>
          <p:nvPr/>
        </p:nvGrpSpPr>
        <p:grpSpPr>
          <a:xfrm>
            <a:off x="0" y="134841"/>
            <a:ext cx="3672416" cy="4806535"/>
            <a:chOff x="454540" y="1126490"/>
            <a:chExt cx="4658827" cy="5892596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xmlns="" id="{9F477A3D-4A6D-466D-BF79-F6E2995E3FC2}"/>
                </a:ext>
              </a:extLst>
            </p:cNvPr>
            <p:cNvSpPr/>
            <p:nvPr/>
          </p:nvSpPr>
          <p:spPr>
            <a:xfrm>
              <a:off x="2123271" y="4267200"/>
              <a:ext cx="2154089" cy="1331058"/>
            </a:xfrm>
            <a:custGeom>
              <a:avLst/>
              <a:gdLst>
                <a:gd name="connsiteX0" fmla="*/ 83351 w 2176311"/>
                <a:gd name="connsiteY0" fmla="*/ 284480 h 1331058"/>
                <a:gd name="connsiteX1" fmla="*/ 73191 w 2176311"/>
                <a:gd name="connsiteY1" fmla="*/ 396240 h 1331058"/>
                <a:gd name="connsiteX2" fmla="*/ 42711 w 2176311"/>
                <a:gd name="connsiteY2" fmla="*/ 416560 h 1331058"/>
                <a:gd name="connsiteX3" fmla="*/ 32551 w 2176311"/>
                <a:gd name="connsiteY3" fmla="*/ 447040 h 1331058"/>
                <a:gd name="connsiteX4" fmla="*/ 22391 w 2176311"/>
                <a:gd name="connsiteY4" fmla="*/ 589280 h 1331058"/>
                <a:gd name="connsiteX5" fmla="*/ 2071 w 2176311"/>
                <a:gd name="connsiteY5" fmla="*/ 619760 h 1331058"/>
                <a:gd name="connsiteX6" fmla="*/ 32551 w 2176311"/>
                <a:gd name="connsiteY6" fmla="*/ 721360 h 1331058"/>
                <a:gd name="connsiteX7" fmla="*/ 52871 w 2176311"/>
                <a:gd name="connsiteY7" fmla="*/ 792480 h 1331058"/>
                <a:gd name="connsiteX8" fmla="*/ 63031 w 2176311"/>
                <a:gd name="connsiteY8" fmla="*/ 822960 h 1331058"/>
                <a:gd name="connsiteX9" fmla="*/ 52871 w 2176311"/>
                <a:gd name="connsiteY9" fmla="*/ 975360 h 1331058"/>
                <a:gd name="connsiteX10" fmla="*/ 32551 w 2176311"/>
                <a:gd name="connsiteY10" fmla="*/ 1036320 h 1331058"/>
                <a:gd name="connsiteX11" fmla="*/ 42711 w 2176311"/>
                <a:gd name="connsiteY11" fmla="*/ 1117600 h 1331058"/>
                <a:gd name="connsiteX12" fmla="*/ 73191 w 2176311"/>
                <a:gd name="connsiteY12" fmla="*/ 1148080 h 1331058"/>
                <a:gd name="connsiteX13" fmla="*/ 144311 w 2176311"/>
                <a:gd name="connsiteY13" fmla="*/ 1239520 h 1331058"/>
                <a:gd name="connsiteX14" fmla="*/ 174791 w 2176311"/>
                <a:gd name="connsiteY14" fmla="*/ 1249680 h 1331058"/>
                <a:gd name="connsiteX15" fmla="*/ 195111 w 2176311"/>
                <a:gd name="connsiteY15" fmla="*/ 1280160 h 1331058"/>
                <a:gd name="connsiteX16" fmla="*/ 256071 w 2176311"/>
                <a:gd name="connsiteY16" fmla="*/ 1300480 h 1331058"/>
                <a:gd name="connsiteX17" fmla="*/ 388151 w 2176311"/>
                <a:gd name="connsiteY17" fmla="*/ 1320800 h 1331058"/>
                <a:gd name="connsiteX18" fmla="*/ 418631 w 2176311"/>
                <a:gd name="connsiteY18" fmla="*/ 1330960 h 1331058"/>
                <a:gd name="connsiteX19" fmla="*/ 489751 w 2176311"/>
                <a:gd name="connsiteY19" fmla="*/ 1310640 h 1331058"/>
                <a:gd name="connsiteX20" fmla="*/ 510071 w 2176311"/>
                <a:gd name="connsiteY20" fmla="*/ 1280160 h 1331058"/>
                <a:gd name="connsiteX21" fmla="*/ 540551 w 2176311"/>
                <a:gd name="connsiteY21" fmla="*/ 1249680 h 1331058"/>
                <a:gd name="connsiteX22" fmla="*/ 550711 w 2176311"/>
                <a:gd name="connsiteY22" fmla="*/ 1219200 h 1331058"/>
                <a:gd name="connsiteX23" fmla="*/ 611671 w 2176311"/>
                <a:gd name="connsiteY23" fmla="*/ 1178560 h 1331058"/>
                <a:gd name="connsiteX24" fmla="*/ 692951 w 2176311"/>
                <a:gd name="connsiteY24" fmla="*/ 1188720 h 1331058"/>
                <a:gd name="connsiteX25" fmla="*/ 723431 w 2176311"/>
                <a:gd name="connsiteY25" fmla="*/ 1198880 h 1331058"/>
                <a:gd name="connsiteX26" fmla="*/ 946951 w 2176311"/>
                <a:gd name="connsiteY26" fmla="*/ 1209040 h 1331058"/>
                <a:gd name="connsiteX27" fmla="*/ 997751 w 2176311"/>
                <a:gd name="connsiteY27" fmla="*/ 1219200 h 1331058"/>
                <a:gd name="connsiteX28" fmla="*/ 1079031 w 2176311"/>
                <a:gd name="connsiteY28" fmla="*/ 1229360 h 1331058"/>
                <a:gd name="connsiteX29" fmla="*/ 1109511 w 2176311"/>
                <a:gd name="connsiteY29" fmla="*/ 1239520 h 1331058"/>
                <a:gd name="connsiteX30" fmla="*/ 1200951 w 2176311"/>
                <a:gd name="connsiteY30" fmla="*/ 1259840 h 1331058"/>
                <a:gd name="connsiteX31" fmla="*/ 1515911 w 2176311"/>
                <a:gd name="connsiteY31" fmla="*/ 1249680 h 1331058"/>
                <a:gd name="connsiteX32" fmla="*/ 1637831 w 2176311"/>
                <a:gd name="connsiteY32" fmla="*/ 1239520 h 1331058"/>
                <a:gd name="connsiteX33" fmla="*/ 1698791 w 2176311"/>
                <a:gd name="connsiteY33" fmla="*/ 1219200 h 1331058"/>
                <a:gd name="connsiteX34" fmla="*/ 1729271 w 2176311"/>
                <a:gd name="connsiteY34" fmla="*/ 1209040 h 1331058"/>
                <a:gd name="connsiteX35" fmla="*/ 1759751 w 2176311"/>
                <a:gd name="connsiteY35" fmla="*/ 1198880 h 1331058"/>
                <a:gd name="connsiteX36" fmla="*/ 1891831 w 2176311"/>
                <a:gd name="connsiteY36" fmla="*/ 1178560 h 1331058"/>
                <a:gd name="connsiteX37" fmla="*/ 1932471 w 2176311"/>
                <a:gd name="connsiteY37" fmla="*/ 1168400 h 1331058"/>
                <a:gd name="connsiteX38" fmla="*/ 2013751 w 2176311"/>
                <a:gd name="connsiteY38" fmla="*/ 1076960 h 1331058"/>
                <a:gd name="connsiteX39" fmla="*/ 2074711 w 2176311"/>
                <a:gd name="connsiteY39" fmla="*/ 1026160 h 1331058"/>
                <a:gd name="connsiteX40" fmla="*/ 2115351 w 2176311"/>
                <a:gd name="connsiteY40" fmla="*/ 955040 h 1331058"/>
                <a:gd name="connsiteX41" fmla="*/ 2135671 w 2176311"/>
                <a:gd name="connsiteY41" fmla="*/ 924560 h 1331058"/>
                <a:gd name="connsiteX42" fmla="*/ 2176311 w 2176311"/>
                <a:gd name="connsiteY42" fmla="*/ 833120 h 1331058"/>
                <a:gd name="connsiteX43" fmla="*/ 2166151 w 2176311"/>
                <a:gd name="connsiteY43" fmla="*/ 589280 h 1331058"/>
                <a:gd name="connsiteX44" fmla="*/ 2155991 w 2176311"/>
                <a:gd name="connsiteY44" fmla="*/ 558800 h 1331058"/>
                <a:gd name="connsiteX45" fmla="*/ 2115351 w 2176311"/>
                <a:gd name="connsiteY45" fmla="*/ 467360 h 1331058"/>
                <a:gd name="connsiteX46" fmla="*/ 2105191 w 2176311"/>
                <a:gd name="connsiteY46" fmla="*/ 436880 h 1331058"/>
                <a:gd name="connsiteX47" fmla="*/ 2095031 w 2176311"/>
                <a:gd name="connsiteY47" fmla="*/ 325120 h 1331058"/>
                <a:gd name="connsiteX48" fmla="*/ 2044231 w 2176311"/>
                <a:gd name="connsiteY48" fmla="*/ 264160 h 1331058"/>
                <a:gd name="connsiteX49" fmla="*/ 1993431 w 2176311"/>
                <a:gd name="connsiteY49" fmla="*/ 213360 h 1331058"/>
                <a:gd name="connsiteX50" fmla="*/ 1942631 w 2176311"/>
                <a:gd name="connsiteY50" fmla="*/ 152400 h 1331058"/>
                <a:gd name="connsiteX51" fmla="*/ 1912151 w 2176311"/>
                <a:gd name="connsiteY51" fmla="*/ 142240 h 1331058"/>
                <a:gd name="connsiteX52" fmla="*/ 1851191 w 2176311"/>
                <a:gd name="connsiteY52" fmla="*/ 111760 h 1331058"/>
                <a:gd name="connsiteX53" fmla="*/ 1749591 w 2176311"/>
                <a:gd name="connsiteY53" fmla="*/ 81280 h 1331058"/>
                <a:gd name="connsiteX54" fmla="*/ 1678471 w 2176311"/>
                <a:gd name="connsiteY54" fmla="*/ 50800 h 1331058"/>
                <a:gd name="connsiteX55" fmla="*/ 1637831 w 2176311"/>
                <a:gd name="connsiteY55" fmla="*/ 20320 h 1331058"/>
                <a:gd name="connsiteX56" fmla="*/ 1597191 w 2176311"/>
                <a:gd name="connsiteY56" fmla="*/ 10160 h 1331058"/>
                <a:gd name="connsiteX57" fmla="*/ 1566711 w 2176311"/>
                <a:gd name="connsiteY57" fmla="*/ 0 h 1331058"/>
                <a:gd name="connsiteX58" fmla="*/ 1383831 w 2176311"/>
                <a:gd name="connsiteY58" fmla="*/ 10160 h 1331058"/>
                <a:gd name="connsiteX59" fmla="*/ 1333031 w 2176311"/>
                <a:gd name="connsiteY59" fmla="*/ 30480 h 1331058"/>
                <a:gd name="connsiteX60" fmla="*/ 1180631 w 2176311"/>
                <a:gd name="connsiteY60" fmla="*/ 50800 h 1331058"/>
                <a:gd name="connsiteX61" fmla="*/ 1119671 w 2176311"/>
                <a:gd name="connsiteY61" fmla="*/ 71120 h 1331058"/>
                <a:gd name="connsiteX62" fmla="*/ 1079031 w 2176311"/>
                <a:gd name="connsiteY62" fmla="*/ 81280 h 1331058"/>
                <a:gd name="connsiteX63" fmla="*/ 1018071 w 2176311"/>
                <a:gd name="connsiteY63" fmla="*/ 111760 h 1331058"/>
                <a:gd name="connsiteX64" fmla="*/ 987591 w 2176311"/>
                <a:gd name="connsiteY64" fmla="*/ 132080 h 1331058"/>
                <a:gd name="connsiteX65" fmla="*/ 703111 w 2176311"/>
                <a:gd name="connsiteY65" fmla="*/ 162560 h 1331058"/>
                <a:gd name="connsiteX66" fmla="*/ 540551 w 2176311"/>
                <a:gd name="connsiteY66" fmla="*/ 182880 h 1331058"/>
                <a:gd name="connsiteX67" fmla="*/ 438951 w 2176311"/>
                <a:gd name="connsiteY67" fmla="*/ 203200 h 1331058"/>
                <a:gd name="connsiteX68" fmla="*/ 388151 w 2176311"/>
                <a:gd name="connsiteY68" fmla="*/ 213360 h 1331058"/>
                <a:gd name="connsiteX69" fmla="*/ 286551 w 2176311"/>
                <a:gd name="connsiteY69" fmla="*/ 223520 h 1331058"/>
                <a:gd name="connsiteX70" fmla="*/ 113831 w 2176311"/>
                <a:gd name="connsiteY70" fmla="*/ 254000 h 1331058"/>
                <a:gd name="connsiteX71" fmla="*/ 83351 w 2176311"/>
                <a:gd name="connsiteY71" fmla="*/ 284480 h 1331058"/>
                <a:gd name="connsiteX0" fmla="*/ 61129 w 2154089"/>
                <a:gd name="connsiteY0" fmla="*/ 284480 h 1331058"/>
                <a:gd name="connsiteX1" fmla="*/ 50969 w 2154089"/>
                <a:gd name="connsiteY1" fmla="*/ 396240 h 1331058"/>
                <a:gd name="connsiteX2" fmla="*/ 20489 w 2154089"/>
                <a:gd name="connsiteY2" fmla="*/ 416560 h 1331058"/>
                <a:gd name="connsiteX3" fmla="*/ 10329 w 2154089"/>
                <a:gd name="connsiteY3" fmla="*/ 447040 h 1331058"/>
                <a:gd name="connsiteX4" fmla="*/ 169 w 2154089"/>
                <a:gd name="connsiteY4" fmla="*/ 589280 h 1331058"/>
                <a:gd name="connsiteX5" fmla="*/ 18987 w 2154089"/>
                <a:gd name="connsiteY5" fmla="*/ 626876 h 1331058"/>
                <a:gd name="connsiteX6" fmla="*/ 10329 w 2154089"/>
                <a:gd name="connsiteY6" fmla="*/ 721360 h 1331058"/>
                <a:gd name="connsiteX7" fmla="*/ 30649 w 2154089"/>
                <a:gd name="connsiteY7" fmla="*/ 792480 h 1331058"/>
                <a:gd name="connsiteX8" fmla="*/ 40809 w 2154089"/>
                <a:gd name="connsiteY8" fmla="*/ 822960 h 1331058"/>
                <a:gd name="connsiteX9" fmla="*/ 30649 w 2154089"/>
                <a:gd name="connsiteY9" fmla="*/ 975360 h 1331058"/>
                <a:gd name="connsiteX10" fmla="*/ 10329 w 2154089"/>
                <a:gd name="connsiteY10" fmla="*/ 1036320 h 1331058"/>
                <a:gd name="connsiteX11" fmla="*/ 20489 w 2154089"/>
                <a:gd name="connsiteY11" fmla="*/ 1117600 h 1331058"/>
                <a:gd name="connsiteX12" fmla="*/ 50969 w 2154089"/>
                <a:gd name="connsiteY12" fmla="*/ 1148080 h 1331058"/>
                <a:gd name="connsiteX13" fmla="*/ 122089 w 2154089"/>
                <a:gd name="connsiteY13" fmla="*/ 1239520 h 1331058"/>
                <a:gd name="connsiteX14" fmla="*/ 152569 w 2154089"/>
                <a:gd name="connsiteY14" fmla="*/ 1249680 h 1331058"/>
                <a:gd name="connsiteX15" fmla="*/ 172889 w 2154089"/>
                <a:gd name="connsiteY15" fmla="*/ 1280160 h 1331058"/>
                <a:gd name="connsiteX16" fmla="*/ 233849 w 2154089"/>
                <a:gd name="connsiteY16" fmla="*/ 1300480 h 1331058"/>
                <a:gd name="connsiteX17" fmla="*/ 365929 w 2154089"/>
                <a:gd name="connsiteY17" fmla="*/ 1320800 h 1331058"/>
                <a:gd name="connsiteX18" fmla="*/ 396409 w 2154089"/>
                <a:gd name="connsiteY18" fmla="*/ 1330960 h 1331058"/>
                <a:gd name="connsiteX19" fmla="*/ 467529 w 2154089"/>
                <a:gd name="connsiteY19" fmla="*/ 1310640 h 1331058"/>
                <a:gd name="connsiteX20" fmla="*/ 487849 w 2154089"/>
                <a:gd name="connsiteY20" fmla="*/ 1280160 h 1331058"/>
                <a:gd name="connsiteX21" fmla="*/ 518329 w 2154089"/>
                <a:gd name="connsiteY21" fmla="*/ 1249680 h 1331058"/>
                <a:gd name="connsiteX22" fmla="*/ 528489 w 2154089"/>
                <a:gd name="connsiteY22" fmla="*/ 1219200 h 1331058"/>
                <a:gd name="connsiteX23" fmla="*/ 589449 w 2154089"/>
                <a:gd name="connsiteY23" fmla="*/ 1178560 h 1331058"/>
                <a:gd name="connsiteX24" fmla="*/ 670729 w 2154089"/>
                <a:gd name="connsiteY24" fmla="*/ 1188720 h 1331058"/>
                <a:gd name="connsiteX25" fmla="*/ 701209 w 2154089"/>
                <a:gd name="connsiteY25" fmla="*/ 1198880 h 1331058"/>
                <a:gd name="connsiteX26" fmla="*/ 924729 w 2154089"/>
                <a:gd name="connsiteY26" fmla="*/ 1209040 h 1331058"/>
                <a:gd name="connsiteX27" fmla="*/ 975529 w 2154089"/>
                <a:gd name="connsiteY27" fmla="*/ 1219200 h 1331058"/>
                <a:gd name="connsiteX28" fmla="*/ 1056809 w 2154089"/>
                <a:gd name="connsiteY28" fmla="*/ 1229360 h 1331058"/>
                <a:gd name="connsiteX29" fmla="*/ 1087289 w 2154089"/>
                <a:gd name="connsiteY29" fmla="*/ 1239520 h 1331058"/>
                <a:gd name="connsiteX30" fmla="*/ 1178729 w 2154089"/>
                <a:gd name="connsiteY30" fmla="*/ 1259840 h 1331058"/>
                <a:gd name="connsiteX31" fmla="*/ 1493689 w 2154089"/>
                <a:gd name="connsiteY31" fmla="*/ 1249680 h 1331058"/>
                <a:gd name="connsiteX32" fmla="*/ 1615609 w 2154089"/>
                <a:gd name="connsiteY32" fmla="*/ 1239520 h 1331058"/>
                <a:gd name="connsiteX33" fmla="*/ 1676569 w 2154089"/>
                <a:gd name="connsiteY33" fmla="*/ 1219200 h 1331058"/>
                <a:gd name="connsiteX34" fmla="*/ 1707049 w 2154089"/>
                <a:gd name="connsiteY34" fmla="*/ 1209040 h 1331058"/>
                <a:gd name="connsiteX35" fmla="*/ 1737529 w 2154089"/>
                <a:gd name="connsiteY35" fmla="*/ 1198880 h 1331058"/>
                <a:gd name="connsiteX36" fmla="*/ 1869609 w 2154089"/>
                <a:gd name="connsiteY36" fmla="*/ 1178560 h 1331058"/>
                <a:gd name="connsiteX37" fmla="*/ 1910249 w 2154089"/>
                <a:gd name="connsiteY37" fmla="*/ 1168400 h 1331058"/>
                <a:gd name="connsiteX38" fmla="*/ 1991529 w 2154089"/>
                <a:gd name="connsiteY38" fmla="*/ 1076960 h 1331058"/>
                <a:gd name="connsiteX39" fmla="*/ 2052489 w 2154089"/>
                <a:gd name="connsiteY39" fmla="*/ 1026160 h 1331058"/>
                <a:gd name="connsiteX40" fmla="*/ 2093129 w 2154089"/>
                <a:gd name="connsiteY40" fmla="*/ 955040 h 1331058"/>
                <a:gd name="connsiteX41" fmla="*/ 2113449 w 2154089"/>
                <a:gd name="connsiteY41" fmla="*/ 924560 h 1331058"/>
                <a:gd name="connsiteX42" fmla="*/ 2154089 w 2154089"/>
                <a:gd name="connsiteY42" fmla="*/ 833120 h 1331058"/>
                <a:gd name="connsiteX43" fmla="*/ 2143929 w 2154089"/>
                <a:gd name="connsiteY43" fmla="*/ 589280 h 1331058"/>
                <a:gd name="connsiteX44" fmla="*/ 2133769 w 2154089"/>
                <a:gd name="connsiteY44" fmla="*/ 558800 h 1331058"/>
                <a:gd name="connsiteX45" fmla="*/ 2093129 w 2154089"/>
                <a:gd name="connsiteY45" fmla="*/ 467360 h 1331058"/>
                <a:gd name="connsiteX46" fmla="*/ 2082969 w 2154089"/>
                <a:gd name="connsiteY46" fmla="*/ 436880 h 1331058"/>
                <a:gd name="connsiteX47" fmla="*/ 2072809 w 2154089"/>
                <a:gd name="connsiteY47" fmla="*/ 325120 h 1331058"/>
                <a:gd name="connsiteX48" fmla="*/ 2022009 w 2154089"/>
                <a:gd name="connsiteY48" fmla="*/ 264160 h 1331058"/>
                <a:gd name="connsiteX49" fmla="*/ 1971209 w 2154089"/>
                <a:gd name="connsiteY49" fmla="*/ 213360 h 1331058"/>
                <a:gd name="connsiteX50" fmla="*/ 1920409 w 2154089"/>
                <a:gd name="connsiteY50" fmla="*/ 152400 h 1331058"/>
                <a:gd name="connsiteX51" fmla="*/ 1889929 w 2154089"/>
                <a:gd name="connsiteY51" fmla="*/ 142240 h 1331058"/>
                <a:gd name="connsiteX52" fmla="*/ 1828969 w 2154089"/>
                <a:gd name="connsiteY52" fmla="*/ 111760 h 1331058"/>
                <a:gd name="connsiteX53" fmla="*/ 1727369 w 2154089"/>
                <a:gd name="connsiteY53" fmla="*/ 81280 h 1331058"/>
                <a:gd name="connsiteX54" fmla="*/ 1656249 w 2154089"/>
                <a:gd name="connsiteY54" fmla="*/ 50800 h 1331058"/>
                <a:gd name="connsiteX55" fmla="*/ 1615609 w 2154089"/>
                <a:gd name="connsiteY55" fmla="*/ 20320 h 1331058"/>
                <a:gd name="connsiteX56" fmla="*/ 1574969 w 2154089"/>
                <a:gd name="connsiteY56" fmla="*/ 10160 h 1331058"/>
                <a:gd name="connsiteX57" fmla="*/ 1544489 w 2154089"/>
                <a:gd name="connsiteY57" fmla="*/ 0 h 1331058"/>
                <a:gd name="connsiteX58" fmla="*/ 1361609 w 2154089"/>
                <a:gd name="connsiteY58" fmla="*/ 10160 h 1331058"/>
                <a:gd name="connsiteX59" fmla="*/ 1310809 w 2154089"/>
                <a:gd name="connsiteY59" fmla="*/ 30480 h 1331058"/>
                <a:gd name="connsiteX60" fmla="*/ 1158409 w 2154089"/>
                <a:gd name="connsiteY60" fmla="*/ 50800 h 1331058"/>
                <a:gd name="connsiteX61" fmla="*/ 1097449 w 2154089"/>
                <a:gd name="connsiteY61" fmla="*/ 71120 h 1331058"/>
                <a:gd name="connsiteX62" fmla="*/ 1056809 w 2154089"/>
                <a:gd name="connsiteY62" fmla="*/ 81280 h 1331058"/>
                <a:gd name="connsiteX63" fmla="*/ 995849 w 2154089"/>
                <a:gd name="connsiteY63" fmla="*/ 111760 h 1331058"/>
                <a:gd name="connsiteX64" fmla="*/ 965369 w 2154089"/>
                <a:gd name="connsiteY64" fmla="*/ 132080 h 1331058"/>
                <a:gd name="connsiteX65" fmla="*/ 680889 w 2154089"/>
                <a:gd name="connsiteY65" fmla="*/ 162560 h 1331058"/>
                <a:gd name="connsiteX66" fmla="*/ 518329 w 2154089"/>
                <a:gd name="connsiteY66" fmla="*/ 182880 h 1331058"/>
                <a:gd name="connsiteX67" fmla="*/ 416729 w 2154089"/>
                <a:gd name="connsiteY67" fmla="*/ 203200 h 1331058"/>
                <a:gd name="connsiteX68" fmla="*/ 365929 w 2154089"/>
                <a:gd name="connsiteY68" fmla="*/ 213360 h 1331058"/>
                <a:gd name="connsiteX69" fmla="*/ 264329 w 2154089"/>
                <a:gd name="connsiteY69" fmla="*/ 223520 h 1331058"/>
                <a:gd name="connsiteX70" fmla="*/ 91609 w 2154089"/>
                <a:gd name="connsiteY70" fmla="*/ 254000 h 1331058"/>
                <a:gd name="connsiteX71" fmla="*/ 61129 w 2154089"/>
                <a:gd name="connsiteY71" fmla="*/ 284480 h 1331058"/>
                <a:gd name="connsiteX0" fmla="*/ 61129 w 2154089"/>
                <a:gd name="connsiteY0" fmla="*/ 284480 h 1331058"/>
                <a:gd name="connsiteX1" fmla="*/ 50969 w 2154089"/>
                <a:gd name="connsiteY1" fmla="*/ 396240 h 1331058"/>
                <a:gd name="connsiteX2" fmla="*/ 20489 w 2154089"/>
                <a:gd name="connsiteY2" fmla="*/ 416560 h 1331058"/>
                <a:gd name="connsiteX3" fmla="*/ 10329 w 2154089"/>
                <a:gd name="connsiteY3" fmla="*/ 447040 h 1331058"/>
                <a:gd name="connsiteX4" fmla="*/ 169 w 2154089"/>
                <a:gd name="connsiteY4" fmla="*/ 589280 h 1331058"/>
                <a:gd name="connsiteX5" fmla="*/ 18987 w 2154089"/>
                <a:gd name="connsiteY5" fmla="*/ 626876 h 1331058"/>
                <a:gd name="connsiteX6" fmla="*/ 10329 w 2154089"/>
                <a:gd name="connsiteY6" fmla="*/ 721360 h 1331058"/>
                <a:gd name="connsiteX7" fmla="*/ 30649 w 2154089"/>
                <a:gd name="connsiteY7" fmla="*/ 792480 h 1331058"/>
                <a:gd name="connsiteX8" fmla="*/ 40809 w 2154089"/>
                <a:gd name="connsiteY8" fmla="*/ 822960 h 1331058"/>
                <a:gd name="connsiteX9" fmla="*/ 30649 w 2154089"/>
                <a:gd name="connsiteY9" fmla="*/ 975360 h 1331058"/>
                <a:gd name="connsiteX10" fmla="*/ 10329 w 2154089"/>
                <a:gd name="connsiteY10" fmla="*/ 1036320 h 1331058"/>
                <a:gd name="connsiteX11" fmla="*/ 20489 w 2154089"/>
                <a:gd name="connsiteY11" fmla="*/ 1117600 h 1331058"/>
                <a:gd name="connsiteX12" fmla="*/ 50969 w 2154089"/>
                <a:gd name="connsiteY12" fmla="*/ 1148080 h 1331058"/>
                <a:gd name="connsiteX13" fmla="*/ 122089 w 2154089"/>
                <a:gd name="connsiteY13" fmla="*/ 1239520 h 1331058"/>
                <a:gd name="connsiteX14" fmla="*/ 152569 w 2154089"/>
                <a:gd name="connsiteY14" fmla="*/ 1249680 h 1331058"/>
                <a:gd name="connsiteX15" fmla="*/ 172889 w 2154089"/>
                <a:gd name="connsiteY15" fmla="*/ 1280160 h 1331058"/>
                <a:gd name="connsiteX16" fmla="*/ 233849 w 2154089"/>
                <a:gd name="connsiteY16" fmla="*/ 1300480 h 1331058"/>
                <a:gd name="connsiteX17" fmla="*/ 365929 w 2154089"/>
                <a:gd name="connsiteY17" fmla="*/ 1320800 h 1331058"/>
                <a:gd name="connsiteX18" fmla="*/ 396409 w 2154089"/>
                <a:gd name="connsiteY18" fmla="*/ 1330960 h 1331058"/>
                <a:gd name="connsiteX19" fmla="*/ 467529 w 2154089"/>
                <a:gd name="connsiteY19" fmla="*/ 1310640 h 1331058"/>
                <a:gd name="connsiteX20" fmla="*/ 487849 w 2154089"/>
                <a:gd name="connsiteY20" fmla="*/ 1280160 h 1331058"/>
                <a:gd name="connsiteX21" fmla="*/ 518329 w 2154089"/>
                <a:gd name="connsiteY21" fmla="*/ 1249680 h 1331058"/>
                <a:gd name="connsiteX22" fmla="*/ 528489 w 2154089"/>
                <a:gd name="connsiteY22" fmla="*/ 1219200 h 1331058"/>
                <a:gd name="connsiteX23" fmla="*/ 589449 w 2154089"/>
                <a:gd name="connsiteY23" fmla="*/ 1178560 h 1331058"/>
                <a:gd name="connsiteX24" fmla="*/ 670729 w 2154089"/>
                <a:gd name="connsiteY24" fmla="*/ 1188720 h 1331058"/>
                <a:gd name="connsiteX25" fmla="*/ 701209 w 2154089"/>
                <a:gd name="connsiteY25" fmla="*/ 1198880 h 1331058"/>
                <a:gd name="connsiteX26" fmla="*/ 924729 w 2154089"/>
                <a:gd name="connsiteY26" fmla="*/ 1209040 h 1331058"/>
                <a:gd name="connsiteX27" fmla="*/ 975529 w 2154089"/>
                <a:gd name="connsiteY27" fmla="*/ 1219200 h 1331058"/>
                <a:gd name="connsiteX28" fmla="*/ 1056809 w 2154089"/>
                <a:gd name="connsiteY28" fmla="*/ 1229360 h 1331058"/>
                <a:gd name="connsiteX29" fmla="*/ 1087289 w 2154089"/>
                <a:gd name="connsiteY29" fmla="*/ 1239520 h 1331058"/>
                <a:gd name="connsiteX30" fmla="*/ 1178729 w 2154089"/>
                <a:gd name="connsiteY30" fmla="*/ 1259840 h 1331058"/>
                <a:gd name="connsiteX31" fmla="*/ 1493689 w 2154089"/>
                <a:gd name="connsiteY31" fmla="*/ 1249680 h 1331058"/>
                <a:gd name="connsiteX32" fmla="*/ 1615609 w 2154089"/>
                <a:gd name="connsiteY32" fmla="*/ 1239520 h 1331058"/>
                <a:gd name="connsiteX33" fmla="*/ 1676569 w 2154089"/>
                <a:gd name="connsiteY33" fmla="*/ 1219200 h 1331058"/>
                <a:gd name="connsiteX34" fmla="*/ 1707049 w 2154089"/>
                <a:gd name="connsiteY34" fmla="*/ 1209040 h 1331058"/>
                <a:gd name="connsiteX35" fmla="*/ 1737529 w 2154089"/>
                <a:gd name="connsiteY35" fmla="*/ 1198880 h 1331058"/>
                <a:gd name="connsiteX36" fmla="*/ 1869609 w 2154089"/>
                <a:gd name="connsiteY36" fmla="*/ 1178560 h 1331058"/>
                <a:gd name="connsiteX37" fmla="*/ 1910249 w 2154089"/>
                <a:gd name="connsiteY37" fmla="*/ 1168400 h 1331058"/>
                <a:gd name="connsiteX38" fmla="*/ 1991529 w 2154089"/>
                <a:gd name="connsiteY38" fmla="*/ 1076960 h 1331058"/>
                <a:gd name="connsiteX39" fmla="*/ 2052489 w 2154089"/>
                <a:gd name="connsiteY39" fmla="*/ 1026160 h 1331058"/>
                <a:gd name="connsiteX40" fmla="*/ 2093129 w 2154089"/>
                <a:gd name="connsiteY40" fmla="*/ 955040 h 1331058"/>
                <a:gd name="connsiteX41" fmla="*/ 2113449 w 2154089"/>
                <a:gd name="connsiteY41" fmla="*/ 924560 h 1331058"/>
                <a:gd name="connsiteX42" fmla="*/ 2154089 w 2154089"/>
                <a:gd name="connsiteY42" fmla="*/ 833120 h 1331058"/>
                <a:gd name="connsiteX43" fmla="*/ 2143929 w 2154089"/>
                <a:gd name="connsiteY43" fmla="*/ 589280 h 1331058"/>
                <a:gd name="connsiteX44" fmla="*/ 2133769 w 2154089"/>
                <a:gd name="connsiteY44" fmla="*/ 558800 h 1331058"/>
                <a:gd name="connsiteX45" fmla="*/ 2093129 w 2154089"/>
                <a:gd name="connsiteY45" fmla="*/ 467360 h 1331058"/>
                <a:gd name="connsiteX46" fmla="*/ 2082969 w 2154089"/>
                <a:gd name="connsiteY46" fmla="*/ 436880 h 1331058"/>
                <a:gd name="connsiteX47" fmla="*/ 2072809 w 2154089"/>
                <a:gd name="connsiteY47" fmla="*/ 325120 h 1331058"/>
                <a:gd name="connsiteX48" fmla="*/ 2022009 w 2154089"/>
                <a:gd name="connsiteY48" fmla="*/ 264160 h 1331058"/>
                <a:gd name="connsiteX49" fmla="*/ 1971209 w 2154089"/>
                <a:gd name="connsiteY49" fmla="*/ 213360 h 1331058"/>
                <a:gd name="connsiteX50" fmla="*/ 1920409 w 2154089"/>
                <a:gd name="connsiteY50" fmla="*/ 152400 h 1331058"/>
                <a:gd name="connsiteX51" fmla="*/ 1889929 w 2154089"/>
                <a:gd name="connsiteY51" fmla="*/ 142240 h 1331058"/>
                <a:gd name="connsiteX52" fmla="*/ 1828969 w 2154089"/>
                <a:gd name="connsiteY52" fmla="*/ 111760 h 1331058"/>
                <a:gd name="connsiteX53" fmla="*/ 1727369 w 2154089"/>
                <a:gd name="connsiteY53" fmla="*/ 81280 h 1331058"/>
                <a:gd name="connsiteX54" fmla="*/ 1656249 w 2154089"/>
                <a:gd name="connsiteY54" fmla="*/ 50800 h 1331058"/>
                <a:gd name="connsiteX55" fmla="*/ 1615609 w 2154089"/>
                <a:gd name="connsiteY55" fmla="*/ 20320 h 1331058"/>
                <a:gd name="connsiteX56" fmla="*/ 1574969 w 2154089"/>
                <a:gd name="connsiteY56" fmla="*/ 10160 h 1331058"/>
                <a:gd name="connsiteX57" fmla="*/ 1544489 w 2154089"/>
                <a:gd name="connsiteY57" fmla="*/ 0 h 1331058"/>
                <a:gd name="connsiteX58" fmla="*/ 1361609 w 2154089"/>
                <a:gd name="connsiteY58" fmla="*/ 10160 h 1331058"/>
                <a:gd name="connsiteX59" fmla="*/ 1310809 w 2154089"/>
                <a:gd name="connsiteY59" fmla="*/ 30480 h 1331058"/>
                <a:gd name="connsiteX60" fmla="*/ 1158409 w 2154089"/>
                <a:gd name="connsiteY60" fmla="*/ 50800 h 1331058"/>
                <a:gd name="connsiteX61" fmla="*/ 1097449 w 2154089"/>
                <a:gd name="connsiteY61" fmla="*/ 71120 h 1331058"/>
                <a:gd name="connsiteX62" fmla="*/ 1056809 w 2154089"/>
                <a:gd name="connsiteY62" fmla="*/ 81280 h 1331058"/>
                <a:gd name="connsiteX63" fmla="*/ 995849 w 2154089"/>
                <a:gd name="connsiteY63" fmla="*/ 111760 h 1331058"/>
                <a:gd name="connsiteX64" fmla="*/ 965369 w 2154089"/>
                <a:gd name="connsiteY64" fmla="*/ 132080 h 1331058"/>
                <a:gd name="connsiteX65" fmla="*/ 680889 w 2154089"/>
                <a:gd name="connsiteY65" fmla="*/ 162560 h 1331058"/>
                <a:gd name="connsiteX66" fmla="*/ 518329 w 2154089"/>
                <a:gd name="connsiteY66" fmla="*/ 182880 h 1331058"/>
                <a:gd name="connsiteX67" fmla="*/ 416729 w 2154089"/>
                <a:gd name="connsiteY67" fmla="*/ 203200 h 1331058"/>
                <a:gd name="connsiteX68" fmla="*/ 365929 w 2154089"/>
                <a:gd name="connsiteY68" fmla="*/ 213360 h 1331058"/>
                <a:gd name="connsiteX69" fmla="*/ 264329 w 2154089"/>
                <a:gd name="connsiteY69" fmla="*/ 223520 h 1331058"/>
                <a:gd name="connsiteX70" fmla="*/ 91609 w 2154089"/>
                <a:gd name="connsiteY70" fmla="*/ 254000 h 1331058"/>
                <a:gd name="connsiteX71" fmla="*/ 61129 w 2154089"/>
                <a:gd name="connsiteY71" fmla="*/ 284480 h 1331058"/>
                <a:gd name="connsiteX0" fmla="*/ 61129 w 2154089"/>
                <a:gd name="connsiteY0" fmla="*/ 284480 h 1331058"/>
                <a:gd name="connsiteX1" fmla="*/ 50969 w 2154089"/>
                <a:gd name="connsiteY1" fmla="*/ 396240 h 1331058"/>
                <a:gd name="connsiteX2" fmla="*/ 20489 w 2154089"/>
                <a:gd name="connsiteY2" fmla="*/ 416560 h 1331058"/>
                <a:gd name="connsiteX3" fmla="*/ 10329 w 2154089"/>
                <a:gd name="connsiteY3" fmla="*/ 447040 h 1331058"/>
                <a:gd name="connsiteX4" fmla="*/ 169 w 2154089"/>
                <a:gd name="connsiteY4" fmla="*/ 589280 h 1331058"/>
                <a:gd name="connsiteX5" fmla="*/ 18987 w 2154089"/>
                <a:gd name="connsiteY5" fmla="*/ 626876 h 1331058"/>
                <a:gd name="connsiteX6" fmla="*/ 45909 w 2154089"/>
                <a:gd name="connsiteY6" fmla="*/ 728476 h 1331058"/>
                <a:gd name="connsiteX7" fmla="*/ 30649 w 2154089"/>
                <a:gd name="connsiteY7" fmla="*/ 792480 h 1331058"/>
                <a:gd name="connsiteX8" fmla="*/ 40809 w 2154089"/>
                <a:gd name="connsiteY8" fmla="*/ 822960 h 1331058"/>
                <a:gd name="connsiteX9" fmla="*/ 30649 w 2154089"/>
                <a:gd name="connsiteY9" fmla="*/ 975360 h 1331058"/>
                <a:gd name="connsiteX10" fmla="*/ 10329 w 2154089"/>
                <a:gd name="connsiteY10" fmla="*/ 1036320 h 1331058"/>
                <a:gd name="connsiteX11" fmla="*/ 20489 w 2154089"/>
                <a:gd name="connsiteY11" fmla="*/ 1117600 h 1331058"/>
                <a:gd name="connsiteX12" fmla="*/ 50969 w 2154089"/>
                <a:gd name="connsiteY12" fmla="*/ 1148080 h 1331058"/>
                <a:gd name="connsiteX13" fmla="*/ 122089 w 2154089"/>
                <a:gd name="connsiteY13" fmla="*/ 1239520 h 1331058"/>
                <a:gd name="connsiteX14" fmla="*/ 152569 w 2154089"/>
                <a:gd name="connsiteY14" fmla="*/ 1249680 h 1331058"/>
                <a:gd name="connsiteX15" fmla="*/ 172889 w 2154089"/>
                <a:gd name="connsiteY15" fmla="*/ 1280160 h 1331058"/>
                <a:gd name="connsiteX16" fmla="*/ 233849 w 2154089"/>
                <a:gd name="connsiteY16" fmla="*/ 1300480 h 1331058"/>
                <a:gd name="connsiteX17" fmla="*/ 365929 w 2154089"/>
                <a:gd name="connsiteY17" fmla="*/ 1320800 h 1331058"/>
                <a:gd name="connsiteX18" fmla="*/ 396409 w 2154089"/>
                <a:gd name="connsiteY18" fmla="*/ 1330960 h 1331058"/>
                <a:gd name="connsiteX19" fmla="*/ 467529 w 2154089"/>
                <a:gd name="connsiteY19" fmla="*/ 1310640 h 1331058"/>
                <a:gd name="connsiteX20" fmla="*/ 487849 w 2154089"/>
                <a:gd name="connsiteY20" fmla="*/ 1280160 h 1331058"/>
                <a:gd name="connsiteX21" fmla="*/ 518329 w 2154089"/>
                <a:gd name="connsiteY21" fmla="*/ 1249680 h 1331058"/>
                <a:gd name="connsiteX22" fmla="*/ 528489 w 2154089"/>
                <a:gd name="connsiteY22" fmla="*/ 1219200 h 1331058"/>
                <a:gd name="connsiteX23" fmla="*/ 589449 w 2154089"/>
                <a:gd name="connsiteY23" fmla="*/ 1178560 h 1331058"/>
                <a:gd name="connsiteX24" fmla="*/ 670729 w 2154089"/>
                <a:gd name="connsiteY24" fmla="*/ 1188720 h 1331058"/>
                <a:gd name="connsiteX25" fmla="*/ 701209 w 2154089"/>
                <a:gd name="connsiteY25" fmla="*/ 1198880 h 1331058"/>
                <a:gd name="connsiteX26" fmla="*/ 924729 w 2154089"/>
                <a:gd name="connsiteY26" fmla="*/ 1209040 h 1331058"/>
                <a:gd name="connsiteX27" fmla="*/ 975529 w 2154089"/>
                <a:gd name="connsiteY27" fmla="*/ 1219200 h 1331058"/>
                <a:gd name="connsiteX28" fmla="*/ 1056809 w 2154089"/>
                <a:gd name="connsiteY28" fmla="*/ 1229360 h 1331058"/>
                <a:gd name="connsiteX29" fmla="*/ 1087289 w 2154089"/>
                <a:gd name="connsiteY29" fmla="*/ 1239520 h 1331058"/>
                <a:gd name="connsiteX30" fmla="*/ 1178729 w 2154089"/>
                <a:gd name="connsiteY30" fmla="*/ 1259840 h 1331058"/>
                <a:gd name="connsiteX31" fmla="*/ 1493689 w 2154089"/>
                <a:gd name="connsiteY31" fmla="*/ 1249680 h 1331058"/>
                <a:gd name="connsiteX32" fmla="*/ 1615609 w 2154089"/>
                <a:gd name="connsiteY32" fmla="*/ 1239520 h 1331058"/>
                <a:gd name="connsiteX33" fmla="*/ 1676569 w 2154089"/>
                <a:gd name="connsiteY33" fmla="*/ 1219200 h 1331058"/>
                <a:gd name="connsiteX34" fmla="*/ 1707049 w 2154089"/>
                <a:gd name="connsiteY34" fmla="*/ 1209040 h 1331058"/>
                <a:gd name="connsiteX35" fmla="*/ 1737529 w 2154089"/>
                <a:gd name="connsiteY35" fmla="*/ 1198880 h 1331058"/>
                <a:gd name="connsiteX36" fmla="*/ 1869609 w 2154089"/>
                <a:gd name="connsiteY36" fmla="*/ 1178560 h 1331058"/>
                <a:gd name="connsiteX37" fmla="*/ 1910249 w 2154089"/>
                <a:gd name="connsiteY37" fmla="*/ 1168400 h 1331058"/>
                <a:gd name="connsiteX38" fmla="*/ 1991529 w 2154089"/>
                <a:gd name="connsiteY38" fmla="*/ 1076960 h 1331058"/>
                <a:gd name="connsiteX39" fmla="*/ 2052489 w 2154089"/>
                <a:gd name="connsiteY39" fmla="*/ 1026160 h 1331058"/>
                <a:gd name="connsiteX40" fmla="*/ 2093129 w 2154089"/>
                <a:gd name="connsiteY40" fmla="*/ 955040 h 1331058"/>
                <a:gd name="connsiteX41" fmla="*/ 2113449 w 2154089"/>
                <a:gd name="connsiteY41" fmla="*/ 924560 h 1331058"/>
                <a:gd name="connsiteX42" fmla="*/ 2154089 w 2154089"/>
                <a:gd name="connsiteY42" fmla="*/ 833120 h 1331058"/>
                <a:gd name="connsiteX43" fmla="*/ 2143929 w 2154089"/>
                <a:gd name="connsiteY43" fmla="*/ 589280 h 1331058"/>
                <a:gd name="connsiteX44" fmla="*/ 2133769 w 2154089"/>
                <a:gd name="connsiteY44" fmla="*/ 558800 h 1331058"/>
                <a:gd name="connsiteX45" fmla="*/ 2093129 w 2154089"/>
                <a:gd name="connsiteY45" fmla="*/ 467360 h 1331058"/>
                <a:gd name="connsiteX46" fmla="*/ 2082969 w 2154089"/>
                <a:gd name="connsiteY46" fmla="*/ 436880 h 1331058"/>
                <a:gd name="connsiteX47" fmla="*/ 2072809 w 2154089"/>
                <a:gd name="connsiteY47" fmla="*/ 325120 h 1331058"/>
                <a:gd name="connsiteX48" fmla="*/ 2022009 w 2154089"/>
                <a:gd name="connsiteY48" fmla="*/ 264160 h 1331058"/>
                <a:gd name="connsiteX49" fmla="*/ 1971209 w 2154089"/>
                <a:gd name="connsiteY49" fmla="*/ 213360 h 1331058"/>
                <a:gd name="connsiteX50" fmla="*/ 1920409 w 2154089"/>
                <a:gd name="connsiteY50" fmla="*/ 152400 h 1331058"/>
                <a:gd name="connsiteX51" fmla="*/ 1889929 w 2154089"/>
                <a:gd name="connsiteY51" fmla="*/ 142240 h 1331058"/>
                <a:gd name="connsiteX52" fmla="*/ 1828969 w 2154089"/>
                <a:gd name="connsiteY52" fmla="*/ 111760 h 1331058"/>
                <a:gd name="connsiteX53" fmla="*/ 1727369 w 2154089"/>
                <a:gd name="connsiteY53" fmla="*/ 81280 h 1331058"/>
                <a:gd name="connsiteX54" fmla="*/ 1656249 w 2154089"/>
                <a:gd name="connsiteY54" fmla="*/ 50800 h 1331058"/>
                <a:gd name="connsiteX55" fmla="*/ 1615609 w 2154089"/>
                <a:gd name="connsiteY55" fmla="*/ 20320 h 1331058"/>
                <a:gd name="connsiteX56" fmla="*/ 1574969 w 2154089"/>
                <a:gd name="connsiteY56" fmla="*/ 10160 h 1331058"/>
                <a:gd name="connsiteX57" fmla="*/ 1544489 w 2154089"/>
                <a:gd name="connsiteY57" fmla="*/ 0 h 1331058"/>
                <a:gd name="connsiteX58" fmla="*/ 1361609 w 2154089"/>
                <a:gd name="connsiteY58" fmla="*/ 10160 h 1331058"/>
                <a:gd name="connsiteX59" fmla="*/ 1310809 w 2154089"/>
                <a:gd name="connsiteY59" fmla="*/ 30480 h 1331058"/>
                <a:gd name="connsiteX60" fmla="*/ 1158409 w 2154089"/>
                <a:gd name="connsiteY60" fmla="*/ 50800 h 1331058"/>
                <a:gd name="connsiteX61" fmla="*/ 1097449 w 2154089"/>
                <a:gd name="connsiteY61" fmla="*/ 71120 h 1331058"/>
                <a:gd name="connsiteX62" fmla="*/ 1056809 w 2154089"/>
                <a:gd name="connsiteY62" fmla="*/ 81280 h 1331058"/>
                <a:gd name="connsiteX63" fmla="*/ 995849 w 2154089"/>
                <a:gd name="connsiteY63" fmla="*/ 111760 h 1331058"/>
                <a:gd name="connsiteX64" fmla="*/ 965369 w 2154089"/>
                <a:gd name="connsiteY64" fmla="*/ 132080 h 1331058"/>
                <a:gd name="connsiteX65" fmla="*/ 680889 w 2154089"/>
                <a:gd name="connsiteY65" fmla="*/ 162560 h 1331058"/>
                <a:gd name="connsiteX66" fmla="*/ 518329 w 2154089"/>
                <a:gd name="connsiteY66" fmla="*/ 182880 h 1331058"/>
                <a:gd name="connsiteX67" fmla="*/ 416729 w 2154089"/>
                <a:gd name="connsiteY67" fmla="*/ 203200 h 1331058"/>
                <a:gd name="connsiteX68" fmla="*/ 365929 w 2154089"/>
                <a:gd name="connsiteY68" fmla="*/ 213360 h 1331058"/>
                <a:gd name="connsiteX69" fmla="*/ 264329 w 2154089"/>
                <a:gd name="connsiteY69" fmla="*/ 223520 h 1331058"/>
                <a:gd name="connsiteX70" fmla="*/ 91609 w 2154089"/>
                <a:gd name="connsiteY70" fmla="*/ 254000 h 1331058"/>
                <a:gd name="connsiteX71" fmla="*/ 61129 w 2154089"/>
                <a:gd name="connsiteY71" fmla="*/ 284480 h 1331058"/>
                <a:gd name="connsiteX0" fmla="*/ 61129 w 2154089"/>
                <a:gd name="connsiteY0" fmla="*/ 284480 h 1331058"/>
                <a:gd name="connsiteX1" fmla="*/ 50969 w 2154089"/>
                <a:gd name="connsiteY1" fmla="*/ 396240 h 1331058"/>
                <a:gd name="connsiteX2" fmla="*/ 20489 w 2154089"/>
                <a:gd name="connsiteY2" fmla="*/ 416560 h 1331058"/>
                <a:gd name="connsiteX3" fmla="*/ 10329 w 2154089"/>
                <a:gd name="connsiteY3" fmla="*/ 447040 h 1331058"/>
                <a:gd name="connsiteX4" fmla="*/ 169 w 2154089"/>
                <a:gd name="connsiteY4" fmla="*/ 589280 h 1331058"/>
                <a:gd name="connsiteX5" fmla="*/ 18987 w 2154089"/>
                <a:gd name="connsiteY5" fmla="*/ 626876 h 1331058"/>
                <a:gd name="connsiteX6" fmla="*/ 24561 w 2154089"/>
                <a:gd name="connsiteY6" fmla="*/ 692896 h 1331058"/>
                <a:gd name="connsiteX7" fmla="*/ 30649 w 2154089"/>
                <a:gd name="connsiteY7" fmla="*/ 792480 h 1331058"/>
                <a:gd name="connsiteX8" fmla="*/ 40809 w 2154089"/>
                <a:gd name="connsiteY8" fmla="*/ 822960 h 1331058"/>
                <a:gd name="connsiteX9" fmla="*/ 30649 w 2154089"/>
                <a:gd name="connsiteY9" fmla="*/ 975360 h 1331058"/>
                <a:gd name="connsiteX10" fmla="*/ 10329 w 2154089"/>
                <a:gd name="connsiteY10" fmla="*/ 1036320 h 1331058"/>
                <a:gd name="connsiteX11" fmla="*/ 20489 w 2154089"/>
                <a:gd name="connsiteY11" fmla="*/ 1117600 h 1331058"/>
                <a:gd name="connsiteX12" fmla="*/ 50969 w 2154089"/>
                <a:gd name="connsiteY12" fmla="*/ 1148080 h 1331058"/>
                <a:gd name="connsiteX13" fmla="*/ 122089 w 2154089"/>
                <a:gd name="connsiteY13" fmla="*/ 1239520 h 1331058"/>
                <a:gd name="connsiteX14" fmla="*/ 152569 w 2154089"/>
                <a:gd name="connsiteY14" fmla="*/ 1249680 h 1331058"/>
                <a:gd name="connsiteX15" fmla="*/ 172889 w 2154089"/>
                <a:gd name="connsiteY15" fmla="*/ 1280160 h 1331058"/>
                <a:gd name="connsiteX16" fmla="*/ 233849 w 2154089"/>
                <a:gd name="connsiteY16" fmla="*/ 1300480 h 1331058"/>
                <a:gd name="connsiteX17" fmla="*/ 365929 w 2154089"/>
                <a:gd name="connsiteY17" fmla="*/ 1320800 h 1331058"/>
                <a:gd name="connsiteX18" fmla="*/ 396409 w 2154089"/>
                <a:gd name="connsiteY18" fmla="*/ 1330960 h 1331058"/>
                <a:gd name="connsiteX19" fmla="*/ 467529 w 2154089"/>
                <a:gd name="connsiteY19" fmla="*/ 1310640 h 1331058"/>
                <a:gd name="connsiteX20" fmla="*/ 487849 w 2154089"/>
                <a:gd name="connsiteY20" fmla="*/ 1280160 h 1331058"/>
                <a:gd name="connsiteX21" fmla="*/ 518329 w 2154089"/>
                <a:gd name="connsiteY21" fmla="*/ 1249680 h 1331058"/>
                <a:gd name="connsiteX22" fmla="*/ 528489 w 2154089"/>
                <a:gd name="connsiteY22" fmla="*/ 1219200 h 1331058"/>
                <a:gd name="connsiteX23" fmla="*/ 589449 w 2154089"/>
                <a:gd name="connsiteY23" fmla="*/ 1178560 h 1331058"/>
                <a:gd name="connsiteX24" fmla="*/ 670729 w 2154089"/>
                <a:gd name="connsiteY24" fmla="*/ 1188720 h 1331058"/>
                <a:gd name="connsiteX25" fmla="*/ 701209 w 2154089"/>
                <a:gd name="connsiteY25" fmla="*/ 1198880 h 1331058"/>
                <a:gd name="connsiteX26" fmla="*/ 924729 w 2154089"/>
                <a:gd name="connsiteY26" fmla="*/ 1209040 h 1331058"/>
                <a:gd name="connsiteX27" fmla="*/ 975529 w 2154089"/>
                <a:gd name="connsiteY27" fmla="*/ 1219200 h 1331058"/>
                <a:gd name="connsiteX28" fmla="*/ 1056809 w 2154089"/>
                <a:gd name="connsiteY28" fmla="*/ 1229360 h 1331058"/>
                <a:gd name="connsiteX29" fmla="*/ 1087289 w 2154089"/>
                <a:gd name="connsiteY29" fmla="*/ 1239520 h 1331058"/>
                <a:gd name="connsiteX30" fmla="*/ 1178729 w 2154089"/>
                <a:gd name="connsiteY30" fmla="*/ 1259840 h 1331058"/>
                <a:gd name="connsiteX31" fmla="*/ 1493689 w 2154089"/>
                <a:gd name="connsiteY31" fmla="*/ 1249680 h 1331058"/>
                <a:gd name="connsiteX32" fmla="*/ 1615609 w 2154089"/>
                <a:gd name="connsiteY32" fmla="*/ 1239520 h 1331058"/>
                <a:gd name="connsiteX33" fmla="*/ 1676569 w 2154089"/>
                <a:gd name="connsiteY33" fmla="*/ 1219200 h 1331058"/>
                <a:gd name="connsiteX34" fmla="*/ 1707049 w 2154089"/>
                <a:gd name="connsiteY34" fmla="*/ 1209040 h 1331058"/>
                <a:gd name="connsiteX35" fmla="*/ 1737529 w 2154089"/>
                <a:gd name="connsiteY35" fmla="*/ 1198880 h 1331058"/>
                <a:gd name="connsiteX36" fmla="*/ 1869609 w 2154089"/>
                <a:gd name="connsiteY36" fmla="*/ 1178560 h 1331058"/>
                <a:gd name="connsiteX37" fmla="*/ 1910249 w 2154089"/>
                <a:gd name="connsiteY37" fmla="*/ 1168400 h 1331058"/>
                <a:gd name="connsiteX38" fmla="*/ 1991529 w 2154089"/>
                <a:gd name="connsiteY38" fmla="*/ 1076960 h 1331058"/>
                <a:gd name="connsiteX39" fmla="*/ 2052489 w 2154089"/>
                <a:gd name="connsiteY39" fmla="*/ 1026160 h 1331058"/>
                <a:gd name="connsiteX40" fmla="*/ 2093129 w 2154089"/>
                <a:gd name="connsiteY40" fmla="*/ 955040 h 1331058"/>
                <a:gd name="connsiteX41" fmla="*/ 2113449 w 2154089"/>
                <a:gd name="connsiteY41" fmla="*/ 924560 h 1331058"/>
                <a:gd name="connsiteX42" fmla="*/ 2154089 w 2154089"/>
                <a:gd name="connsiteY42" fmla="*/ 833120 h 1331058"/>
                <a:gd name="connsiteX43" fmla="*/ 2143929 w 2154089"/>
                <a:gd name="connsiteY43" fmla="*/ 589280 h 1331058"/>
                <a:gd name="connsiteX44" fmla="*/ 2133769 w 2154089"/>
                <a:gd name="connsiteY44" fmla="*/ 558800 h 1331058"/>
                <a:gd name="connsiteX45" fmla="*/ 2093129 w 2154089"/>
                <a:gd name="connsiteY45" fmla="*/ 467360 h 1331058"/>
                <a:gd name="connsiteX46" fmla="*/ 2082969 w 2154089"/>
                <a:gd name="connsiteY46" fmla="*/ 436880 h 1331058"/>
                <a:gd name="connsiteX47" fmla="*/ 2072809 w 2154089"/>
                <a:gd name="connsiteY47" fmla="*/ 325120 h 1331058"/>
                <a:gd name="connsiteX48" fmla="*/ 2022009 w 2154089"/>
                <a:gd name="connsiteY48" fmla="*/ 264160 h 1331058"/>
                <a:gd name="connsiteX49" fmla="*/ 1971209 w 2154089"/>
                <a:gd name="connsiteY49" fmla="*/ 213360 h 1331058"/>
                <a:gd name="connsiteX50" fmla="*/ 1920409 w 2154089"/>
                <a:gd name="connsiteY50" fmla="*/ 152400 h 1331058"/>
                <a:gd name="connsiteX51" fmla="*/ 1889929 w 2154089"/>
                <a:gd name="connsiteY51" fmla="*/ 142240 h 1331058"/>
                <a:gd name="connsiteX52" fmla="*/ 1828969 w 2154089"/>
                <a:gd name="connsiteY52" fmla="*/ 111760 h 1331058"/>
                <a:gd name="connsiteX53" fmla="*/ 1727369 w 2154089"/>
                <a:gd name="connsiteY53" fmla="*/ 81280 h 1331058"/>
                <a:gd name="connsiteX54" fmla="*/ 1656249 w 2154089"/>
                <a:gd name="connsiteY54" fmla="*/ 50800 h 1331058"/>
                <a:gd name="connsiteX55" fmla="*/ 1615609 w 2154089"/>
                <a:gd name="connsiteY55" fmla="*/ 20320 h 1331058"/>
                <a:gd name="connsiteX56" fmla="*/ 1574969 w 2154089"/>
                <a:gd name="connsiteY56" fmla="*/ 10160 h 1331058"/>
                <a:gd name="connsiteX57" fmla="*/ 1544489 w 2154089"/>
                <a:gd name="connsiteY57" fmla="*/ 0 h 1331058"/>
                <a:gd name="connsiteX58" fmla="*/ 1361609 w 2154089"/>
                <a:gd name="connsiteY58" fmla="*/ 10160 h 1331058"/>
                <a:gd name="connsiteX59" fmla="*/ 1310809 w 2154089"/>
                <a:gd name="connsiteY59" fmla="*/ 30480 h 1331058"/>
                <a:gd name="connsiteX60" fmla="*/ 1158409 w 2154089"/>
                <a:gd name="connsiteY60" fmla="*/ 50800 h 1331058"/>
                <a:gd name="connsiteX61" fmla="*/ 1097449 w 2154089"/>
                <a:gd name="connsiteY61" fmla="*/ 71120 h 1331058"/>
                <a:gd name="connsiteX62" fmla="*/ 1056809 w 2154089"/>
                <a:gd name="connsiteY62" fmla="*/ 81280 h 1331058"/>
                <a:gd name="connsiteX63" fmla="*/ 995849 w 2154089"/>
                <a:gd name="connsiteY63" fmla="*/ 111760 h 1331058"/>
                <a:gd name="connsiteX64" fmla="*/ 965369 w 2154089"/>
                <a:gd name="connsiteY64" fmla="*/ 132080 h 1331058"/>
                <a:gd name="connsiteX65" fmla="*/ 680889 w 2154089"/>
                <a:gd name="connsiteY65" fmla="*/ 162560 h 1331058"/>
                <a:gd name="connsiteX66" fmla="*/ 518329 w 2154089"/>
                <a:gd name="connsiteY66" fmla="*/ 182880 h 1331058"/>
                <a:gd name="connsiteX67" fmla="*/ 416729 w 2154089"/>
                <a:gd name="connsiteY67" fmla="*/ 203200 h 1331058"/>
                <a:gd name="connsiteX68" fmla="*/ 365929 w 2154089"/>
                <a:gd name="connsiteY68" fmla="*/ 213360 h 1331058"/>
                <a:gd name="connsiteX69" fmla="*/ 264329 w 2154089"/>
                <a:gd name="connsiteY69" fmla="*/ 223520 h 1331058"/>
                <a:gd name="connsiteX70" fmla="*/ 91609 w 2154089"/>
                <a:gd name="connsiteY70" fmla="*/ 254000 h 1331058"/>
                <a:gd name="connsiteX71" fmla="*/ 61129 w 2154089"/>
                <a:gd name="connsiteY71" fmla="*/ 284480 h 13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54089" h="1331058">
                  <a:moveTo>
                    <a:pt x="61129" y="284480"/>
                  </a:moveTo>
                  <a:cubicBezTo>
                    <a:pt x="54356" y="308187"/>
                    <a:pt x="61970" y="360487"/>
                    <a:pt x="50969" y="396240"/>
                  </a:cubicBezTo>
                  <a:cubicBezTo>
                    <a:pt x="47378" y="407911"/>
                    <a:pt x="28117" y="407025"/>
                    <a:pt x="20489" y="416560"/>
                  </a:cubicBezTo>
                  <a:cubicBezTo>
                    <a:pt x="13799" y="424923"/>
                    <a:pt x="13716" y="436880"/>
                    <a:pt x="10329" y="447040"/>
                  </a:cubicBezTo>
                  <a:cubicBezTo>
                    <a:pt x="6942" y="494453"/>
                    <a:pt x="-1274" y="559307"/>
                    <a:pt x="169" y="589280"/>
                  </a:cubicBezTo>
                  <a:cubicBezTo>
                    <a:pt x="1612" y="619253"/>
                    <a:pt x="14922" y="609607"/>
                    <a:pt x="18987" y="626876"/>
                  </a:cubicBezTo>
                  <a:cubicBezTo>
                    <a:pt x="23052" y="644145"/>
                    <a:pt x="22617" y="665295"/>
                    <a:pt x="24561" y="692896"/>
                  </a:cubicBezTo>
                  <a:cubicBezTo>
                    <a:pt x="26505" y="720497"/>
                    <a:pt x="27941" y="770803"/>
                    <a:pt x="30649" y="792480"/>
                  </a:cubicBezTo>
                  <a:cubicBezTo>
                    <a:pt x="33357" y="814157"/>
                    <a:pt x="37422" y="812800"/>
                    <a:pt x="40809" y="822960"/>
                  </a:cubicBezTo>
                  <a:cubicBezTo>
                    <a:pt x="37422" y="873760"/>
                    <a:pt x="37849" y="924959"/>
                    <a:pt x="30649" y="975360"/>
                  </a:cubicBezTo>
                  <a:cubicBezTo>
                    <a:pt x="27620" y="996564"/>
                    <a:pt x="10329" y="1036320"/>
                    <a:pt x="10329" y="1036320"/>
                  </a:cubicBezTo>
                  <a:cubicBezTo>
                    <a:pt x="13716" y="1063413"/>
                    <a:pt x="11158" y="1091940"/>
                    <a:pt x="20489" y="1117600"/>
                  </a:cubicBezTo>
                  <a:cubicBezTo>
                    <a:pt x="25399" y="1131103"/>
                    <a:pt x="42148" y="1136738"/>
                    <a:pt x="50969" y="1148080"/>
                  </a:cubicBezTo>
                  <a:cubicBezTo>
                    <a:pt x="72706" y="1176027"/>
                    <a:pt x="90151" y="1218228"/>
                    <a:pt x="122089" y="1239520"/>
                  </a:cubicBezTo>
                  <a:cubicBezTo>
                    <a:pt x="131000" y="1245461"/>
                    <a:pt x="142409" y="1246293"/>
                    <a:pt x="152569" y="1249680"/>
                  </a:cubicBezTo>
                  <a:cubicBezTo>
                    <a:pt x="159342" y="1259840"/>
                    <a:pt x="162534" y="1273688"/>
                    <a:pt x="172889" y="1280160"/>
                  </a:cubicBezTo>
                  <a:cubicBezTo>
                    <a:pt x="191052" y="1291512"/>
                    <a:pt x="212846" y="1296279"/>
                    <a:pt x="233849" y="1300480"/>
                  </a:cubicBezTo>
                  <a:cubicBezTo>
                    <a:pt x="311423" y="1315995"/>
                    <a:pt x="267514" y="1308498"/>
                    <a:pt x="365929" y="1320800"/>
                  </a:cubicBezTo>
                  <a:cubicBezTo>
                    <a:pt x="376089" y="1324187"/>
                    <a:pt x="385753" y="1332026"/>
                    <a:pt x="396409" y="1330960"/>
                  </a:cubicBezTo>
                  <a:cubicBezTo>
                    <a:pt x="420942" y="1328507"/>
                    <a:pt x="445976" y="1322614"/>
                    <a:pt x="467529" y="1310640"/>
                  </a:cubicBezTo>
                  <a:cubicBezTo>
                    <a:pt x="478203" y="1304710"/>
                    <a:pt x="480032" y="1289541"/>
                    <a:pt x="487849" y="1280160"/>
                  </a:cubicBezTo>
                  <a:cubicBezTo>
                    <a:pt x="497047" y="1269122"/>
                    <a:pt x="508169" y="1259840"/>
                    <a:pt x="518329" y="1249680"/>
                  </a:cubicBezTo>
                  <a:cubicBezTo>
                    <a:pt x="521716" y="1239520"/>
                    <a:pt x="520916" y="1226773"/>
                    <a:pt x="528489" y="1219200"/>
                  </a:cubicBezTo>
                  <a:cubicBezTo>
                    <a:pt x="545758" y="1201931"/>
                    <a:pt x="589449" y="1178560"/>
                    <a:pt x="589449" y="1178560"/>
                  </a:cubicBezTo>
                  <a:cubicBezTo>
                    <a:pt x="616542" y="1181947"/>
                    <a:pt x="643865" y="1183836"/>
                    <a:pt x="670729" y="1188720"/>
                  </a:cubicBezTo>
                  <a:cubicBezTo>
                    <a:pt x="681266" y="1190636"/>
                    <a:pt x="690534" y="1198026"/>
                    <a:pt x="701209" y="1198880"/>
                  </a:cubicBezTo>
                  <a:cubicBezTo>
                    <a:pt x="775555" y="1204828"/>
                    <a:pt x="850222" y="1205653"/>
                    <a:pt x="924729" y="1209040"/>
                  </a:cubicBezTo>
                  <a:cubicBezTo>
                    <a:pt x="941662" y="1212427"/>
                    <a:pt x="958461" y="1216574"/>
                    <a:pt x="975529" y="1219200"/>
                  </a:cubicBezTo>
                  <a:cubicBezTo>
                    <a:pt x="1002516" y="1223352"/>
                    <a:pt x="1029945" y="1224476"/>
                    <a:pt x="1056809" y="1229360"/>
                  </a:cubicBezTo>
                  <a:cubicBezTo>
                    <a:pt x="1067346" y="1231276"/>
                    <a:pt x="1076991" y="1236578"/>
                    <a:pt x="1087289" y="1239520"/>
                  </a:cubicBezTo>
                  <a:cubicBezTo>
                    <a:pt x="1120768" y="1249086"/>
                    <a:pt x="1143811" y="1252856"/>
                    <a:pt x="1178729" y="1259840"/>
                  </a:cubicBezTo>
                  <a:lnTo>
                    <a:pt x="1493689" y="1249680"/>
                  </a:lnTo>
                  <a:cubicBezTo>
                    <a:pt x="1534426" y="1247785"/>
                    <a:pt x="1575383" y="1246224"/>
                    <a:pt x="1615609" y="1239520"/>
                  </a:cubicBezTo>
                  <a:cubicBezTo>
                    <a:pt x="1636737" y="1235999"/>
                    <a:pt x="1656249" y="1225973"/>
                    <a:pt x="1676569" y="1219200"/>
                  </a:cubicBezTo>
                  <a:lnTo>
                    <a:pt x="1707049" y="1209040"/>
                  </a:lnTo>
                  <a:cubicBezTo>
                    <a:pt x="1717209" y="1205653"/>
                    <a:pt x="1727139" y="1201477"/>
                    <a:pt x="1737529" y="1198880"/>
                  </a:cubicBezTo>
                  <a:cubicBezTo>
                    <a:pt x="1807921" y="1181282"/>
                    <a:pt x="1764291" y="1190262"/>
                    <a:pt x="1869609" y="1178560"/>
                  </a:cubicBezTo>
                  <a:cubicBezTo>
                    <a:pt x="1883156" y="1175173"/>
                    <a:pt x="1898810" y="1176408"/>
                    <a:pt x="1910249" y="1168400"/>
                  </a:cubicBezTo>
                  <a:cubicBezTo>
                    <a:pt x="2052474" y="1068843"/>
                    <a:pt x="1924407" y="1144082"/>
                    <a:pt x="1991529" y="1076960"/>
                  </a:cubicBezTo>
                  <a:cubicBezTo>
                    <a:pt x="2071449" y="997040"/>
                    <a:pt x="1969267" y="1126027"/>
                    <a:pt x="2052489" y="1026160"/>
                  </a:cubicBezTo>
                  <a:cubicBezTo>
                    <a:pt x="2074992" y="999156"/>
                    <a:pt x="2075061" y="986659"/>
                    <a:pt x="2093129" y="955040"/>
                  </a:cubicBezTo>
                  <a:cubicBezTo>
                    <a:pt x="2099187" y="944438"/>
                    <a:pt x="2108490" y="935718"/>
                    <a:pt x="2113449" y="924560"/>
                  </a:cubicBezTo>
                  <a:cubicBezTo>
                    <a:pt x="2161812" y="815744"/>
                    <a:pt x="2108102" y="902100"/>
                    <a:pt x="2154089" y="833120"/>
                  </a:cubicBezTo>
                  <a:cubicBezTo>
                    <a:pt x="2150702" y="751840"/>
                    <a:pt x="2149939" y="670408"/>
                    <a:pt x="2143929" y="589280"/>
                  </a:cubicBezTo>
                  <a:cubicBezTo>
                    <a:pt x="2143138" y="578600"/>
                    <a:pt x="2138558" y="568379"/>
                    <a:pt x="2133769" y="558800"/>
                  </a:cubicBezTo>
                  <a:cubicBezTo>
                    <a:pt x="2085467" y="462196"/>
                    <a:pt x="2145553" y="624631"/>
                    <a:pt x="2093129" y="467360"/>
                  </a:cubicBezTo>
                  <a:lnTo>
                    <a:pt x="2082969" y="436880"/>
                  </a:lnTo>
                  <a:cubicBezTo>
                    <a:pt x="2079582" y="399627"/>
                    <a:pt x="2080647" y="361697"/>
                    <a:pt x="2072809" y="325120"/>
                  </a:cubicBezTo>
                  <a:cubicBezTo>
                    <a:pt x="2068443" y="304746"/>
                    <a:pt x="2032972" y="277315"/>
                    <a:pt x="2022009" y="264160"/>
                  </a:cubicBezTo>
                  <a:cubicBezTo>
                    <a:pt x="1979676" y="213360"/>
                    <a:pt x="2027089" y="250613"/>
                    <a:pt x="1971209" y="213360"/>
                  </a:cubicBezTo>
                  <a:cubicBezTo>
                    <a:pt x="1956215" y="190869"/>
                    <a:pt x="1943878" y="168046"/>
                    <a:pt x="1920409" y="152400"/>
                  </a:cubicBezTo>
                  <a:cubicBezTo>
                    <a:pt x="1911498" y="146459"/>
                    <a:pt x="1899508" y="147029"/>
                    <a:pt x="1889929" y="142240"/>
                  </a:cubicBezTo>
                  <a:cubicBezTo>
                    <a:pt x="1830559" y="112555"/>
                    <a:pt x="1888556" y="128785"/>
                    <a:pt x="1828969" y="111760"/>
                  </a:cubicBezTo>
                  <a:cubicBezTo>
                    <a:pt x="1804121" y="104661"/>
                    <a:pt x="1745477" y="93352"/>
                    <a:pt x="1727369" y="81280"/>
                  </a:cubicBezTo>
                  <a:cubicBezTo>
                    <a:pt x="1685271" y="53214"/>
                    <a:pt x="1708735" y="63922"/>
                    <a:pt x="1656249" y="50800"/>
                  </a:cubicBezTo>
                  <a:cubicBezTo>
                    <a:pt x="1642702" y="40640"/>
                    <a:pt x="1630755" y="27893"/>
                    <a:pt x="1615609" y="20320"/>
                  </a:cubicBezTo>
                  <a:cubicBezTo>
                    <a:pt x="1603120" y="14075"/>
                    <a:pt x="1588395" y="13996"/>
                    <a:pt x="1574969" y="10160"/>
                  </a:cubicBezTo>
                  <a:cubicBezTo>
                    <a:pt x="1564671" y="7218"/>
                    <a:pt x="1554649" y="3387"/>
                    <a:pt x="1544489" y="0"/>
                  </a:cubicBezTo>
                  <a:cubicBezTo>
                    <a:pt x="1483529" y="3387"/>
                    <a:pt x="1422150" y="2263"/>
                    <a:pt x="1361609" y="10160"/>
                  </a:cubicBezTo>
                  <a:cubicBezTo>
                    <a:pt x="1343524" y="12519"/>
                    <a:pt x="1328642" y="26659"/>
                    <a:pt x="1310809" y="30480"/>
                  </a:cubicBezTo>
                  <a:cubicBezTo>
                    <a:pt x="1192417" y="55850"/>
                    <a:pt x="1253971" y="26910"/>
                    <a:pt x="1158409" y="50800"/>
                  </a:cubicBezTo>
                  <a:cubicBezTo>
                    <a:pt x="1137629" y="55995"/>
                    <a:pt x="1118229" y="65925"/>
                    <a:pt x="1097449" y="71120"/>
                  </a:cubicBezTo>
                  <a:lnTo>
                    <a:pt x="1056809" y="81280"/>
                  </a:lnTo>
                  <a:cubicBezTo>
                    <a:pt x="969458" y="139514"/>
                    <a:pt x="1079977" y="69696"/>
                    <a:pt x="995849" y="111760"/>
                  </a:cubicBezTo>
                  <a:cubicBezTo>
                    <a:pt x="984927" y="117221"/>
                    <a:pt x="976845" y="127907"/>
                    <a:pt x="965369" y="132080"/>
                  </a:cubicBezTo>
                  <a:cubicBezTo>
                    <a:pt x="869233" y="167039"/>
                    <a:pt x="788286" y="155400"/>
                    <a:pt x="680889" y="162560"/>
                  </a:cubicBezTo>
                  <a:cubicBezTo>
                    <a:pt x="619402" y="166659"/>
                    <a:pt x="576176" y="172034"/>
                    <a:pt x="518329" y="182880"/>
                  </a:cubicBezTo>
                  <a:cubicBezTo>
                    <a:pt x="484383" y="189245"/>
                    <a:pt x="450596" y="196427"/>
                    <a:pt x="416729" y="203200"/>
                  </a:cubicBezTo>
                  <a:cubicBezTo>
                    <a:pt x="399796" y="206587"/>
                    <a:pt x="383112" y="211642"/>
                    <a:pt x="365929" y="213360"/>
                  </a:cubicBezTo>
                  <a:lnTo>
                    <a:pt x="264329" y="223520"/>
                  </a:lnTo>
                  <a:cubicBezTo>
                    <a:pt x="167882" y="255669"/>
                    <a:pt x="224700" y="241901"/>
                    <a:pt x="91609" y="254000"/>
                  </a:cubicBezTo>
                  <a:cubicBezTo>
                    <a:pt x="79934" y="289024"/>
                    <a:pt x="67902" y="260773"/>
                    <a:pt x="61129" y="284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40" y="4123090"/>
              <a:ext cx="1197142" cy="102029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48094" y="1126490"/>
              <a:ext cx="4165273" cy="5892596"/>
              <a:chOff x="3013" y="2220"/>
              <a:chExt cx="5642" cy="798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013" y="2220"/>
                <a:ext cx="4219" cy="4382"/>
                <a:chOff x="1913438" y="1409700"/>
                <a:chExt cx="2679382" cy="2782783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1496"/>
                <a:stretch>
                  <a:fillRect/>
                </a:stretch>
              </p:blipFill>
              <p:spPr>
                <a:xfrm>
                  <a:off x="1913438" y="2139057"/>
                  <a:ext cx="1933980" cy="1954836"/>
                </a:xfrm>
                <a:prstGeom prst="rect">
                  <a:avLst/>
                </a:prstGeom>
              </p:spPr>
            </p:pic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6201" y="1409700"/>
                  <a:ext cx="1172927" cy="2668851"/>
                </a:xfrm>
                <a:prstGeom prst="rect">
                  <a:avLst/>
                </a:pr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88993">
                  <a:off x="3829451" y="1969374"/>
                  <a:ext cx="763369" cy="2223109"/>
                </a:xfrm>
                <a:prstGeom prst="rect">
                  <a:avLst/>
                </a:prstGeom>
              </p:spPr>
            </p:pic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" y="5361"/>
                <a:ext cx="4840" cy="4840"/>
              </a:xfrm>
              <a:prstGeom prst="rect">
                <a:avLst/>
              </a:prstGeom>
            </p:spPr>
          </p:pic>
        </p:grpSp>
      </p:grpSp>
      <p:pic>
        <p:nvPicPr>
          <p:cNvPr id="2" name="图片 1" descr="sadasere (6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568536">
            <a:off x="4366963" y="3918526"/>
            <a:ext cx="748437" cy="739667"/>
          </a:xfrm>
          <a:prstGeom prst="rect">
            <a:avLst/>
          </a:prstGeom>
        </p:spPr>
      </p:pic>
      <p:pic>
        <p:nvPicPr>
          <p:cNvPr id="4" name="图片 3" descr="sadasere (7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7172" y="1169915"/>
            <a:ext cx="497205" cy="46339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9107631-C819-42A8-9E3C-BC44D3DA9B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92" y="4306463"/>
            <a:ext cx="923541" cy="8448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8ED8DE0-953A-4101-87E1-66A4743583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04" y="3871687"/>
            <a:ext cx="949587" cy="844867"/>
          </a:xfrm>
          <a:prstGeom prst="rect">
            <a:avLst/>
          </a:prstGeom>
        </p:spPr>
      </p:pic>
      <p:sp>
        <p:nvSpPr>
          <p:cNvPr id="25" name="文本框 30">
            <a:extLst>
              <a:ext uri="{FF2B5EF4-FFF2-40B4-BE49-F238E27FC236}">
                <a16:creationId xmlns:a16="http://schemas.microsoft.com/office/drawing/2014/main" xmlns="" id="{FBF2D4ED-F307-4039-9E61-22FB571A689C}"/>
              </a:ext>
            </a:extLst>
          </p:cNvPr>
          <p:cNvSpPr txBox="1"/>
          <p:nvPr/>
        </p:nvSpPr>
        <p:spPr>
          <a:xfrm>
            <a:off x="2783188" y="1574923"/>
            <a:ext cx="5768094" cy="132340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456998"/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Chào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mừng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các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con </a:t>
            </a:r>
            <a:r>
              <a:rPr lang="vi-VN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đến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với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tiết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học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Tiếng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Việt</a:t>
            </a:r>
            <a:endParaRPr lang="zh-CN" altLang="en-US" sz="4000" b="1" dirty="0">
              <a:solidFill>
                <a:schemeClr val="bg1"/>
              </a:solidFill>
              <a:latin typeface="HP001 4 hàng" panose="020B0603050302020204" pitchFamily="34" charset="0"/>
              <a:ea typeface="迷你简卡通" panose="03000509000000000000" pitchFamily="65" charset="-122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69" y="-1286476"/>
            <a:ext cx="4049465" cy="77164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pic>
        <p:nvPicPr>
          <p:cNvPr id="4" name="图片 3" descr="11307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52550"/>
            <a:ext cx="2999977" cy="3568055"/>
          </a:xfrm>
          <a:prstGeom prst="rect">
            <a:avLst/>
          </a:prstGeom>
        </p:spPr>
      </p:pic>
      <p:pic>
        <p:nvPicPr>
          <p:cNvPr id="6" name="图片 5" descr="5a7a97c6144f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636" y="2724150"/>
            <a:ext cx="3962401" cy="2641837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3200667" y="880207"/>
            <a:ext cx="4266933" cy="2834543"/>
          </a:xfrm>
          <a:custGeom>
            <a:avLst/>
            <a:gdLst>
              <a:gd name="connsiteX0" fmla="*/ 922 w 7588"/>
              <a:gd name="connsiteY0" fmla="*/ 1015 h 5513"/>
              <a:gd name="connsiteX1" fmla="*/ 7326 w 7588"/>
              <a:gd name="connsiteY1" fmla="*/ 1511 h 5513"/>
              <a:gd name="connsiteX2" fmla="*/ 6830 w 7588"/>
              <a:gd name="connsiteY2" fmla="*/ 3992 h 5513"/>
              <a:gd name="connsiteX3" fmla="*/ 2474 w 7588"/>
              <a:gd name="connsiteY3" fmla="*/ 5512 h 5513"/>
              <a:gd name="connsiteX4" fmla="*/ 399 w 7588"/>
              <a:gd name="connsiteY4" fmla="*/ 3875 h 5513"/>
              <a:gd name="connsiteX5" fmla="*/ 922 w 7588"/>
              <a:gd name="connsiteY5" fmla="*/ 1015 h 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9" h="5513">
                <a:moveTo>
                  <a:pt x="922" y="1015"/>
                </a:moveTo>
                <a:cubicBezTo>
                  <a:pt x="1297" y="689"/>
                  <a:pt x="7274" y="-1365"/>
                  <a:pt x="7326" y="1511"/>
                </a:cubicBezTo>
                <a:cubicBezTo>
                  <a:pt x="8039" y="2538"/>
                  <a:pt x="7104" y="3992"/>
                  <a:pt x="6830" y="3992"/>
                </a:cubicBezTo>
                <a:cubicBezTo>
                  <a:pt x="3447" y="4730"/>
                  <a:pt x="4443" y="5512"/>
                  <a:pt x="2474" y="5512"/>
                </a:cubicBezTo>
                <a:cubicBezTo>
                  <a:pt x="1767" y="5558"/>
                  <a:pt x="723" y="4417"/>
                  <a:pt x="399" y="3875"/>
                </a:cubicBezTo>
                <a:cubicBezTo>
                  <a:pt x="-388" y="2455"/>
                  <a:pt x="97" y="1358"/>
                  <a:pt x="922" y="10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="" xmlns:a16="http://schemas.microsoft.com/office/drawing/2014/main" id="{7E9E20FB-4BE2-4610-937A-2E37222F9E79}"/>
              </a:ext>
            </a:extLst>
          </p:cNvPr>
          <p:cNvSpPr txBox="1"/>
          <p:nvPr/>
        </p:nvSpPr>
        <p:spPr>
          <a:xfrm>
            <a:off x="3112039" y="1350462"/>
            <a:ext cx="4444187" cy="173124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3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69" y="-1286476"/>
            <a:ext cx="4049465" cy="77164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016794"/>
            <a:ext cx="4080986" cy="4080986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1186340" y="1272065"/>
            <a:ext cx="3394385" cy="2841471"/>
          </a:xfrm>
          <a:custGeom>
            <a:avLst/>
            <a:gdLst>
              <a:gd name="connsiteX0" fmla="*/ 751 w 5788"/>
              <a:gd name="connsiteY0" fmla="*/ 1855 h 5299"/>
              <a:gd name="connsiteX1" fmla="*/ 4558 w 5788"/>
              <a:gd name="connsiteY1" fmla="*/ 1046 h 5299"/>
              <a:gd name="connsiteX2" fmla="*/ 4581 w 5788"/>
              <a:gd name="connsiteY2" fmla="*/ 4601 h 5299"/>
              <a:gd name="connsiteX3" fmla="*/ 1279 w 5788"/>
              <a:gd name="connsiteY3" fmla="*/ 4739 h 5299"/>
              <a:gd name="connsiteX4" fmla="*/ 751 w 5788"/>
              <a:gd name="connsiteY4" fmla="*/ 1855 h 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" h="5300">
                <a:moveTo>
                  <a:pt x="751" y="1855"/>
                </a:moveTo>
                <a:cubicBezTo>
                  <a:pt x="220" y="262"/>
                  <a:pt x="2366" y="-961"/>
                  <a:pt x="4558" y="1046"/>
                </a:cubicBezTo>
                <a:cubicBezTo>
                  <a:pt x="5318" y="1564"/>
                  <a:pt x="6885" y="3770"/>
                  <a:pt x="4581" y="4601"/>
                </a:cubicBezTo>
                <a:cubicBezTo>
                  <a:pt x="3640" y="4601"/>
                  <a:pt x="3660" y="6077"/>
                  <a:pt x="1279" y="4739"/>
                </a:cubicBezTo>
                <a:cubicBezTo>
                  <a:pt x="106" y="4116"/>
                  <a:pt x="-634" y="2927"/>
                  <a:pt x="751" y="18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schemeClr val="bg2">
                <a:lumMod val="90000"/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372703" y="1057276"/>
            <a:ext cx="474821" cy="429578"/>
          </a:xfrm>
          <a:custGeom>
            <a:avLst/>
            <a:gdLst>
              <a:gd name="connisteX0" fmla="*/ 261671 w 633219"/>
              <a:gd name="connsiteY0" fmla="*/ 244922 h 573049"/>
              <a:gd name="connisteX1" fmla="*/ 247701 w 633219"/>
              <a:gd name="connsiteY1" fmla="*/ 173802 h 573049"/>
              <a:gd name="connisteX2" fmla="*/ 233096 w 633219"/>
              <a:gd name="connsiteY2" fmla="*/ 102047 h 573049"/>
              <a:gd name="connisteX3" fmla="*/ 261671 w 633219"/>
              <a:gd name="connsiteY3" fmla="*/ 30927 h 573049"/>
              <a:gd name="connisteX4" fmla="*/ 332791 w 633219"/>
              <a:gd name="connsiteY4" fmla="*/ 2352 h 573049"/>
              <a:gd name="connisteX5" fmla="*/ 389941 w 633219"/>
              <a:gd name="connsiteY5" fmla="*/ 74107 h 573049"/>
              <a:gd name="connisteX6" fmla="*/ 461061 w 633219"/>
              <a:gd name="connsiteY6" fmla="*/ 116652 h 573049"/>
              <a:gd name="connisteX7" fmla="*/ 532181 w 633219"/>
              <a:gd name="connsiteY7" fmla="*/ 130622 h 573049"/>
              <a:gd name="connisteX8" fmla="*/ 589331 w 633219"/>
              <a:gd name="connsiteY8" fmla="*/ 201742 h 573049"/>
              <a:gd name="connisteX9" fmla="*/ 603936 w 633219"/>
              <a:gd name="connsiteY9" fmla="*/ 273497 h 573049"/>
              <a:gd name="connisteX10" fmla="*/ 532181 w 633219"/>
              <a:gd name="connsiteY10" fmla="*/ 287467 h 573049"/>
              <a:gd name="connisteX11" fmla="*/ 603936 w 633219"/>
              <a:gd name="connsiteY11" fmla="*/ 344617 h 573049"/>
              <a:gd name="connisteX12" fmla="*/ 631876 w 633219"/>
              <a:gd name="connsiteY12" fmla="*/ 415737 h 573049"/>
              <a:gd name="connisteX13" fmla="*/ 617906 w 633219"/>
              <a:gd name="connsiteY13" fmla="*/ 486857 h 573049"/>
              <a:gd name="connisteX14" fmla="*/ 546786 w 633219"/>
              <a:gd name="connsiteY14" fmla="*/ 529402 h 573049"/>
              <a:gd name="connisteX15" fmla="*/ 461061 w 633219"/>
              <a:gd name="connsiteY15" fmla="*/ 557977 h 573049"/>
              <a:gd name="connisteX16" fmla="*/ 375971 w 633219"/>
              <a:gd name="connsiteY16" fmla="*/ 572582 h 573049"/>
              <a:gd name="connisteX17" fmla="*/ 304216 w 633219"/>
              <a:gd name="connsiteY17" fmla="*/ 544007 h 573049"/>
              <a:gd name="connisteX18" fmla="*/ 233096 w 633219"/>
              <a:gd name="connsiteY18" fmla="*/ 544007 h 573049"/>
              <a:gd name="connisteX19" fmla="*/ 161976 w 633219"/>
              <a:gd name="connsiteY19" fmla="*/ 544007 h 573049"/>
              <a:gd name="connisteX20" fmla="*/ 90856 w 633219"/>
              <a:gd name="connsiteY20" fmla="*/ 515432 h 573049"/>
              <a:gd name="connisteX21" fmla="*/ 19736 w 633219"/>
              <a:gd name="connsiteY21" fmla="*/ 458282 h 573049"/>
              <a:gd name="connisteX22" fmla="*/ 5131 w 633219"/>
              <a:gd name="connsiteY22" fmla="*/ 387162 h 573049"/>
              <a:gd name="connisteX23" fmla="*/ 76886 w 633219"/>
              <a:gd name="connsiteY23" fmla="*/ 358587 h 573049"/>
              <a:gd name="connisteX24" fmla="*/ 148006 w 633219"/>
              <a:gd name="connsiteY24" fmla="*/ 373192 h 573049"/>
              <a:gd name="connisteX25" fmla="*/ 76886 w 633219"/>
              <a:gd name="connsiteY25" fmla="*/ 330012 h 573049"/>
              <a:gd name="connisteX26" fmla="*/ 104826 w 633219"/>
              <a:gd name="connsiteY26" fmla="*/ 258892 h 573049"/>
              <a:gd name="connisteX27" fmla="*/ 176581 w 633219"/>
              <a:gd name="connsiteY27" fmla="*/ 244922 h 573049"/>
              <a:gd name="connisteX28" fmla="*/ 247701 w 633219"/>
              <a:gd name="connsiteY28" fmla="*/ 301437 h 573049"/>
              <a:gd name="connisteX29" fmla="*/ 219126 w 633219"/>
              <a:gd name="connsiteY29" fmla="*/ 230317 h 573049"/>
              <a:gd name="connisteX30" fmla="*/ 290246 w 633219"/>
              <a:gd name="connsiteY30" fmla="*/ 230317 h 57304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</a:cxnLst>
            <a:rect l="l" t="t" r="r" b="b"/>
            <a:pathLst>
              <a:path w="633219" h="573049">
                <a:moveTo>
                  <a:pt x="261671" y="244923"/>
                </a:moveTo>
                <a:cubicBezTo>
                  <a:pt x="259131" y="232223"/>
                  <a:pt x="253416" y="202378"/>
                  <a:pt x="247701" y="173803"/>
                </a:cubicBezTo>
                <a:cubicBezTo>
                  <a:pt x="241986" y="145228"/>
                  <a:pt x="230556" y="130623"/>
                  <a:pt x="233096" y="102048"/>
                </a:cubicBezTo>
                <a:cubicBezTo>
                  <a:pt x="235636" y="73473"/>
                  <a:pt x="241986" y="50613"/>
                  <a:pt x="261671" y="30928"/>
                </a:cubicBezTo>
                <a:cubicBezTo>
                  <a:pt x="281356" y="11243"/>
                  <a:pt x="307391" y="-6537"/>
                  <a:pt x="332791" y="2353"/>
                </a:cubicBezTo>
                <a:cubicBezTo>
                  <a:pt x="358191" y="11243"/>
                  <a:pt x="364541" y="51248"/>
                  <a:pt x="389941" y="74108"/>
                </a:cubicBezTo>
                <a:cubicBezTo>
                  <a:pt x="415341" y="96968"/>
                  <a:pt x="432486" y="105223"/>
                  <a:pt x="461061" y="116653"/>
                </a:cubicBezTo>
                <a:cubicBezTo>
                  <a:pt x="489636" y="128083"/>
                  <a:pt x="506781" y="113478"/>
                  <a:pt x="532181" y="130623"/>
                </a:cubicBezTo>
                <a:cubicBezTo>
                  <a:pt x="557581" y="147768"/>
                  <a:pt x="574726" y="173168"/>
                  <a:pt x="589331" y="201743"/>
                </a:cubicBezTo>
                <a:cubicBezTo>
                  <a:pt x="603936" y="230318"/>
                  <a:pt x="615366" y="256353"/>
                  <a:pt x="603936" y="273498"/>
                </a:cubicBezTo>
                <a:cubicBezTo>
                  <a:pt x="592506" y="290643"/>
                  <a:pt x="532181" y="273498"/>
                  <a:pt x="532181" y="287468"/>
                </a:cubicBezTo>
                <a:cubicBezTo>
                  <a:pt x="532181" y="301438"/>
                  <a:pt x="584251" y="319218"/>
                  <a:pt x="603936" y="344618"/>
                </a:cubicBezTo>
                <a:cubicBezTo>
                  <a:pt x="623621" y="370018"/>
                  <a:pt x="629336" y="387163"/>
                  <a:pt x="631876" y="415738"/>
                </a:cubicBezTo>
                <a:cubicBezTo>
                  <a:pt x="634416" y="444313"/>
                  <a:pt x="635051" y="463998"/>
                  <a:pt x="617906" y="486858"/>
                </a:cubicBezTo>
                <a:cubicBezTo>
                  <a:pt x="600761" y="509718"/>
                  <a:pt x="577901" y="515433"/>
                  <a:pt x="546786" y="529403"/>
                </a:cubicBezTo>
                <a:cubicBezTo>
                  <a:pt x="515671" y="543373"/>
                  <a:pt x="495351" y="549088"/>
                  <a:pt x="461061" y="557978"/>
                </a:cubicBezTo>
                <a:cubicBezTo>
                  <a:pt x="426771" y="566868"/>
                  <a:pt x="407086" y="575123"/>
                  <a:pt x="375971" y="572583"/>
                </a:cubicBezTo>
                <a:cubicBezTo>
                  <a:pt x="344856" y="570043"/>
                  <a:pt x="332791" y="549723"/>
                  <a:pt x="304216" y="544008"/>
                </a:cubicBezTo>
                <a:cubicBezTo>
                  <a:pt x="275641" y="538293"/>
                  <a:pt x="261671" y="544008"/>
                  <a:pt x="233096" y="544008"/>
                </a:cubicBezTo>
                <a:cubicBezTo>
                  <a:pt x="204521" y="544008"/>
                  <a:pt x="190551" y="549723"/>
                  <a:pt x="161976" y="544008"/>
                </a:cubicBezTo>
                <a:cubicBezTo>
                  <a:pt x="133401" y="538293"/>
                  <a:pt x="119431" y="532578"/>
                  <a:pt x="90856" y="515433"/>
                </a:cubicBezTo>
                <a:cubicBezTo>
                  <a:pt x="62281" y="498288"/>
                  <a:pt x="36881" y="483683"/>
                  <a:pt x="19736" y="458283"/>
                </a:cubicBezTo>
                <a:cubicBezTo>
                  <a:pt x="2591" y="432883"/>
                  <a:pt x="-6299" y="406848"/>
                  <a:pt x="5131" y="387163"/>
                </a:cubicBezTo>
                <a:cubicBezTo>
                  <a:pt x="16561" y="367478"/>
                  <a:pt x="48311" y="361128"/>
                  <a:pt x="76886" y="358588"/>
                </a:cubicBezTo>
                <a:cubicBezTo>
                  <a:pt x="105461" y="356048"/>
                  <a:pt x="148006" y="378908"/>
                  <a:pt x="148006" y="373193"/>
                </a:cubicBezTo>
                <a:cubicBezTo>
                  <a:pt x="148006" y="367478"/>
                  <a:pt x="85776" y="352873"/>
                  <a:pt x="76886" y="330013"/>
                </a:cubicBezTo>
                <a:cubicBezTo>
                  <a:pt x="67996" y="307153"/>
                  <a:pt x="85141" y="276038"/>
                  <a:pt x="104826" y="258893"/>
                </a:cubicBezTo>
                <a:cubicBezTo>
                  <a:pt x="124511" y="241748"/>
                  <a:pt x="148006" y="236668"/>
                  <a:pt x="176581" y="244923"/>
                </a:cubicBezTo>
                <a:cubicBezTo>
                  <a:pt x="205156" y="253178"/>
                  <a:pt x="239446" y="304613"/>
                  <a:pt x="247701" y="301438"/>
                </a:cubicBezTo>
                <a:cubicBezTo>
                  <a:pt x="255956" y="298263"/>
                  <a:pt x="210871" y="244288"/>
                  <a:pt x="219126" y="230318"/>
                </a:cubicBezTo>
                <a:cubicBezTo>
                  <a:pt x="227381" y="216348"/>
                  <a:pt x="275641" y="229048"/>
                  <a:pt x="290246" y="230318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148240" y="1660685"/>
            <a:ext cx="283369" cy="256223"/>
          </a:xfrm>
          <a:custGeom>
            <a:avLst/>
            <a:gdLst>
              <a:gd name="connisteX0" fmla="*/ 261671 w 633219"/>
              <a:gd name="connsiteY0" fmla="*/ 244922 h 573049"/>
              <a:gd name="connisteX1" fmla="*/ 247701 w 633219"/>
              <a:gd name="connsiteY1" fmla="*/ 173802 h 573049"/>
              <a:gd name="connisteX2" fmla="*/ 233096 w 633219"/>
              <a:gd name="connsiteY2" fmla="*/ 102047 h 573049"/>
              <a:gd name="connisteX3" fmla="*/ 261671 w 633219"/>
              <a:gd name="connsiteY3" fmla="*/ 30927 h 573049"/>
              <a:gd name="connisteX4" fmla="*/ 332791 w 633219"/>
              <a:gd name="connsiteY4" fmla="*/ 2352 h 573049"/>
              <a:gd name="connisteX5" fmla="*/ 389941 w 633219"/>
              <a:gd name="connsiteY5" fmla="*/ 74107 h 573049"/>
              <a:gd name="connisteX6" fmla="*/ 461061 w 633219"/>
              <a:gd name="connsiteY6" fmla="*/ 116652 h 573049"/>
              <a:gd name="connisteX7" fmla="*/ 532181 w 633219"/>
              <a:gd name="connsiteY7" fmla="*/ 130622 h 573049"/>
              <a:gd name="connisteX8" fmla="*/ 589331 w 633219"/>
              <a:gd name="connsiteY8" fmla="*/ 201742 h 573049"/>
              <a:gd name="connisteX9" fmla="*/ 603936 w 633219"/>
              <a:gd name="connsiteY9" fmla="*/ 273497 h 573049"/>
              <a:gd name="connisteX10" fmla="*/ 532181 w 633219"/>
              <a:gd name="connsiteY10" fmla="*/ 287467 h 573049"/>
              <a:gd name="connisteX11" fmla="*/ 603936 w 633219"/>
              <a:gd name="connsiteY11" fmla="*/ 344617 h 573049"/>
              <a:gd name="connisteX12" fmla="*/ 631876 w 633219"/>
              <a:gd name="connsiteY12" fmla="*/ 415737 h 573049"/>
              <a:gd name="connisteX13" fmla="*/ 617906 w 633219"/>
              <a:gd name="connsiteY13" fmla="*/ 486857 h 573049"/>
              <a:gd name="connisteX14" fmla="*/ 546786 w 633219"/>
              <a:gd name="connsiteY14" fmla="*/ 529402 h 573049"/>
              <a:gd name="connisteX15" fmla="*/ 461061 w 633219"/>
              <a:gd name="connsiteY15" fmla="*/ 557977 h 573049"/>
              <a:gd name="connisteX16" fmla="*/ 375971 w 633219"/>
              <a:gd name="connsiteY16" fmla="*/ 572582 h 573049"/>
              <a:gd name="connisteX17" fmla="*/ 304216 w 633219"/>
              <a:gd name="connsiteY17" fmla="*/ 544007 h 573049"/>
              <a:gd name="connisteX18" fmla="*/ 233096 w 633219"/>
              <a:gd name="connsiteY18" fmla="*/ 544007 h 573049"/>
              <a:gd name="connisteX19" fmla="*/ 161976 w 633219"/>
              <a:gd name="connsiteY19" fmla="*/ 544007 h 573049"/>
              <a:gd name="connisteX20" fmla="*/ 90856 w 633219"/>
              <a:gd name="connsiteY20" fmla="*/ 515432 h 573049"/>
              <a:gd name="connisteX21" fmla="*/ 19736 w 633219"/>
              <a:gd name="connsiteY21" fmla="*/ 458282 h 573049"/>
              <a:gd name="connisteX22" fmla="*/ 5131 w 633219"/>
              <a:gd name="connsiteY22" fmla="*/ 387162 h 573049"/>
              <a:gd name="connisteX23" fmla="*/ 76886 w 633219"/>
              <a:gd name="connsiteY23" fmla="*/ 358587 h 573049"/>
              <a:gd name="connisteX24" fmla="*/ 148006 w 633219"/>
              <a:gd name="connsiteY24" fmla="*/ 373192 h 573049"/>
              <a:gd name="connisteX25" fmla="*/ 76886 w 633219"/>
              <a:gd name="connsiteY25" fmla="*/ 330012 h 573049"/>
              <a:gd name="connisteX26" fmla="*/ 104826 w 633219"/>
              <a:gd name="connsiteY26" fmla="*/ 258892 h 573049"/>
              <a:gd name="connisteX27" fmla="*/ 176581 w 633219"/>
              <a:gd name="connsiteY27" fmla="*/ 244922 h 573049"/>
              <a:gd name="connisteX28" fmla="*/ 247701 w 633219"/>
              <a:gd name="connsiteY28" fmla="*/ 301437 h 573049"/>
              <a:gd name="connisteX29" fmla="*/ 219126 w 633219"/>
              <a:gd name="connsiteY29" fmla="*/ 230317 h 573049"/>
              <a:gd name="connisteX30" fmla="*/ 290246 w 633219"/>
              <a:gd name="connsiteY30" fmla="*/ 230317 h 57304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</a:cxnLst>
            <a:rect l="l" t="t" r="r" b="b"/>
            <a:pathLst>
              <a:path w="633219" h="573049">
                <a:moveTo>
                  <a:pt x="261671" y="244923"/>
                </a:moveTo>
                <a:cubicBezTo>
                  <a:pt x="259131" y="232223"/>
                  <a:pt x="253416" y="202378"/>
                  <a:pt x="247701" y="173803"/>
                </a:cubicBezTo>
                <a:cubicBezTo>
                  <a:pt x="241986" y="145228"/>
                  <a:pt x="230556" y="130623"/>
                  <a:pt x="233096" y="102048"/>
                </a:cubicBezTo>
                <a:cubicBezTo>
                  <a:pt x="235636" y="73473"/>
                  <a:pt x="241986" y="50613"/>
                  <a:pt x="261671" y="30928"/>
                </a:cubicBezTo>
                <a:cubicBezTo>
                  <a:pt x="281356" y="11243"/>
                  <a:pt x="307391" y="-6537"/>
                  <a:pt x="332791" y="2353"/>
                </a:cubicBezTo>
                <a:cubicBezTo>
                  <a:pt x="358191" y="11243"/>
                  <a:pt x="364541" y="51248"/>
                  <a:pt x="389941" y="74108"/>
                </a:cubicBezTo>
                <a:cubicBezTo>
                  <a:pt x="415341" y="96968"/>
                  <a:pt x="432486" y="105223"/>
                  <a:pt x="461061" y="116653"/>
                </a:cubicBezTo>
                <a:cubicBezTo>
                  <a:pt x="489636" y="128083"/>
                  <a:pt x="506781" y="113478"/>
                  <a:pt x="532181" y="130623"/>
                </a:cubicBezTo>
                <a:cubicBezTo>
                  <a:pt x="557581" y="147768"/>
                  <a:pt x="574726" y="173168"/>
                  <a:pt x="589331" y="201743"/>
                </a:cubicBezTo>
                <a:cubicBezTo>
                  <a:pt x="603936" y="230318"/>
                  <a:pt x="615366" y="256353"/>
                  <a:pt x="603936" y="273498"/>
                </a:cubicBezTo>
                <a:cubicBezTo>
                  <a:pt x="592506" y="290643"/>
                  <a:pt x="532181" y="273498"/>
                  <a:pt x="532181" y="287468"/>
                </a:cubicBezTo>
                <a:cubicBezTo>
                  <a:pt x="532181" y="301438"/>
                  <a:pt x="584251" y="319218"/>
                  <a:pt x="603936" y="344618"/>
                </a:cubicBezTo>
                <a:cubicBezTo>
                  <a:pt x="623621" y="370018"/>
                  <a:pt x="629336" y="387163"/>
                  <a:pt x="631876" y="415738"/>
                </a:cubicBezTo>
                <a:cubicBezTo>
                  <a:pt x="634416" y="444313"/>
                  <a:pt x="635051" y="463998"/>
                  <a:pt x="617906" y="486858"/>
                </a:cubicBezTo>
                <a:cubicBezTo>
                  <a:pt x="600761" y="509718"/>
                  <a:pt x="577901" y="515433"/>
                  <a:pt x="546786" y="529403"/>
                </a:cubicBezTo>
                <a:cubicBezTo>
                  <a:pt x="515671" y="543373"/>
                  <a:pt x="495351" y="549088"/>
                  <a:pt x="461061" y="557978"/>
                </a:cubicBezTo>
                <a:cubicBezTo>
                  <a:pt x="426771" y="566868"/>
                  <a:pt x="407086" y="575123"/>
                  <a:pt x="375971" y="572583"/>
                </a:cubicBezTo>
                <a:cubicBezTo>
                  <a:pt x="344856" y="570043"/>
                  <a:pt x="332791" y="549723"/>
                  <a:pt x="304216" y="544008"/>
                </a:cubicBezTo>
                <a:cubicBezTo>
                  <a:pt x="275641" y="538293"/>
                  <a:pt x="261671" y="544008"/>
                  <a:pt x="233096" y="544008"/>
                </a:cubicBezTo>
                <a:cubicBezTo>
                  <a:pt x="204521" y="544008"/>
                  <a:pt x="190551" y="549723"/>
                  <a:pt x="161976" y="544008"/>
                </a:cubicBezTo>
                <a:cubicBezTo>
                  <a:pt x="133401" y="538293"/>
                  <a:pt x="119431" y="532578"/>
                  <a:pt x="90856" y="515433"/>
                </a:cubicBezTo>
                <a:cubicBezTo>
                  <a:pt x="62281" y="498288"/>
                  <a:pt x="36881" y="483683"/>
                  <a:pt x="19736" y="458283"/>
                </a:cubicBezTo>
                <a:cubicBezTo>
                  <a:pt x="2591" y="432883"/>
                  <a:pt x="-6299" y="406848"/>
                  <a:pt x="5131" y="387163"/>
                </a:cubicBezTo>
                <a:cubicBezTo>
                  <a:pt x="16561" y="367478"/>
                  <a:pt x="48311" y="361128"/>
                  <a:pt x="76886" y="358588"/>
                </a:cubicBezTo>
                <a:cubicBezTo>
                  <a:pt x="105461" y="356048"/>
                  <a:pt x="148006" y="378908"/>
                  <a:pt x="148006" y="373193"/>
                </a:cubicBezTo>
                <a:cubicBezTo>
                  <a:pt x="148006" y="367478"/>
                  <a:pt x="85776" y="352873"/>
                  <a:pt x="76886" y="330013"/>
                </a:cubicBezTo>
                <a:cubicBezTo>
                  <a:pt x="67996" y="307153"/>
                  <a:pt x="85141" y="276038"/>
                  <a:pt x="104826" y="258893"/>
                </a:cubicBezTo>
                <a:cubicBezTo>
                  <a:pt x="124511" y="241748"/>
                  <a:pt x="148006" y="236668"/>
                  <a:pt x="176581" y="244923"/>
                </a:cubicBezTo>
                <a:cubicBezTo>
                  <a:pt x="205156" y="253178"/>
                  <a:pt x="239446" y="304613"/>
                  <a:pt x="247701" y="301438"/>
                </a:cubicBezTo>
                <a:cubicBezTo>
                  <a:pt x="255956" y="298263"/>
                  <a:pt x="210871" y="244288"/>
                  <a:pt x="219126" y="230318"/>
                </a:cubicBezTo>
                <a:cubicBezTo>
                  <a:pt x="227381" y="216348"/>
                  <a:pt x="275641" y="229048"/>
                  <a:pt x="290246" y="230318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1431609" y="2920366"/>
            <a:ext cx="283369" cy="256223"/>
          </a:xfrm>
          <a:custGeom>
            <a:avLst/>
            <a:gdLst>
              <a:gd name="connisteX0" fmla="*/ 261671 w 633219"/>
              <a:gd name="connsiteY0" fmla="*/ 244922 h 573049"/>
              <a:gd name="connisteX1" fmla="*/ 247701 w 633219"/>
              <a:gd name="connsiteY1" fmla="*/ 173802 h 573049"/>
              <a:gd name="connisteX2" fmla="*/ 233096 w 633219"/>
              <a:gd name="connsiteY2" fmla="*/ 102047 h 573049"/>
              <a:gd name="connisteX3" fmla="*/ 261671 w 633219"/>
              <a:gd name="connsiteY3" fmla="*/ 30927 h 573049"/>
              <a:gd name="connisteX4" fmla="*/ 332791 w 633219"/>
              <a:gd name="connsiteY4" fmla="*/ 2352 h 573049"/>
              <a:gd name="connisteX5" fmla="*/ 389941 w 633219"/>
              <a:gd name="connsiteY5" fmla="*/ 74107 h 573049"/>
              <a:gd name="connisteX6" fmla="*/ 461061 w 633219"/>
              <a:gd name="connsiteY6" fmla="*/ 116652 h 573049"/>
              <a:gd name="connisteX7" fmla="*/ 532181 w 633219"/>
              <a:gd name="connsiteY7" fmla="*/ 130622 h 573049"/>
              <a:gd name="connisteX8" fmla="*/ 589331 w 633219"/>
              <a:gd name="connsiteY8" fmla="*/ 201742 h 573049"/>
              <a:gd name="connisteX9" fmla="*/ 603936 w 633219"/>
              <a:gd name="connsiteY9" fmla="*/ 273497 h 573049"/>
              <a:gd name="connisteX10" fmla="*/ 532181 w 633219"/>
              <a:gd name="connsiteY10" fmla="*/ 287467 h 573049"/>
              <a:gd name="connisteX11" fmla="*/ 603936 w 633219"/>
              <a:gd name="connsiteY11" fmla="*/ 344617 h 573049"/>
              <a:gd name="connisteX12" fmla="*/ 631876 w 633219"/>
              <a:gd name="connsiteY12" fmla="*/ 415737 h 573049"/>
              <a:gd name="connisteX13" fmla="*/ 617906 w 633219"/>
              <a:gd name="connsiteY13" fmla="*/ 486857 h 573049"/>
              <a:gd name="connisteX14" fmla="*/ 546786 w 633219"/>
              <a:gd name="connsiteY14" fmla="*/ 529402 h 573049"/>
              <a:gd name="connisteX15" fmla="*/ 461061 w 633219"/>
              <a:gd name="connsiteY15" fmla="*/ 557977 h 573049"/>
              <a:gd name="connisteX16" fmla="*/ 375971 w 633219"/>
              <a:gd name="connsiteY16" fmla="*/ 572582 h 573049"/>
              <a:gd name="connisteX17" fmla="*/ 304216 w 633219"/>
              <a:gd name="connsiteY17" fmla="*/ 544007 h 573049"/>
              <a:gd name="connisteX18" fmla="*/ 233096 w 633219"/>
              <a:gd name="connsiteY18" fmla="*/ 544007 h 573049"/>
              <a:gd name="connisteX19" fmla="*/ 161976 w 633219"/>
              <a:gd name="connsiteY19" fmla="*/ 544007 h 573049"/>
              <a:gd name="connisteX20" fmla="*/ 90856 w 633219"/>
              <a:gd name="connsiteY20" fmla="*/ 515432 h 573049"/>
              <a:gd name="connisteX21" fmla="*/ 19736 w 633219"/>
              <a:gd name="connsiteY21" fmla="*/ 458282 h 573049"/>
              <a:gd name="connisteX22" fmla="*/ 5131 w 633219"/>
              <a:gd name="connsiteY22" fmla="*/ 387162 h 573049"/>
              <a:gd name="connisteX23" fmla="*/ 76886 w 633219"/>
              <a:gd name="connsiteY23" fmla="*/ 358587 h 573049"/>
              <a:gd name="connisteX24" fmla="*/ 148006 w 633219"/>
              <a:gd name="connsiteY24" fmla="*/ 373192 h 573049"/>
              <a:gd name="connisteX25" fmla="*/ 76886 w 633219"/>
              <a:gd name="connsiteY25" fmla="*/ 330012 h 573049"/>
              <a:gd name="connisteX26" fmla="*/ 104826 w 633219"/>
              <a:gd name="connsiteY26" fmla="*/ 258892 h 573049"/>
              <a:gd name="connisteX27" fmla="*/ 176581 w 633219"/>
              <a:gd name="connsiteY27" fmla="*/ 244922 h 573049"/>
              <a:gd name="connisteX28" fmla="*/ 247701 w 633219"/>
              <a:gd name="connsiteY28" fmla="*/ 301437 h 573049"/>
              <a:gd name="connisteX29" fmla="*/ 219126 w 633219"/>
              <a:gd name="connsiteY29" fmla="*/ 230317 h 573049"/>
              <a:gd name="connisteX30" fmla="*/ 290246 w 633219"/>
              <a:gd name="connsiteY30" fmla="*/ 230317 h 57304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</a:cxnLst>
            <a:rect l="l" t="t" r="r" b="b"/>
            <a:pathLst>
              <a:path w="633219" h="573049">
                <a:moveTo>
                  <a:pt x="261671" y="244923"/>
                </a:moveTo>
                <a:cubicBezTo>
                  <a:pt x="259131" y="232223"/>
                  <a:pt x="253416" y="202378"/>
                  <a:pt x="247701" y="173803"/>
                </a:cubicBezTo>
                <a:cubicBezTo>
                  <a:pt x="241986" y="145228"/>
                  <a:pt x="230556" y="130623"/>
                  <a:pt x="233096" y="102048"/>
                </a:cubicBezTo>
                <a:cubicBezTo>
                  <a:pt x="235636" y="73473"/>
                  <a:pt x="241986" y="50613"/>
                  <a:pt x="261671" y="30928"/>
                </a:cubicBezTo>
                <a:cubicBezTo>
                  <a:pt x="281356" y="11243"/>
                  <a:pt x="307391" y="-6537"/>
                  <a:pt x="332791" y="2353"/>
                </a:cubicBezTo>
                <a:cubicBezTo>
                  <a:pt x="358191" y="11243"/>
                  <a:pt x="364541" y="51248"/>
                  <a:pt x="389941" y="74108"/>
                </a:cubicBezTo>
                <a:cubicBezTo>
                  <a:pt x="415341" y="96968"/>
                  <a:pt x="432486" y="105223"/>
                  <a:pt x="461061" y="116653"/>
                </a:cubicBezTo>
                <a:cubicBezTo>
                  <a:pt x="489636" y="128083"/>
                  <a:pt x="506781" y="113478"/>
                  <a:pt x="532181" y="130623"/>
                </a:cubicBezTo>
                <a:cubicBezTo>
                  <a:pt x="557581" y="147768"/>
                  <a:pt x="574726" y="173168"/>
                  <a:pt x="589331" y="201743"/>
                </a:cubicBezTo>
                <a:cubicBezTo>
                  <a:pt x="603936" y="230318"/>
                  <a:pt x="615366" y="256353"/>
                  <a:pt x="603936" y="273498"/>
                </a:cubicBezTo>
                <a:cubicBezTo>
                  <a:pt x="592506" y="290643"/>
                  <a:pt x="532181" y="273498"/>
                  <a:pt x="532181" y="287468"/>
                </a:cubicBezTo>
                <a:cubicBezTo>
                  <a:pt x="532181" y="301438"/>
                  <a:pt x="584251" y="319218"/>
                  <a:pt x="603936" y="344618"/>
                </a:cubicBezTo>
                <a:cubicBezTo>
                  <a:pt x="623621" y="370018"/>
                  <a:pt x="629336" y="387163"/>
                  <a:pt x="631876" y="415738"/>
                </a:cubicBezTo>
                <a:cubicBezTo>
                  <a:pt x="634416" y="444313"/>
                  <a:pt x="635051" y="463998"/>
                  <a:pt x="617906" y="486858"/>
                </a:cubicBezTo>
                <a:cubicBezTo>
                  <a:pt x="600761" y="509718"/>
                  <a:pt x="577901" y="515433"/>
                  <a:pt x="546786" y="529403"/>
                </a:cubicBezTo>
                <a:cubicBezTo>
                  <a:pt x="515671" y="543373"/>
                  <a:pt x="495351" y="549088"/>
                  <a:pt x="461061" y="557978"/>
                </a:cubicBezTo>
                <a:cubicBezTo>
                  <a:pt x="426771" y="566868"/>
                  <a:pt x="407086" y="575123"/>
                  <a:pt x="375971" y="572583"/>
                </a:cubicBezTo>
                <a:cubicBezTo>
                  <a:pt x="344856" y="570043"/>
                  <a:pt x="332791" y="549723"/>
                  <a:pt x="304216" y="544008"/>
                </a:cubicBezTo>
                <a:cubicBezTo>
                  <a:pt x="275641" y="538293"/>
                  <a:pt x="261671" y="544008"/>
                  <a:pt x="233096" y="544008"/>
                </a:cubicBezTo>
                <a:cubicBezTo>
                  <a:pt x="204521" y="544008"/>
                  <a:pt x="190551" y="549723"/>
                  <a:pt x="161976" y="544008"/>
                </a:cubicBezTo>
                <a:cubicBezTo>
                  <a:pt x="133401" y="538293"/>
                  <a:pt x="119431" y="532578"/>
                  <a:pt x="90856" y="515433"/>
                </a:cubicBezTo>
                <a:cubicBezTo>
                  <a:pt x="62281" y="498288"/>
                  <a:pt x="36881" y="483683"/>
                  <a:pt x="19736" y="458283"/>
                </a:cubicBezTo>
                <a:cubicBezTo>
                  <a:pt x="2591" y="432883"/>
                  <a:pt x="-6299" y="406848"/>
                  <a:pt x="5131" y="387163"/>
                </a:cubicBezTo>
                <a:cubicBezTo>
                  <a:pt x="16561" y="367478"/>
                  <a:pt x="48311" y="361128"/>
                  <a:pt x="76886" y="358588"/>
                </a:cubicBezTo>
                <a:cubicBezTo>
                  <a:pt x="105461" y="356048"/>
                  <a:pt x="148006" y="378908"/>
                  <a:pt x="148006" y="373193"/>
                </a:cubicBezTo>
                <a:cubicBezTo>
                  <a:pt x="148006" y="367478"/>
                  <a:pt x="85776" y="352873"/>
                  <a:pt x="76886" y="330013"/>
                </a:cubicBezTo>
                <a:cubicBezTo>
                  <a:pt x="67996" y="307153"/>
                  <a:pt x="85141" y="276038"/>
                  <a:pt x="104826" y="258893"/>
                </a:cubicBezTo>
                <a:cubicBezTo>
                  <a:pt x="124511" y="241748"/>
                  <a:pt x="148006" y="236668"/>
                  <a:pt x="176581" y="244923"/>
                </a:cubicBezTo>
                <a:cubicBezTo>
                  <a:pt x="205156" y="253178"/>
                  <a:pt x="239446" y="304613"/>
                  <a:pt x="247701" y="301438"/>
                </a:cubicBezTo>
                <a:cubicBezTo>
                  <a:pt x="255956" y="298263"/>
                  <a:pt x="210871" y="244288"/>
                  <a:pt x="219126" y="230318"/>
                </a:cubicBezTo>
                <a:cubicBezTo>
                  <a:pt x="227381" y="216348"/>
                  <a:pt x="275641" y="229048"/>
                  <a:pt x="290246" y="230318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太阳形 9"/>
          <p:cNvSpPr/>
          <p:nvPr/>
        </p:nvSpPr>
        <p:spPr>
          <a:xfrm>
            <a:off x="4684396" y="1369696"/>
            <a:ext cx="288608" cy="256699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5797E72E-CC28-48DB-A52B-3B959A1F204C}"/>
              </a:ext>
            </a:extLst>
          </p:cNvPr>
          <p:cNvSpPr txBox="1"/>
          <p:nvPr/>
        </p:nvSpPr>
        <p:spPr>
          <a:xfrm>
            <a:off x="1289924" y="1800636"/>
            <a:ext cx="2922507" cy="1792796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 defTabSz="342758"/>
            <a:r>
              <a:rPr lang="en-US" altLang="zh-CN" sz="5600" dirty="0" err="1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5600" dirty="0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dirty="0" err="1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5600" dirty="0">
              <a:solidFill>
                <a:srgbClr val="7F372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"/>
          <p:cNvSpPr txBox="1"/>
          <p:nvPr/>
        </p:nvSpPr>
        <p:spPr>
          <a:xfrm>
            <a:off x="-2420092" y="6562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92" y="36353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143000" y="1123950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4500" b="1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6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69" y="-1286476"/>
            <a:ext cx="4049465" cy="77164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pic>
        <p:nvPicPr>
          <p:cNvPr id="5" name="图片 4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794" y="906303"/>
            <a:ext cx="1599248" cy="1355408"/>
          </a:xfrm>
          <a:prstGeom prst="rect">
            <a:avLst/>
          </a:prstGeom>
        </p:spPr>
      </p:pic>
      <p:pic>
        <p:nvPicPr>
          <p:cNvPr id="7" name="图片 6" descr="s4w21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88" y="-507625"/>
            <a:ext cx="5045629" cy="5289176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664" y="1936237"/>
            <a:ext cx="2738936" cy="2738936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5000" y="734114"/>
            <a:ext cx="5573713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926" y="1603438"/>
            <a:ext cx="37236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u="sng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long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8)</a:t>
            </a:r>
          </a:p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69" y="-1286476"/>
            <a:ext cx="4049465" cy="77164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sp>
        <p:nvSpPr>
          <p:cNvPr id="12" name="任意多边形 11"/>
          <p:cNvSpPr/>
          <p:nvPr/>
        </p:nvSpPr>
        <p:spPr>
          <a:xfrm>
            <a:off x="3429000" y="1057276"/>
            <a:ext cx="3427097" cy="2760345"/>
          </a:xfrm>
          <a:custGeom>
            <a:avLst/>
            <a:gdLst>
              <a:gd name="connsiteX0" fmla="*/ 4 w 7367"/>
              <a:gd name="connsiteY0" fmla="*/ 1824 h 4602"/>
              <a:gd name="connsiteX1" fmla="*/ 3822 w 7367"/>
              <a:gd name="connsiteY1" fmla="*/ 0 h 4602"/>
              <a:gd name="connsiteX2" fmla="*/ 7368 w 7367"/>
              <a:gd name="connsiteY2" fmla="*/ 1738 h 4602"/>
              <a:gd name="connsiteX3" fmla="*/ 3260 w 7367"/>
              <a:gd name="connsiteY3" fmla="*/ 4602 h 4602"/>
              <a:gd name="connsiteX4" fmla="*/ 4 w 7367"/>
              <a:gd name="connsiteY4" fmla="*/ 1824 h 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8" h="4602">
                <a:moveTo>
                  <a:pt x="4" y="1824"/>
                </a:moveTo>
                <a:cubicBezTo>
                  <a:pt x="4" y="699"/>
                  <a:pt x="2358" y="0"/>
                  <a:pt x="3822" y="0"/>
                </a:cubicBezTo>
                <a:cubicBezTo>
                  <a:pt x="5285" y="0"/>
                  <a:pt x="7368" y="613"/>
                  <a:pt x="7368" y="1738"/>
                </a:cubicBezTo>
                <a:cubicBezTo>
                  <a:pt x="7368" y="2863"/>
                  <a:pt x="4723" y="4602"/>
                  <a:pt x="3260" y="4602"/>
                </a:cubicBezTo>
                <a:cubicBezTo>
                  <a:pt x="1796" y="4602"/>
                  <a:pt x="-98" y="3937"/>
                  <a:pt x="4" y="18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2">
                <a:lumMod val="90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9" y="1587818"/>
            <a:ext cx="3268980" cy="3268980"/>
          </a:xfrm>
          <a:prstGeom prst="rect">
            <a:avLst/>
          </a:prstGeom>
        </p:spPr>
      </p:pic>
      <p:pic>
        <p:nvPicPr>
          <p:cNvPr id="8" name="图片 7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024" y="973213"/>
            <a:ext cx="1203008" cy="1092994"/>
          </a:xfrm>
          <a:prstGeom prst="rect">
            <a:avLst/>
          </a:prstGeom>
        </p:spPr>
      </p:pic>
      <p:sp>
        <p:nvSpPr>
          <p:cNvPr id="13" name="文本框 22"/>
          <p:cNvSpPr txBox="1"/>
          <p:nvPr/>
        </p:nvSpPr>
        <p:spPr>
          <a:xfrm>
            <a:off x="4051544" y="1657350"/>
            <a:ext cx="218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6748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109"/>
            <a:ext cx="8632957" cy="447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3372910"/>
            <a:ext cx="558166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677" y="3238723"/>
            <a:ext cx="157316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1" y="4324350"/>
            <a:ext cx="59697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077" y="1200150"/>
            <a:ext cx="203036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768" y="2644539"/>
            <a:ext cx="136083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439" y="1870364"/>
            <a:ext cx="61876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7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97873" y="-42624"/>
            <a:ext cx="8615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4552950"/>
            <a:ext cx="698090" cy="486222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181350"/>
            <a:ext cx="698090" cy="506388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1352550"/>
            <a:ext cx="1890251" cy="457200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1962150"/>
            <a:ext cx="2114889" cy="446592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2571750"/>
            <a:ext cx="923652" cy="438896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3881772"/>
            <a:ext cx="1676400" cy="518777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4552950"/>
            <a:ext cx="3205316" cy="486222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7200" y="3181350"/>
            <a:ext cx="3205316" cy="506388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2284" y="1352550"/>
            <a:ext cx="3205316" cy="457200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62284" y="1968282"/>
            <a:ext cx="3205316" cy="440459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67200" y="2571750"/>
            <a:ext cx="3205316" cy="438895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62284" y="3881771"/>
            <a:ext cx="3205316" cy="518777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5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742950"/>
            <a:ext cx="548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9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576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005" y="1047750"/>
            <a:ext cx="444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809750"/>
            <a:ext cx="5044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5005" y="2724150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005" y="3638550"/>
            <a:ext cx="3962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9805" y="1047750"/>
            <a:ext cx="38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8005" y="1809750"/>
            <a:ext cx="38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7110" y="2675765"/>
            <a:ext cx="38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6001" y="3600555"/>
            <a:ext cx="38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on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5" y="2433415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oobee Point GIF - Qoobee Point You - Discover &amp;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68" y="2071360"/>
            <a:ext cx="3434192" cy="32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69" y="-1286476"/>
            <a:ext cx="4049465" cy="77164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" y="1"/>
            <a:ext cx="9143999" cy="1057275"/>
            <a:chOff x="1" y="0"/>
            <a:chExt cx="12191998" cy="1409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6" b="-6090"/>
            <a:stretch>
              <a:fillRect/>
            </a:stretch>
          </p:blipFill>
          <p:spPr>
            <a:xfrm>
              <a:off x="1" y="0"/>
              <a:ext cx="6713619" cy="14097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23"/>
            <a:stretch>
              <a:fillRect/>
            </a:stretch>
          </p:blipFill>
          <p:spPr>
            <a:xfrm flipH="1">
              <a:off x="6713620" y="0"/>
              <a:ext cx="5478379" cy="1383399"/>
            </a:xfrm>
            <a:prstGeom prst="rect">
              <a:avLst/>
            </a:prstGeom>
          </p:spPr>
        </p:pic>
      </p:grpSp>
      <p:pic>
        <p:nvPicPr>
          <p:cNvPr id="4" name="图片 3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63" y="2114550"/>
            <a:ext cx="2951799" cy="2951799"/>
          </a:xfrm>
          <a:prstGeom prst="rect">
            <a:avLst/>
          </a:prstGeom>
        </p:spPr>
      </p:pic>
      <p:pic>
        <p:nvPicPr>
          <p:cNvPr id="6" name="图片 5" descr="4236c87a6ce760f02762eb382fcc746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532" y="1057276"/>
            <a:ext cx="1816418" cy="2682716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3048000" y="971550"/>
            <a:ext cx="3196504" cy="2862567"/>
          </a:xfrm>
          <a:custGeom>
            <a:avLst/>
            <a:gdLst>
              <a:gd name="connsiteX0" fmla="*/ 751 w 5788"/>
              <a:gd name="connsiteY0" fmla="*/ 1855 h 5299"/>
              <a:gd name="connsiteX1" fmla="*/ 4558 w 5788"/>
              <a:gd name="connsiteY1" fmla="*/ 1046 h 5299"/>
              <a:gd name="connsiteX2" fmla="*/ 4581 w 5788"/>
              <a:gd name="connsiteY2" fmla="*/ 4601 h 5299"/>
              <a:gd name="connsiteX3" fmla="*/ 1279 w 5788"/>
              <a:gd name="connsiteY3" fmla="*/ 4739 h 5299"/>
              <a:gd name="connsiteX4" fmla="*/ 751 w 5788"/>
              <a:gd name="connsiteY4" fmla="*/ 1855 h 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" h="5300">
                <a:moveTo>
                  <a:pt x="751" y="1855"/>
                </a:moveTo>
                <a:cubicBezTo>
                  <a:pt x="220" y="262"/>
                  <a:pt x="2366" y="-961"/>
                  <a:pt x="4558" y="1046"/>
                </a:cubicBezTo>
                <a:cubicBezTo>
                  <a:pt x="5318" y="1564"/>
                  <a:pt x="6885" y="3770"/>
                  <a:pt x="4581" y="4601"/>
                </a:cubicBezTo>
                <a:cubicBezTo>
                  <a:pt x="3640" y="4601"/>
                  <a:pt x="3660" y="6077"/>
                  <a:pt x="1279" y="4739"/>
                </a:cubicBezTo>
                <a:cubicBezTo>
                  <a:pt x="106" y="4116"/>
                  <a:pt x="-634" y="2927"/>
                  <a:pt x="751" y="18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schemeClr val="bg2">
                <a:lumMod val="90000"/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6555" y="2988338"/>
            <a:ext cx="285750" cy="30765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="" xmlns:a16="http://schemas.microsoft.com/office/drawing/2014/main" id="{D47A2469-5AC7-45A2-B116-6C64FD8836F5}"/>
              </a:ext>
            </a:extLst>
          </p:cNvPr>
          <p:cNvSpPr txBox="1"/>
          <p:nvPr/>
        </p:nvSpPr>
        <p:spPr>
          <a:xfrm>
            <a:off x="2780997" y="1690741"/>
            <a:ext cx="3582007" cy="1762019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algn="ctr" defTabSz="342794"/>
            <a:r>
              <a:rPr lang="en-US" altLang="zh-CN" sz="5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altLang="zh-CN" sz="5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altLang="zh-CN" sz="5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altLang="zh-CN" sz="5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zh-CN" altLang="en-US" sz="5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2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478</Words>
  <Application>Microsoft Office PowerPoint</Application>
  <PresentationFormat>On-screen Show (16:9)</PresentationFormat>
  <Paragraphs>81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13</cp:revision>
  <dcterms:created xsi:type="dcterms:W3CDTF">2021-11-18T14:30:32Z</dcterms:created>
  <dcterms:modified xsi:type="dcterms:W3CDTF">2021-11-18T16:46:24Z</dcterms:modified>
</cp:coreProperties>
</file>