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9" r:id="rId4"/>
  </p:sldMasterIdLst>
  <p:notesMasterIdLst>
    <p:notesMasterId r:id="rId12"/>
  </p:notesMasterIdLst>
  <p:sldIdLst>
    <p:sldId id="293" r:id="rId5"/>
    <p:sldId id="386" r:id="rId6"/>
    <p:sldId id="387" r:id="rId7"/>
    <p:sldId id="329" r:id="rId8"/>
    <p:sldId id="388" r:id="rId9"/>
    <p:sldId id="389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A5A0C-FD69-4D06-BAE0-3FC079BC36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A3BD-14B4-46B4-8077-8D6EE061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8C4AA610-EC89-422B-8705-B2D46282556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24321533-0FA9-46F0-BCFE-72B778CA55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A2EC0A99-9B0B-48C5-A90B-752C5105F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087C8-5539-49B7-9B5A-E3DAFE878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2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E6812-C3FA-4C34-8115-6EA8F1E86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0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sv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sv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svg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0.svg"/><Relationship Id="rId7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3.svg"/><Relationship Id="rId7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7.svg"/><Relationship Id="rId7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svg"/><Relationship Id="rId7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sv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8.sv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sv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39.png"/><Relationship Id="rId9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2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991F-0E0E-4C4C-8622-B358786F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E328-3DA6-4A72-A9DB-9AEEA1F4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4F52-C2AD-4FDA-8CDF-261CEB2B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70CFFD-C843-4F56-B379-C3DBB5DD752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329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71FAB-BB64-4241-8FE1-DAA29EF5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17FB1-53E5-451C-94F9-1F934328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4A6A2-242E-46AF-8824-E626D10C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1CF75B-629F-48E5-AB9E-ECFE3E96647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842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3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1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3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0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8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43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9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4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48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B067A-454E-42A0-BC92-68A3A356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C8B7-1597-4600-9BE8-67F9B47E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F372-0C30-4EAF-B41C-307A2B17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A06013-BA84-4F94-B9E5-DEEDCC3EEED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96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6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6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7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32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2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5" t="79862"/>
          <a:stretch/>
        </p:blipFill>
        <p:spPr>
          <a:xfrm flipV="1">
            <a:off x="-1" y="4803494"/>
            <a:ext cx="9051403" cy="205450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B08C937-B742-4086-9481-EE1463696C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42">
            <a:off x="10913990" y="4020986"/>
            <a:ext cx="1535425" cy="26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82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DE943090-166D-4EE1-90C5-FF44532EB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000" b="32571"/>
          <a:stretch/>
        </p:blipFill>
        <p:spPr>
          <a:xfrm>
            <a:off x="6348921" y="603115"/>
            <a:ext cx="5843079" cy="62548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B126D6D-FF22-465E-AED5-A37A683BC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375">
            <a:off x="6918359" y="793220"/>
            <a:ext cx="1967993" cy="4988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A05B1B-563A-402A-BBF1-CDE192B0F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502">
            <a:off x="521761" y="5840700"/>
            <a:ext cx="960935" cy="51968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7D9254F-3FF9-499C-AB40-B194B8D837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3538">
            <a:off x="6476591" y="5029858"/>
            <a:ext cx="1149620" cy="146527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C776EF3-41A3-44C5-9041-A45449C40D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42">
            <a:off x="10596030" y="4282216"/>
            <a:ext cx="1535425" cy="263048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5B81DD6-D7F3-4E3D-A0D4-B6F7A6885C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15">
            <a:off x="10341714" y="170280"/>
            <a:ext cx="1313295" cy="169130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60EBB8E-6135-481D-89F2-F034E835FD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07">
            <a:off x="430321" y="637930"/>
            <a:ext cx="1143812" cy="6795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FD81863-A212-43EE-BFF3-60644C87E48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50" y="436480"/>
            <a:ext cx="685875" cy="14380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44A78FD-0E9A-4636-9CF6-99E883C8408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30" y="6108970"/>
            <a:ext cx="1085054" cy="56446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2885705-57C6-4258-B226-CE7EA0D2C3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701">
            <a:off x="1436878" y="-281622"/>
            <a:ext cx="1480669" cy="879713"/>
          </a:xfrm>
          <a:prstGeom prst="rect">
            <a:avLst/>
          </a:prstGeom>
        </p:spPr>
      </p:pic>
      <p:sp>
        <p:nvSpPr>
          <p:cNvPr id="28" name="그림 개체 틀 12">
            <a:extLst>
              <a:ext uri="{FF2B5EF4-FFF2-40B4-BE49-F238E27FC236}">
                <a16:creationId xmlns:a16="http://schemas.microsoft.com/office/drawing/2014/main" id="{E3A0CB55-9A70-426F-A48B-F3F4E9A50C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5607" y="1428751"/>
            <a:ext cx="4000509" cy="40004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50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>
            <a:off x="0" y="377190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 flipH="1">
            <a:off x="4193738" y="0"/>
            <a:ext cx="7998262" cy="13810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54F8090-8A7D-4482-A46E-2ABBA096C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456">
            <a:off x="-67504" y="5984998"/>
            <a:ext cx="2322622" cy="6741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46CC49C-4E71-4E6D-AF68-AAE27E18E49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9" y="5817426"/>
            <a:ext cx="1383442" cy="100932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29BE2C3-526B-4B86-9632-F0009FB0E8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100">
            <a:off x="10206956" y="410813"/>
            <a:ext cx="1605571" cy="7209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260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flipH="1" flipV="1">
            <a:off x="-1" y="-1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>
            <a:off x="7237237" y="3175001"/>
            <a:ext cx="4954763" cy="3683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2EF182-12ED-4C90-B9E2-FFC299C02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40">
            <a:off x="193206" y="291999"/>
            <a:ext cx="1730277" cy="10132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A56C016-9815-4318-829A-270B255255D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682100" y="4378359"/>
            <a:ext cx="1397882" cy="76758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A906EAF-D8F0-45E2-A59C-5D754DDD3C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250">
            <a:off x="9611423" y="5649487"/>
            <a:ext cx="2400563" cy="11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4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795D90-2DDE-45F3-A1D5-DB0D463D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DE720-4803-46F4-8773-73885C92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7D7EE-7F99-41E6-9075-49DDFEF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C61BE4-998D-4013-83A7-AF860853E48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891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EF59277-09DA-4323-B7B1-D098E4BEB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" b="50855"/>
          <a:stretch/>
        </p:blipFill>
        <p:spPr>
          <a:xfrm flipV="1">
            <a:off x="5971892" y="0"/>
            <a:ext cx="6220108" cy="3370347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1705E41-12C7-4B03-B707-6115CC12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97" r="1" b="56001"/>
          <a:stretch/>
        </p:blipFill>
        <p:spPr>
          <a:xfrm>
            <a:off x="0" y="3840521"/>
            <a:ext cx="5441494" cy="30174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CC6926C-D0EC-4DF5-8120-452258FB7C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" y="6108970"/>
            <a:ext cx="1391898" cy="7490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8831D01-7A8D-4482-B82C-6A4114A1D2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7" y="5501035"/>
            <a:ext cx="1617263" cy="121587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E548276-BF20-4C0A-8620-3B461E409EE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60" y="156148"/>
            <a:ext cx="1500352" cy="148866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2731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>
            <a:off x="9011199" y="348765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flipH="1" flipV="1">
            <a:off x="-1" y="-1"/>
            <a:ext cx="3320684" cy="46736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A2EEF4F-0E96-48BD-9CC5-F2BB6ED29A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25">
            <a:off x="-76831" y="6078716"/>
            <a:ext cx="2310932" cy="4247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71B4392-DCC4-4ED3-96AC-518A85AC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375">
            <a:off x="1206949" y="786476"/>
            <a:ext cx="1967993" cy="49881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F036AC0-F847-4793-9E44-C19414759D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519072" y="206508"/>
            <a:ext cx="1220323" cy="670088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6517309C-3786-4763-BDF0-5E5D3E1337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12" y="5761001"/>
            <a:ext cx="1445793" cy="752124"/>
          </a:xfrm>
          <a:prstGeom prst="rect">
            <a:avLst/>
          </a:prstGeom>
        </p:spPr>
      </p:pic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4CFB4CF8-CDA7-4AF7-AB19-928ECF44AF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130" y="1155123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B5A91FB7-85DA-47D0-8B06-EB4E241A8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6630" y="1155123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5840E7CC-F2A4-4973-B115-E6243D185D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130" y="3726667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957CF400-A8FD-49B4-9BDC-166AC28A09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6630" y="3726667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05E3EB6D-C110-41E2-99D4-0AAC197E1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862"/>
          <a:stretch/>
        </p:blipFill>
        <p:spPr>
          <a:xfrm flipH="1">
            <a:off x="3462867" y="0"/>
            <a:ext cx="5266266" cy="861462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E3656C86-3BDE-47DC-9744-F195B414E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862"/>
          <a:stretch/>
        </p:blipFill>
        <p:spPr>
          <a:xfrm flipV="1">
            <a:off x="1874619" y="5476925"/>
            <a:ext cx="8442762" cy="13810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3A33277-A190-4493-9505-9169441C2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717">
            <a:off x="176367" y="287937"/>
            <a:ext cx="1854980" cy="132888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5CD4BE4-BDBA-4D25-ACE2-EF0B784DE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25">
            <a:off x="260096" y="6293085"/>
            <a:ext cx="2310932" cy="4247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205ABC-9A3D-40FA-9862-4F91A21309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563">
            <a:off x="10391872" y="5818088"/>
            <a:ext cx="1605571" cy="7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 flipH="1">
            <a:off x="6920264" y="377190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>
            <a:off x="0" y="0"/>
            <a:ext cx="7998262" cy="1381075"/>
          </a:xfrm>
          <a:prstGeom prst="rect">
            <a:avLst/>
          </a:prstGeom>
        </p:spPr>
      </p:pic>
      <p:sp>
        <p:nvSpPr>
          <p:cNvPr id="9" name="그림 개체 틀 12">
            <a:extLst>
              <a:ext uri="{FF2B5EF4-FFF2-40B4-BE49-F238E27FC236}">
                <a16:creationId xmlns:a16="http://schemas.microsoft.com/office/drawing/2014/main" id="{089BB3C9-9425-4934-8523-5A03ABE52A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893" y="689690"/>
            <a:ext cx="4441037" cy="5478620"/>
          </a:xfrm>
          <a:prstGeom prst="roundRect">
            <a:avLst>
              <a:gd name="adj" fmla="val 250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9226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612B4AE-6F13-4A5B-8B6B-239931929A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3384">
            <a:off x="4480873" y="5356869"/>
            <a:ext cx="2175460" cy="12750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A7468E8-ED1A-4DD0-9C7A-D042F3921B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625" flipH="1">
            <a:off x="10340941" y="591257"/>
            <a:ext cx="1967993" cy="4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3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5400000" flipH="1" flipV="1">
            <a:off x="8638568" y="-365731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H="1">
            <a:off x="-1" y="3175001"/>
            <a:ext cx="4954763" cy="3683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0434BFEF-9A6D-4ACA-B211-0E5864E14D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502">
            <a:off x="10335669" y="248424"/>
            <a:ext cx="1527631" cy="826168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7954A290-EFDC-4D93-81C8-2421B9EE7F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07">
            <a:off x="-15307" y="5660539"/>
            <a:ext cx="1593880" cy="946975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45F51591-7153-44C5-BB70-B7C97A1A68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3384">
            <a:off x="9675021" y="5522947"/>
            <a:ext cx="2579826" cy="15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EF59277-09DA-4323-B7B1-D098E4BEB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" b="50855"/>
          <a:stretch/>
        </p:blipFill>
        <p:spPr>
          <a:xfrm flipH="1">
            <a:off x="0" y="3487653"/>
            <a:ext cx="6220108" cy="3370347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1705E41-12C7-4B03-B707-6115CC12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97" r="1" b="56001"/>
          <a:stretch/>
        </p:blipFill>
        <p:spPr>
          <a:xfrm flipH="1" flipV="1">
            <a:off x="6750506" y="0"/>
            <a:ext cx="5441494" cy="301747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72BC76A-2520-40AE-9F7A-1915DC7FD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40">
            <a:off x="-199871" y="5350844"/>
            <a:ext cx="1730277" cy="10132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2737663-F1E1-4656-B9AD-FC80A1D6D4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437" flipH="1">
            <a:off x="213140" y="669709"/>
            <a:ext cx="1605571" cy="7209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CA6CFF0-C3E5-4598-9EA0-8BBAD54B2A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456">
            <a:off x="10293728" y="822213"/>
            <a:ext cx="2322622" cy="67418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06FA646-AF09-4059-9997-0067870DC0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15">
            <a:off x="10291853" y="4878798"/>
            <a:ext cx="1313295" cy="169130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5396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>
            <a:off x="9011199" y="348765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rot="16200000" flipV="1">
            <a:off x="676459" y="-676457"/>
            <a:ext cx="3320684" cy="46736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F700D79-D0E3-4DF4-9727-DDDC2B2C93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oundRect">
            <a:avLst>
              <a:gd name="adj" fmla="val 387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9226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1DD9630-7CE0-4719-BA02-F0E3F202F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44">
            <a:off x="-304364" y="5695754"/>
            <a:ext cx="1699099" cy="92749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08B0387-89EC-458F-9A79-D821141CCB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5" y="3277866"/>
            <a:ext cx="685875" cy="1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 flipH="1" flipV="1">
            <a:off x="6920264" y="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 flipV="1">
            <a:off x="0" y="5476925"/>
            <a:ext cx="7998262" cy="13810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F70B2D4-FD82-4209-909E-B5EC3285F0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9" y="5423131"/>
            <a:ext cx="1500352" cy="148866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98FC43E-3F14-409B-9D84-0B3268F05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250">
            <a:off x="-719876" y="401593"/>
            <a:ext cx="2400563" cy="11379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348ED8C-6728-4BAB-B4F5-BB35C7FE0A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701">
            <a:off x="10317444" y="143083"/>
            <a:ext cx="1593880" cy="9469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5740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16200000" flipH="1">
            <a:off x="8638568" y="3304570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H="1" flipV="1">
            <a:off x="-1" y="1"/>
            <a:ext cx="4954763" cy="3683000"/>
          </a:xfrm>
          <a:prstGeom prst="rect">
            <a:avLst/>
          </a:prstGeom>
        </p:spPr>
      </p:pic>
      <p:sp>
        <p:nvSpPr>
          <p:cNvPr id="26" name="그림 개체 틀 2">
            <a:extLst>
              <a:ext uri="{FF2B5EF4-FFF2-40B4-BE49-F238E27FC236}">
                <a16:creationId xmlns:a16="http://schemas.microsoft.com/office/drawing/2014/main" id="{2F0E01A2-5DD7-4C07-8FCA-D60DDE5A36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529" y="1729473"/>
            <a:ext cx="4065962" cy="406828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7" name="그림 개체 틀 10">
            <a:extLst>
              <a:ext uri="{FF2B5EF4-FFF2-40B4-BE49-F238E27FC236}">
                <a16:creationId xmlns:a16="http://schemas.microsoft.com/office/drawing/2014/main" id="{3943C1C2-BA3E-4B8F-A8E1-04B59471FA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59020" y="1729473"/>
            <a:ext cx="2032981" cy="4068286"/>
          </a:xfrm>
          <a:custGeom>
            <a:avLst/>
            <a:gdLst>
              <a:gd name="connsiteX0" fmla="*/ 2032981 w 2032981"/>
              <a:gd name="connsiteY0" fmla="*/ 0 h 4068286"/>
              <a:gd name="connsiteX1" fmla="*/ 2032981 w 2032981"/>
              <a:gd name="connsiteY1" fmla="*/ 4068286 h 4068286"/>
              <a:gd name="connsiteX2" fmla="*/ 0 w 2032981"/>
              <a:gd name="connsiteY2" fmla="*/ 2034143 h 4068286"/>
              <a:gd name="connsiteX3" fmla="*/ 2032981 w 2032981"/>
              <a:gd name="connsiteY3" fmla="*/ 0 h 4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81" h="4068286">
                <a:moveTo>
                  <a:pt x="2032981" y="0"/>
                </a:moveTo>
                <a:lnTo>
                  <a:pt x="2032981" y="4068286"/>
                </a:lnTo>
                <a:cubicBezTo>
                  <a:pt x="910197" y="4068286"/>
                  <a:pt x="0" y="3157569"/>
                  <a:pt x="0" y="2034143"/>
                </a:cubicBezTo>
                <a:cubicBezTo>
                  <a:pt x="0" y="910717"/>
                  <a:pt x="910197" y="0"/>
                  <a:pt x="2032981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720000" anchor="ctr" anchorCtr="1">
            <a:noAutofit/>
          </a:bodyPr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9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EF59277-09DA-4323-B7B1-D098E4BEB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" b="50855"/>
          <a:stretch/>
        </p:blipFill>
        <p:spPr>
          <a:xfrm flipH="1" flipV="1">
            <a:off x="0" y="0"/>
            <a:ext cx="6220108" cy="3370347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1705E41-12C7-4B03-B707-6115CC12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97" r="1" b="56001"/>
          <a:stretch/>
        </p:blipFill>
        <p:spPr>
          <a:xfrm flipH="1">
            <a:off x="6750506" y="3840521"/>
            <a:ext cx="5441494" cy="3017479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98DD410C-B90D-4423-9244-DD9866F11B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371" y="1106905"/>
            <a:ext cx="3066260" cy="4644190"/>
          </a:xfrm>
          <a:prstGeom prst="roundRect">
            <a:avLst>
              <a:gd name="adj" fmla="val 356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FF7B1D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7DBA6060-264E-4942-BD12-C56CF40DA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0764" y="1106905"/>
            <a:ext cx="3066260" cy="4644190"/>
          </a:xfrm>
          <a:prstGeom prst="roundRect">
            <a:avLst>
              <a:gd name="adj" fmla="val 356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FF7B1D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CFB9059-A2C9-417E-9A28-B16A7E5D95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" y="5868157"/>
            <a:ext cx="1839393" cy="9898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0364CD6-E75C-4B3A-A326-F761DA793E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9" y="5696613"/>
            <a:ext cx="1617263" cy="12158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9D0B49E-4F16-4F9A-B514-5DC7F022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100">
            <a:off x="10881044" y="-120942"/>
            <a:ext cx="1605571" cy="720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050397" y="-625845"/>
            <a:ext cx="2375937" cy="245147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5860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BED059-626E-4F41-9679-192C8E58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2A4ECD-719F-4BEB-958A-70F0C6BA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0D47BA-2649-4778-9C38-9EC7D41E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172D57-9822-404F-840B-268A1EC9B44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50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 rot="5400000" flipH="1" flipV="1">
            <a:off x="8916426" y="-9477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rot="5400000">
            <a:off x="676458" y="2860858"/>
            <a:ext cx="3320684" cy="46736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8887833-CF35-4AC4-841A-D91F1AFDF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3384">
            <a:off x="9830539" y="5377808"/>
            <a:ext cx="2579826" cy="151204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EADBAEE-D79F-4E91-B2F1-749D4DDB7F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07">
            <a:off x="140890" y="5688392"/>
            <a:ext cx="1593880" cy="946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90C91E96-9A66-4E5C-89F3-F2ECED47B7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701">
            <a:off x="10566802" y="442654"/>
            <a:ext cx="1593880" cy="946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050397" y="-625845"/>
            <a:ext cx="2375937" cy="24514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982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 flipH="1" flipV="1">
            <a:off x="6920264" y="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 flipV="1">
            <a:off x="0" y="5476925"/>
            <a:ext cx="7998262" cy="1381075"/>
          </a:xfrm>
          <a:prstGeom prst="rect">
            <a:avLst/>
          </a:prstGeom>
        </p:spPr>
      </p:pic>
      <p:sp>
        <p:nvSpPr>
          <p:cNvPr id="6" name="그림 개체 틀 11">
            <a:extLst>
              <a:ext uri="{FF2B5EF4-FFF2-40B4-BE49-F238E27FC236}">
                <a16:creationId xmlns:a16="http://schemas.microsoft.com/office/drawing/2014/main" id="{2B1F6704-853F-4673-87B1-DF603C6922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72601E9-95D5-4B50-8B04-AD8F3D52D1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502">
            <a:off x="34516" y="5640205"/>
            <a:ext cx="1527631" cy="82616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B08C937-B742-4086-9481-EE1463696C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42">
            <a:off x="4940946" y="4682657"/>
            <a:ext cx="1535425" cy="263048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3A2299E-0F89-45DC-8596-A2ED1DC3BD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329594" y="384928"/>
            <a:ext cx="1745863" cy="95866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6187F1E-3FDC-44DB-837F-F600360A41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65" y="105050"/>
            <a:ext cx="685875" cy="143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2615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>
            <a:off x="9011199" y="348765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flipH="1" flipV="1">
            <a:off x="-1" y="-1"/>
            <a:ext cx="3320684" cy="4673600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83E222B6-8BD4-4430-A18A-A5A1C99790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293BA48-350C-4920-9344-B38737AFB9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717">
            <a:off x="10034565" y="344886"/>
            <a:ext cx="1854980" cy="132888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E751149-2B4A-457B-8903-D9E1094EFC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17" y="5620983"/>
            <a:ext cx="1839393" cy="98984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0145731-9AB3-4BC5-8445-9E2ED673A3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15">
            <a:off x="-174250" y="5046173"/>
            <a:ext cx="1313295" cy="169130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BE33180-3090-4557-9DDF-11C13AC431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05" y="0"/>
            <a:ext cx="1383442" cy="100932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7E1F9AD-379D-4DE9-8062-A31F1EBE4D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10" y="5172826"/>
            <a:ext cx="685875" cy="1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5400000" flipH="1" flipV="1">
            <a:off x="8638568" y="-365731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H="1">
            <a:off x="-1" y="3175001"/>
            <a:ext cx="4954763" cy="3683000"/>
          </a:xfrm>
          <a:prstGeom prst="rect">
            <a:avLst/>
          </a:prstGeom>
        </p:spPr>
      </p:pic>
      <p:sp>
        <p:nvSpPr>
          <p:cNvPr id="6" name="그림 개체 틀 8">
            <a:extLst>
              <a:ext uri="{FF2B5EF4-FFF2-40B4-BE49-F238E27FC236}">
                <a16:creationId xmlns:a16="http://schemas.microsoft.com/office/drawing/2014/main" id="{E998CEC6-83EB-41A0-A5EE-0DF2742332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D1C05B0-CC11-4104-81ED-00B2901190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25">
            <a:off x="10089294" y="6010433"/>
            <a:ext cx="2310932" cy="4247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9762573-FCEC-40F7-9442-B05FC473EF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44">
            <a:off x="7338232" y="4341533"/>
            <a:ext cx="1699099" cy="9274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000ABB3-6931-4F70-945D-1CA4666DF0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563">
            <a:off x="74492" y="669708"/>
            <a:ext cx="1605571" cy="72094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54B974C-3F78-4F54-913E-AB74FDAEAE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7566">
            <a:off x="10874125" y="221227"/>
            <a:ext cx="1149620" cy="146527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5A9201D-72B6-4095-AA51-0D5F6B36D6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7" y="278058"/>
            <a:ext cx="1445793" cy="75212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37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5400000">
            <a:off x="365730" y="3304570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V="1">
            <a:off x="7237236" y="1"/>
            <a:ext cx="4954763" cy="3683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4424DAAE-32D3-4C2B-9F83-942A46F9DE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501" y="698500"/>
            <a:ext cx="4064000" cy="5461000"/>
          </a:xfrm>
          <a:prstGeom prst="roundRect">
            <a:avLst>
              <a:gd name="adj" fmla="val 2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44D11F-64E5-4BEE-B3DF-097805504A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40" flipH="1" flipV="1">
            <a:off x="-210969" y="-454956"/>
            <a:ext cx="1730277" cy="10132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5661315-56F7-46D3-B3C4-DD908F11AB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375">
            <a:off x="9322751" y="6629247"/>
            <a:ext cx="1967993" cy="49881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4208BB9-656D-48E8-B8F1-1A5708E031C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456">
            <a:off x="10938383" y="591618"/>
            <a:ext cx="2322622" cy="67418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851B69F-31CF-4F8B-94B8-7D21D5B993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70" y="266717"/>
            <a:ext cx="1445793" cy="75212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867D461-EB51-4311-861E-663F829AEC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100">
            <a:off x="4066894" y="6220731"/>
            <a:ext cx="1605571" cy="72094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8AEA330-0FFB-45C8-9DF2-DC6AA8E769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625" flipH="1">
            <a:off x="10885574" y="5960095"/>
            <a:ext cx="1967993" cy="498818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339D3E2E-5859-490F-9AD4-3738AFA342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72699" y="698500"/>
            <a:ext cx="1320801" cy="5461000"/>
          </a:xfrm>
          <a:prstGeom prst="roundRect">
            <a:avLst>
              <a:gd name="adj" fmla="val 6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305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3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0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93F054-DCF1-4C58-8345-34BE917B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CC1655-9FFD-4281-8541-14C07761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CFBAD8-ED5D-406C-9916-E2D840B7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B38BC-CCB3-4C11-B931-D6B67157D00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909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D3F481-CC87-4439-8835-4782782C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D9A811-E593-493D-9313-E23394D1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0A51A4-D9C0-4CDE-825E-48FC424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C3D9F-8A45-4649-9B16-E139BF3767A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708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D818DB-95CB-41BD-8815-D9381A83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65DC68-EAFD-4D4A-9E90-D422D651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90E158-50C0-43DD-BC52-9F19497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FD55BC-EAD8-4C19-92A6-47E6DBD6583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62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61E11-6686-4199-A266-9F292297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D82D25-2AEF-4FE3-B84E-45851A4E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D7D6FB-CD46-4959-B0DA-E137802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7F916E-5FEB-44AE-8474-3869DDF8337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300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47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6FB70F1-5841-2384-F407-10819C1578A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A5596-BC81-8A36-FE53-FDBAA827AE17}"/>
              </a:ext>
            </a:extLst>
          </p:cNvPr>
          <p:cNvGrpSpPr/>
          <p:nvPr userDrawn="1"/>
        </p:nvGrpSpPr>
        <p:grpSpPr>
          <a:xfrm>
            <a:off x="-3301884" y="348775"/>
            <a:ext cx="3858439" cy="2193351"/>
            <a:chOff x="5519825" y="2343130"/>
            <a:chExt cx="3958661" cy="25431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4D6917-7A3D-0814-79C8-1E2414098755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543116"/>
              <a:chOff x="6278216" y="1917262"/>
              <a:chExt cx="4339742" cy="297641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B872059-AEF2-5D55-DFC2-7D14E5C6923F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A240FC-EA5D-F898-5BCC-35D2BA4CB9A6}"/>
                  </a:ext>
                </a:extLst>
              </p:cNvPr>
              <p:cNvSpPr txBox="1"/>
              <p:nvPr userDrawn="1"/>
            </p:nvSpPr>
            <p:spPr>
              <a:xfrm>
                <a:off x="7055892" y="4133716"/>
                <a:ext cx="3562066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82CB90-9FDC-B27E-43D3-B44D6160FBB0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33B8C0-72FB-E093-21EE-EE6DCB530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5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7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2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4"/>
          <a:stretch/>
        </p:blipFill>
        <p:spPr>
          <a:xfrm rot="21373043">
            <a:off x="-129807" y="2783134"/>
            <a:ext cx="3324947" cy="2534438"/>
          </a:xfrm>
          <a:prstGeom prst="rect">
            <a:avLst/>
          </a:prstGeom>
        </p:spPr>
      </p:pic>
      <p:grpSp>
        <p:nvGrpSpPr>
          <p:cNvPr id="13" name="组合 11"/>
          <p:cNvGrpSpPr/>
          <p:nvPr/>
        </p:nvGrpSpPr>
        <p:grpSpPr>
          <a:xfrm>
            <a:off x="3846746" y="155687"/>
            <a:ext cx="4406172" cy="1051298"/>
            <a:chOff x="2959806" y="1229077"/>
            <a:chExt cx="5725692" cy="1250478"/>
          </a:xfrm>
        </p:grpSpPr>
        <p:pic>
          <p:nvPicPr>
            <p:cNvPr id="14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9806" y="1229077"/>
              <a:ext cx="1354683" cy="1250478"/>
            </a:xfrm>
            <a:prstGeom prst="rect">
              <a:avLst/>
            </a:prstGeom>
          </p:spPr>
        </p:pic>
        <p:pic>
          <p:nvPicPr>
            <p:cNvPr id="15" name="图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30815" y="1229077"/>
              <a:ext cx="1354683" cy="1250478"/>
            </a:xfrm>
            <a:prstGeom prst="rect">
              <a:avLst/>
            </a:prstGeom>
          </p:spPr>
        </p:pic>
      </p:grpSp>
      <p:pic>
        <p:nvPicPr>
          <p:cNvPr id="4100" name="Picture 4" descr="Road Asphalt, Woodland Road, angle, tex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9"/>
          <a:stretch/>
        </p:blipFill>
        <p:spPr bwMode="auto">
          <a:xfrm>
            <a:off x="0" y="6088241"/>
            <a:ext cx="12221773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6EDC2-6405-BB83-F24A-4B296CADA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17" y="1311309"/>
            <a:ext cx="10649599" cy="243201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E0AE0D-3C30-544E-6499-C442A70C9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375" y="133648"/>
            <a:ext cx="1885652" cy="18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-0.00857 L -0.04531 -0.08519 C -0.06002 -0.10139 -0.06797 -0.12546 -0.06797 -0.1507 C -0.06797 -0.17917 -0.06002 -0.20162 -0.04531 -0.21782 L 0.02057 -0.29398 " pathEditMode="relative" rAng="0" ptsTypes="AAAAA">
                                      <p:cBhvr>
                                        <p:cTn id="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51D1E450-F8E2-4F63-9FC5-6DC5E6C1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25" y="21259"/>
            <a:ext cx="609190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0">
            <a:extLst>
              <a:ext uri="{FF2B5EF4-FFF2-40B4-BE49-F238E27FC236}">
                <a16:creationId xmlns:a16="http://schemas.microsoft.com/office/drawing/2014/main" id="{5C65158B-9D12-4233-AB8E-DDEAD42B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" y="3031"/>
            <a:ext cx="609190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AFC4BA8-948E-4A48-8327-90008C3C4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" y="251138"/>
            <a:ext cx="10496688" cy="41032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13324E-1B30-43BA-43E6-E007C3A43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758" y="1665648"/>
            <a:ext cx="854733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5438" y="350838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29" y="-14947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6312" y="24947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4FACE3-51FE-493C-9999-7B8922D28127}"/>
              </a:ext>
            </a:extLst>
          </p:cNvPr>
          <p:cNvSpPr txBox="1"/>
          <p:nvPr/>
        </p:nvSpPr>
        <p:spPr>
          <a:xfrm rot="10800000" flipV="1">
            <a:off x="1242262" y="1378769"/>
            <a:ext cx="10738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THƠ VIẾT VỀ TRẺ EM</a:t>
            </a:r>
            <a:endParaRPr kumimoji="0" lang="vi-VN" sz="7200" b="1" i="1" u="none" strike="noStrike" kern="1200" cap="none" spc="0" normalizeH="0" baseline="0" noProof="0" dirty="0">
              <a:ln>
                <a:noFill/>
              </a:ln>
              <a:solidFill>
                <a:srgbClr val="B001B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4AB8135E-A9C1-7611-1DDF-CE0BF488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1" y="3712845"/>
            <a:ext cx="850477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5438" y="350838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1" y="1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1573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5460A-65F2-3222-38FA-5393FF8D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971804"/>
            <a:ext cx="8672512" cy="52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2422" y="350837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1" y="1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1573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67F408-71B4-4785-A6E5-4869FC4A1170}"/>
              </a:ext>
            </a:extLst>
          </p:cNvPr>
          <p:cNvSpPr txBox="1"/>
          <p:nvPr/>
        </p:nvSpPr>
        <p:spPr>
          <a:xfrm>
            <a:off x="2152650" y="686530"/>
            <a:ext cx="821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CBA66-F840-4FC4-3D87-01568409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1442038"/>
            <a:ext cx="3395662" cy="48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2422" y="350837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1" y="1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1573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67F408-71B4-4785-A6E5-4869FC4A1170}"/>
              </a:ext>
            </a:extLst>
          </p:cNvPr>
          <p:cNvSpPr txBox="1"/>
          <p:nvPr/>
        </p:nvSpPr>
        <p:spPr>
          <a:xfrm>
            <a:off x="1704976" y="687749"/>
            <a:ext cx="9172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Trao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đổi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48EE7-EE7A-439C-9C69-1DD40566C84C}"/>
              </a:ext>
            </a:extLst>
          </p:cNvPr>
          <p:cNvSpPr txBox="1"/>
          <p:nvPr/>
        </p:nvSpPr>
        <p:spPr>
          <a:xfrm>
            <a:off x="783478" y="2094419"/>
            <a:ext cx="5191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9A0780"/>
                </a:solidFill>
                <a:cs typeface="Arial" panose="020B0604020202020204" pitchFamily="34" charset="0"/>
              </a:rPr>
              <a:t>G: Em có thể đọc những câu thơ hoặc đoạn thơ em yêu thích và chia sẻ với bạn.</a:t>
            </a:r>
          </a:p>
          <a:p>
            <a:pPr lvl="0" algn="just"/>
            <a:r>
              <a:rPr lang="vi-VN" sz="2800" dirty="0">
                <a:solidFill>
                  <a:srgbClr val="9A0780"/>
                </a:solidFill>
                <a:cs typeface="Arial" panose="020B0604020202020204" pitchFamily="34" charset="0"/>
              </a:rPr>
              <a:t>– Tình cảm, cảm xúc của nhà thơ dối với trẻ em được thể hiện trong bài thơ.</a:t>
            </a:r>
          </a:p>
          <a:p>
            <a:pPr lvl="0" algn="just"/>
            <a:r>
              <a:rPr lang="vi-VN" sz="2800" dirty="0">
                <a:solidFill>
                  <a:srgbClr val="9A0780"/>
                </a:solidFill>
                <a:cs typeface="Arial" panose="020B0604020202020204" pitchFamily="34" charset="0"/>
              </a:rPr>
              <a:t>– Suy nghĩ, cảm xúc của em sau khi đọc bài thơ.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A078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13" name="Picture 4" descr="Children education">
            <a:extLst>
              <a:ext uri="{FF2B5EF4-FFF2-40B4-BE49-F238E27FC236}">
                <a16:creationId xmlns:a16="http://schemas.microsoft.com/office/drawing/2014/main" id="{9327CFDD-26A7-41C8-99EC-5610CFA2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92640" l="5112" r="93770">
                        <a14:foregroundMark x1="16134" y1="53553" x2="16294" y2="68020"/>
                        <a14:foregroundMark x1="35942" y1="53299" x2="41534" y2="47716"/>
                        <a14:foregroundMark x1="51278" y1="14213" x2="52875" y2="37563"/>
                        <a14:foregroundMark x1="86901" y1="50254" x2="87540" y2="74365"/>
                        <a14:foregroundMark x1="34026" y1="51269" x2="37859" y2="46954"/>
                        <a14:foregroundMark x1="18371" y1="72589" x2="21246" y2="81218"/>
                        <a14:foregroundMark x1="36901" y1="84010" x2="53035" y2="85279"/>
                        <a14:foregroundMark x1="64537" y1="82741" x2="70128" y2="81472"/>
                        <a14:foregroundMark x1="68690" y1="77411" x2="52396" y2="92640"/>
                        <a14:foregroundMark x1="5112" y1="68782" x2="10064" y2="71574"/>
                        <a14:foregroundMark x1="26518" y1="27919" x2="27796" y2="24873"/>
                        <a14:foregroundMark x1="27796" y1="24873" x2="31629" y2="27411"/>
                        <a14:foregroundMark x1="69329" y1="22589" x2="77796" y2="36548"/>
                        <a14:foregroundMark x1="83387" y1="47716" x2="84345" y2="57360"/>
                        <a14:foregroundMark x1="30192" y1="32487" x2="30671" y2="38832"/>
                        <a14:foregroundMark x1="50160" y1="11675" x2="57668" y2="14213"/>
                        <a14:foregroundMark x1="16933" y1="51523" x2="21406" y2="58883"/>
                        <a14:foregroundMark x1="84984" y1="47208" x2="88658" y2="46193"/>
                        <a14:foregroundMark x1="82428" y1="55584" x2="82907" y2="58629"/>
                        <a14:foregroundMark x1="93770" y1="50761" x2="93770" y2="48985"/>
                        <a14:foregroundMark x1="48403" y1="36802" x2="46166" y2="41371"/>
                        <a14:foregroundMark x1="44569" y1="37563" x2="44569" y2="39848"/>
                        <a14:foregroundMark x1="81629" y1="78426" x2="88818" y2="7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4" y="2562225"/>
            <a:ext cx="6359156" cy="40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18BAD8E1-EAA6-4C40-989C-5C62E7BEE159}"/>
              </a:ext>
            </a:extLst>
          </p:cNvPr>
          <p:cNvSpPr txBox="1"/>
          <p:nvPr/>
        </p:nvSpPr>
        <p:spPr>
          <a:xfrm>
            <a:off x="744279" y="1693986"/>
            <a:ext cx="108877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Tìm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đọc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câu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chuyện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hoặc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bài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báo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về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một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môn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thể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thao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hoặc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vận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động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viên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mà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em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yêu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3" name="组合 14"/>
          <p:cNvGrpSpPr/>
          <p:nvPr/>
        </p:nvGrpSpPr>
        <p:grpSpPr>
          <a:xfrm>
            <a:off x="1078764" y="861751"/>
            <a:ext cx="10034786" cy="0"/>
            <a:chOff x="1204233" y="894985"/>
            <a:chExt cx="9593942" cy="0"/>
          </a:xfrm>
        </p:grpSpPr>
        <p:cxnSp>
          <p:nvCxnSpPr>
            <p:cNvPr id="15" name="直接连接符 17"/>
            <p:cNvCxnSpPr/>
            <p:nvPr/>
          </p:nvCxnSpPr>
          <p:spPr>
            <a:xfrm>
              <a:off x="7720371" y="894985"/>
              <a:ext cx="3077804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8"/>
            <p:cNvCxnSpPr/>
            <p:nvPr/>
          </p:nvCxnSpPr>
          <p:spPr>
            <a:xfrm>
              <a:off x="1204233" y="894985"/>
              <a:ext cx="3135786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09" y="2977116"/>
            <a:ext cx="3880884" cy="3880884"/>
          </a:xfrm>
          <a:prstGeom prst="rect">
            <a:avLst/>
          </a:prstGeom>
        </p:spPr>
      </p:pic>
      <p:pic>
        <p:nvPicPr>
          <p:cNvPr id="18" name="그림 24">
            <a:extLst>
              <a:ext uri="{FF2B5EF4-FFF2-40B4-BE49-F238E27FC236}">
                <a16:creationId xmlns:a16="http://schemas.microsoft.com/office/drawing/2014/main" id="{03A2299E-0F89-45DC-8596-A2ED1DC3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329594" y="384928"/>
            <a:ext cx="1745863" cy="958666"/>
          </a:xfrm>
          <a:prstGeom prst="rect">
            <a:avLst/>
          </a:prstGeom>
        </p:spPr>
      </p:pic>
      <p:pic>
        <p:nvPicPr>
          <p:cNvPr id="19" name="그림 32">
            <a:extLst>
              <a:ext uri="{FF2B5EF4-FFF2-40B4-BE49-F238E27FC236}">
                <a16:creationId xmlns:a16="http://schemas.microsoft.com/office/drawing/2014/main" id="{D6187F1E-3FDC-44DB-837F-F600360A4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65" y="105050"/>
            <a:ext cx="685875" cy="143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65D8D-2483-CEC5-77EE-5BE008A8F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203" y="171185"/>
            <a:ext cx="482845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veat Brush - Montserrat Light">
      <a:majorFont>
        <a:latin typeface="Caveat Brush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EB9"/>
        </a:solidFill>
        <a:ln w="15875" cap="flat">
          <a:noFill/>
          <a:prstDash val="solid"/>
          <a:miter/>
        </a:ln>
        <a:effectLst>
          <a:outerShdw dist="88900" dir="2700000" algn="tl" rotWithShape="0">
            <a:srgbClr val="D63700"/>
          </a:outerShdw>
        </a:effectLst>
      </a:spPr>
      <a:bodyPr rtlCol="0" anchor="ctr"/>
      <a:lstStyle>
        <a:defPPr algn="ctr">
          <a:defRPr sz="2800" dirty="0" smtClean="0">
            <a:solidFill>
              <a:srgbClr val="922600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127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#9Slide07 HoneyCream</vt:lpstr>
      <vt:lpstr>Arial</vt:lpstr>
      <vt:lpstr>Calibri</vt:lpstr>
      <vt:lpstr>Calibri Light</vt:lpstr>
      <vt:lpstr>Cambria</vt:lpstr>
      <vt:lpstr>字魂95号-手刻宋</vt:lpstr>
      <vt:lpstr>默认设计模板</vt:lpstr>
      <vt:lpstr>1_Custom Design</vt:lpstr>
      <vt:lpstr>1_Tema de Office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Cúc Lê</cp:lastModifiedBy>
  <cp:revision>7</cp:revision>
  <dcterms:created xsi:type="dcterms:W3CDTF">2024-06-24T05:01:31Z</dcterms:created>
  <dcterms:modified xsi:type="dcterms:W3CDTF">2024-09-18T13:52:51Z</dcterms:modified>
</cp:coreProperties>
</file>