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  <p:sldMasterId id="2147483682" r:id="rId3"/>
    <p:sldMasterId id="2147483691" r:id="rId4"/>
    <p:sldMasterId id="2147483701" r:id="rId5"/>
  </p:sldMasterIdLst>
  <p:notesMasterIdLst>
    <p:notesMasterId r:id="rId13"/>
  </p:notesMasterIdLst>
  <p:sldIdLst>
    <p:sldId id="572" r:id="rId6"/>
    <p:sldId id="553" r:id="rId7"/>
    <p:sldId id="573" r:id="rId8"/>
    <p:sldId id="558" r:id="rId9"/>
    <p:sldId id="617" r:id="rId10"/>
    <p:sldId id="258" r:id="rId11"/>
    <p:sldId id="34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51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77BC4-5BE5-48B7-AA1E-1D6909F59299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F81C2D-1FF1-45A7-B323-7C1344206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165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844330-D65E-433C-A90B-DC730FD555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844330-D65E-433C-A90B-DC730FD555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844330-D65E-433C-A90B-DC730FD555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1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6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9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solidFill>
          <a:srgbClr val="50C2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4521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 xmlns=""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24526-AB47-4C7E-FD78-D48892ED8E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B5399C-3F0B-07D2-2747-478B1551AB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5848F-D25E-1DCE-7FCF-7F7DBDFCAD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DF9E1E-4D90-4E08-BFC8-D47F362788A0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03DF59-241A-2822-8356-3E79A738F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605A77-FEE7-5C22-C297-6FBD73AA1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28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26E34-CAEC-053C-B7FD-CCAB9AA77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6FC050-7260-008C-E700-EAAC61F98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6AD060-F42E-0679-9932-769DB5011E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DF9E1E-4D90-4E08-BFC8-D47F362788A0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23BC71-BA8D-54EC-4D2F-BD07B8F9F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73087-24D1-B375-A05D-7D22C9981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91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8EACC-348B-7643-3E64-CF1909C51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FCFB57-1230-65AD-EC40-A77DCD4154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91BD12-E915-650F-029B-69DFE026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DF9E1E-4D90-4E08-BFC8-D47F362788A0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B8926-2050-3C27-C9F2-600010F87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D613A-F99D-8B07-BEED-77AB87D07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31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71B7F-B41C-C586-196F-C5F6FC384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BB1CE-2A04-9D26-E77C-F1B9D830F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D0EF51-5509-6C05-3408-3FE344DE06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A95257-66E4-AC71-F88E-3E1D3F668A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DF9E1E-4D90-4E08-BFC8-D47F362788A0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D8CF3-5A36-BFFE-6E14-F87EDF7C4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2960BD-AA1B-D967-BD3E-D5C6C07D3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77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52408-A5DE-39EA-6B59-18E88FECB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CDF101-4308-974D-FDF2-2ED3AA348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1B7B0C-E059-E5C0-E57E-05654C0867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89A067-BDE3-CAB7-B049-F6FEB564CB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7A7191-EC28-BCBB-BCED-C8A39A9AB0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813714-5551-C875-7EB1-391B578A51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DF9E1E-4D90-4E08-BFC8-D47F362788A0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1F3CFF-D529-AD30-3382-068432B4F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6B8531-CC7B-2B79-811A-91822B4B8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50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9EFDA-5440-BF09-4AB7-0D0F5029D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10D25B-5E27-F326-8AFE-536DBEA88E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DF9E1E-4D90-4E08-BFC8-D47F362788A0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8835EE-6893-5111-9926-A5EADB47A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2FA077-3D71-683F-DF76-5D2D9DEB7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58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517707-2575-6493-A3C3-CFDA5E6056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DF9E1E-4D90-4E08-BFC8-D47F362788A0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39B067-692E-7E6A-DE10-0D0B07751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724EF4-7696-00AA-8C28-1B8677EB8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87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E18B4-D855-84AE-A083-F2AACD9EB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3C377-9154-1008-3B1F-E33C65F79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39D192-93A9-00F3-6421-E895B5791F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6AD307-66D3-6C49-338A-F21C4A3835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DF9E1E-4D90-4E08-BFC8-D47F362788A0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5BFC18-5610-B3CB-DC7E-3D35CA521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DB4676-826D-C8ED-7A61-B4741884B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89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FFC6B-8AA6-98FF-4BA9-BCFBD9242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EA64B3-4F5C-BCF3-2823-4B4337A6D6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C7E76A-15AE-E893-3902-77FD3330D4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F0FDDE-78C5-7B63-39E5-CC449D3D9B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DF9E1E-4D90-4E08-BFC8-D47F362788A0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4B82A9-08C7-900A-D5F6-451E1DC21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3E0C21-545E-CD78-B2EA-C1D01EC8A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41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FAEF5-210F-45A8-C14E-9AC08AC73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8CDBE6-9D73-A883-71A9-8D033AD0FD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99E93E-46F1-563B-9D63-4AD187FCCF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DF9E1E-4D90-4E08-BFC8-D47F362788A0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5FF5C9-BD55-EBB6-AF32-FAAE2A06F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24FE8-9083-DEA9-FC4F-9C1927E2F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62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rgbClr val="599C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草地6"/>
          <p:cNvPicPr>
            <a:picLocks noChangeAspect="1"/>
          </p:cNvPicPr>
          <p:nvPr userDrawn="1"/>
        </p:nvPicPr>
        <p:blipFill>
          <a:blip r:embed="rId2"/>
          <a:srcRect t="55599" b="21541"/>
          <a:stretch>
            <a:fillRect/>
          </a:stretch>
        </p:blipFill>
        <p:spPr>
          <a:xfrm>
            <a:off x="1" y="1"/>
            <a:ext cx="12191153" cy="2004060"/>
          </a:xfrm>
          <a:prstGeom prst="rect">
            <a:avLst/>
          </a:prstGeom>
        </p:spPr>
      </p:pic>
      <p:sp>
        <p:nvSpPr>
          <p:cNvPr id="3" name="对角圆角矩形 2"/>
          <p:cNvSpPr/>
          <p:nvPr userDrawn="1"/>
        </p:nvSpPr>
        <p:spPr>
          <a:xfrm>
            <a:off x="253220" y="444137"/>
            <a:ext cx="11692201" cy="6205192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42353540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 xmlns="">
      <p:transition spd="slow" advTm="3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38B8BC-ADAE-D764-D3B6-119180305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2A0ACD-5218-0FFD-6118-94E9672E3F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9327A-1107-B704-FB62-D6B4105C8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DF9E1E-4D90-4E08-BFC8-D47F362788A0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EE9FBA-DC2A-11F3-78A5-E33689874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163C1-D5CD-7A49-22F1-A855C347E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65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solidFill>
          <a:srgbClr val="50C2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96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 xmlns="">
      <p:transition spd="slow" advTm="3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rgbClr val="599C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草地6"/>
          <p:cNvPicPr>
            <a:picLocks noChangeAspect="1"/>
          </p:cNvPicPr>
          <p:nvPr userDrawn="1"/>
        </p:nvPicPr>
        <p:blipFill>
          <a:blip r:embed="rId2"/>
          <a:srcRect t="55599" b="21541"/>
          <a:stretch>
            <a:fillRect/>
          </a:stretch>
        </p:blipFill>
        <p:spPr>
          <a:xfrm>
            <a:off x="1" y="1"/>
            <a:ext cx="12191153" cy="2004060"/>
          </a:xfrm>
          <a:prstGeom prst="rect">
            <a:avLst/>
          </a:prstGeom>
        </p:spPr>
      </p:pic>
      <p:sp>
        <p:nvSpPr>
          <p:cNvPr id="3" name="对角圆角矩形 2"/>
          <p:cNvSpPr/>
          <p:nvPr userDrawn="1"/>
        </p:nvSpPr>
        <p:spPr>
          <a:xfrm>
            <a:off x="253220" y="444137"/>
            <a:ext cx="11692201" cy="6205192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38234055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 xmlns="">
      <p:transition spd="slow" advTm="3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bg>
      <p:bgPr>
        <a:solidFill>
          <a:srgbClr val="599C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草地6"/>
          <p:cNvPicPr>
            <a:picLocks noChangeAspect="1"/>
          </p:cNvPicPr>
          <p:nvPr userDrawn="1"/>
        </p:nvPicPr>
        <p:blipFill>
          <a:blip r:embed="rId2"/>
          <a:srcRect t="55599" b="21541"/>
          <a:stretch>
            <a:fillRect/>
          </a:stretch>
        </p:blipFill>
        <p:spPr>
          <a:xfrm>
            <a:off x="1" y="1"/>
            <a:ext cx="12191153" cy="2004060"/>
          </a:xfrm>
          <a:prstGeom prst="rect">
            <a:avLst/>
          </a:prstGeom>
        </p:spPr>
      </p:pic>
      <p:sp>
        <p:nvSpPr>
          <p:cNvPr id="4" name="对角圆角矩形 3"/>
          <p:cNvSpPr/>
          <p:nvPr userDrawn="1"/>
        </p:nvSpPr>
        <p:spPr>
          <a:xfrm>
            <a:off x="253220" y="326571"/>
            <a:ext cx="11692201" cy="6322758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22988764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 xmlns="">
      <p:transition spd="slow" advTm="3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bg>
      <p:bgPr>
        <a:solidFill>
          <a:srgbClr val="599C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草地6"/>
          <p:cNvPicPr>
            <a:picLocks noChangeAspect="1"/>
          </p:cNvPicPr>
          <p:nvPr userDrawn="1"/>
        </p:nvPicPr>
        <p:blipFill>
          <a:blip r:embed="rId2"/>
          <a:srcRect t="55599" b="21541"/>
          <a:stretch>
            <a:fillRect/>
          </a:stretch>
        </p:blipFill>
        <p:spPr>
          <a:xfrm>
            <a:off x="0" y="0"/>
            <a:ext cx="12191153" cy="2004060"/>
          </a:xfrm>
          <a:prstGeom prst="rect">
            <a:avLst/>
          </a:prstGeom>
        </p:spPr>
      </p:pic>
      <p:sp>
        <p:nvSpPr>
          <p:cNvPr id="4" name="对角圆角矩形 3"/>
          <p:cNvSpPr/>
          <p:nvPr userDrawn="1"/>
        </p:nvSpPr>
        <p:spPr>
          <a:xfrm>
            <a:off x="253220" y="235131"/>
            <a:ext cx="11692201" cy="6414198"/>
          </a:xfrm>
          <a:prstGeom prst="round2DiagRect">
            <a:avLst>
              <a:gd name="adj1" fmla="val 21555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42383505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 xmlns="">
      <p:transition spd="slow" advTm="3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节标题">
    <p:bg>
      <p:bgPr>
        <a:solidFill>
          <a:srgbClr val="599C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草地6"/>
          <p:cNvPicPr>
            <a:picLocks noChangeAspect="1"/>
          </p:cNvPicPr>
          <p:nvPr userDrawn="1"/>
        </p:nvPicPr>
        <p:blipFill>
          <a:blip r:embed="rId2"/>
          <a:srcRect t="55599" b="21541"/>
          <a:stretch>
            <a:fillRect/>
          </a:stretch>
        </p:blipFill>
        <p:spPr>
          <a:xfrm>
            <a:off x="1" y="1"/>
            <a:ext cx="12191153" cy="2004060"/>
          </a:xfrm>
          <a:prstGeom prst="rect">
            <a:avLst/>
          </a:prstGeom>
        </p:spPr>
      </p:pic>
      <p:sp>
        <p:nvSpPr>
          <p:cNvPr id="4" name="对角圆角矩形 3"/>
          <p:cNvSpPr/>
          <p:nvPr userDrawn="1"/>
        </p:nvSpPr>
        <p:spPr>
          <a:xfrm>
            <a:off x="253220" y="404949"/>
            <a:ext cx="11692201" cy="6244380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21046186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 xmlns="">
      <p:transition spd="slow" advTm="3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bg>
      <p:bgPr>
        <a:solidFill>
          <a:srgbClr val="599C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草地6"/>
          <p:cNvPicPr>
            <a:picLocks noChangeAspect="1"/>
          </p:cNvPicPr>
          <p:nvPr userDrawn="1"/>
        </p:nvPicPr>
        <p:blipFill>
          <a:blip r:embed="rId2"/>
          <a:srcRect t="55599" b="21541"/>
          <a:stretch>
            <a:fillRect/>
          </a:stretch>
        </p:blipFill>
        <p:spPr>
          <a:xfrm>
            <a:off x="1" y="1"/>
            <a:ext cx="12191153" cy="2004060"/>
          </a:xfrm>
          <a:prstGeom prst="rect">
            <a:avLst/>
          </a:prstGeom>
        </p:spPr>
      </p:pic>
      <p:sp>
        <p:nvSpPr>
          <p:cNvPr id="4" name="对角圆角矩形 3"/>
          <p:cNvSpPr/>
          <p:nvPr userDrawn="1"/>
        </p:nvSpPr>
        <p:spPr>
          <a:xfrm>
            <a:off x="253220" y="444137"/>
            <a:ext cx="11692201" cy="6205192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23761970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 xmlns="">
      <p:transition spd="slow" advTm="3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2024/9/18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95153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 xmlns="">
      <p:transition spd="slow" advTm="3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10470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 xmlns="">
      <p:transition spd="slow" advTm="300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solidFill>
          <a:srgbClr val="50C2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42023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 xmlns=""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bg>
      <p:bgPr>
        <a:solidFill>
          <a:srgbClr val="599C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草地6"/>
          <p:cNvPicPr>
            <a:picLocks noChangeAspect="1"/>
          </p:cNvPicPr>
          <p:nvPr userDrawn="1"/>
        </p:nvPicPr>
        <p:blipFill>
          <a:blip r:embed="rId2"/>
          <a:srcRect t="55599" b="21541"/>
          <a:stretch>
            <a:fillRect/>
          </a:stretch>
        </p:blipFill>
        <p:spPr>
          <a:xfrm>
            <a:off x="1" y="1"/>
            <a:ext cx="12191153" cy="2004060"/>
          </a:xfrm>
          <a:prstGeom prst="rect">
            <a:avLst/>
          </a:prstGeom>
        </p:spPr>
      </p:pic>
      <p:sp>
        <p:nvSpPr>
          <p:cNvPr id="4" name="对角圆角矩形 3"/>
          <p:cNvSpPr/>
          <p:nvPr userDrawn="1"/>
        </p:nvSpPr>
        <p:spPr>
          <a:xfrm>
            <a:off x="253220" y="326571"/>
            <a:ext cx="11692201" cy="6322758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1289085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 xmlns="">
      <p:transition spd="slow" advTm="300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rgbClr val="599C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草地6"/>
          <p:cNvPicPr>
            <a:picLocks noChangeAspect="1"/>
          </p:cNvPicPr>
          <p:nvPr userDrawn="1"/>
        </p:nvPicPr>
        <p:blipFill>
          <a:blip r:embed="rId2"/>
          <a:srcRect t="55599" b="21541"/>
          <a:stretch>
            <a:fillRect/>
          </a:stretch>
        </p:blipFill>
        <p:spPr>
          <a:xfrm>
            <a:off x="1" y="1"/>
            <a:ext cx="12191153" cy="2004060"/>
          </a:xfrm>
          <a:prstGeom prst="rect">
            <a:avLst/>
          </a:prstGeom>
        </p:spPr>
      </p:pic>
      <p:sp>
        <p:nvSpPr>
          <p:cNvPr id="3" name="对角圆角矩形 2"/>
          <p:cNvSpPr/>
          <p:nvPr userDrawn="1"/>
        </p:nvSpPr>
        <p:spPr>
          <a:xfrm>
            <a:off x="253220" y="444137"/>
            <a:ext cx="11692201" cy="6205192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37475263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 xmlns="">
      <p:transition spd="slow" advTm="300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bg>
      <p:bgPr>
        <a:solidFill>
          <a:srgbClr val="599C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草地6"/>
          <p:cNvPicPr>
            <a:picLocks noChangeAspect="1"/>
          </p:cNvPicPr>
          <p:nvPr userDrawn="1"/>
        </p:nvPicPr>
        <p:blipFill>
          <a:blip r:embed="rId2"/>
          <a:srcRect t="55599" b="21541"/>
          <a:stretch>
            <a:fillRect/>
          </a:stretch>
        </p:blipFill>
        <p:spPr>
          <a:xfrm>
            <a:off x="1" y="1"/>
            <a:ext cx="12191153" cy="2004060"/>
          </a:xfrm>
          <a:prstGeom prst="rect">
            <a:avLst/>
          </a:prstGeom>
        </p:spPr>
      </p:pic>
      <p:sp>
        <p:nvSpPr>
          <p:cNvPr id="4" name="对角圆角矩形 3"/>
          <p:cNvSpPr/>
          <p:nvPr userDrawn="1"/>
        </p:nvSpPr>
        <p:spPr>
          <a:xfrm>
            <a:off x="253220" y="326571"/>
            <a:ext cx="11692201" cy="6322758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20692054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 xmlns="">
      <p:transition spd="slow" advTm="300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bg>
      <p:bgPr>
        <a:solidFill>
          <a:srgbClr val="599C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草地6"/>
          <p:cNvPicPr>
            <a:picLocks noChangeAspect="1"/>
          </p:cNvPicPr>
          <p:nvPr userDrawn="1"/>
        </p:nvPicPr>
        <p:blipFill>
          <a:blip r:embed="rId2"/>
          <a:srcRect t="55599" b="21541"/>
          <a:stretch>
            <a:fillRect/>
          </a:stretch>
        </p:blipFill>
        <p:spPr>
          <a:xfrm>
            <a:off x="0" y="0"/>
            <a:ext cx="12191153" cy="2004060"/>
          </a:xfrm>
          <a:prstGeom prst="rect">
            <a:avLst/>
          </a:prstGeom>
        </p:spPr>
      </p:pic>
      <p:sp>
        <p:nvSpPr>
          <p:cNvPr id="4" name="对角圆角矩形 3"/>
          <p:cNvSpPr/>
          <p:nvPr userDrawn="1"/>
        </p:nvSpPr>
        <p:spPr>
          <a:xfrm>
            <a:off x="253220" y="235131"/>
            <a:ext cx="11692201" cy="6414198"/>
          </a:xfrm>
          <a:prstGeom prst="round2DiagRect">
            <a:avLst>
              <a:gd name="adj1" fmla="val 21555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3349595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 xmlns="">
      <p:transition spd="slow" advTm="300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节标题">
    <p:bg>
      <p:bgPr>
        <a:solidFill>
          <a:srgbClr val="599C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草地6"/>
          <p:cNvPicPr>
            <a:picLocks noChangeAspect="1"/>
          </p:cNvPicPr>
          <p:nvPr userDrawn="1"/>
        </p:nvPicPr>
        <p:blipFill>
          <a:blip r:embed="rId2"/>
          <a:srcRect t="55599" b="21541"/>
          <a:stretch>
            <a:fillRect/>
          </a:stretch>
        </p:blipFill>
        <p:spPr>
          <a:xfrm>
            <a:off x="1" y="1"/>
            <a:ext cx="12191153" cy="2004060"/>
          </a:xfrm>
          <a:prstGeom prst="rect">
            <a:avLst/>
          </a:prstGeom>
        </p:spPr>
      </p:pic>
      <p:sp>
        <p:nvSpPr>
          <p:cNvPr id="4" name="对角圆角矩形 3"/>
          <p:cNvSpPr/>
          <p:nvPr userDrawn="1"/>
        </p:nvSpPr>
        <p:spPr>
          <a:xfrm>
            <a:off x="253220" y="404949"/>
            <a:ext cx="11692201" cy="6244380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7205565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 xmlns="">
      <p:transition spd="slow" advTm="300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bg>
      <p:bgPr>
        <a:solidFill>
          <a:srgbClr val="599C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草地6"/>
          <p:cNvPicPr>
            <a:picLocks noChangeAspect="1"/>
          </p:cNvPicPr>
          <p:nvPr userDrawn="1"/>
        </p:nvPicPr>
        <p:blipFill>
          <a:blip r:embed="rId2"/>
          <a:srcRect t="55599" b="21541"/>
          <a:stretch>
            <a:fillRect/>
          </a:stretch>
        </p:blipFill>
        <p:spPr>
          <a:xfrm>
            <a:off x="1" y="1"/>
            <a:ext cx="12191153" cy="2004060"/>
          </a:xfrm>
          <a:prstGeom prst="rect">
            <a:avLst/>
          </a:prstGeom>
        </p:spPr>
      </p:pic>
      <p:sp>
        <p:nvSpPr>
          <p:cNvPr id="4" name="对角圆角矩形 3"/>
          <p:cNvSpPr/>
          <p:nvPr userDrawn="1"/>
        </p:nvSpPr>
        <p:spPr>
          <a:xfrm>
            <a:off x="253220" y="444137"/>
            <a:ext cx="11692201" cy="6205192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42186830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 xmlns="">
      <p:transition spd="slow" advTm="300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2024/9/18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79630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 xmlns="">
      <p:transition spd="slow" advTm="300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17448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 xmlns="">
      <p:transition spd="slow" advTm="300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3F220E-26B8-466E-BF8A-B857E25FE5BD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C1FAB-FE1B-483E-A689-155B21EB207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511215" y="757737"/>
            <a:ext cx="11169569" cy="5702401"/>
          </a:xfrm>
          <a:prstGeom prst="roundRect">
            <a:avLst/>
          </a:prstGeom>
          <a:solidFill>
            <a:schemeClr val="bg1">
              <a:alpha val="93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4425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7CB1063-1667-4B1C-AA1B-C6532DA328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60" r="54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1E8ED1C-1DAC-45C9-88C6-0DFF9C7B7F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273" y="-150919"/>
            <a:ext cx="4799416" cy="195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38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75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bg>
      <p:bgPr>
        <a:solidFill>
          <a:srgbClr val="599C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草地6"/>
          <p:cNvPicPr>
            <a:picLocks noChangeAspect="1"/>
          </p:cNvPicPr>
          <p:nvPr userDrawn="1"/>
        </p:nvPicPr>
        <p:blipFill>
          <a:blip r:embed="rId2"/>
          <a:srcRect t="55599" b="21541"/>
          <a:stretch>
            <a:fillRect/>
          </a:stretch>
        </p:blipFill>
        <p:spPr>
          <a:xfrm>
            <a:off x="0" y="0"/>
            <a:ext cx="12191153" cy="2004060"/>
          </a:xfrm>
          <a:prstGeom prst="rect">
            <a:avLst/>
          </a:prstGeom>
        </p:spPr>
      </p:pic>
      <p:sp>
        <p:nvSpPr>
          <p:cNvPr id="4" name="对角圆角矩形 3"/>
          <p:cNvSpPr/>
          <p:nvPr userDrawn="1"/>
        </p:nvSpPr>
        <p:spPr>
          <a:xfrm>
            <a:off x="253220" y="235131"/>
            <a:ext cx="11692201" cy="6414198"/>
          </a:xfrm>
          <a:prstGeom prst="round2DiagRect">
            <a:avLst>
              <a:gd name="adj1" fmla="val 21555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42793855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 xmlns="">
      <p:transition spd="slow" advTm="3000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1F94988-89F0-4CE4-AE57-1AE5EF5612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4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0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2EA56E12-642E-45B5-ACD1-7A9C34FFE256}"/>
              </a:ext>
            </a:extLst>
          </p:cNvPr>
          <p:cNvSpPr/>
          <p:nvPr userDrawn="1"/>
        </p:nvSpPr>
        <p:spPr>
          <a:xfrm>
            <a:off x="544751" y="505839"/>
            <a:ext cx="11108987" cy="586577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B765D9F-424C-4597-A054-077E2C430E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1375" y="1799618"/>
            <a:ext cx="3509608" cy="505838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C15A57D-1E0A-4787-B0BA-39A48C99DE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646" y="-87549"/>
            <a:ext cx="1356015" cy="169261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978D986-2ABF-4C08-A172-32FAD6328DB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990" y="3943898"/>
            <a:ext cx="3879311" cy="4587767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13D372B6-7D96-4E05-BBFE-0B26546F95EC}"/>
              </a:ext>
            </a:extLst>
          </p:cNvPr>
          <p:cNvSpPr txBox="1"/>
          <p:nvPr userDrawn="1"/>
        </p:nvSpPr>
        <p:spPr>
          <a:xfrm>
            <a:off x="4202351" y="642490"/>
            <a:ext cx="3453319" cy="4303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r>
              <a:rPr lang="zh-CN" altLang="en-US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请输入您的标题</a:t>
            </a: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endParaRPr lang="zh-CN" altLang="en-US" sz="2000" dirty="0">
              <a:solidFill>
                <a:sysClr val="windowText" lastClr="000000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90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74AED800-AB4B-4AD1-852B-6C7C095589F0}"/>
              </a:ext>
            </a:extLst>
          </p:cNvPr>
          <p:cNvSpPr/>
          <p:nvPr userDrawn="1"/>
        </p:nvSpPr>
        <p:spPr>
          <a:xfrm>
            <a:off x="544751" y="505839"/>
            <a:ext cx="11108987" cy="586577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3FDF235-A1B0-429E-8258-E1D1EEDB48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8061" y="2801566"/>
            <a:ext cx="4546465" cy="454646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6BD2E8C-DCB3-405F-B151-578680F905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-185636"/>
            <a:ext cx="2667000" cy="49530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CA9F837C-BA4D-4F30-81B2-437ECFBB62A5}"/>
              </a:ext>
            </a:extLst>
          </p:cNvPr>
          <p:cNvSpPr txBox="1"/>
          <p:nvPr userDrawn="1"/>
        </p:nvSpPr>
        <p:spPr>
          <a:xfrm>
            <a:off x="4202351" y="642490"/>
            <a:ext cx="3453319" cy="4303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r>
              <a:rPr lang="zh-CN" altLang="en-US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请输入您的标题</a:t>
            </a: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endParaRPr lang="zh-CN" altLang="en-US" sz="2000" dirty="0">
              <a:solidFill>
                <a:sysClr val="windowText" lastClr="000000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8496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7DA1C638-34AC-4C4A-A8F4-1B97F2C6055E}"/>
              </a:ext>
            </a:extLst>
          </p:cNvPr>
          <p:cNvSpPr/>
          <p:nvPr userDrawn="1"/>
        </p:nvSpPr>
        <p:spPr>
          <a:xfrm>
            <a:off x="697150" y="658238"/>
            <a:ext cx="11108987" cy="586577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BADFE07-D1FB-4930-8D81-79DD0524EA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3275611" cy="205053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A3BE2C1-984A-4341-89BE-0BC4A2E701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455" y="4516429"/>
            <a:ext cx="3449219" cy="234157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322A1A8-229F-4447-A71F-4656C9F2D4D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908572"/>
            <a:ext cx="2727769" cy="4030493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56FE037D-76F8-4E4A-8A84-C76B01A84EF6}"/>
              </a:ext>
            </a:extLst>
          </p:cNvPr>
          <p:cNvSpPr txBox="1"/>
          <p:nvPr userDrawn="1"/>
        </p:nvSpPr>
        <p:spPr>
          <a:xfrm>
            <a:off x="4202351" y="642490"/>
            <a:ext cx="3453319" cy="4303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r>
              <a:rPr lang="zh-CN" altLang="en-US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请输入您的标题</a:t>
            </a: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endParaRPr lang="zh-CN" altLang="en-US" sz="2000" dirty="0">
              <a:solidFill>
                <a:sysClr val="windowText" lastClr="000000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3474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3C7E5B60-395B-4216-9A18-0F5F76B254D3}"/>
              </a:ext>
            </a:extLst>
          </p:cNvPr>
          <p:cNvSpPr/>
          <p:nvPr userDrawn="1"/>
        </p:nvSpPr>
        <p:spPr>
          <a:xfrm>
            <a:off x="697150" y="658238"/>
            <a:ext cx="11108987" cy="586577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7CEDD86-7968-4B14-8159-F39C71897F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819" y="791184"/>
            <a:ext cx="4049600" cy="606681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BFC3DC4-AD94-4D04-ADEB-23E7A6D624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555" y="249020"/>
            <a:ext cx="1920199" cy="207589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929124C-7B27-4411-95C0-5AE7A90FBD2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381" y="3920247"/>
            <a:ext cx="1851619" cy="3012989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0ACBBB52-2397-463B-89E1-BCBC36501DA8}"/>
              </a:ext>
            </a:extLst>
          </p:cNvPr>
          <p:cNvSpPr txBox="1"/>
          <p:nvPr userDrawn="1"/>
        </p:nvSpPr>
        <p:spPr>
          <a:xfrm>
            <a:off x="4202351" y="642490"/>
            <a:ext cx="3453319" cy="4303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r>
              <a:rPr lang="zh-CN" altLang="en-US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请输入您的标题</a:t>
            </a: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endParaRPr lang="zh-CN" altLang="en-US" sz="2000" dirty="0">
              <a:solidFill>
                <a:sysClr val="windowText" lastClr="000000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971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295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版权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913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节标题">
    <p:bg>
      <p:bgPr>
        <a:solidFill>
          <a:srgbClr val="599C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草地6"/>
          <p:cNvPicPr>
            <a:picLocks noChangeAspect="1"/>
          </p:cNvPicPr>
          <p:nvPr userDrawn="1"/>
        </p:nvPicPr>
        <p:blipFill>
          <a:blip r:embed="rId2"/>
          <a:srcRect t="55599" b="21541"/>
          <a:stretch>
            <a:fillRect/>
          </a:stretch>
        </p:blipFill>
        <p:spPr>
          <a:xfrm>
            <a:off x="1" y="1"/>
            <a:ext cx="12191153" cy="2004060"/>
          </a:xfrm>
          <a:prstGeom prst="rect">
            <a:avLst/>
          </a:prstGeom>
        </p:spPr>
      </p:pic>
      <p:sp>
        <p:nvSpPr>
          <p:cNvPr id="4" name="对角圆角矩形 3"/>
          <p:cNvSpPr/>
          <p:nvPr userDrawn="1"/>
        </p:nvSpPr>
        <p:spPr>
          <a:xfrm>
            <a:off x="253220" y="404949"/>
            <a:ext cx="11692201" cy="6244380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25066369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 xmlns=""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bg>
      <p:bgPr>
        <a:solidFill>
          <a:srgbClr val="599C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草地6"/>
          <p:cNvPicPr>
            <a:picLocks noChangeAspect="1"/>
          </p:cNvPicPr>
          <p:nvPr userDrawn="1"/>
        </p:nvPicPr>
        <p:blipFill>
          <a:blip r:embed="rId2"/>
          <a:srcRect t="55599" b="21541"/>
          <a:stretch>
            <a:fillRect/>
          </a:stretch>
        </p:blipFill>
        <p:spPr>
          <a:xfrm>
            <a:off x="1" y="1"/>
            <a:ext cx="12191153" cy="2004060"/>
          </a:xfrm>
          <a:prstGeom prst="rect">
            <a:avLst/>
          </a:prstGeom>
        </p:spPr>
      </p:pic>
      <p:sp>
        <p:nvSpPr>
          <p:cNvPr id="4" name="对角圆角矩形 3"/>
          <p:cNvSpPr/>
          <p:nvPr userDrawn="1"/>
        </p:nvSpPr>
        <p:spPr>
          <a:xfrm>
            <a:off x="253220" y="444137"/>
            <a:ext cx="11692201" cy="6205192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15063441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 xmlns=""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2024/9/18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4628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 xmlns=""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60559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 xmlns=""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3F220E-26B8-466E-BF8A-B857E25FE5BD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C1FAB-FE1B-483E-A689-155B21EB207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511215" y="757737"/>
            <a:ext cx="11169569" cy="5702401"/>
          </a:xfrm>
          <a:prstGeom prst="roundRect">
            <a:avLst/>
          </a:prstGeom>
          <a:solidFill>
            <a:schemeClr val="bg1">
              <a:alpha val="93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84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2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24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42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3041E0B5-F45C-013C-F233-10F12FE6176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7398" y="0"/>
            <a:ext cx="1595385" cy="159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450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 xmlns="">
      <p:transition spd="slow" advTm="3000">
        <p:fade/>
      </p:transition>
    </mc:Fallback>
  </mc:AlternateConten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01E86777-1325-2F15-FBEE-2EFFC4E6331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7398" y="0"/>
            <a:ext cx="1595385" cy="159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160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9Slide.vn - 2019">
            <a:extLst>
              <a:ext uri="{FF2B5EF4-FFF2-40B4-BE49-F238E27FC236}">
                <a16:creationId xmlns:a16="http://schemas.microsoft.com/office/drawing/2014/main" id="{BE062006-6822-936E-19B7-7212E57BD6F3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04EEC54-4AA5-EE79-3FBF-5861EFB47008}"/>
              </a:ext>
            </a:extLst>
          </p:cNvPr>
          <p:cNvGrpSpPr/>
          <p:nvPr userDrawn="1"/>
        </p:nvGrpSpPr>
        <p:grpSpPr>
          <a:xfrm>
            <a:off x="-4892915" y="-1562987"/>
            <a:ext cx="5812651" cy="7646732"/>
            <a:chOff x="5845968" y="1485900"/>
            <a:chExt cx="5812651" cy="764673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35A103E-34D2-E72D-9876-92EE4B5C430B}"/>
                </a:ext>
              </a:extLst>
            </p:cNvPr>
            <p:cNvGrpSpPr/>
            <p:nvPr/>
          </p:nvGrpSpPr>
          <p:grpSpPr>
            <a:xfrm>
              <a:off x="5867400" y="1485900"/>
              <a:ext cx="5791219" cy="3437535"/>
              <a:chOff x="3703495" y="3531534"/>
              <a:chExt cx="5791219" cy="3437535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E46A7A9D-62B7-E1CF-9EAB-B0EA1769B649}"/>
                  </a:ext>
                </a:extLst>
              </p:cNvPr>
              <p:cNvGrpSpPr/>
              <p:nvPr userDrawn="1"/>
            </p:nvGrpSpPr>
            <p:grpSpPr>
              <a:xfrm>
                <a:off x="3703495" y="6263336"/>
                <a:ext cx="5791219" cy="705733"/>
                <a:chOff x="6278216" y="4213444"/>
                <a:chExt cx="4342410" cy="638461"/>
              </a:xfrm>
            </p:grpSpPr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3D3CB6A9-05F7-14BB-54A8-37205EE268A1}"/>
                    </a:ext>
                  </a:extLst>
                </p:cNvPr>
                <p:cNvSpPr txBox="1"/>
                <p:nvPr userDrawn="1"/>
              </p:nvSpPr>
              <p:spPr>
                <a:xfrm>
                  <a:off x="7058560" y="4213444"/>
                  <a:ext cx="3562066" cy="3758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100" b="1"/>
                    <a:t>GIÁO ÁN ĐƯỢC CHIA SẺ TẠI</a:t>
                  </a: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218CF3E3-B31A-9E8C-7CE9-B330DF1C5BD2}"/>
                    </a:ext>
                  </a:extLst>
                </p:cNvPr>
                <p:cNvSpPr txBox="1"/>
                <p:nvPr userDrawn="1"/>
              </p:nvSpPr>
              <p:spPr>
                <a:xfrm>
                  <a:off x="6278216" y="4476013"/>
                  <a:ext cx="4326340" cy="3758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100" b="1">
                      <a:solidFill>
                        <a:srgbClr val="FF0000"/>
                      </a:solidFill>
                    </a:rPr>
                    <a:t>https://www.hanhtranggiaovien.com</a:t>
                  </a:r>
                </a:p>
              </p:txBody>
            </p:sp>
          </p:grpSp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0155C81B-8ACB-E5BA-C33B-35FDEBF2413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90515" y="4124951"/>
                <a:ext cx="2701980" cy="2150248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56E4586-E68E-7546-5023-ACDCE0DC95B7}"/>
                  </a:ext>
                </a:extLst>
              </p:cNvPr>
              <p:cNvSpPr txBox="1"/>
              <p:nvPr/>
            </p:nvSpPr>
            <p:spPr>
              <a:xfrm>
                <a:off x="4367952" y="3531534"/>
                <a:ext cx="399098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>
                    <a:solidFill>
                      <a:srgbClr val="FF0000"/>
                    </a:solidFill>
                  </a:rPr>
                  <a:t>NHÓM ZALO LỚP 4</a:t>
                </a: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8C53A03-8705-C4A2-EA68-ED5DDCEC6210}"/>
                </a:ext>
              </a:extLst>
            </p:cNvPr>
            <p:cNvGrpSpPr/>
            <p:nvPr/>
          </p:nvGrpSpPr>
          <p:grpSpPr>
            <a:xfrm>
              <a:off x="5845968" y="5588762"/>
              <a:ext cx="5791219" cy="3543870"/>
              <a:chOff x="10897746" y="3487830"/>
              <a:chExt cx="5791219" cy="3543870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208BD4CB-6C31-E981-5202-A7C20D68BECA}"/>
                  </a:ext>
                </a:extLst>
              </p:cNvPr>
              <p:cNvGrpSpPr/>
              <p:nvPr/>
            </p:nvGrpSpPr>
            <p:grpSpPr>
              <a:xfrm>
                <a:off x="10897746" y="6325967"/>
                <a:ext cx="5791219" cy="705733"/>
                <a:chOff x="6278216" y="4213444"/>
                <a:chExt cx="4342410" cy="638461"/>
              </a:xfrm>
            </p:grpSpPr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F451C246-2D00-AFC1-B8EE-849A3DEA74C6}"/>
                    </a:ext>
                  </a:extLst>
                </p:cNvPr>
                <p:cNvSpPr txBox="1"/>
                <p:nvPr userDrawn="1"/>
              </p:nvSpPr>
              <p:spPr>
                <a:xfrm>
                  <a:off x="7058560" y="4213444"/>
                  <a:ext cx="3562066" cy="3758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100" b="1"/>
                    <a:t>GIÁO ÁN ĐƯỢC CHIA SẺ TẠI</a:t>
                  </a:r>
                </a:p>
              </p:txBody>
            </p: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ABABDED8-D5C5-394A-5D00-0C68609CEE31}"/>
                    </a:ext>
                  </a:extLst>
                </p:cNvPr>
                <p:cNvSpPr txBox="1"/>
                <p:nvPr userDrawn="1"/>
              </p:nvSpPr>
              <p:spPr>
                <a:xfrm>
                  <a:off x="6278216" y="4476013"/>
                  <a:ext cx="4326340" cy="3758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100" b="1">
                      <a:solidFill>
                        <a:srgbClr val="FF0000"/>
                      </a:solidFill>
                    </a:rPr>
                    <a:t>https://www.hanhtranggiaovien.com</a:t>
                  </a:r>
                </a:p>
              </p:txBody>
            </p:sp>
          </p:grp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DE3B860-FAFF-56E9-DD4D-43C05F86C5D7}"/>
                  </a:ext>
                </a:extLst>
              </p:cNvPr>
              <p:cNvSpPr txBox="1"/>
              <p:nvPr/>
            </p:nvSpPr>
            <p:spPr>
              <a:xfrm>
                <a:off x="11610970" y="3487830"/>
                <a:ext cx="399098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>
                    <a:solidFill>
                      <a:srgbClr val="FF0000"/>
                    </a:solidFill>
                  </a:rPr>
                  <a:t>NHÓM ZALO LỚP 5</a:t>
                </a:r>
              </a:p>
            </p:txBody>
          </p:sp>
          <p:pic>
            <p:nvPicPr>
              <p:cNvPr id="8" name="Picture 7" descr="A black square with circles and a logo&#10;&#10;Description automatically generated">
                <a:extLst>
                  <a:ext uri="{FF2B5EF4-FFF2-40B4-BE49-F238E27FC236}">
                    <a16:creationId xmlns:a16="http://schemas.microsoft.com/office/drawing/2014/main" id="{390802BD-BB7D-8943-20D4-D949EECFC3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66530" y="3978868"/>
                <a:ext cx="3106892" cy="232989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375654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 xmlns="">
      <p:transition spd="slow" advTm="3000">
        <p:fade/>
      </p:transition>
    </mc:Fallback>
  </mc:AlternateConten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5896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 xmlns="">
      <p:transition spd="slow" advTm="3000">
        <p:fade/>
      </p:transition>
    </mc:Fallback>
  </mc:AlternateConten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DFB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B13998D8-CDA4-E8B4-7BF9-A5A4E0F70746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159" y="8052135"/>
            <a:ext cx="1171574" cy="117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026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</p:sldLayoutIdLst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9C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B17C23-434B-1603-FB8D-A4F53898CF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5338" y="749371"/>
            <a:ext cx="5017443" cy="484064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D289D47-E5ED-162C-33E8-30A1A78FBD18}"/>
              </a:ext>
            </a:extLst>
          </p:cNvPr>
          <p:cNvSpPr/>
          <p:nvPr/>
        </p:nvSpPr>
        <p:spPr>
          <a:xfrm>
            <a:off x="-2154670" y="-66215"/>
            <a:ext cx="2094271" cy="1814052"/>
          </a:xfrm>
          <a:prstGeom prst="rect">
            <a:avLst/>
          </a:prstGeom>
          <a:solidFill>
            <a:srgbClr val="E7E6E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9C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>
          <a:xfrm>
            <a:off x="2517009" y="781050"/>
            <a:ext cx="7416800" cy="352425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思源黑体 CN"/>
              <a:cs typeface="+mn-cs"/>
            </a:endParaRPr>
          </a:p>
        </p:txBody>
      </p:sp>
      <p:pic>
        <p:nvPicPr>
          <p:cNvPr id="17" name="图片 16" descr="草地3"/>
          <p:cNvPicPr>
            <a:picLocks noChangeAspect="1"/>
          </p:cNvPicPr>
          <p:nvPr/>
        </p:nvPicPr>
        <p:blipFill>
          <a:blip r:embed="rId3"/>
          <a:srcRect l="40883" t="6408" r="8360" b="65362"/>
          <a:stretch>
            <a:fillRect/>
          </a:stretch>
        </p:blipFill>
        <p:spPr>
          <a:xfrm>
            <a:off x="6992652" y="-305249"/>
            <a:ext cx="5957993" cy="182033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A887352F-E4FB-C85F-A493-75E8C42CFA82}"/>
              </a:ext>
            </a:extLst>
          </p:cNvPr>
          <p:cNvGrpSpPr/>
          <p:nvPr/>
        </p:nvGrpSpPr>
        <p:grpSpPr>
          <a:xfrm>
            <a:off x="217218" y="265236"/>
            <a:ext cx="2183082" cy="1506414"/>
            <a:chOff x="217218" y="265236"/>
            <a:chExt cx="2183082" cy="1506414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C7BA19E7-B043-5D44-D9E0-169C8924351D}"/>
                </a:ext>
              </a:extLst>
            </p:cNvPr>
            <p:cNvSpPr/>
            <p:nvPr/>
          </p:nvSpPr>
          <p:spPr>
            <a:xfrm>
              <a:off x="217218" y="265236"/>
              <a:ext cx="2183082" cy="1506414"/>
            </a:xfrm>
            <a:custGeom>
              <a:avLst/>
              <a:gdLst/>
              <a:ahLst/>
              <a:cxnLst/>
              <a:rect l="l" t="t" r="r" b="b"/>
              <a:pathLst>
                <a:path w="3024000" h="2207520">
                  <a:moveTo>
                    <a:pt x="0" y="0"/>
                  </a:moveTo>
                  <a:lnTo>
                    <a:pt x="3024000" y="0"/>
                  </a:lnTo>
                  <a:lnTo>
                    <a:pt x="3024000" y="2207520"/>
                  </a:lnTo>
                  <a:lnTo>
                    <a:pt x="0" y="22075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pic>
          <p:nvPicPr>
            <p:cNvPr id="18" name="Picture 17" descr="A pink and yellow text&#10;&#10;Description automatically generated">
              <a:extLst>
                <a:ext uri="{FF2B5EF4-FFF2-40B4-BE49-F238E27FC236}">
                  <a16:creationId xmlns:a16="http://schemas.microsoft.com/office/drawing/2014/main" id="{87E5E762-29B7-3B5B-7F08-C46D669199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499" y="592234"/>
              <a:ext cx="1428751" cy="913898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0F04804-E0C4-B663-01DC-D750DB9EC3CF}"/>
                </a:ext>
              </a:extLst>
            </p:cNvPr>
            <p:cNvSpPr/>
            <p:nvPr/>
          </p:nvSpPr>
          <p:spPr>
            <a:xfrm rot="2434786">
              <a:off x="1619251" y="504825"/>
              <a:ext cx="85725" cy="200025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9900"/>
                </a:solidFill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46BA7DE-2373-4794-3AE4-6807C29E35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93949" y="1816154"/>
            <a:ext cx="7023201" cy="16826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6E0F348-1978-0A7C-4DE2-15F32165BF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93676" y="831850"/>
            <a:ext cx="3048549" cy="88385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D742982-F090-F77E-AC44-BEFAAAA6D071}"/>
              </a:ext>
            </a:extLst>
          </p:cNvPr>
          <p:cNvSpPr/>
          <p:nvPr/>
        </p:nvSpPr>
        <p:spPr>
          <a:xfrm>
            <a:off x="-2154670" y="-66215"/>
            <a:ext cx="2094271" cy="1814052"/>
          </a:xfrm>
          <a:prstGeom prst="rect">
            <a:avLst/>
          </a:prstGeom>
          <a:solidFill>
            <a:srgbClr val="E7E6E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9C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草地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542" y="15684"/>
            <a:ext cx="12178453" cy="6690360"/>
          </a:xfrm>
          <a:prstGeom prst="rect">
            <a:avLst/>
          </a:prstGeom>
        </p:spPr>
      </p:pic>
      <p:pic>
        <p:nvPicPr>
          <p:cNvPr id="10" name="图片 9" descr="草地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26450" y="2209801"/>
            <a:ext cx="12191153" cy="6697133"/>
          </a:xfrm>
          <a:prstGeom prst="rect">
            <a:avLst/>
          </a:prstGeom>
        </p:spPr>
      </p:pic>
      <p:pic>
        <p:nvPicPr>
          <p:cNvPr id="12" name="图片 11" descr="草地4"/>
          <p:cNvPicPr>
            <a:picLocks noChangeAspect="1"/>
          </p:cNvPicPr>
          <p:nvPr/>
        </p:nvPicPr>
        <p:blipFill>
          <a:blip r:embed="rId6"/>
          <a:srcRect b="16456"/>
          <a:stretch>
            <a:fillRect/>
          </a:stretch>
        </p:blipFill>
        <p:spPr>
          <a:xfrm>
            <a:off x="12700" y="1269154"/>
            <a:ext cx="12178453" cy="5588847"/>
          </a:xfrm>
          <a:prstGeom prst="rect">
            <a:avLst/>
          </a:prstGeom>
        </p:spPr>
      </p:pic>
      <p:pic>
        <p:nvPicPr>
          <p:cNvPr id="4" name="图片 3" descr="草地1"/>
          <p:cNvPicPr>
            <a:picLocks noChangeAspect="1"/>
          </p:cNvPicPr>
          <p:nvPr/>
        </p:nvPicPr>
        <p:blipFill>
          <a:blip r:embed="rId7"/>
          <a:srcRect l="4132" t="58698"/>
          <a:stretch>
            <a:fillRect/>
          </a:stretch>
        </p:blipFill>
        <p:spPr>
          <a:xfrm>
            <a:off x="1161377" y="4063577"/>
            <a:ext cx="11264247" cy="2665722"/>
          </a:xfrm>
          <a:prstGeom prst="rect">
            <a:avLst/>
          </a:prstGeom>
        </p:spPr>
      </p:pic>
      <p:pic>
        <p:nvPicPr>
          <p:cNvPr id="3" name="图片 2" descr="千库网_全家人旅游出行游玩假期旅行植物太阳_元素编号1253735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485886" y="2581275"/>
            <a:ext cx="4534002" cy="4534002"/>
          </a:xfrm>
          <a:prstGeom prst="rect">
            <a:avLst/>
          </a:prstGeom>
        </p:spPr>
      </p:pic>
      <p:sp>
        <p:nvSpPr>
          <p:cNvPr id="2" name="Rectangle: Rounded Corners 4">
            <a:extLst>
              <a:ext uri="{FF2B5EF4-FFF2-40B4-BE49-F238E27FC236}">
                <a16:creationId xmlns:a16="http://schemas.microsoft.com/office/drawing/2014/main" id="{71434DD0-A04B-466B-9983-2354B9129DA4}"/>
              </a:ext>
            </a:extLst>
          </p:cNvPr>
          <p:cNvSpPr/>
          <p:nvPr/>
        </p:nvSpPr>
        <p:spPr>
          <a:xfrm>
            <a:off x="592982" y="1600200"/>
            <a:ext cx="7569943" cy="3838575"/>
          </a:xfrm>
          <a:prstGeom prst="roundRect">
            <a:avLst>
              <a:gd name="adj" fmla="val 27553"/>
            </a:avLst>
          </a:prstGeom>
          <a:solidFill>
            <a:srgbClr val="FFFF99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Chọn 1 trong 2 đề dưới đây: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Đề 1: </a:t>
            </a:r>
            <a:r>
              <a:rPr kumimoji="0" lang="vi-VN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Viết bài văn kể sáng tạo câu chuyện </a:t>
            </a:r>
            <a:r>
              <a:rPr kumimoji="0" lang="vi-VN" sz="3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Thanh âm của gió </a:t>
            </a:r>
            <a:r>
              <a:rPr kumimoji="0" lang="vi-VN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hoặc </a:t>
            </a:r>
            <a:r>
              <a:rPr kumimoji="0" lang="vi-VN" sz="3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Cánh đồng hoa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Đề 2: </a:t>
            </a:r>
            <a:r>
              <a:rPr kumimoji="0" lang="vi-VN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Viết bài văn kể sáng tạo một câu chuyện có nhân vật chính là con vật hoặc đồ vật.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D7E7EC-ACD1-5C7C-08BB-DAEB0A2DAE19}"/>
              </a:ext>
            </a:extLst>
          </p:cNvPr>
          <p:cNvSpPr/>
          <p:nvPr/>
        </p:nvSpPr>
        <p:spPr>
          <a:xfrm>
            <a:off x="-2154670" y="-66215"/>
            <a:ext cx="2094271" cy="1814052"/>
          </a:xfrm>
          <a:prstGeom prst="rect">
            <a:avLst/>
          </a:prstGeom>
          <a:solidFill>
            <a:srgbClr val="E7E6E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9C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4">
            <a:extLst>
              <a:ext uri="{FF2B5EF4-FFF2-40B4-BE49-F238E27FC236}">
                <a16:creationId xmlns:a16="http://schemas.microsoft.com/office/drawing/2014/main" id="{667E8978-F878-A178-E30C-E18C2B503D3A}"/>
              </a:ext>
            </a:extLst>
          </p:cNvPr>
          <p:cNvSpPr/>
          <p:nvPr/>
        </p:nvSpPr>
        <p:spPr>
          <a:xfrm>
            <a:off x="4536351" y="114851"/>
            <a:ext cx="2988400" cy="875750"/>
          </a:xfrm>
          <a:prstGeom prst="roundRect">
            <a:avLst>
              <a:gd name="adj" fmla="val 50000"/>
            </a:avLst>
          </a:prstGeom>
          <a:solidFill>
            <a:srgbClr val="FFFF99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Chuẩn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bị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520111A-712F-A7D4-7AE0-4178C435A5C3}"/>
              </a:ext>
            </a:extLst>
          </p:cNvPr>
          <p:cNvSpPr/>
          <p:nvPr/>
        </p:nvSpPr>
        <p:spPr>
          <a:xfrm>
            <a:off x="533400" y="3248025"/>
            <a:ext cx="1695450" cy="5905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Chuẩn</a:t>
            </a:r>
            <a:r>
              <a:rPr lang="en-US" sz="2800" b="1" dirty="0"/>
              <a:t> </a:t>
            </a:r>
            <a:r>
              <a:rPr lang="en-US" sz="2800" b="1" dirty="0" err="1"/>
              <a:t>bị</a:t>
            </a:r>
            <a:endParaRPr lang="en-US" sz="2800" b="1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F42D272-7B42-A989-804F-D1B0F4A3DCA0}"/>
              </a:ext>
            </a:extLst>
          </p:cNvPr>
          <p:cNvGrpSpPr/>
          <p:nvPr/>
        </p:nvGrpSpPr>
        <p:grpSpPr>
          <a:xfrm>
            <a:off x="2228850" y="2305050"/>
            <a:ext cx="1171575" cy="2733675"/>
            <a:chOff x="2219325" y="2505075"/>
            <a:chExt cx="1171575" cy="226695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65CBB05-F7B7-F307-DABC-FB54FD3591B8}"/>
                </a:ext>
              </a:extLst>
            </p:cNvPr>
            <p:cNvCxnSpPr>
              <a:cxnSpLocks/>
              <a:stCxn id="3" idx="3"/>
              <a:endCxn id="16" idx="1"/>
            </p:cNvCxnSpPr>
            <p:nvPr/>
          </p:nvCxnSpPr>
          <p:spPr>
            <a:xfrm>
              <a:off x="2219325" y="3531916"/>
              <a:ext cx="1171575" cy="3883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Left Bracket 11">
              <a:extLst>
                <a:ext uri="{FF2B5EF4-FFF2-40B4-BE49-F238E27FC236}">
                  <a16:creationId xmlns:a16="http://schemas.microsoft.com/office/drawing/2014/main" id="{D2AF6698-DE96-28F6-DE10-8A7DD613D7B2}"/>
                </a:ext>
              </a:extLst>
            </p:cNvPr>
            <p:cNvSpPr/>
            <p:nvPr/>
          </p:nvSpPr>
          <p:spPr>
            <a:xfrm>
              <a:off x="2752726" y="2505075"/>
              <a:ext cx="628650" cy="2266950"/>
            </a:xfrm>
            <a:prstGeom prst="leftBracket">
              <a:avLst>
                <a:gd name="adj" fmla="val 33494"/>
              </a:avLst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B8B57919-B282-6778-D5B4-14A9DC0C2E0B}"/>
              </a:ext>
            </a:extLst>
          </p:cNvPr>
          <p:cNvSpPr/>
          <p:nvPr/>
        </p:nvSpPr>
        <p:spPr>
          <a:xfrm>
            <a:off x="3385784" y="1481057"/>
            <a:ext cx="4267200" cy="92392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</a:rPr>
              <a:t>Lựa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chọn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câu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chuyện</a:t>
            </a:r>
            <a:endParaRPr lang="en-US" sz="2800" b="1" dirty="0">
              <a:solidFill>
                <a:srgbClr val="002060"/>
              </a:solidFill>
            </a:endParaRPr>
          </a:p>
          <a:p>
            <a:pPr algn="ctr"/>
            <a:r>
              <a:rPr lang="en-US" sz="2800" b="1" dirty="0">
                <a:solidFill>
                  <a:srgbClr val="002060"/>
                </a:solidFill>
              </a:rPr>
              <a:t>(</a:t>
            </a:r>
            <a:r>
              <a:rPr lang="en-US" sz="2800" b="1" dirty="0" err="1">
                <a:solidFill>
                  <a:srgbClr val="002060"/>
                </a:solidFill>
              </a:rPr>
              <a:t>theo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yêu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cầu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của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đề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bài</a:t>
            </a:r>
            <a:r>
              <a:rPr lang="en-US" sz="2800" b="1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26B9780-83B0-9EB6-C091-6918F934E399}"/>
              </a:ext>
            </a:extLst>
          </p:cNvPr>
          <p:cNvSpPr/>
          <p:nvPr/>
        </p:nvSpPr>
        <p:spPr>
          <a:xfrm>
            <a:off x="3400425" y="3195557"/>
            <a:ext cx="3200400" cy="7048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</a:rPr>
              <a:t>Nhớ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lại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câu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chuyện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3DC637C-4FAD-3B28-196D-228245E423BA}"/>
              </a:ext>
            </a:extLst>
          </p:cNvPr>
          <p:cNvSpPr/>
          <p:nvPr/>
        </p:nvSpPr>
        <p:spPr>
          <a:xfrm>
            <a:off x="3400425" y="4419600"/>
            <a:ext cx="4124326" cy="9239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</a:rPr>
              <a:t>Lựa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chọn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cách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kể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sáng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tạo</a:t>
            </a:r>
            <a:endParaRPr lang="en-US" sz="2800" b="1" dirty="0">
              <a:solidFill>
                <a:srgbClr val="002060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CC60375-B14D-8006-EBD6-8D88340A96C4}"/>
              </a:ext>
            </a:extLst>
          </p:cNvPr>
          <p:cNvGrpSpPr/>
          <p:nvPr/>
        </p:nvGrpSpPr>
        <p:grpSpPr>
          <a:xfrm>
            <a:off x="6600825" y="1733551"/>
            <a:ext cx="2124074" cy="1866900"/>
            <a:chOff x="2371725" y="1952161"/>
            <a:chExt cx="2124074" cy="1548161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15B1D29-B855-FB17-FEBD-7D12516813FC}"/>
                </a:ext>
              </a:extLst>
            </p:cNvPr>
            <p:cNvCxnSpPr>
              <a:cxnSpLocks/>
              <a:stCxn id="16" idx="3"/>
            </p:cNvCxnSpPr>
            <p:nvPr/>
          </p:nvCxnSpPr>
          <p:spPr>
            <a:xfrm flipV="1">
              <a:off x="2371725" y="2659034"/>
              <a:ext cx="2124074" cy="797777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Left Bracket 20">
              <a:extLst>
                <a:ext uri="{FF2B5EF4-FFF2-40B4-BE49-F238E27FC236}">
                  <a16:creationId xmlns:a16="http://schemas.microsoft.com/office/drawing/2014/main" id="{8038D227-870D-EF35-8401-D87C43F52FD9}"/>
                </a:ext>
              </a:extLst>
            </p:cNvPr>
            <p:cNvSpPr/>
            <p:nvPr/>
          </p:nvSpPr>
          <p:spPr>
            <a:xfrm>
              <a:off x="3752851" y="1952161"/>
              <a:ext cx="628650" cy="1548161"/>
            </a:xfrm>
            <a:prstGeom prst="leftBracket">
              <a:avLst>
                <a:gd name="adj" fmla="val 33494"/>
              </a:avLst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EDC88A6-7ACD-4069-D933-11E0E610BF30}"/>
              </a:ext>
            </a:extLst>
          </p:cNvPr>
          <p:cNvSpPr/>
          <p:nvPr/>
        </p:nvSpPr>
        <p:spPr>
          <a:xfrm>
            <a:off x="8648701" y="1428750"/>
            <a:ext cx="1704974" cy="704850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</a:rPr>
              <a:t>Bối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cảnh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4D83C0C-F93F-34DE-0605-7ECA5586E6F4}"/>
              </a:ext>
            </a:extLst>
          </p:cNvPr>
          <p:cNvSpPr/>
          <p:nvPr/>
        </p:nvSpPr>
        <p:spPr>
          <a:xfrm>
            <a:off x="8655027" y="2266789"/>
            <a:ext cx="1704974" cy="704850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</a:rPr>
              <a:t>Nhân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vật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0782C6B-951C-2CE3-DB57-C0BE36F98836}"/>
              </a:ext>
            </a:extLst>
          </p:cNvPr>
          <p:cNvSpPr/>
          <p:nvPr/>
        </p:nvSpPr>
        <p:spPr>
          <a:xfrm>
            <a:off x="8639176" y="3162300"/>
            <a:ext cx="1704974" cy="704850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</a:rPr>
              <a:t>Diễn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biến</a:t>
            </a:r>
            <a:endParaRPr lang="en-US" sz="2800" b="1" dirty="0">
              <a:solidFill>
                <a:srgbClr val="002060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B99C325-A364-2DC9-A021-B2CA48AF4138}"/>
              </a:ext>
            </a:extLst>
          </p:cNvPr>
          <p:cNvGrpSpPr/>
          <p:nvPr/>
        </p:nvGrpSpPr>
        <p:grpSpPr>
          <a:xfrm>
            <a:off x="7534275" y="4452857"/>
            <a:ext cx="834150" cy="1605123"/>
            <a:chOff x="2605691" y="2100562"/>
            <a:chExt cx="834150" cy="2671463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F87AEF3-1919-7434-3905-89DA7AB01E24}"/>
                </a:ext>
              </a:extLst>
            </p:cNvPr>
            <p:cNvCxnSpPr>
              <a:cxnSpLocks/>
              <a:endCxn id="32" idx="1"/>
            </p:cNvCxnSpPr>
            <p:nvPr/>
          </p:nvCxnSpPr>
          <p:spPr>
            <a:xfrm>
              <a:off x="2605691" y="3012232"/>
              <a:ext cx="834150" cy="457737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Left Bracket 29">
              <a:extLst>
                <a:ext uri="{FF2B5EF4-FFF2-40B4-BE49-F238E27FC236}">
                  <a16:creationId xmlns:a16="http://schemas.microsoft.com/office/drawing/2014/main" id="{BF5AEF7B-A4ED-1E16-E00F-42AD419C9B5F}"/>
                </a:ext>
              </a:extLst>
            </p:cNvPr>
            <p:cNvSpPr/>
            <p:nvPr/>
          </p:nvSpPr>
          <p:spPr>
            <a:xfrm>
              <a:off x="3038476" y="2100562"/>
              <a:ext cx="342900" cy="2671463"/>
            </a:xfrm>
            <a:prstGeom prst="leftBracket">
              <a:avLst>
                <a:gd name="adj" fmla="val 33494"/>
              </a:avLst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11EF7B31-35B0-018F-AB7E-E80C0438B447}"/>
              </a:ext>
            </a:extLst>
          </p:cNvPr>
          <p:cNvSpPr/>
          <p:nvPr/>
        </p:nvSpPr>
        <p:spPr>
          <a:xfrm>
            <a:off x="8324851" y="4133850"/>
            <a:ext cx="3562349" cy="600075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</a:rPr>
              <a:t>Sáng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tạo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thêm</a:t>
            </a:r>
            <a:r>
              <a:rPr lang="en-US" sz="2800" b="1" dirty="0">
                <a:solidFill>
                  <a:srgbClr val="002060"/>
                </a:solidFill>
              </a:rPr>
              <a:t> chi </a:t>
            </a:r>
            <a:r>
              <a:rPr lang="en-US" sz="2800" b="1" dirty="0" err="1">
                <a:solidFill>
                  <a:srgbClr val="002060"/>
                </a:solidFill>
              </a:rPr>
              <a:t>tiết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F2C47962-7A06-8631-42C0-3863207BE6E6}"/>
              </a:ext>
            </a:extLst>
          </p:cNvPr>
          <p:cNvSpPr/>
          <p:nvPr/>
        </p:nvSpPr>
        <p:spPr>
          <a:xfrm>
            <a:off x="8368425" y="4975614"/>
            <a:ext cx="3562349" cy="600075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</a:rPr>
              <a:t>Thay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đổi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cách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kết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thúc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45BABBA-82B5-C839-9F24-097FBB6B7A1F}"/>
              </a:ext>
            </a:extLst>
          </p:cNvPr>
          <p:cNvSpPr/>
          <p:nvPr/>
        </p:nvSpPr>
        <p:spPr>
          <a:xfrm>
            <a:off x="8372475" y="5743575"/>
            <a:ext cx="3562349" cy="600075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</a:rPr>
              <a:t>Đóng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vai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để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kể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chuyện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975CE0-783A-F38B-C9F7-80D1E6B56307}"/>
              </a:ext>
            </a:extLst>
          </p:cNvPr>
          <p:cNvSpPr/>
          <p:nvPr/>
        </p:nvSpPr>
        <p:spPr>
          <a:xfrm>
            <a:off x="-2154670" y="-66215"/>
            <a:ext cx="2094271" cy="1814052"/>
          </a:xfrm>
          <a:prstGeom prst="rect">
            <a:avLst/>
          </a:prstGeom>
          <a:solidFill>
            <a:srgbClr val="E7E6E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5" grpId="0" animBg="1"/>
      <p:bldP spid="16" grpId="0" animBg="1"/>
      <p:bldP spid="18" grpId="0" animBg="1"/>
      <p:bldP spid="25" grpId="0" animBg="1"/>
      <p:bldP spid="26" grpId="0" animBg="1"/>
      <p:bldP spid="27" grpId="0" animBg="1"/>
      <p:bldP spid="31" grpId="0" animBg="1"/>
      <p:bldP spid="32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9C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4">
            <a:extLst>
              <a:ext uri="{FF2B5EF4-FFF2-40B4-BE49-F238E27FC236}">
                <a16:creationId xmlns:a16="http://schemas.microsoft.com/office/drawing/2014/main" id="{667E8978-F878-A178-E30C-E18C2B503D3A}"/>
              </a:ext>
            </a:extLst>
          </p:cNvPr>
          <p:cNvSpPr/>
          <p:nvPr/>
        </p:nvSpPr>
        <p:spPr>
          <a:xfrm>
            <a:off x="4631601" y="76751"/>
            <a:ext cx="2988400" cy="837649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Lập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dàn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ý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396D45-3F53-BC92-C9CC-4242A412F071}"/>
              </a:ext>
            </a:extLst>
          </p:cNvPr>
          <p:cNvSpPr/>
          <p:nvPr/>
        </p:nvSpPr>
        <p:spPr>
          <a:xfrm>
            <a:off x="457200" y="1543050"/>
            <a:ext cx="1695450" cy="5905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Mở</a:t>
            </a:r>
            <a:r>
              <a:rPr lang="en-US" sz="2800" b="1" dirty="0"/>
              <a:t> </a:t>
            </a:r>
            <a:r>
              <a:rPr lang="en-US" sz="2800" b="1" dirty="0" err="1"/>
              <a:t>bài</a:t>
            </a:r>
            <a:endParaRPr lang="en-US" sz="2800" b="1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5DA6AC8-989F-ADFB-470E-487832920312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2152650" y="1838325"/>
            <a:ext cx="61912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7359F709-7F4F-E81C-DD34-FE4E45206181}"/>
              </a:ext>
            </a:extLst>
          </p:cNvPr>
          <p:cNvSpPr/>
          <p:nvPr/>
        </p:nvSpPr>
        <p:spPr>
          <a:xfrm>
            <a:off x="2771775" y="1209675"/>
            <a:ext cx="8210550" cy="1095375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Giới</a:t>
            </a:r>
            <a:r>
              <a:rPr lang="en-US" sz="2400" dirty="0"/>
              <a:t> </a:t>
            </a:r>
            <a:r>
              <a:rPr lang="en-US" sz="2400" dirty="0" err="1"/>
              <a:t>thiệu</a:t>
            </a:r>
            <a:r>
              <a:rPr lang="en-US" sz="2400" dirty="0"/>
              <a:t> </a:t>
            </a:r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câu</a:t>
            </a:r>
            <a:r>
              <a:rPr lang="en-US" sz="2400" dirty="0"/>
              <a:t> </a:t>
            </a:r>
            <a:r>
              <a:rPr lang="en-US" sz="2400" dirty="0" err="1"/>
              <a:t>chuyện</a:t>
            </a:r>
            <a:r>
              <a:rPr lang="en-US" sz="2400" dirty="0"/>
              <a:t>, </a:t>
            </a:r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tác</a:t>
            </a:r>
            <a:r>
              <a:rPr lang="en-US" sz="2400" dirty="0"/>
              <a:t> </a:t>
            </a:r>
            <a:r>
              <a:rPr lang="en-US" sz="2400" dirty="0" err="1"/>
              <a:t>giả</a:t>
            </a:r>
            <a:r>
              <a:rPr lang="en-US" sz="2400" dirty="0"/>
              <a:t>,... (</a:t>
            </a:r>
            <a:r>
              <a:rPr lang="en-US" sz="2400" dirty="0" err="1"/>
              <a:t>Nếu</a:t>
            </a:r>
            <a:r>
              <a:rPr lang="en-US" sz="2400" dirty="0"/>
              <a:t> </a:t>
            </a:r>
            <a:r>
              <a:rPr lang="en-US" sz="2400" dirty="0" err="1"/>
              <a:t>đóng</a:t>
            </a:r>
            <a:r>
              <a:rPr lang="en-US" sz="2400" dirty="0"/>
              <a:t> </a:t>
            </a:r>
            <a:r>
              <a:rPr lang="en-US" sz="2400" dirty="0" err="1"/>
              <a:t>vai</a:t>
            </a:r>
            <a:r>
              <a:rPr lang="en-US" sz="2400" dirty="0"/>
              <a:t> </a:t>
            </a:r>
            <a:r>
              <a:rPr lang="en-US" sz="2400" dirty="0" err="1"/>
              <a:t>nhân</a:t>
            </a:r>
            <a:r>
              <a:rPr lang="en-US" sz="2400" dirty="0"/>
              <a:t> </a:t>
            </a:r>
            <a:r>
              <a:rPr lang="en-US" sz="2400" dirty="0" err="1"/>
              <a:t>vật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kể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câu</a:t>
            </a:r>
            <a:r>
              <a:rPr lang="en-US" sz="2400" dirty="0"/>
              <a:t> </a:t>
            </a:r>
            <a:r>
              <a:rPr lang="en-US" sz="2400" dirty="0" err="1"/>
              <a:t>chuyện</a:t>
            </a:r>
            <a:r>
              <a:rPr lang="en-US" sz="2400" dirty="0"/>
              <a:t>,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cần</a:t>
            </a:r>
            <a:r>
              <a:rPr lang="en-US" sz="2400" dirty="0"/>
              <a:t> </a:t>
            </a:r>
            <a:r>
              <a:rPr lang="en-US" sz="2400" dirty="0" err="1"/>
              <a:t>giới</a:t>
            </a:r>
            <a:r>
              <a:rPr lang="en-US" sz="2400" dirty="0"/>
              <a:t> </a:t>
            </a:r>
            <a:r>
              <a:rPr lang="en-US" sz="2400" dirty="0" err="1"/>
              <a:t>thiệu</a:t>
            </a:r>
            <a:r>
              <a:rPr lang="en-US" sz="2400" dirty="0"/>
              <a:t> </a:t>
            </a:r>
            <a:r>
              <a:rPr lang="en-US" sz="2400" dirty="0" err="1"/>
              <a:t>mình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nhân</a:t>
            </a:r>
            <a:r>
              <a:rPr lang="en-US" sz="2400" dirty="0"/>
              <a:t> </a:t>
            </a:r>
            <a:r>
              <a:rPr lang="en-US" sz="2400" dirty="0" err="1"/>
              <a:t>vật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.)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3EF9CA-1713-D1F4-4D97-403715227CA6}"/>
              </a:ext>
            </a:extLst>
          </p:cNvPr>
          <p:cNvSpPr/>
          <p:nvPr/>
        </p:nvSpPr>
        <p:spPr>
          <a:xfrm>
            <a:off x="457200" y="3333750"/>
            <a:ext cx="1695450" cy="5905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Thân</a:t>
            </a:r>
            <a:r>
              <a:rPr lang="en-US" sz="2800" b="1" dirty="0"/>
              <a:t> </a:t>
            </a:r>
            <a:r>
              <a:rPr lang="en-US" sz="2800" b="1" dirty="0" err="1"/>
              <a:t>bài</a:t>
            </a:r>
            <a:endParaRPr lang="en-US" sz="2800" b="1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D4450FD-7991-327C-8566-DBF839532848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2152650" y="3629025"/>
            <a:ext cx="61912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32E07B9E-0F85-157A-7D95-28278EC94664}"/>
              </a:ext>
            </a:extLst>
          </p:cNvPr>
          <p:cNvSpPr/>
          <p:nvPr/>
        </p:nvSpPr>
        <p:spPr>
          <a:xfrm>
            <a:off x="2771775" y="2690193"/>
            <a:ext cx="8210550" cy="2223994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000" dirty="0"/>
              <a:t>Kể lại câu chuyện theo trình tự hợp lí, trong đó có chi tiết được kể sáng tạo theo 1 trong 3 cách:</a:t>
            </a:r>
          </a:p>
          <a:p>
            <a:pPr algn="just"/>
            <a:r>
              <a:rPr lang="vi-VN" sz="2000" dirty="0"/>
              <a:t>– Sáng tạo thêm chi tiết (có thể </a:t>
            </a:r>
            <a:r>
              <a:rPr lang="en-US" sz="2000" dirty="0" err="1"/>
              <a:t>lựa</a:t>
            </a:r>
            <a:r>
              <a:rPr lang="en-US" sz="2000" dirty="0"/>
              <a:t> </a:t>
            </a:r>
            <a:r>
              <a:rPr lang="vi-VN" sz="2000" dirty="0"/>
              <a:t>chọn sáng tạo một hoặc nhiều chi tiết</a:t>
            </a:r>
            <a:r>
              <a:rPr lang="en-US" sz="2000" dirty="0"/>
              <a:t> )</a:t>
            </a:r>
            <a:endParaRPr lang="vi-VN" sz="2000" dirty="0"/>
          </a:p>
          <a:p>
            <a:pPr algn="just"/>
            <a:r>
              <a:rPr lang="vi-VN" sz="2000" dirty="0"/>
              <a:t>– Thay đổi cách kết thúc theo tưởng tượng của em.</a:t>
            </a:r>
          </a:p>
          <a:p>
            <a:pPr algn="just"/>
            <a:r>
              <a:rPr lang="vi-VN" sz="2000" dirty="0"/>
              <a:t>– Đóng vai nhân vật để kể lại câu chuyện (chú ý</a:t>
            </a:r>
            <a:r>
              <a:rPr lang="en-US" sz="2000" dirty="0"/>
              <a:t> </a:t>
            </a:r>
            <a:r>
              <a:rPr lang="vi-VN" sz="2000" dirty="0"/>
              <a:t>cách xưng hô, cách thể hiện lời nói, suy nghĩ, cảm xúc phù hợp với nhân vật).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5FF5F82-0066-87A0-85E0-C8BF57630AF9}"/>
              </a:ext>
            </a:extLst>
          </p:cNvPr>
          <p:cNvSpPr/>
          <p:nvPr/>
        </p:nvSpPr>
        <p:spPr>
          <a:xfrm>
            <a:off x="409575" y="5429250"/>
            <a:ext cx="1695450" cy="59055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Kết</a:t>
            </a:r>
            <a:r>
              <a:rPr lang="en-US" sz="2800" b="1" dirty="0"/>
              <a:t> </a:t>
            </a:r>
            <a:r>
              <a:rPr lang="en-US" sz="2800" b="1" dirty="0" err="1"/>
              <a:t>bài</a:t>
            </a:r>
            <a:endParaRPr lang="en-US" sz="2800" b="1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E7BAB06-D5C3-7D07-1211-B566D41AA962}"/>
              </a:ext>
            </a:extLst>
          </p:cNvPr>
          <p:cNvCxnSpPr>
            <a:cxnSpLocks/>
            <a:stCxn id="22" idx="3"/>
          </p:cNvCxnSpPr>
          <p:nvPr/>
        </p:nvCxnSpPr>
        <p:spPr>
          <a:xfrm>
            <a:off x="2105025" y="5724525"/>
            <a:ext cx="61912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E970C909-B257-B908-4112-476940378CFA}"/>
              </a:ext>
            </a:extLst>
          </p:cNvPr>
          <p:cNvSpPr/>
          <p:nvPr/>
        </p:nvSpPr>
        <p:spPr>
          <a:xfrm>
            <a:off x="2743200" y="5286374"/>
            <a:ext cx="8210550" cy="942975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000" dirty="0"/>
              <a:t>Nêu suy nghĩ, cảm xúc,... về câu chuyện hoặc nêu kết thúc của câu chuyện dưới góc nhìn của nhân vật (nếu đóng vai kể chuyện).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E20AB18-EC56-4AA1-DAA5-ACCE8648C412}"/>
              </a:ext>
            </a:extLst>
          </p:cNvPr>
          <p:cNvSpPr/>
          <p:nvPr/>
        </p:nvSpPr>
        <p:spPr>
          <a:xfrm>
            <a:off x="-2154670" y="-66215"/>
            <a:ext cx="2094271" cy="1814052"/>
          </a:xfrm>
          <a:prstGeom prst="rect">
            <a:avLst/>
          </a:prstGeom>
          <a:solidFill>
            <a:srgbClr val="E7E6E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7906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0" grpId="0" animBg="1"/>
      <p:bldP spid="11" grpId="0" animBg="1"/>
      <p:bldP spid="17" grpId="0" animBg="1"/>
      <p:bldP spid="22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C6BDFB7-0A25-4F8C-6DAD-C0D566DE89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4">
            <a:extLst>
              <a:ext uri="{FF2B5EF4-FFF2-40B4-BE49-F238E27FC236}">
                <a16:creationId xmlns:a16="http://schemas.microsoft.com/office/drawing/2014/main" id="{20C7B482-8C76-5499-3D5D-0984E35AD44D}"/>
              </a:ext>
            </a:extLst>
          </p:cNvPr>
          <p:cNvSpPr/>
          <p:nvPr/>
        </p:nvSpPr>
        <p:spPr>
          <a:xfrm>
            <a:off x="3724275" y="95250"/>
            <a:ext cx="4972050" cy="552451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Góp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ý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chỉnh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sửa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01B796-1C24-FE7C-6F4C-0B387CA7B651}"/>
              </a:ext>
            </a:extLst>
          </p:cNvPr>
          <p:cNvSpPr txBox="1"/>
          <p:nvPr/>
        </p:nvSpPr>
        <p:spPr>
          <a:xfrm>
            <a:off x="800099" y="1333500"/>
            <a:ext cx="56673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Đổi vở với bạn trong nhóm hoặc bàn, đọc thầm phần tìm ý của bạn, góp ý nhận xét theo hướng dẫn trong sách.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CBA61B-D62C-B138-41EC-5C65997A3F1A}"/>
              </a:ext>
            </a:extLst>
          </p:cNvPr>
          <p:cNvSpPr/>
          <p:nvPr/>
        </p:nvSpPr>
        <p:spPr>
          <a:xfrm>
            <a:off x="-2109174" y="0"/>
            <a:ext cx="2094271" cy="181405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34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EEAB3B92-603F-48F7-86BA-E8958A4755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4824764-6A05-4E49-AC32-66AFF4775D13}"/>
              </a:ext>
            </a:extLst>
          </p:cNvPr>
          <p:cNvSpPr txBox="1"/>
          <p:nvPr/>
        </p:nvSpPr>
        <p:spPr>
          <a:xfrm>
            <a:off x="2103123" y="2090057"/>
            <a:ext cx="82124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377"/>
            <a:r>
              <a:rPr lang="vi-VN" sz="4000" dirty="0">
                <a:solidFill>
                  <a:prstClr val="black"/>
                </a:solidFill>
                <a:latin typeface="Calibri" panose="020F0502020204030204"/>
              </a:rPr>
              <a:t>Chia sẻ với người thân dàn ý bài viết của em và trao đổi về cách sáng tạo cho câu chuyện.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E5EC31F-B395-423B-AD0F-FBFD00BAD6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093" y="2176364"/>
            <a:ext cx="535272" cy="5352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4B8C02-0D34-379E-E442-1CDD0AA1E9D0}"/>
              </a:ext>
            </a:extLst>
          </p:cNvPr>
          <p:cNvSpPr txBox="1"/>
          <p:nvPr/>
        </p:nvSpPr>
        <p:spPr>
          <a:xfrm>
            <a:off x="4381500" y="545757"/>
            <a:ext cx="2895600" cy="102303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5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 NHÀ: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0460AF-0443-9B11-D943-E071359C9247}"/>
              </a:ext>
            </a:extLst>
          </p:cNvPr>
          <p:cNvSpPr/>
          <p:nvPr/>
        </p:nvSpPr>
        <p:spPr>
          <a:xfrm>
            <a:off x="5436375" y="7779026"/>
            <a:ext cx="2094271" cy="181405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57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16,&quot;width&quot;:3616}"/>
</p:tagLst>
</file>

<file path=ppt/theme/theme1.xml><?xml version="1.0" encoding="utf-8"?>
<a:theme xmlns:a="http://schemas.openxmlformats.org/drawingml/2006/main" name="Office 主题">
  <a:themeElements>
    <a:clrScheme name="自定义 10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B0E8"/>
      </a:accent1>
      <a:accent2>
        <a:srgbClr val="FF6D29"/>
      </a:accent2>
      <a:accent3>
        <a:srgbClr val="00B0E8"/>
      </a:accent3>
      <a:accent4>
        <a:srgbClr val="FF6D29"/>
      </a:accent4>
      <a:accent5>
        <a:srgbClr val="00B0E8"/>
      </a:accent5>
      <a:accent6>
        <a:srgbClr val="FF6D29"/>
      </a:accent6>
      <a:hlink>
        <a:srgbClr val="00B0E8"/>
      </a:hlink>
      <a:folHlink>
        <a:srgbClr val="FF6D29"/>
      </a:folHlink>
    </a:clrScheme>
    <a:fontScheme name="自定义 1">
      <a:majorFont>
        <a:latin typeface="Calibri Light"/>
        <a:ea typeface="思源黑体 CN Bold"/>
        <a:cs typeface=""/>
      </a:majorFont>
      <a:minorFont>
        <a:latin typeface="Calibri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自定义 10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B0E8"/>
      </a:accent1>
      <a:accent2>
        <a:srgbClr val="FF6D29"/>
      </a:accent2>
      <a:accent3>
        <a:srgbClr val="00B0E8"/>
      </a:accent3>
      <a:accent4>
        <a:srgbClr val="FF6D29"/>
      </a:accent4>
      <a:accent5>
        <a:srgbClr val="00B0E8"/>
      </a:accent5>
      <a:accent6>
        <a:srgbClr val="FF6D29"/>
      </a:accent6>
      <a:hlink>
        <a:srgbClr val="00B0E8"/>
      </a:hlink>
      <a:folHlink>
        <a:srgbClr val="FF6D29"/>
      </a:folHlink>
    </a:clrScheme>
    <a:fontScheme name="自定义 1">
      <a:majorFont>
        <a:latin typeface="Calibri Light"/>
        <a:ea typeface="思源黑体 CN Bold"/>
        <a:cs typeface=""/>
      </a:majorFont>
      <a:minorFont>
        <a:latin typeface="Calibri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">
  <a:themeElements>
    <a:clrScheme name="自定义 10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B0E8"/>
      </a:accent1>
      <a:accent2>
        <a:srgbClr val="FF6D29"/>
      </a:accent2>
      <a:accent3>
        <a:srgbClr val="00B0E8"/>
      </a:accent3>
      <a:accent4>
        <a:srgbClr val="FF6D29"/>
      </a:accent4>
      <a:accent5>
        <a:srgbClr val="00B0E8"/>
      </a:accent5>
      <a:accent6>
        <a:srgbClr val="FF6D29"/>
      </a:accent6>
      <a:hlink>
        <a:srgbClr val="00B0E8"/>
      </a:hlink>
      <a:folHlink>
        <a:srgbClr val="FF6D29"/>
      </a:folHlink>
    </a:clrScheme>
    <a:fontScheme name="自定义 1">
      <a:majorFont>
        <a:latin typeface="Calibri Light"/>
        <a:ea typeface="思源黑体 CN Bold"/>
        <a:cs typeface=""/>
      </a:majorFont>
      <a:minorFont>
        <a:latin typeface="Calibri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PPT定制1801380800">
  <a:themeElements>
    <a:clrScheme name="MC-欧美风主题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ADB146"/>
      </a:accent1>
      <a:accent2>
        <a:srgbClr val="DEB313"/>
      </a:accent2>
      <a:accent3>
        <a:srgbClr val="CB634F"/>
      </a:accent3>
      <a:accent4>
        <a:srgbClr val="ADB146"/>
      </a:accent4>
      <a:accent5>
        <a:srgbClr val="DEB313"/>
      </a:accent5>
      <a:accent6>
        <a:srgbClr val="CB634F"/>
      </a:accent6>
      <a:hlink>
        <a:srgbClr val="0563C1"/>
      </a:hlink>
      <a:folHlink>
        <a:srgbClr val="954F72"/>
      </a:folHlink>
    </a:clrScheme>
    <a:fontScheme name="自定义 4">
      <a:majorFont>
        <a:latin typeface="等线 Light"/>
        <a:ea typeface="方正有猫在_GBK"/>
        <a:cs typeface=""/>
      </a:majorFont>
      <a:minorFont>
        <a:latin typeface="等线"/>
        <a:ea typeface="汉仪全唐诗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.potx" id="{686BFE9D-0620-4036-A638-EF6EF9C97193}" vid="{3A6DB355-AB88-4F00-A581-7F597D416C5D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324</Words>
  <Application>Microsoft Office PowerPoint</Application>
  <PresentationFormat>Widescreen</PresentationFormat>
  <Paragraphs>32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华康少女文字W5</vt:lpstr>
      <vt:lpstr>Office 主题</vt:lpstr>
      <vt:lpstr>1_Office Theme</vt:lpstr>
      <vt:lpstr>1_Office 主题</vt:lpstr>
      <vt:lpstr>2_Office 主题</vt:lpstr>
      <vt:lpstr>1_PPT定制1801380800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Cúc Lê</cp:lastModifiedBy>
  <cp:revision>17</cp:revision>
  <dcterms:created xsi:type="dcterms:W3CDTF">2024-06-13T09:10:57Z</dcterms:created>
  <dcterms:modified xsi:type="dcterms:W3CDTF">2024-09-18T07:43:36Z</dcterms:modified>
</cp:coreProperties>
</file>