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 id="2147483726" r:id="rId3"/>
  </p:sldMasterIdLst>
  <p:notesMasterIdLst>
    <p:notesMasterId r:id="rId15"/>
  </p:notesMasterIdLst>
  <p:sldIdLst>
    <p:sldId id="419" r:id="rId4"/>
    <p:sldId id="348" r:id="rId5"/>
    <p:sldId id="533" r:id="rId6"/>
    <p:sldId id="545" r:id="rId7"/>
    <p:sldId id="536" r:id="rId8"/>
    <p:sldId id="537" r:id="rId9"/>
    <p:sldId id="548" r:id="rId10"/>
    <p:sldId id="549" r:id="rId11"/>
    <p:sldId id="550" r:id="rId12"/>
    <p:sldId id="551" r:id="rId13"/>
    <p:sldId id="55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E2789"/>
    <a:srgbClr val="CE3A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979" autoAdjust="0"/>
    <p:restoredTop sz="85921" autoAdjust="0"/>
  </p:normalViewPr>
  <p:slideViewPr>
    <p:cSldViewPr snapToGrid="0">
      <p:cViewPr varScale="1">
        <p:scale>
          <a:sx n="56" d="100"/>
          <a:sy n="56" d="100"/>
        </p:scale>
        <p:origin x="1050"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FC320-A51D-4CF8-BB16-4C62E482F67D}" type="datetimeFigureOut">
              <a:rPr lang="en-US" smtClean="0"/>
              <a:t>9/18/2024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0BF2F1-2803-4773-BDD9-9E11AA7EA976}" type="slidenum">
              <a:rPr lang="en-US" smtClean="0"/>
              <a:t>‹#›</a:t>
            </a:fld>
            <a:endParaRPr lang="en-US"/>
          </a:p>
        </p:txBody>
      </p:sp>
    </p:spTree>
    <p:extLst>
      <p:ext uri="{BB962C8B-B14F-4D97-AF65-F5344CB8AC3E}">
        <p14:creationId xmlns:p14="http://schemas.microsoft.com/office/powerpoint/2010/main" val="28086574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endParaRPr dirty="0"/>
          </a:p>
        </p:txBody>
      </p:sp>
    </p:spTree>
    <p:extLst>
      <p:ext uri="{BB962C8B-B14F-4D97-AF65-F5344CB8AC3E}">
        <p14:creationId xmlns:p14="http://schemas.microsoft.com/office/powerpoint/2010/main" val="725788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dirty="0"/>
              <a:t>Thiết kế: Hương Thảo – 0972115126. Các nick khác đều là giả mạo</a:t>
            </a:r>
          </a:p>
          <a:p>
            <a:endParaRPr lang="en-US" dirty="0"/>
          </a:p>
        </p:txBody>
      </p:sp>
      <p:sp>
        <p:nvSpPr>
          <p:cNvPr id="4" name="Slide Number Placeholder 3"/>
          <p:cNvSpPr>
            <a:spLocks noGrp="1"/>
          </p:cNvSpPr>
          <p:nvPr>
            <p:ph type="sldNum" sz="quarter" idx="5"/>
          </p:nvPr>
        </p:nvSpPr>
        <p:spPr/>
        <p:txBody>
          <a:bodyPr/>
          <a:lstStyle/>
          <a:p>
            <a:fld id="{690BF2F1-2803-4773-BDD9-9E11AA7EA976}" type="slidenum">
              <a:rPr lang="en-US" smtClean="0"/>
              <a:t>2</a:t>
            </a:fld>
            <a:endParaRPr lang="en-US"/>
          </a:p>
        </p:txBody>
      </p:sp>
    </p:spTree>
    <p:extLst>
      <p:ext uri="{BB962C8B-B14F-4D97-AF65-F5344CB8AC3E}">
        <p14:creationId xmlns:p14="http://schemas.microsoft.com/office/powerpoint/2010/main" val="2715120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07309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GV nên sử dụng Classkick để cho Hs nối trực tiết trên máy tính và trao đổi bài.</a:t>
            </a:r>
            <a:endParaRPr/>
          </a:p>
        </p:txBody>
      </p:sp>
    </p:spTree>
    <p:extLst>
      <p:ext uri="{BB962C8B-B14F-4D97-AF65-F5344CB8AC3E}">
        <p14:creationId xmlns:p14="http://schemas.microsoft.com/office/powerpoint/2010/main" val="27754241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46420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6388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4"/>
        <p:cNvGrpSpPr/>
        <p:nvPr/>
      </p:nvGrpSpPr>
      <p:grpSpPr>
        <a:xfrm>
          <a:off x="0" y="0"/>
          <a:ext cx="0" cy="0"/>
          <a:chOff x="0" y="0"/>
          <a:chExt cx="0" cy="0"/>
        </a:xfrm>
      </p:grpSpPr>
      <p:sp>
        <p:nvSpPr>
          <p:cNvPr id="2405" name="Google Shape;2405;g12fd3f5a9ca_0_6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06" name="Google Shape;2406;g12fd3f5a9ca_0_6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9058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77"/>
        <p:cNvGrpSpPr/>
        <p:nvPr/>
      </p:nvGrpSpPr>
      <p:grpSpPr>
        <a:xfrm>
          <a:off x="0" y="0"/>
          <a:ext cx="0" cy="0"/>
          <a:chOff x="0" y="0"/>
          <a:chExt cx="0" cy="0"/>
        </a:xfrm>
      </p:grpSpPr>
      <p:sp>
        <p:nvSpPr>
          <p:cNvPr id="378" name="Google Shape;378;p6"/>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
        <p:nvSpPr>
          <p:cNvPr id="379" name="Google Shape;379;p6"/>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pic>
        <p:nvPicPr>
          <p:cNvPr id="380" name="Google Shape;380;p6"/>
          <p:cNvPicPr preferRelativeResize="0"/>
          <p:nvPr/>
        </p:nvPicPr>
        <p:blipFill>
          <a:blip r:embed="rId2">
            <a:alphaModFix amt="38000"/>
          </a:blip>
          <a:stretch>
            <a:fillRect/>
          </a:stretch>
        </p:blipFill>
        <p:spPr>
          <a:xfrm>
            <a:off x="-3369233" y="4292100"/>
            <a:ext cx="6220761" cy="6220761"/>
          </a:xfrm>
          <a:prstGeom prst="rect">
            <a:avLst/>
          </a:prstGeom>
          <a:noFill/>
          <a:ln>
            <a:noFill/>
          </a:ln>
        </p:spPr>
      </p:pic>
      <p:pic>
        <p:nvPicPr>
          <p:cNvPr id="381" name="Google Shape;381;p6"/>
          <p:cNvPicPr preferRelativeResize="0"/>
          <p:nvPr/>
        </p:nvPicPr>
        <p:blipFill>
          <a:blip r:embed="rId2">
            <a:alphaModFix amt="38000"/>
          </a:blip>
          <a:stretch>
            <a:fillRect/>
          </a:stretch>
        </p:blipFill>
        <p:spPr>
          <a:xfrm>
            <a:off x="10475868" y="-1431934"/>
            <a:ext cx="6220761" cy="6220761"/>
          </a:xfrm>
          <a:prstGeom prst="rect">
            <a:avLst/>
          </a:prstGeom>
          <a:noFill/>
          <a:ln>
            <a:noFill/>
          </a:ln>
        </p:spPr>
      </p:pic>
      <p:grpSp>
        <p:nvGrpSpPr>
          <p:cNvPr id="382" name="Google Shape;382;p6"/>
          <p:cNvGrpSpPr/>
          <p:nvPr/>
        </p:nvGrpSpPr>
        <p:grpSpPr>
          <a:xfrm>
            <a:off x="-984201" y="-181878"/>
            <a:ext cx="3185992" cy="2643740"/>
            <a:chOff x="-590875" y="347215"/>
            <a:chExt cx="2752557" cy="2284075"/>
          </a:xfrm>
        </p:grpSpPr>
        <p:sp>
          <p:nvSpPr>
            <p:cNvPr id="383" name="Google Shape;383;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5" name="Google Shape;385;p6"/>
            <p:cNvGrpSpPr/>
            <p:nvPr/>
          </p:nvGrpSpPr>
          <p:grpSpPr>
            <a:xfrm>
              <a:off x="-590875" y="347215"/>
              <a:ext cx="2752557" cy="2284075"/>
              <a:chOff x="-590875" y="347215"/>
              <a:chExt cx="2752557" cy="2284075"/>
            </a:xfrm>
          </p:grpSpPr>
          <p:sp>
            <p:nvSpPr>
              <p:cNvPr id="386" name="Google Shape;386;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395" name="Google Shape;395;p6"/>
          <p:cNvGrpSpPr/>
          <p:nvPr/>
        </p:nvGrpSpPr>
        <p:grpSpPr>
          <a:xfrm flipH="1">
            <a:off x="10475865" y="4665422"/>
            <a:ext cx="3185992" cy="2643740"/>
            <a:chOff x="-590875" y="347215"/>
            <a:chExt cx="2752557" cy="2284075"/>
          </a:xfrm>
        </p:grpSpPr>
        <p:sp>
          <p:nvSpPr>
            <p:cNvPr id="396" name="Google Shape;396;p6"/>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6"/>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98" name="Google Shape;398;p6"/>
            <p:cNvGrpSpPr/>
            <p:nvPr/>
          </p:nvGrpSpPr>
          <p:grpSpPr>
            <a:xfrm>
              <a:off x="-590875" y="347215"/>
              <a:ext cx="2752557" cy="2284075"/>
              <a:chOff x="-590875" y="347215"/>
              <a:chExt cx="2752557" cy="2284075"/>
            </a:xfrm>
          </p:grpSpPr>
          <p:sp>
            <p:nvSpPr>
              <p:cNvPr id="399" name="Google Shape;399;p6"/>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6"/>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6"/>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6"/>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6"/>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6"/>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6"/>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6"/>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6"/>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08" name="Google Shape;408;p6"/>
          <p:cNvGrpSpPr/>
          <p:nvPr/>
        </p:nvGrpSpPr>
        <p:grpSpPr>
          <a:xfrm>
            <a:off x="11203299" y="5605899"/>
            <a:ext cx="717117" cy="1019484"/>
            <a:chOff x="4589675" y="2804250"/>
            <a:chExt cx="332450" cy="472625"/>
          </a:xfrm>
        </p:grpSpPr>
        <p:sp>
          <p:nvSpPr>
            <p:cNvPr id="409" name="Google Shape;409;p6"/>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6"/>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6"/>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6"/>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6"/>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6"/>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6"/>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6"/>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6"/>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6"/>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6"/>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6"/>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6"/>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6"/>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6"/>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6"/>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6"/>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6"/>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6"/>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6"/>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6"/>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6"/>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6"/>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6"/>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4265956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538"/>
        <p:cNvGrpSpPr/>
        <p:nvPr/>
      </p:nvGrpSpPr>
      <p:grpSpPr>
        <a:xfrm>
          <a:off x="0" y="0"/>
          <a:ext cx="0" cy="0"/>
          <a:chOff x="0" y="0"/>
          <a:chExt cx="0" cy="0"/>
        </a:xfrm>
      </p:grpSpPr>
      <p:sp>
        <p:nvSpPr>
          <p:cNvPr id="1539" name="Google Shape;1539;p30"/>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540" name="Google Shape;1540;p30"/>
          <p:cNvGrpSpPr/>
          <p:nvPr/>
        </p:nvGrpSpPr>
        <p:grpSpPr>
          <a:xfrm rot="10800000">
            <a:off x="10735667" y="-74099"/>
            <a:ext cx="1535000" cy="2279433"/>
            <a:chOff x="-2627775" y="2462025"/>
            <a:chExt cx="1151250" cy="1709575"/>
          </a:xfrm>
        </p:grpSpPr>
        <p:sp>
          <p:nvSpPr>
            <p:cNvPr id="1541" name="Google Shape;1541;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9" name="Google Shape;1549;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0" name="Google Shape;1550;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6" name="Google Shape;1576;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7" name="Google Shape;1577;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85" name="Google Shape;1585;p30"/>
          <p:cNvGrpSpPr/>
          <p:nvPr/>
        </p:nvGrpSpPr>
        <p:grpSpPr>
          <a:xfrm>
            <a:off x="-518321" y="-1200319"/>
            <a:ext cx="2613184" cy="3880507"/>
            <a:chOff x="-2627775" y="2462025"/>
            <a:chExt cx="1151250" cy="1709575"/>
          </a:xfrm>
        </p:grpSpPr>
        <p:sp>
          <p:nvSpPr>
            <p:cNvPr id="1586" name="Google Shape;1586;p30"/>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30"/>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30"/>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30"/>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30"/>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30"/>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30"/>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30"/>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30"/>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30"/>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30"/>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30"/>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30"/>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30"/>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30"/>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30"/>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30"/>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30"/>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30"/>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30"/>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30"/>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30"/>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30"/>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30"/>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30"/>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1" name="Google Shape;1611;p30"/>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2" name="Google Shape;1612;p30"/>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3" name="Google Shape;1613;p30"/>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4" name="Google Shape;1614;p30"/>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30"/>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30"/>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30"/>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30"/>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30"/>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30"/>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30"/>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30"/>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3" name="Google Shape;1623;p30"/>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4" name="Google Shape;1624;p30"/>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30"/>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30"/>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30"/>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30"/>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30"/>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30" name="Google Shape;1630;p30"/>
          <p:cNvGrpSpPr/>
          <p:nvPr/>
        </p:nvGrpSpPr>
        <p:grpSpPr>
          <a:xfrm rot="10800000">
            <a:off x="-1955713" y="5339281"/>
            <a:ext cx="5812831" cy="2461665"/>
            <a:chOff x="280870" y="3521399"/>
            <a:chExt cx="6848292" cy="2900172"/>
          </a:xfrm>
        </p:grpSpPr>
        <p:grpSp>
          <p:nvGrpSpPr>
            <p:cNvPr id="1631" name="Google Shape;1631;p30"/>
            <p:cNvGrpSpPr/>
            <p:nvPr/>
          </p:nvGrpSpPr>
          <p:grpSpPr>
            <a:xfrm rot="-10791582">
              <a:off x="284405" y="3525661"/>
              <a:ext cx="3484747" cy="2891647"/>
              <a:chOff x="-590875" y="347215"/>
              <a:chExt cx="2752557" cy="2284075"/>
            </a:xfrm>
          </p:grpSpPr>
          <p:sp>
            <p:nvSpPr>
              <p:cNvPr id="1632" name="Google Shape;163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34" name="Google Shape;1634;p30"/>
              <p:cNvGrpSpPr/>
              <p:nvPr/>
            </p:nvGrpSpPr>
            <p:grpSpPr>
              <a:xfrm>
                <a:off x="-590875" y="347215"/>
                <a:ext cx="2752557" cy="2284075"/>
                <a:chOff x="-590875" y="347215"/>
                <a:chExt cx="2752557" cy="2284075"/>
              </a:xfrm>
            </p:grpSpPr>
            <p:sp>
              <p:nvSpPr>
                <p:cNvPr id="1635" name="Google Shape;163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44" name="Google Shape;1644;p30"/>
            <p:cNvGrpSpPr/>
            <p:nvPr/>
          </p:nvGrpSpPr>
          <p:grpSpPr>
            <a:xfrm rot="10791582" flipH="1">
              <a:off x="3640880" y="3525661"/>
              <a:ext cx="3484747" cy="2891647"/>
              <a:chOff x="-590875" y="347215"/>
              <a:chExt cx="2752557" cy="2284075"/>
            </a:xfrm>
          </p:grpSpPr>
          <p:sp>
            <p:nvSpPr>
              <p:cNvPr id="1645" name="Google Shape;1645;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47" name="Google Shape;1647;p30"/>
              <p:cNvGrpSpPr/>
              <p:nvPr/>
            </p:nvGrpSpPr>
            <p:grpSpPr>
              <a:xfrm>
                <a:off x="-590875" y="347215"/>
                <a:ext cx="2752557" cy="2284075"/>
                <a:chOff x="-590875" y="347215"/>
                <a:chExt cx="2752557" cy="2284075"/>
              </a:xfrm>
            </p:grpSpPr>
            <p:sp>
              <p:nvSpPr>
                <p:cNvPr id="1648" name="Google Shape;1648;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0" name="Google Shape;1650;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1" name="Google Shape;1651;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657" name="Google Shape;1657;p30"/>
          <p:cNvGrpSpPr/>
          <p:nvPr/>
        </p:nvGrpSpPr>
        <p:grpSpPr>
          <a:xfrm rot="10800000">
            <a:off x="6457837" y="6115648"/>
            <a:ext cx="5812831" cy="2461665"/>
            <a:chOff x="280870" y="3521399"/>
            <a:chExt cx="6848292" cy="2900172"/>
          </a:xfrm>
        </p:grpSpPr>
        <p:grpSp>
          <p:nvGrpSpPr>
            <p:cNvPr id="1658" name="Google Shape;1658;p30"/>
            <p:cNvGrpSpPr/>
            <p:nvPr/>
          </p:nvGrpSpPr>
          <p:grpSpPr>
            <a:xfrm rot="-10791582">
              <a:off x="284405" y="3525661"/>
              <a:ext cx="3484747" cy="2891647"/>
              <a:chOff x="-590875" y="347215"/>
              <a:chExt cx="2752557" cy="2284075"/>
            </a:xfrm>
          </p:grpSpPr>
          <p:sp>
            <p:nvSpPr>
              <p:cNvPr id="1659" name="Google Shape;1659;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61" name="Google Shape;1661;p30"/>
              <p:cNvGrpSpPr/>
              <p:nvPr/>
            </p:nvGrpSpPr>
            <p:grpSpPr>
              <a:xfrm>
                <a:off x="-590875" y="347215"/>
                <a:ext cx="2752557" cy="2284075"/>
                <a:chOff x="-590875" y="347215"/>
                <a:chExt cx="2752557" cy="2284075"/>
              </a:xfrm>
            </p:grpSpPr>
            <p:sp>
              <p:nvSpPr>
                <p:cNvPr id="1662" name="Google Shape;1662;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671" name="Google Shape;1671;p30"/>
            <p:cNvGrpSpPr/>
            <p:nvPr/>
          </p:nvGrpSpPr>
          <p:grpSpPr>
            <a:xfrm rot="10791582" flipH="1">
              <a:off x="3640880" y="3525661"/>
              <a:ext cx="3484747" cy="2891647"/>
              <a:chOff x="-590875" y="347215"/>
              <a:chExt cx="2752557" cy="2284075"/>
            </a:xfrm>
          </p:grpSpPr>
          <p:sp>
            <p:nvSpPr>
              <p:cNvPr id="1672" name="Google Shape;1672;p30"/>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30"/>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674" name="Google Shape;1674;p30"/>
              <p:cNvGrpSpPr/>
              <p:nvPr/>
            </p:nvGrpSpPr>
            <p:grpSpPr>
              <a:xfrm>
                <a:off x="-590875" y="347215"/>
                <a:ext cx="2752557" cy="2284075"/>
                <a:chOff x="-590875" y="347215"/>
                <a:chExt cx="2752557" cy="2284075"/>
              </a:xfrm>
            </p:grpSpPr>
            <p:sp>
              <p:nvSpPr>
                <p:cNvPr id="1675" name="Google Shape;1675;p30"/>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30"/>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30"/>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30"/>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30"/>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30"/>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30"/>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30"/>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30"/>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684" name="Google Shape;1684;p30"/>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5" name="Google Shape;1685;p30"/>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6" name="Google Shape;1686;p30"/>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687" name="Google Shape;1687;p30"/>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688" name="Google Shape;1688;p30"/>
          <p:cNvGrpSpPr/>
          <p:nvPr/>
        </p:nvGrpSpPr>
        <p:grpSpPr>
          <a:xfrm>
            <a:off x="7994661" y="3805673"/>
            <a:ext cx="4275996" cy="3361455"/>
            <a:chOff x="1868925" y="1832927"/>
            <a:chExt cx="4041075" cy="3176778"/>
          </a:xfrm>
        </p:grpSpPr>
        <p:sp>
          <p:nvSpPr>
            <p:cNvPr id="1689" name="Google Shape;1689;p30"/>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30"/>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30"/>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30"/>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30"/>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30"/>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30"/>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30"/>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30"/>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8" name="Google Shape;1698;p30"/>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9" name="Google Shape;1699;p30"/>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30"/>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30"/>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30"/>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30"/>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30"/>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30"/>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30"/>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30"/>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30"/>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30"/>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30"/>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30"/>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30"/>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30"/>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30"/>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30"/>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16" name="Google Shape;1716;p30"/>
          <p:cNvGrpSpPr/>
          <p:nvPr/>
        </p:nvGrpSpPr>
        <p:grpSpPr>
          <a:xfrm rot="-4506468">
            <a:off x="1391162" y="5056907"/>
            <a:ext cx="1093156" cy="1554076"/>
            <a:chOff x="4589675" y="2804250"/>
            <a:chExt cx="332450" cy="472625"/>
          </a:xfrm>
        </p:grpSpPr>
        <p:sp>
          <p:nvSpPr>
            <p:cNvPr id="1717" name="Google Shape;1717;p30"/>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30"/>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30"/>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30"/>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30"/>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30"/>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30"/>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30"/>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5" name="Google Shape;1725;p30"/>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6" name="Google Shape;1726;p30"/>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30"/>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30"/>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30"/>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30"/>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30"/>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30"/>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30"/>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30"/>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30"/>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30"/>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30"/>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30"/>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30"/>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0" name="Google Shape;1740;p30"/>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6184670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3">
  <p:cSld name="background 3">
    <p:spTree>
      <p:nvGrpSpPr>
        <p:cNvPr id="1" name="Shape 1741"/>
        <p:cNvGrpSpPr/>
        <p:nvPr/>
      </p:nvGrpSpPr>
      <p:grpSpPr>
        <a:xfrm>
          <a:off x="0" y="0"/>
          <a:ext cx="0" cy="0"/>
          <a:chOff x="0" y="0"/>
          <a:chExt cx="0" cy="0"/>
        </a:xfrm>
      </p:grpSpPr>
      <p:sp>
        <p:nvSpPr>
          <p:cNvPr id="1742" name="Google Shape;1742;p31"/>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743" name="Google Shape;1743;p31"/>
          <p:cNvGrpSpPr/>
          <p:nvPr/>
        </p:nvGrpSpPr>
        <p:grpSpPr>
          <a:xfrm rot="-5400000">
            <a:off x="10300275" y="4046469"/>
            <a:ext cx="2786792" cy="4138311"/>
            <a:chOff x="-2627775" y="2462025"/>
            <a:chExt cx="1151250" cy="1709575"/>
          </a:xfrm>
        </p:grpSpPr>
        <p:sp>
          <p:nvSpPr>
            <p:cNvPr id="1744" name="Google Shape;1744;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5" name="Google Shape;1775;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6" name="Google Shape;1776;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7" name="Google Shape;1777;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8" name="Google Shape;1778;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9" name="Google Shape;1779;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31"/>
          <p:cNvGrpSpPr/>
          <p:nvPr/>
        </p:nvGrpSpPr>
        <p:grpSpPr>
          <a:xfrm>
            <a:off x="-518321" y="-1200319"/>
            <a:ext cx="2613184" cy="3880507"/>
            <a:chOff x="-2627775" y="2462025"/>
            <a:chExt cx="1151250" cy="1709575"/>
          </a:xfrm>
        </p:grpSpPr>
        <p:sp>
          <p:nvSpPr>
            <p:cNvPr id="1789" name="Google Shape;1789;p31"/>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31"/>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31"/>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31"/>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31"/>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31"/>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31"/>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31"/>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31"/>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8" name="Google Shape;1798;p31"/>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9" name="Google Shape;1799;p31"/>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31"/>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31"/>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31"/>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31"/>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31"/>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31"/>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31"/>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31"/>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8" name="Google Shape;1808;p31"/>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9" name="Google Shape;1809;p31"/>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31"/>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31"/>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31"/>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31"/>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31"/>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31"/>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31"/>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31"/>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31"/>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31"/>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31"/>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31"/>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31"/>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31"/>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31"/>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31"/>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31"/>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31"/>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31"/>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31"/>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31"/>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31"/>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31"/>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33" name="Google Shape;1833;p31"/>
          <p:cNvGrpSpPr/>
          <p:nvPr/>
        </p:nvGrpSpPr>
        <p:grpSpPr>
          <a:xfrm rot="10800000">
            <a:off x="-1955713" y="5339281"/>
            <a:ext cx="5812831" cy="2461665"/>
            <a:chOff x="280870" y="3521399"/>
            <a:chExt cx="6848292" cy="2900172"/>
          </a:xfrm>
        </p:grpSpPr>
        <p:grpSp>
          <p:nvGrpSpPr>
            <p:cNvPr id="1834" name="Google Shape;1834;p31"/>
            <p:cNvGrpSpPr/>
            <p:nvPr/>
          </p:nvGrpSpPr>
          <p:grpSpPr>
            <a:xfrm rot="-10791582">
              <a:off x="284405" y="3525661"/>
              <a:ext cx="3484747" cy="2891647"/>
              <a:chOff x="-590875" y="347215"/>
              <a:chExt cx="2752557" cy="2284075"/>
            </a:xfrm>
          </p:grpSpPr>
          <p:sp>
            <p:nvSpPr>
              <p:cNvPr id="1835" name="Google Shape;183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6" name="Google Shape;183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37" name="Google Shape;1837;p31"/>
              <p:cNvGrpSpPr/>
              <p:nvPr/>
            </p:nvGrpSpPr>
            <p:grpSpPr>
              <a:xfrm>
                <a:off x="-590875" y="347215"/>
                <a:ext cx="2752557" cy="2284075"/>
                <a:chOff x="-590875" y="347215"/>
                <a:chExt cx="2752557" cy="2284075"/>
              </a:xfrm>
            </p:grpSpPr>
            <p:sp>
              <p:nvSpPr>
                <p:cNvPr id="1838" name="Google Shape;183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9" name="Google Shape;183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0" name="Google Shape;184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1" name="Google Shape;184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2" name="Google Shape;184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3" name="Google Shape;184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4" name="Google Shape;184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5" name="Google Shape;184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6" name="Google Shape;184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47" name="Google Shape;1847;p31"/>
            <p:cNvGrpSpPr/>
            <p:nvPr/>
          </p:nvGrpSpPr>
          <p:grpSpPr>
            <a:xfrm rot="10791582" flipH="1">
              <a:off x="3640880" y="3525661"/>
              <a:ext cx="3484747" cy="2891647"/>
              <a:chOff x="-590875" y="347215"/>
              <a:chExt cx="2752557" cy="2284075"/>
            </a:xfrm>
          </p:grpSpPr>
          <p:sp>
            <p:nvSpPr>
              <p:cNvPr id="1848" name="Google Shape;1848;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50" name="Google Shape;1850;p31"/>
              <p:cNvGrpSpPr/>
              <p:nvPr/>
            </p:nvGrpSpPr>
            <p:grpSpPr>
              <a:xfrm>
                <a:off x="-590875" y="347215"/>
                <a:ext cx="2752557" cy="2284075"/>
                <a:chOff x="-590875" y="347215"/>
                <a:chExt cx="2752557" cy="2284075"/>
              </a:xfrm>
            </p:grpSpPr>
            <p:sp>
              <p:nvSpPr>
                <p:cNvPr id="1851" name="Google Shape;1851;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860" name="Google Shape;1860;p31"/>
          <p:cNvGrpSpPr/>
          <p:nvPr/>
        </p:nvGrpSpPr>
        <p:grpSpPr>
          <a:xfrm rot="5400000">
            <a:off x="9318603" y="885498"/>
            <a:ext cx="5812831" cy="2461665"/>
            <a:chOff x="280870" y="3521399"/>
            <a:chExt cx="6848292" cy="2900172"/>
          </a:xfrm>
        </p:grpSpPr>
        <p:grpSp>
          <p:nvGrpSpPr>
            <p:cNvPr id="1861" name="Google Shape;1861;p31"/>
            <p:cNvGrpSpPr/>
            <p:nvPr/>
          </p:nvGrpSpPr>
          <p:grpSpPr>
            <a:xfrm rot="-10791582">
              <a:off x="284405" y="3525661"/>
              <a:ext cx="3484747" cy="2891647"/>
              <a:chOff x="-590875" y="347215"/>
              <a:chExt cx="2752557" cy="2284075"/>
            </a:xfrm>
          </p:grpSpPr>
          <p:sp>
            <p:nvSpPr>
              <p:cNvPr id="1862" name="Google Shape;1862;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64" name="Google Shape;1864;p31"/>
              <p:cNvGrpSpPr/>
              <p:nvPr/>
            </p:nvGrpSpPr>
            <p:grpSpPr>
              <a:xfrm>
                <a:off x="-590875" y="347215"/>
                <a:ext cx="2752557" cy="2284075"/>
                <a:chOff x="-590875" y="347215"/>
                <a:chExt cx="2752557" cy="2284075"/>
              </a:xfrm>
            </p:grpSpPr>
            <p:sp>
              <p:nvSpPr>
                <p:cNvPr id="1865" name="Google Shape;1865;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3" name="Google Shape;1873;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874" name="Google Shape;1874;p31"/>
            <p:cNvGrpSpPr/>
            <p:nvPr/>
          </p:nvGrpSpPr>
          <p:grpSpPr>
            <a:xfrm rot="10791582" flipH="1">
              <a:off x="3640880" y="3525661"/>
              <a:ext cx="3484747" cy="2891647"/>
              <a:chOff x="-590875" y="347215"/>
              <a:chExt cx="2752557" cy="2284075"/>
            </a:xfrm>
          </p:grpSpPr>
          <p:sp>
            <p:nvSpPr>
              <p:cNvPr id="1875" name="Google Shape;1875;p3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6" name="Google Shape;1876;p3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7" name="Google Shape;1877;p31"/>
              <p:cNvGrpSpPr/>
              <p:nvPr/>
            </p:nvGrpSpPr>
            <p:grpSpPr>
              <a:xfrm>
                <a:off x="-590875" y="347215"/>
                <a:ext cx="2752557" cy="2284075"/>
                <a:chOff x="-590875" y="347215"/>
                <a:chExt cx="2752557" cy="2284075"/>
              </a:xfrm>
            </p:grpSpPr>
            <p:sp>
              <p:nvSpPr>
                <p:cNvPr id="1878" name="Google Shape;1878;p3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3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3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3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3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3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3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3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3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887" name="Google Shape;1887;p31"/>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8" name="Google Shape;1888;p31"/>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89" name="Google Shape;1889;p31"/>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890" name="Google Shape;1890;p31"/>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891" name="Google Shape;1891;p31"/>
          <p:cNvGrpSpPr/>
          <p:nvPr/>
        </p:nvGrpSpPr>
        <p:grpSpPr>
          <a:xfrm flipH="1">
            <a:off x="360627" y="4292939"/>
            <a:ext cx="4275996" cy="3361455"/>
            <a:chOff x="1868925" y="1832927"/>
            <a:chExt cx="4041075" cy="3176778"/>
          </a:xfrm>
        </p:grpSpPr>
        <p:sp>
          <p:nvSpPr>
            <p:cNvPr id="1892" name="Google Shape;1892;p31"/>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31"/>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31"/>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31"/>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31"/>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31"/>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31"/>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31"/>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31"/>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31"/>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31"/>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31"/>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31"/>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31"/>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31"/>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31"/>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31"/>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31"/>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31"/>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31"/>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31"/>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31"/>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31"/>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31"/>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31"/>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31"/>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31"/>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19" name="Google Shape;1919;p31"/>
          <p:cNvGrpSpPr/>
          <p:nvPr/>
        </p:nvGrpSpPr>
        <p:grpSpPr>
          <a:xfrm rot="-4506468">
            <a:off x="1391162" y="5056907"/>
            <a:ext cx="1093156" cy="1554076"/>
            <a:chOff x="4589675" y="2804250"/>
            <a:chExt cx="332450" cy="472625"/>
          </a:xfrm>
        </p:grpSpPr>
        <p:sp>
          <p:nvSpPr>
            <p:cNvPr id="1920" name="Google Shape;1920;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6" name="Google Shape;1926;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7" name="Google Shape;1927;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8" name="Google Shape;1928;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9" name="Google Shape;1929;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0" name="Google Shape;1930;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1" name="Google Shape;1931;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2" name="Google Shape;1932;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3" name="Google Shape;1933;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4" name="Google Shape;1934;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5" name="Google Shape;1935;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31"/>
          <p:cNvGrpSpPr/>
          <p:nvPr/>
        </p:nvGrpSpPr>
        <p:grpSpPr>
          <a:xfrm rot="-4506468">
            <a:off x="11147095" y="1052974"/>
            <a:ext cx="1093156" cy="1554076"/>
            <a:chOff x="4589675" y="2804250"/>
            <a:chExt cx="332450" cy="472625"/>
          </a:xfrm>
        </p:grpSpPr>
        <p:sp>
          <p:nvSpPr>
            <p:cNvPr id="1945" name="Google Shape;1945;p31"/>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31"/>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31"/>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31"/>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31"/>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31"/>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31"/>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31"/>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31"/>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31"/>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31"/>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31"/>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31"/>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31"/>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31"/>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31"/>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31"/>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31"/>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31"/>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31"/>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31"/>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31"/>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31"/>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31"/>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0581117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1_Section title and description">
    <p:spTree>
      <p:nvGrpSpPr>
        <p:cNvPr id="1" name="Shape 382"/>
        <p:cNvGrpSpPr/>
        <p:nvPr/>
      </p:nvGrpSpPr>
      <p:grpSpPr>
        <a:xfrm>
          <a:off x="0" y="0"/>
          <a:ext cx="0" cy="0"/>
          <a:chOff x="0" y="0"/>
          <a:chExt cx="0" cy="0"/>
        </a:xfrm>
      </p:grpSpPr>
      <p:sp>
        <p:nvSpPr>
          <p:cNvPr id="383" name="Google Shape;383;p9"/>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230036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279"/>
        <p:cNvGrpSpPr/>
        <p:nvPr/>
      </p:nvGrpSpPr>
      <p:grpSpPr>
        <a:xfrm>
          <a:off x="0" y="0"/>
          <a:ext cx="0" cy="0"/>
          <a:chOff x="0" y="0"/>
          <a:chExt cx="0" cy="0"/>
        </a:xfrm>
      </p:grpSpPr>
      <p:sp>
        <p:nvSpPr>
          <p:cNvPr id="280" name="Google Shape;280;p7"/>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281" name="Google Shape;281;p7"/>
          <p:cNvGrpSpPr/>
          <p:nvPr/>
        </p:nvGrpSpPr>
        <p:grpSpPr>
          <a:xfrm>
            <a:off x="-11200" y="5519227"/>
            <a:ext cx="12215032" cy="1338765"/>
            <a:chOff x="0" y="4139430"/>
            <a:chExt cx="9143901" cy="1004074"/>
          </a:xfrm>
        </p:grpSpPr>
        <p:grpSp>
          <p:nvGrpSpPr>
            <p:cNvPr id="282" name="Google Shape;282;p7"/>
            <p:cNvGrpSpPr/>
            <p:nvPr/>
          </p:nvGrpSpPr>
          <p:grpSpPr>
            <a:xfrm>
              <a:off x="0" y="4139430"/>
              <a:ext cx="9143901" cy="1004074"/>
              <a:chOff x="0" y="4139430"/>
              <a:chExt cx="9143901" cy="1004074"/>
            </a:xfrm>
          </p:grpSpPr>
          <p:sp>
            <p:nvSpPr>
              <p:cNvPr id="283" name="Google Shape;283;p7"/>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7"/>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7"/>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6" name="Google Shape;286;p7"/>
              <p:cNvGrpSpPr/>
              <p:nvPr/>
            </p:nvGrpSpPr>
            <p:grpSpPr>
              <a:xfrm>
                <a:off x="6826124" y="4139430"/>
                <a:ext cx="633755" cy="365856"/>
                <a:chOff x="6850399" y="4145425"/>
                <a:chExt cx="603346" cy="365856"/>
              </a:xfrm>
            </p:grpSpPr>
            <p:sp>
              <p:nvSpPr>
                <p:cNvPr id="287" name="Google Shape;287;p7"/>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7"/>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289" name="Google Shape;289;p7"/>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 name="Google Shape;290;p7"/>
            <p:cNvGrpSpPr/>
            <p:nvPr/>
          </p:nvGrpSpPr>
          <p:grpSpPr>
            <a:xfrm>
              <a:off x="549942" y="4558403"/>
              <a:ext cx="7916552" cy="562812"/>
              <a:chOff x="2654375" y="1725250"/>
              <a:chExt cx="2185625" cy="182500"/>
            </a:xfrm>
          </p:grpSpPr>
          <p:sp>
            <p:nvSpPr>
              <p:cNvPr id="291" name="Google Shape;291;p7"/>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7"/>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7"/>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7"/>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7"/>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7"/>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7"/>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7"/>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7"/>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7"/>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7"/>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7"/>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303" name="Google Shape;303;p7"/>
          <p:cNvSpPr txBox="1">
            <a:spLocks noGrp="1"/>
          </p:cNvSpPr>
          <p:nvPr>
            <p:ph type="title"/>
          </p:nvPr>
        </p:nvSpPr>
        <p:spPr>
          <a:xfrm>
            <a:off x="960000" y="593367"/>
            <a:ext cx="10272000" cy="763600"/>
          </a:xfrm>
          <a:prstGeom prst="rect">
            <a:avLst/>
          </a:prstGeom>
        </p:spPr>
        <p:txBody>
          <a:bodyPr spcFirstLastPara="1" wrap="square" lIns="91425" tIns="91425" rIns="91425" bIns="91425" anchor="ctr" anchorCtr="0">
            <a:noAutofit/>
          </a:bodyPr>
          <a:lstStyle>
            <a:lvl1pPr lvl="0" rtl="0">
              <a:spcBef>
                <a:spcPts val="0"/>
              </a:spcBef>
              <a:spcAft>
                <a:spcPts val="0"/>
              </a:spcAft>
              <a:buSzPts val="26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304" name="Google Shape;304;p7"/>
          <p:cNvSpPr txBox="1">
            <a:spLocks noGrp="1"/>
          </p:cNvSpPr>
          <p:nvPr>
            <p:ph type="body" idx="1"/>
          </p:nvPr>
        </p:nvSpPr>
        <p:spPr>
          <a:xfrm>
            <a:off x="1484133" y="1626900"/>
            <a:ext cx="6939600" cy="4288400"/>
          </a:xfrm>
          <a:prstGeom prst="rect">
            <a:avLst/>
          </a:prstGeom>
        </p:spPr>
        <p:txBody>
          <a:bodyPr spcFirstLastPara="1" wrap="square" lIns="91425" tIns="91425" rIns="91425" bIns="91425" anchor="t" anchorCtr="0">
            <a:noAutofit/>
          </a:bodyPr>
          <a:lstStyle>
            <a:lvl1pPr marL="609585" lvl="0" indent="-423323">
              <a:lnSpc>
                <a:spcPct val="100000"/>
              </a:lnSpc>
              <a:spcBef>
                <a:spcPts val="0"/>
              </a:spcBef>
              <a:spcAft>
                <a:spcPts val="0"/>
              </a:spcAft>
              <a:buSzPts val="1400"/>
              <a:buChar char="●"/>
              <a:defRPr/>
            </a:lvl1pPr>
            <a:lvl2pPr marL="1219170" lvl="1" indent="-423323">
              <a:lnSpc>
                <a:spcPct val="100000"/>
              </a:lnSpc>
              <a:spcBef>
                <a:spcPts val="2133"/>
              </a:spcBef>
              <a:spcAft>
                <a:spcPts val="0"/>
              </a:spcAft>
              <a:buSzPts val="1400"/>
              <a:buChar char="○"/>
              <a:defRPr/>
            </a:lvl2pPr>
            <a:lvl3pPr marL="1828754" lvl="2" indent="-423323">
              <a:lnSpc>
                <a:spcPct val="100000"/>
              </a:lnSpc>
              <a:spcBef>
                <a:spcPts val="2133"/>
              </a:spcBef>
              <a:spcAft>
                <a:spcPts val="0"/>
              </a:spcAft>
              <a:buSzPts val="1400"/>
              <a:buChar char="■"/>
              <a:defRPr/>
            </a:lvl3pPr>
            <a:lvl4pPr marL="2438339" lvl="3" indent="-423323">
              <a:lnSpc>
                <a:spcPct val="100000"/>
              </a:lnSpc>
              <a:spcBef>
                <a:spcPts val="2133"/>
              </a:spcBef>
              <a:spcAft>
                <a:spcPts val="0"/>
              </a:spcAft>
              <a:buSzPts val="1400"/>
              <a:buChar char="●"/>
              <a:defRPr/>
            </a:lvl4pPr>
            <a:lvl5pPr marL="3047924" lvl="4" indent="-423323">
              <a:lnSpc>
                <a:spcPct val="100000"/>
              </a:lnSpc>
              <a:spcBef>
                <a:spcPts val="2133"/>
              </a:spcBef>
              <a:spcAft>
                <a:spcPts val="0"/>
              </a:spcAft>
              <a:buSzPts val="1400"/>
              <a:buChar char="○"/>
              <a:defRPr/>
            </a:lvl5pPr>
            <a:lvl6pPr marL="3657509" lvl="5" indent="-423323">
              <a:lnSpc>
                <a:spcPct val="100000"/>
              </a:lnSpc>
              <a:spcBef>
                <a:spcPts val="2133"/>
              </a:spcBef>
              <a:spcAft>
                <a:spcPts val="0"/>
              </a:spcAft>
              <a:buSzPts val="1400"/>
              <a:buChar char="■"/>
              <a:defRPr/>
            </a:lvl6pPr>
            <a:lvl7pPr marL="4267093" lvl="6" indent="-423323">
              <a:lnSpc>
                <a:spcPct val="100000"/>
              </a:lnSpc>
              <a:spcBef>
                <a:spcPts val="2133"/>
              </a:spcBef>
              <a:spcAft>
                <a:spcPts val="0"/>
              </a:spcAft>
              <a:buSzPts val="1400"/>
              <a:buChar char="●"/>
              <a:defRPr/>
            </a:lvl7pPr>
            <a:lvl8pPr marL="4876678" lvl="7" indent="-423323">
              <a:lnSpc>
                <a:spcPct val="100000"/>
              </a:lnSpc>
              <a:spcBef>
                <a:spcPts val="2133"/>
              </a:spcBef>
              <a:spcAft>
                <a:spcPts val="0"/>
              </a:spcAft>
              <a:buSzPts val="1400"/>
              <a:buChar char="○"/>
              <a:defRPr/>
            </a:lvl8pPr>
            <a:lvl9pPr marL="5486263" lvl="8" indent="-423323">
              <a:lnSpc>
                <a:spcPct val="100000"/>
              </a:lnSpc>
              <a:spcBef>
                <a:spcPts val="2133"/>
              </a:spcBef>
              <a:spcAft>
                <a:spcPts val="2133"/>
              </a:spcAft>
              <a:buSzPts val="1400"/>
              <a:buChar char="■"/>
              <a:defRPr/>
            </a:lvl9pPr>
          </a:lstStyle>
          <a:p>
            <a:endParaRPr/>
          </a:p>
        </p:txBody>
      </p:sp>
    </p:spTree>
    <p:extLst>
      <p:ext uri="{BB962C8B-B14F-4D97-AF65-F5344CB8AC3E}">
        <p14:creationId xmlns:p14="http://schemas.microsoft.com/office/powerpoint/2010/main" val="38167019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382"/>
        <p:cNvGrpSpPr/>
        <p:nvPr/>
      </p:nvGrpSpPr>
      <p:grpSpPr>
        <a:xfrm>
          <a:off x="0" y="0"/>
          <a:ext cx="0" cy="0"/>
          <a:chOff x="0" y="0"/>
          <a:chExt cx="0" cy="0"/>
        </a:xfrm>
      </p:grpSpPr>
      <p:sp>
        <p:nvSpPr>
          <p:cNvPr id="383" name="Google Shape;383;p9"/>
          <p:cNvSpPr/>
          <p:nvPr/>
        </p:nvSpPr>
        <p:spPr>
          <a:xfrm>
            <a:off x="0" y="1451120"/>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384" name="Google Shape;384;p9"/>
          <p:cNvGrpSpPr/>
          <p:nvPr/>
        </p:nvGrpSpPr>
        <p:grpSpPr>
          <a:xfrm>
            <a:off x="-11200" y="5519227"/>
            <a:ext cx="12215032" cy="1338765"/>
            <a:chOff x="0" y="4139430"/>
            <a:chExt cx="9143901" cy="1004074"/>
          </a:xfrm>
        </p:grpSpPr>
        <p:grpSp>
          <p:nvGrpSpPr>
            <p:cNvPr id="385" name="Google Shape;385;p9"/>
            <p:cNvGrpSpPr/>
            <p:nvPr/>
          </p:nvGrpSpPr>
          <p:grpSpPr>
            <a:xfrm>
              <a:off x="0" y="4139430"/>
              <a:ext cx="9143901" cy="1004074"/>
              <a:chOff x="0" y="4139430"/>
              <a:chExt cx="9143901" cy="1004074"/>
            </a:xfrm>
          </p:grpSpPr>
          <p:sp>
            <p:nvSpPr>
              <p:cNvPr id="386" name="Google Shape;386;p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89" name="Google Shape;389;p9"/>
              <p:cNvGrpSpPr/>
              <p:nvPr/>
            </p:nvGrpSpPr>
            <p:grpSpPr>
              <a:xfrm>
                <a:off x="6826124" y="4139430"/>
                <a:ext cx="633755" cy="365856"/>
                <a:chOff x="6850399" y="4145425"/>
                <a:chExt cx="603346" cy="365856"/>
              </a:xfrm>
            </p:grpSpPr>
            <p:sp>
              <p:nvSpPr>
                <p:cNvPr id="390" name="Google Shape;390;p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92" name="Google Shape;392;p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93" name="Google Shape;393;p9"/>
            <p:cNvGrpSpPr/>
            <p:nvPr/>
          </p:nvGrpSpPr>
          <p:grpSpPr>
            <a:xfrm>
              <a:off x="549942" y="4558403"/>
              <a:ext cx="7916552" cy="562812"/>
              <a:chOff x="2654375" y="1725250"/>
              <a:chExt cx="2185625" cy="182500"/>
            </a:xfrm>
          </p:grpSpPr>
          <p:sp>
            <p:nvSpPr>
              <p:cNvPr id="394" name="Google Shape;394;p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9"/>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9"/>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9"/>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406" name="Google Shape;406;p9"/>
          <p:cNvSpPr txBox="1">
            <a:spLocks noGrp="1"/>
          </p:cNvSpPr>
          <p:nvPr>
            <p:ph type="title"/>
          </p:nvPr>
        </p:nvSpPr>
        <p:spPr>
          <a:xfrm>
            <a:off x="5415233" y="2992300"/>
            <a:ext cx="5813600" cy="8464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600"/>
              <a:buNone/>
              <a:defRPr sz="4800"/>
            </a:lvl1pPr>
            <a:lvl2pPr lvl="1" algn="ctr" rtl="0">
              <a:spcBef>
                <a:spcPts val="0"/>
              </a:spcBef>
              <a:spcAft>
                <a:spcPts val="0"/>
              </a:spcAft>
              <a:buSzPts val="3600"/>
              <a:buNone/>
              <a:defRPr sz="4800"/>
            </a:lvl2pPr>
            <a:lvl3pPr lvl="2" algn="ctr" rtl="0">
              <a:spcBef>
                <a:spcPts val="0"/>
              </a:spcBef>
              <a:spcAft>
                <a:spcPts val="0"/>
              </a:spcAft>
              <a:buSzPts val="3600"/>
              <a:buNone/>
              <a:defRPr sz="4800"/>
            </a:lvl3pPr>
            <a:lvl4pPr lvl="3" algn="ctr" rtl="0">
              <a:spcBef>
                <a:spcPts val="0"/>
              </a:spcBef>
              <a:spcAft>
                <a:spcPts val="0"/>
              </a:spcAft>
              <a:buSzPts val="3600"/>
              <a:buNone/>
              <a:defRPr sz="4800"/>
            </a:lvl4pPr>
            <a:lvl5pPr lvl="4" algn="ctr" rtl="0">
              <a:spcBef>
                <a:spcPts val="0"/>
              </a:spcBef>
              <a:spcAft>
                <a:spcPts val="0"/>
              </a:spcAft>
              <a:buSzPts val="3600"/>
              <a:buNone/>
              <a:defRPr sz="4800"/>
            </a:lvl5pPr>
            <a:lvl6pPr lvl="5" algn="ctr" rtl="0">
              <a:spcBef>
                <a:spcPts val="0"/>
              </a:spcBef>
              <a:spcAft>
                <a:spcPts val="0"/>
              </a:spcAft>
              <a:buSzPts val="3600"/>
              <a:buNone/>
              <a:defRPr sz="4800"/>
            </a:lvl6pPr>
            <a:lvl7pPr lvl="6" algn="ctr" rtl="0">
              <a:spcBef>
                <a:spcPts val="0"/>
              </a:spcBef>
              <a:spcAft>
                <a:spcPts val="0"/>
              </a:spcAft>
              <a:buSzPts val="3600"/>
              <a:buNone/>
              <a:defRPr sz="4800"/>
            </a:lvl7pPr>
            <a:lvl8pPr lvl="7" algn="ctr" rtl="0">
              <a:spcBef>
                <a:spcPts val="0"/>
              </a:spcBef>
              <a:spcAft>
                <a:spcPts val="0"/>
              </a:spcAft>
              <a:buSzPts val="3600"/>
              <a:buNone/>
              <a:defRPr sz="4800"/>
            </a:lvl8pPr>
            <a:lvl9pPr lvl="8" algn="ctr" rtl="0">
              <a:spcBef>
                <a:spcPts val="0"/>
              </a:spcBef>
              <a:spcAft>
                <a:spcPts val="0"/>
              </a:spcAft>
              <a:buSzPts val="3600"/>
              <a:buNone/>
              <a:defRPr sz="4800"/>
            </a:lvl9pPr>
          </a:lstStyle>
          <a:p>
            <a:endParaRPr/>
          </a:p>
        </p:txBody>
      </p:sp>
      <p:sp>
        <p:nvSpPr>
          <p:cNvPr id="407" name="Google Shape;407;p9"/>
          <p:cNvSpPr txBox="1">
            <a:spLocks noGrp="1"/>
          </p:cNvSpPr>
          <p:nvPr>
            <p:ph type="subTitle" idx="1"/>
          </p:nvPr>
        </p:nvSpPr>
        <p:spPr>
          <a:xfrm>
            <a:off x="5415233" y="3987391"/>
            <a:ext cx="5813600" cy="1339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solidFill>
                  <a:schemeClr val="dk2"/>
                </a:solidFill>
              </a:defRPr>
            </a:lvl1pPr>
            <a:lvl2pPr lvl="1" algn="ctr" rtl="0">
              <a:lnSpc>
                <a:spcPct val="100000"/>
              </a:lnSpc>
              <a:spcBef>
                <a:spcPts val="2133"/>
              </a:spcBef>
              <a:spcAft>
                <a:spcPts val="0"/>
              </a:spcAft>
              <a:buSzPts val="1400"/>
              <a:buNone/>
              <a:defRPr/>
            </a:lvl2pPr>
            <a:lvl3pPr lvl="2" algn="ctr" rtl="0">
              <a:lnSpc>
                <a:spcPct val="100000"/>
              </a:lnSpc>
              <a:spcBef>
                <a:spcPts val="2133"/>
              </a:spcBef>
              <a:spcAft>
                <a:spcPts val="0"/>
              </a:spcAft>
              <a:buSzPts val="1400"/>
              <a:buNone/>
              <a:defRPr/>
            </a:lvl3pPr>
            <a:lvl4pPr lvl="3" algn="ctr" rtl="0">
              <a:lnSpc>
                <a:spcPct val="100000"/>
              </a:lnSpc>
              <a:spcBef>
                <a:spcPts val="2133"/>
              </a:spcBef>
              <a:spcAft>
                <a:spcPts val="0"/>
              </a:spcAft>
              <a:buSzPts val="1400"/>
              <a:buNone/>
              <a:defRPr/>
            </a:lvl4pPr>
            <a:lvl5pPr lvl="4" algn="ctr" rtl="0">
              <a:lnSpc>
                <a:spcPct val="100000"/>
              </a:lnSpc>
              <a:spcBef>
                <a:spcPts val="2133"/>
              </a:spcBef>
              <a:spcAft>
                <a:spcPts val="0"/>
              </a:spcAft>
              <a:buSzPts val="1400"/>
              <a:buNone/>
              <a:defRPr/>
            </a:lvl5pPr>
            <a:lvl6pPr lvl="5" algn="ctr" rtl="0">
              <a:lnSpc>
                <a:spcPct val="100000"/>
              </a:lnSpc>
              <a:spcBef>
                <a:spcPts val="2133"/>
              </a:spcBef>
              <a:spcAft>
                <a:spcPts val="0"/>
              </a:spcAft>
              <a:buSzPts val="1400"/>
              <a:buNone/>
              <a:defRPr/>
            </a:lvl6pPr>
            <a:lvl7pPr lvl="6" algn="ctr" rtl="0">
              <a:lnSpc>
                <a:spcPct val="100000"/>
              </a:lnSpc>
              <a:spcBef>
                <a:spcPts val="2133"/>
              </a:spcBef>
              <a:spcAft>
                <a:spcPts val="0"/>
              </a:spcAft>
              <a:buSzPts val="1400"/>
              <a:buNone/>
              <a:defRPr/>
            </a:lvl7pPr>
            <a:lvl8pPr lvl="7" algn="ctr" rtl="0">
              <a:lnSpc>
                <a:spcPct val="100000"/>
              </a:lnSpc>
              <a:spcBef>
                <a:spcPts val="2133"/>
              </a:spcBef>
              <a:spcAft>
                <a:spcPts val="0"/>
              </a:spcAft>
              <a:buSzPts val="1400"/>
              <a:buNone/>
              <a:defRPr/>
            </a:lvl8pPr>
            <a:lvl9pPr lvl="8" algn="ctr" rtl="0">
              <a:lnSpc>
                <a:spcPct val="100000"/>
              </a:lnSpc>
              <a:spcBef>
                <a:spcPts val="2133"/>
              </a:spcBef>
              <a:spcAft>
                <a:spcPts val="2133"/>
              </a:spcAft>
              <a:buSzPts val="1400"/>
              <a:buNone/>
              <a:defRPr/>
            </a:lvl9pPr>
          </a:lstStyle>
          <a:p>
            <a:endParaRPr/>
          </a:p>
        </p:txBody>
      </p:sp>
      <p:grpSp>
        <p:nvGrpSpPr>
          <p:cNvPr id="408" name="Google Shape;408;p9"/>
          <p:cNvGrpSpPr/>
          <p:nvPr/>
        </p:nvGrpSpPr>
        <p:grpSpPr>
          <a:xfrm>
            <a:off x="4983507" y="39056"/>
            <a:ext cx="7092997" cy="6757609"/>
            <a:chOff x="3737630" y="29291"/>
            <a:chExt cx="5319748" cy="5068207"/>
          </a:xfrm>
        </p:grpSpPr>
        <p:sp>
          <p:nvSpPr>
            <p:cNvPr id="409" name="Google Shape;409;p9"/>
            <p:cNvSpPr/>
            <p:nvPr/>
          </p:nvSpPr>
          <p:spPr>
            <a:xfrm>
              <a:off x="3737630" y="201973"/>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10" name="Google Shape;410;p9"/>
            <p:cNvGrpSpPr/>
            <p:nvPr/>
          </p:nvGrpSpPr>
          <p:grpSpPr>
            <a:xfrm>
              <a:off x="5148246" y="29291"/>
              <a:ext cx="364861" cy="363915"/>
              <a:chOff x="2789668" y="759261"/>
              <a:chExt cx="440069" cy="438928"/>
            </a:xfrm>
          </p:grpSpPr>
          <p:sp>
            <p:nvSpPr>
              <p:cNvPr id="411" name="Google Shape;411;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20" name="Google Shape;420;p9"/>
            <p:cNvGrpSpPr/>
            <p:nvPr/>
          </p:nvGrpSpPr>
          <p:grpSpPr>
            <a:xfrm rot="1707536">
              <a:off x="3846113" y="4679852"/>
              <a:ext cx="459736" cy="327921"/>
              <a:chOff x="4879302" y="1958088"/>
              <a:chExt cx="715237" cy="510165"/>
            </a:xfrm>
          </p:grpSpPr>
          <p:sp>
            <p:nvSpPr>
              <p:cNvPr id="421" name="Google Shape;421;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24" name="Google Shape;424;p9"/>
              <p:cNvGrpSpPr/>
              <p:nvPr/>
            </p:nvGrpSpPr>
            <p:grpSpPr>
              <a:xfrm>
                <a:off x="4937962" y="2055352"/>
                <a:ext cx="566907" cy="373034"/>
                <a:chOff x="5290896" y="3020653"/>
                <a:chExt cx="865243" cy="569344"/>
              </a:xfrm>
            </p:grpSpPr>
            <p:sp>
              <p:nvSpPr>
                <p:cNvPr id="425" name="Google Shape;425;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0" name="Google Shape;430;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1" name="Google Shape;431;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2" name="Google Shape;432;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3" name="Google Shape;433;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4" name="Google Shape;434;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5" name="Google Shape;435;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6" name="Google Shape;436;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7" name="Google Shape;437;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8" name="Google Shape;438;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9" name="Google Shape;439;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0" name="Google Shape;440;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1" name="Google Shape;441;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2" name="Google Shape;442;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3" name="Google Shape;443;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4" name="Google Shape;444;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5" name="Google Shape;445;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6" name="Google Shape;446;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47" name="Google Shape;447;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8" name="Google Shape;448;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9" name="Google Shape;449;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0" name="Google Shape;450;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51" name="Google Shape;451;p9"/>
            <p:cNvGrpSpPr/>
            <p:nvPr/>
          </p:nvGrpSpPr>
          <p:grpSpPr>
            <a:xfrm rot="1707536">
              <a:off x="8547288" y="1174952"/>
              <a:ext cx="459736" cy="327921"/>
              <a:chOff x="4879302" y="1958088"/>
              <a:chExt cx="715237" cy="510165"/>
            </a:xfrm>
          </p:grpSpPr>
          <p:sp>
            <p:nvSpPr>
              <p:cNvPr id="452" name="Google Shape;452;p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3" name="Google Shape;453;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4" name="Google Shape;454;p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55" name="Google Shape;455;p9"/>
              <p:cNvGrpSpPr/>
              <p:nvPr/>
            </p:nvGrpSpPr>
            <p:grpSpPr>
              <a:xfrm>
                <a:off x="4937962" y="2055352"/>
                <a:ext cx="566907" cy="373034"/>
                <a:chOff x="5290896" y="3020653"/>
                <a:chExt cx="865243" cy="569344"/>
              </a:xfrm>
            </p:grpSpPr>
            <p:sp>
              <p:nvSpPr>
                <p:cNvPr id="456" name="Google Shape;456;p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7" name="Google Shape;457;p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8" name="Google Shape;458;p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9" name="Google Shape;459;p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0" name="Google Shape;460;p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1" name="Google Shape;461;p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2" name="Google Shape;462;p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3" name="Google Shape;463;p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4" name="Google Shape;464;p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6" name="Google Shape;466;p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7" name="Google Shape;467;p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6" name="Google Shape;476;p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7" name="Google Shape;477;p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78" name="Google Shape;478;p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9" name="Google Shape;479;p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0" name="Google Shape;480;p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1" name="Google Shape;481;p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82" name="Google Shape;482;p9"/>
            <p:cNvGrpSpPr/>
            <p:nvPr/>
          </p:nvGrpSpPr>
          <p:grpSpPr>
            <a:xfrm>
              <a:off x="8594721" y="3339116"/>
              <a:ext cx="364861" cy="363915"/>
              <a:chOff x="2789668" y="759261"/>
              <a:chExt cx="440069" cy="438928"/>
            </a:xfrm>
          </p:grpSpPr>
          <p:sp>
            <p:nvSpPr>
              <p:cNvPr id="483" name="Google Shape;483;p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4" name="Google Shape;484;p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5" name="Google Shape;485;p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6" name="Google Shape;486;p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4230422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94"/>
        <p:cNvGrpSpPr/>
        <p:nvPr/>
      </p:nvGrpSpPr>
      <p:grpSpPr>
        <a:xfrm>
          <a:off x="0" y="0"/>
          <a:ext cx="0" cy="0"/>
          <a:chOff x="0" y="0"/>
          <a:chExt cx="0" cy="0"/>
        </a:xfrm>
      </p:grpSpPr>
      <p:sp>
        <p:nvSpPr>
          <p:cNvPr id="495" name="Google Shape;495;p11"/>
          <p:cNvSpPr/>
          <p:nvPr/>
        </p:nvSpPr>
        <p:spPr>
          <a:xfrm>
            <a:off x="-11600" y="1739468"/>
            <a:ext cx="12215163" cy="4494571"/>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496" name="Google Shape;496;p11"/>
          <p:cNvGrpSpPr/>
          <p:nvPr/>
        </p:nvGrpSpPr>
        <p:grpSpPr>
          <a:xfrm>
            <a:off x="-11200" y="5519227"/>
            <a:ext cx="12215032" cy="1338765"/>
            <a:chOff x="0" y="4139430"/>
            <a:chExt cx="9143901" cy="1004074"/>
          </a:xfrm>
        </p:grpSpPr>
        <p:grpSp>
          <p:nvGrpSpPr>
            <p:cNvPr id="497" name="Google Shape;497;p11"/>
            <p:cNvGrpSpPr/>
            <p:nvPr/>
          </p:nvGrpSpPr>
          <p:grpSpPr>
            <a:xfrm>
              <a:off x="0" y="4139430"/>
              <a:ext cx="9143901" cy="1004074"/>
              <a:chOff x="0" y="4139430"/>
              <a:chExt cx="9143901" cy="1004074"/>
            </a:xfrm>
          </p:grpSpPr>
          <p:sp>
            <p:nvSpPr>
              <p:cNvPr id="498" name="Google Shape;498;p11"/>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11"/>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6826124" y="4139430"/>
                <a:ext cx="633755" cy="365856"/>
                <a:chOff x="6850399" y="4145425"/>
                <a:chExt cx="603346" cy="365856"/>
              </a:xfrm>
            </p:grpSpPr>
            <p:sp>
              <p:nvSpPr>
                <p:cNvPr id="502" name="Google Shape;502;p11"/>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504" name="Google Shape;504;p11"/>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05" name="Google Shape;505;p11"/>
            <p:cNvGrpSpPr/>
            <p:nvPr/>
          </p:nvGrpSpPr>
          <p:grpSpPr>
            <a:xfrm>
              <a:off x="549942" y="4558403"/>
              <a:ext cx="7916552" cy="562812"/>
              <a:chOff x="2654375" y="1725250"/>
              <a:chExt cx="2185625" cy="182500"/>
            </a:xfrm>
          </p:grpSpPr>
          <p:sp>
            <p:nvSpPr>
              <p:cNvPr id="506" name="Google Shape;506;p11"/>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11"/>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11"/>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11"/>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11"/>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11"/>
              <p:cNvSpPr/>
              <p:nvPr/>
            </p:nvSpPr>
            <p:spPr>
              <a:xfrm>
                <a:off x="3810247" y="1735920"/>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11"/>
              <p:cNvSpPr/>
              <p:nvPr/>
            </p:nvSpPr>
            <p:spPr>
              <a:xfrm>
                <a:off x="3782347" y="1763820"/>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11"/>
              <p:cNvSpPr/>
              <p:nvPr/>
            </p:nvSpPr>
            <p:spPr>
              <a:xfrm>
                <a:off x="3833097" y="1757295"/>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
        <p:nvSpPr>
          <p:cNvPr id="518" name="Google Shape;518;p11"/>
          <p:cNvSpPr txBox="1">
            <a:spLocks noGrp="1"/>
          </p:cNvSpPr>
          <p:nvPr>
            <p:ph type="title" hasCustomPrompt="1"/>
          </p:nvPr>
        </p:nvSpPr>
        <p:spPr>
          <a:xfrm>
            <a:off x="1282200" y="2077967"/>
            <a:ext cx="9627600" cy="20148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128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519" name="Google Shape;519;p11"/>
          <p:cNvSpPr txBox="1">
            <a:spLocks noGrp="1"/>
          </p:cNvSpPr>
          <p:nvPr>
            <p:ph type="subTitle" idx="1"/>
          </p:nvPr>
        </p:nvSpPr>
        <p:spPr>
          <a:xfrm>
            <a:off x="1282200" y="4092833"/>
            <a:ext cx="9627600" cy="51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2133"/>
              </a:spcBef>
              <a:spcAft>
                <a:spcPts val="0"/>
              </a:spcAft>
              <a:buSzPts val="1600"/>
              <a:buNone/>
              <a:defRPr sz="2133"/>
            </a:lvl2pPr>
            <a:lvl3pPr lvl="2" algn="ctr" rtl="0">
              <a:lnSpc>
                <a:spcPct val="100000"/>
              </a:lnSpc>
              <a:spcBef>
                <a:spcPts val="2133"/>
              </a:spcBef>
              <a:spcAft>
                <a:spcPts val="0"/>
              </a:spcAft>
              <a:buSzPts val="1600"/>
              <a:buNone/>
              <a:defRPr sz="2133"/>
            </a:lvl3pPr>
            <a:lvl4pPr lvl="3" algn="ctr" rtl="0">
              <a:lnSpc>
                <a:spcPct val="100000"/>
              </a:lnSpc>
              <a:spcBef>
                <a:spcPts val="2133"/>
              </a:spcBef>
              <a:spcAft>
                <a:spcPts val="0"/>
              </a:spcAft>
              <a:buSzPts val="1600"/>
              <a:buNone/>
              <a:defRPr sz="2133"/>
            </a:lvl4pPr>
            <a:lvl5pPr lvl="4" algn="ctr" rtl="0">
              <a:lnSpc>
                <a:spcPct val="100000"/>
              </a:lnSpc>
              <a:spcBef>
                <a:spcPts val="2133"/>
              </a:spcBef>
              <a:spcAft>
                <a:spcPts val="0"/>
              </a:spcAft>
              <a:buSzPts val="1600"/>
              <a:buNone/>
              <a:defRPr sz="2133"/>
            </a:lvl5pPr>
            <a:lvl6pPr lvl="5" algn="ctr" rtl="0">
              <a:lnSpc>
                <a:spcPct val="100000"/>
              </a:lnSpc>
              <a:spcBef>
                <a:spcPts val="2133"/>
              </a:spcBef>
              <a:spcAft>
                <a:spcPts val="0"/>
              </a:spcAft>
              <a:buSzPts val="1600"/>
              <a:buNone/>
              <a:defRPr sz="2133"/>
            </a:lvl6pPr>
            <a:lvl7pPr lvl="6" algn="ctr" rtl="0">
              <a:lnSpc>
                <a:spcPct val="100000"/>
              </a:lnSpc>
              <a:spcBef>
                <a:spcPts val="2133"/>
              </a:spcBef>
              <a:spcAft>
                <a:spcPts val="0"/>
              </a:spcAft>
              <a:buSzPts val="1600"/>
              <a:buNone/>
              <a:defRPr sz="2133"/>
            </a:lvl7pPr>
            <a:lvl8pPr lvl="7" algn="ctr" rtl="0">
              <a:lnSpc>
                <a:spcPct val="100000"/>
              </a:lnSpc>
              <a:spcBef>
                <a:spcPts val="2133"/>
              </a:spcBef>
              <a:spcAft>
                <a:spcPts val="0"/>
              </a:spcAft>
              <a:buSzPts val="1600"/>
              <a:buNone/>
              <a:defRPr sz="2133"/>
            </a:lvl8pPr>
            <a:lvl9pPr lvl="8" algn="ctr" rtl="0">
              <a:lnSpc>
                <a:spcPct val="100000"/>
              </a:lnSpc>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6590648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197"/>
        <p:cNvGrpSpPr/>
        <p:nvPr/>
      </p:nvGrpSpPr>
      <p:grpSpPr>
        <a:xfrm>
          <a:off x="0" y="0"/>
          <a:ext cx="0" cy="0"/>
          <a:chOff x="0" y="0"/>
          <a:chExt cx="0" cy="0"/>
        </a:xfrm>
      </p:grpSpPr>
      <p:grpSp>
        <p:nvGrpSpPr>
          <p:cNvPr id="1198" name="Google Shape;1198;p19"/>
          <p:cNvGrpSpPr/>
          <p:nvPr/>
        </p:nvGrpSpPr>
        <p:grpSpPr>
          <a:xfrm>
            <a:off x="-11600" y="1739469"/>
            <a:ext cx="12215432" cy="5118524"/>
            <a:chOff x="-8700" y="1304601"/>
            <a:chExt cx="9161574" cy="3838893"/>
          </a:xfrm>
        </p:grpSpPr>
        <p:sp>
          <p:nvSpPr>
            <p:cNvPr id="1199" name="Google Shape;1199;p19"/>
            <p:cNvSpPr/>
            <p:nvPr/>
          </p:nvSpPr>
          <p:spPr>
            <a:xfrm>
              <a:off x="-8700" y="1304601"/>
              <a:ext cx="9161372" cy="3370928"/>
            </a:xfrm>
            <a:custGeom>
              <a:avLst/>
              <a:gdLst/>
              <a:ahLst/>
              <a:cxnLst/>
              <a:rect l="l" t="t" r="r" b="b"/>
              <a:pathLst>
                <a:path w="65373" h="24054" extrusionOk="0">
                  <a:moveTo>
                    <a:pt x="45128" y="1"/>
                  </a:moveTo>
                  <a:cubicBezTo>
                    <a:pt x="43340" y="1"/>
                    <a:pt x="41565" y="765"/>
                    <a:pt x="40211" y="1955"/>
                  </a:cubicBezTo>
                  <a:cubicBezTo>
                    <a:pt x="38635" y="3341"/>
                    <a:pt x="37514" y="5429"/>
                    <a:pt x="36885" y="7431"/>
                  </a:cubicBezTo>
                  <a:cubicBezTo>
                    <a:pt x="35526" y="6009"/>
                    <a:pt x="33567" y="5185"/>
                    <a:pt x="31603" y="5185"/>
                  </a:cubicBezTo>
                  <a:cubicBezTo>
                    <a:pt x="31427" y="5185"/>
                    <a:pt x="31252" y="5191"/>
                    <a:pt x="31077" y="5205"/>
                  </a:cubicBezTo>
                  <a:cubicBezTo>
                    <a:pt x="28941" y="5366"/>
                    <a:pt x="26911" y="6596"/>
                    <a:pt x="25681" y="8349"/>
                  </a:cubicBezTo>
                  <a:cubicBezTo>
                    <a:pt x="25273" y="7395"/>
                    <a:pt x="24845" y="6412"/>
                    <a:pt x="24094" y="5695"/>
                  </a:cubicBezTo>
                  <a:cubicBezTo>
                    <a:pt x="23558" y="5184"/>
                    <a:pt x="22882" y="4837"/>
                    <a:pt x="22171" y="4626"/>
                  </a:cubicBezTo>
                  <a:cubicBezTo>
                    <a:pt x="21650" y="4472"/>
                    <a:pt x="21106" y="4390"/>
                    <a:pt x="20562" y="4390"/>
                  </a:cubicBezTo>
                  <a:cubicBezTo>
                    <a:pt x="20352" y="4390"/>
                    <a:pt x="20142" y="4402"/>
                    <a:pt x="19933" y="4427"/>
                  </a:cubicBezTo>
                  <a:cubicBezTo>
                    <a:pt x="18216" y="4629"/>
                    <a:pt x="16503" y="5729"/>
                    <a:pt x="15730" y="7275"/>
                  </a:cubicBezTo>
                  <a:cubicBezTo>
                    <a:pt x="15054" y="5953"/>
                    <a:pt x="14022" y="4786"/>
                    <a:pt x="12698" y="4114"/>
                  </a:cubicBezTo>
                  <a:cubicBezTo>
                    <a:pt x="11955" y="3737"/>
                    <a:pt x="11117" y="3531"/>
                    <a:pt x="10286" y="3531"/>
                  </a:cubicBezTo>
                  <a:cubicBezTo>
                    <a:pt x="9635" y="3531"/>
                    <a:pt x="8989" y="3657"/>
                    <a:pt x="8396" y="3928"/>
                  </a:cubicBezTo>
                  <a:cubicBezTo>
                    <a:pt x="7046" y="4543"/>
                    <a:pt x="5853" y="5941"/>
                    <a:pt x="5884" y="7426"/>
                  </a:cubicBezTo>
                  <a:cubicBezTo>
                    <a:pt x="5434" y="7232"/>
                    <a:pt x="4949" y="7141"/>
                    <a:pt x="4461" y="7141"/>
                  </a:cubicBezTo>
                  <a:cubicBezTo>
                    <a:pt x="3629" y="7141"/>
                    <a:pt x="2788" y="7406"/>
                    <a:pt x="2097" y="7876"/>
                  </a:cubicBezTo>
                  <a:cubicBezTo>
                    <a:pt x="1053" y="8587"/>
                    <a:pt x="339" y="9719"/>
                    <a:pt x="1" y="10938"/>
                  </a:cubicBezTo>
                  <a:lnTo>
                    <a:pt x="1" y="24054"/>
                  </a:lnTo>
                  <a:lnTo>
                    <a:pt x="65372" y="24054"/>
                  </a:lnTo>
                  <a:lnTo>
                    <a:pt x="65372" y="11323"/>
                  </a:lnTo>
                  <a:cubicBezTo>
                    <a:pt x="64872" y="11520"/>
                    <a:pt x="64408" y="11799"/>
                    <a:pt x="64009" y="12162"/>
                  </a:cubicBezTo>
                  <a:cubicBezTo>
                    <a:pt x="63936" y="10850"/>
                    <a:pt x="63394" y="9519"/>
                    <a:pt x="62354" y="8715"/>
                  </a:cubicBezTo>
                  <a:cubicBezTo>
                    <a:pt x="61744" y="8243"/>
                    <a:pt x="60921" y="7957"/>
                    <a:pt x="60131" y="7957"/>
                  </a:cubicBezTo>
                  <a:cubicBezTo>
                    <a:pt x="59573" y="7957"/>
                    <a:pt x="59031" y="8100"/>
                    <a:pt x="58591" y="8420"/>
                  </a:cubicBezTo>
                  <a:cubicBezTo>
                    <a:pt x="58555" y="6500"/>
                    <a:pt x="57646" y="4545"/>
                    <a:pt x="56017" y="3530"/>
                  </a:cubicBezTo>
                  <a:cubicBezTo>
                    <a:pt x="55278" y="3070"/>
                    <a:pt x="54348" y="2825"/>
                    <a:pt x="53429" y="2825"/>
                  </a:cubicBezTo>
                  <a:cubicBezTo>
                    <a:pt x="52321" y="2825"/>
                    <a:pt x="51229" y="3180"/>
                    <a:pt x="50504" y="3939"/>
                  </a:cubicBezTo>
                  <a:cubicBezTo>
                    <a:pt x="50010" y="1899"/>
                    <a:pt x="48089" y="368"/>
                    <a:pt x="46011" y="64"/>
                  </a:cubicBezTo>
                  <a:cubicBezTo>
                    <a:pt x="45718" y="21"/>
                    <a:pt x="45423" y="1"/>
                    <a:pt x="45128"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0" name="Google Shape;1200;p19"/>
            <p:cNvGrpSpPr/>
            <p:nvPr/>
          </p:nvGrpSpPr>
          <p:grpSpPr>
            <a:xfrm>
              <a:off x="-8400" y="4139420"/>
              <a:ext cx="9161274" cy="1004074"/>
              <a:chOff x="0" y="4139430"/>
              <a:chExt cx="9143901" cy="1004074"/>
            </a:xfrm>
          </p:grpSpPr>
          <p:grpSp>
            <p:nvGrpSpPr>
              <p:cNvPr id="1201" name="Google Shape;1201;p19"/>
              <p:cNvGrpSpPr/>
              <p:nvPr/>
            </p:nvGrpSpPr>
            <p:grpSpPr>
              <a:xfrm>
                <a:off x="0" y="4139430"/>
                <a:ext cx="9143901" cy="1004074"/>
                <a:chOff x="0" y="4139430"/>
                <a:chExt cx="9143901" cy="1004074"/>
              </a:xfrm>
            </p:grpSpPr>
            <p:sp>
              <p:nvSpPr>
                <p:cNvPr id="1202" name="Google Shape;1202;p19"/>
                <p:cNvSpPr/>
                <p:nvPr/>
              </p:nvSpPr>
              <p:spPr>
                <a:xfrm>
                  <a:off x="0" y="4160997"/>
                  <a:ext cx="9143901" cy="982506"/>
                </a:xfrm>
                <a:custGeom>
                  <a:avLst/>
                  <a:gdLst/>
                  <a:ahLst/>
                  <a:cxnLst/>
                  <a:rect l="l" t="t" r="r" b="b"/>
                  <a:pathLst>
                    <a:path w="100979" h="33985" extrusionOk="0">
                      <a:moveTo>
                        <a:pt x="50962" y="0"/>
                      </a:moveTo>
                      <a:cubicBezTo>
                        <a:pt x="45447" y="0"/>
                        <a:pt x="39932" y="424"/>
                        <a:pt x="34465" y="1222"/>
                      </a:cubicBezTo>
                      <a:cubicBezTo>
                        <a:pt x="27075" y="2298"/>
                        <a:pt x="19772" y="4055"/>
                        <a:pt x="12673" y="6368"/>
                      </a:cubicBezTo>
                      <a:cubicBezTo>
                        <a:pt x="12249" y="6506"/>
                        <a:pt x="11823" y="6649"/>
                        <a:pt x="11398" y="6793"/>
                      </a:cubicBezTo>
                      <a:cubicBezTo>
                        <a:pt x="11299" y="6496"/>
                        <a:pt x="11147" y="6220"/>
                        <a:pt x="10923" y="6003"/>
                      </a:cubicBezTo>
                      <a:cubicBezTo>
                        <a:pt x="10663" y="5751"/>
                        <a:pt x="10297" y="5596"/>
                        <a:pt x="9940" y="5596"/>
                      </a:cubicBezTo>
                      <a:cubicBezTo>
                        <a:pt x="9764" y="5596"/>
                        <a:pt x="9590" y="5633"/>
                        <a:pt x="9431" y="5715"/>
                      </a:cubicBezTo>
                      <a:cubicBezTo>
                        <a:pt x="9028" y="5923"/>
                        <a:pt x="8691" y="6185"/>
                        <a:pt x="8500" y="6597"/>
                      </a:cubicBezTo>
                      <a:cubicBezTo>
                        <a:pt x="8369" y="6030"/>
                        <a:pt x="7778" y="5688"/>
                        <a:pt x="7192" y="5688"/>
                      </a:cubicBezTo>
                      <a:cubicBezTo>
                        <a:pt x="6995" y="5688"/>
                        <a:pt x="6799" y="5726"/>
                        <a:pt x="6622" y="5808"/>
                      </a:cubicBezTo>
                      <a:cubicBezTo>
                        <a:pt x="5916" y="6132"/>
                        <a:pt x="5530" y="6943"/>
                        <a:pt x="5507" y="7720"/>
                      </a:cubicBezTo>
                      <a:cubicBezTo>
                        <a:pt x="5495" y="8149"/>
                        <a:pt x="5575" y="8569"/>
                        <a:pt x="5702" y="8979"/>
                      </a:cubicBezTo>
                      <a:cubicBezTo>
                        <a:pt x="3716" y="9857"/>
                        <a:pt x="1794" y="10854"/>
                        <a:pt x="0" y="12034"/>
                      </a:cubicBezTo>
                      <a:lnTo>
                        <a:pt x="0" y="33984"/>
                      </a:lnTo>
                      <a:lnTo>
                        <a:pt x="100978" y="33984"/>
                      </a:lnTo>
                      <a:lnTo>
                        <a:pt x="100978" y="13974"/>
                      </a:lnTo>
                      <a:cubicBezTo>
                        <a:pt x="99586" y="13079"/>
                        <a:pt x="98164" y="12230"/>
                        <a:pt x="96720" y="11421"/>
                      </a:cubicBezTo>
                      <a:lnTo>
                        <a:pt x="96719" y="11421"/>
                      </a:lnTo>
                      <a:cubicBezTo>
                        <a:pt x="97194" y="10239"/>
                        <a:pt x="97370" y="8851"/>
                        <a:pt x="96746" y="7746"/>
                      </a:cubicBezTo>
                      <a:cubicBezTo>
                        <a:pt x="96628" y="7537"/>
                        <a:pt x="96478" y="7338"/>
                        <a:pt x="96273" y="7210"/>
                      </a:cubicBezTo>
                      <a:cubicBezTo>
                        <a:pt x="96114" y="7112"/>
                        <a:pt x="95937" y="7068"/>
                        <a:pt x="95756" y="7068"/>
                      </a:cubicBezTo>
                      <a:cubicBezTo>
                        <a:pt x="95327" y="7068"/>
                        <a:pt x="94878" y="7316"/>
                        <a:pt x="94610" y="7672"/>
                      </a:cubicBezTo>
                      <a:cubicBezTo>
                        <a:pt x="94231" y="8177"/>
                        <a:pt x="94039" y="8982"/>
                        <a:pt x="93943" y="9607"/>
                      </a:cubicBezTo>
                      <a:cubicBezTo>
                        <a:pt x="93824" y="9272"/>
                        <a:pt x="93466" y="9080"/>
                        <a:pt x="93117" y="9080"/>
                      </a:cubicBezTo>
                      <a:cubicBezTo>
                        <a:pt x="92926" y="9080"/>
                        <a:pt x="92737" y="9138"/>
                        <a:pt x="92592" y="9262"/>
                      </a:cubicBezTo>
                      <a:cubicBezTo>
                        <a:pt x="89011" y="7515"/>
                        <a:pt x="85305" y="6018"/>
                        <a:pt x="81513" y="4770"/>
                      </a:cubicBezTo>
                      <a:cubicBezTo>
                        <a:pt x="81639" y="4237"/>
                        <a:pt x="81587" y="3636"/>
                        <a:pt x="81222" y="3233"/>
                      </a:cubicBezTo>
                      <a:cubicBezTo>
                        <a:pt x="80974" y="2959"/>
                        <a:pt x="80475" y="2736"/>
                        <a:pt x="80064" y="2736"/>
                      </a:cubicBezTo>
                      <a:cubicBezTo>
                        <a:pt x="79830" y="2736"/>
                        <a:pt x="79625" y="2808"/>
                        <a:pt x="79510" y="2984"/>
                      </a:cubicBezTo>
                      <a:cubicBezTo>
                        <a:pt x="79855" y="2293"/>
                        <a:pt x="79349" y="1333"/>
                        <a:pt x="78584" y="1227"/>
                      </a:cubicBezTo>
                      <a:cubicBezTo>
                        <a:pt x="78525" y="1218"/>
                        <a:pt x="78467" y="1215"/>
                        <a:pt x="78408" y="1215"/>
                      </a:cubicBezTo>
                      <a:cubicBezTo>
                        <a:pt x="78109" y="1215"/>
                        <a:pt x="77812" y="1314"/>
                        <a:pt x="77540" y="1447"/>
                      </a:cubicBezTo>
                      <a:cubicBezTo>
                        <a:pt x="76827" y="1798"/>
                        <a:pt x="76251" y="2405"/>
                        <a:pt x="75907" y="3121"/>
                      </a:cubicBezTo>
                      <a:cubicBezTo>
                        <a:pt x="71048" y="1856"/>
                        <a:pt x="66083" y="979"/>
                        <a:pt x="61093" y="489"/>
                      </a:cubicBezTo>
                      <a:cubicBezTo>
                        <a:pt x="57723" y="159"/>
                        <a:pt x="54343" y="0"/>
                        <a:pt x="5096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9"/>
                <p:cNvSpPr/>
                <p:nvPr/>
              </p:nvSpPr>
              <p:spPr>
                <a:xfrm>
                  <a:off x="497375" y="4224000"/>
                  <a:ext cx="2547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9"/>
                <p:cNvSpPr/>
                <p:nvPr/>
              </p:nvSpPr>
              <p:spPr>
                <a:xfrm>
                  <a:off x="752075" y="4260400"/>
                  <a:ext cx="297300" cy="2580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05" name="Google Shape;1205;p19"/>
                <p:cNvGrpSpPr/>
                <p:nvPr/>
              </p:nvGrpSpPr>
              <p:grpSpPr>
                <a:xfrm>
                  <a:off x="6826124" y="4139430"/>
                  <a:ext cx="633755" cy="365856"/>
                  <a:chOff x="6850399" y="4145425"/>
                  <a:chExt cx="603346" cy="365856"/>
                </a:xfrm>
              </p:grpSpPr>
              <p:sp>
                <p:nvSpPr>
                  <p:cNvPr id="1206" name="Google Shape;1206;p19"/>
                  <p:cNvSpPr/>
                  <p:nvPr/>
                </p:nvSpPr>
                <p:spPr>
                  <a:xfrm rot="4821662">
                    <a:off x="6941368" y="4100326"/>
                    <a:ext cx="223962" cy="373698"/>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9"/>
                  <p:cNvSpPr/>
                  <p:nvPr/>
                </p:nvSpPr>
                <p:spPr>
                  <a:xfrm rot="1017238">
                    <a:off x="7125385" y="4215461"/>
                    <a:ext cx="297322" cy="25804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08" name="Google Shape;1208;p19"/>
                <p:cNvSpPr/>
                <p:nvPr/>
              </p:nvSpPr>
              <p:spPr>
                <a:xfrm rot="970839">
                  <a:off x="8499783" y="4339511"/>
                  <a:ext cx="311124" cy="2592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09" name="Google Shape;1209;p19"/>
              <p:cNvGrpSpPr/>
              <p:nvPr/>
            </p:nvGrpSpPr>
            <p:grpSpPr>
              <a:xfrm>
                <a:off x="549942" y="4558403"/>
                <a:ext cx="7916552" cy="562812"/>
                <a:chOff x="2654375" y="1725250"/>
                <a:chExt cx="2185625" cy="182500"/>
              </a:xfrm>
            </p:grpSpPr>
            <p:sp>
              <p:nvSpPr>
                <p:cNvPr id="1210" name="Google Shape;1210;p19"/>
                <p:cNvSpPr/>
                <p:nvPr/>
              </p:nvSpPr>
              <p:spPr>
                <a:xfrm>
                  <a:off x="4782350" y="1816650"/>
                  <a:ext cx="34825" cy="11625"/>
                </a:xfrm>
                <a:custGeom>
                  <a:avLst/>
                  <a:gdLst/>
                  <a:ahLst/>
                  <a:cxnLst/>
                  <a:rect l="l" t="t" r="r" b="b"/>
                  <a:pathLst>
                    <a:path w="1393" h="465" extrusionOk="0">
                      <a:moveTo>
                        <a:pt x="696" y="1"/>
                      </a:moveTo>
                      <a:cubicBezTo>
                        <a:pt x="311" y="1"/>
                        <a:pt x="0" y="104"/>
                        <a:pt x="0" y="232"/>
                      </a:cubicBezTo>
                      <a:cubicBezTo>
                        <a:pt x="0" y="361"/>
                        <a:pt x="312" y="464"/>
                        <a:pt x="696" y="464"/>
                      </a:cubicBezTo>
                      <a:cubicBezTo>
                        <a:pt x="1081" y="464"/>
                        <a:pt x="1392" y="361"/>
                        <a:pt x="1392" y="232"/>
                      </a:cubicBezTo>
                      <a:cubicBezTo>
                        <a:pt x="1392" y="104"/>
                        <a:pt x="1081"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9"/>
                <p:cNvSpPr/>
                <p:nvPr/>
              </p:nvSpPr>
              <p:spPr>
                <a:xfrm>
                  <a:off x="4754425" y="1844575"/>
                  <a:ext cx="34825" cy="11625"/>
                </a:xfrm>
                <a:custGeom>
                  <a:avLst/>
                  <a:gdLst/>
                  <a:ahLst/>
                  <a:cxnLst/>
                  <a:rect l="l" t="t" r="r" b="b"/>
                  <a:pathLst>
                    <a:path w="1393" h="465" extrusionOk="0">
                      <a:moveTo>
                        <a:pt x="697" y="0"/>
                      </a:moveTo>
                      <a:cubicBezTo>
                        <a:pt x="313" y="0"/>
                        <a:pt x="0" y="104"/>
                        <a:pt x="0" y="232"/>
                      </a:cubicBezTo>
                      <a:cubicBezTo>
                        <a:pt x="0" y="360"/>
                        <a:pt x="312" y="464"/>
                        <a:pt x="697" y="464"/>
                      </a:cubicBezTo>
                      <a:cubicBezTo>
                        <a:pt x="1081" y="464"/>
                        <a:pt x="1393" y="360"/>
                        <a:pt x="1393" y="232"/>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9"/>
                <p:cNvSpPr/>
                <p:nvPr/>
              </p:nvSpPr>
              <p:spPr>
                <a:xfrm>
                  <a:off x="4805175" y="1838025"/>
                  <a:ext cx="34825" cy="11625"/>
                </a:xfrm>
                <a:custGeom>
                  <a:avLst/>
                  <a:gdLst/>
                  <a:ahLst/>
                  <a:cxnLst/>
                  <a:rect l="l" t="t" r="r" b="b"/>
                  <a:pathLst>
                    <a:path w="1393" h="465" extrusionOk="0">
                      <a:moveTo>
                        <a:pt x="697" y="1"/>
                      </a:moveTo>
                      <a:cubicBezTo>
                        <a:pt x="312" y="1"/>
                        <a:pt x="1" y="105"/>
                        <a:pt x="1" y="233"/>
                      </a:cubicBezTo>
                      <a:cubicBezTo>
                        <a:pt x="1" y="361"/>
                        <a:pt x="312" y="465"/>
                        <a:pt x="697" y="465"/>
                      </a:cubicBezTo>
                      <a:cubicBezTo>
                        <a:pt x="1082" y="465"/>
                        <a:pt x="1393" y="361"/>
                        <a:pt x="1393" y="233"/>
                      </a:cubicBezTo>
                      <a:cubicBezTo>
                        <a:pt x="1393" y="105"/>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9"/>
                <p:cNvSpPr/>
                <p:nvPr/>
              </p:nvSpPr>
              <p:spPr>
                <a:xfrm>
                  <a:off x="3361163" y="1868225"/>
                  <a:ext cx="34825" cy="11625"/>
                </a:xfrm>
                <a:custGeom>
                  <a:avLst/>
                  <a:gdLst/>
                  <a:ahLst/>
                  <a:cxnLst/>
                  <a:rect l="l" t="t" r="r" b="b"/>
                  <a:pathLst>
                    <a:path w="1393" h="465" extrusionOk="0">
                      <a:moveTo>
                        <a:pt x="696" y="0"/>
                      </a:moveTo>
                      <a:cubicBezTo>
                        <a:pt x="311" y="0"/>
                        <a:pt x="0" y="104"/>
                        <a:pt x="0" y="232"/>
                      </a:cubicBezTo>
                      <a:cubicBezTo>
                        <a:pt x="0" y="360"/>
                        <a:pt x="311" y="464"/>
                        <a:pt x="696" y="464"/>
                      </a:cubicBezTo>
                      <a:cubicBezTo>
                        <a:pt x="1080" y="464"/>
                        <a:pt x="1392" y="360"/>
                        <a:pt x="1392" y="232"/>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9"/>
                <p:cNvSpPr/>
                <p:nvPr/>
              </p:nvSpPr>
              <p:spPr>
                <a:xfrm>
                  <a:off x="3333238" y="1896100"/>
                  <a:ext cx="34825" cy="11650"/>
                </a:xfrm>
                <a:custGeom>
                  <a:avLst/>
                  <a:gdLst/>
                  <a:ahLst/>
                  <a:cxnLst/>
                  <a:rect l="l" t="t" r="r" b="b"/>
                  <a:pathLst>
                    <a:path w="1393" h="466" extrusionOk="0">
                      <a:moveTo>
                        <a:pt x="697" y="1"/>
                      </a:moveTo>
                      <a:cubicBezTo>
                        <a:pt x="312" y="1"/>
                        <a:pt x="0" y="106"/>
                        <a:pt x="0" y="233"/>
                      </a:cubicBezTo>
                      <a:cubicBezTo>
                        <a:pt x="0" y="362"/>
                        <a:pt x="313" y="466"/>
                        <a:pt x="697" y="466"/>
                      </a:cubicBezTo>
                      <a:cubicBezTo>
                        <a:pt x="1081" y="466"/>
                        <a:pt x="1393" y="362"/>
                        <a:pt x="1393" y="233"/>
                      </a:cubicBezTo>
                      <a:cubicBezTo>
                        <a:pt x="1393" y="106"/>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9"/>
                <p:cNvSpPr/>
                <p:nvPr/>
              </p:nvSpPr>
              <p:spPr>
                <a:xfrm>
                  <a:off x="3383988" y="1889600"/>
                  <a:ext cx="34825" cy="11625"/>
                </a:xfrm>
                <a:custGeom>
                  <a:avLst/>
                  <a:gdLst/>
                  <a:ahLst/>
                  <a:cxnLst/>
                  <a:rect l="l" t="t" r="r" b="b"/>
                  <a:pathLst>
                    <a:path w="1393" h="465" extrusionOk="0">
                      <a:moveTo>
                        <a:pt x="697" y="0"/>
                      </a:moveTo>
                      <a:cubicBezTo>
                        <a:pt x="312" y="0"/>
                        <a:pt x="1" y="104"/>
                        <a:pt x="1" y="233"/>
                      </a:cubicBezTo>
                      <a:cubicBezTo>
                        <a:pt x="1" y="360"/>
                        <a:pt x="312" y="464"/>
                        <a:pt x="697" y="464"/>
                      </a:cubicBezTo>
                      <a:cubicBezTo>
                        <a:pt x="1081" y="464"/>
                        <a:pt x="1393" y="360"/>
                        <a:pt x="1393" y="233"/>
                      </a:cubicBezTo>
                      <a:cubicBezTo>
                        <a:pt x="1393" y="104"/>
                        <a:pt x="1082"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9"/>
                <p:cNvSpPr/>
                <p:nvPr/>
              </p:nvSpPr>
              <p:spPr>
                <a:xfrm>
                  <a:off x="2682300" y="1725250"/>
                  <a:ext cx="34850" cy="11625"/>
                </a:xfrm>
                <a:custGeom>
                  <a:avLst/>
                  <a:gdLst/>
                  <a:ahLst/>
                  <a:cxnLst/>
                  <a:rect l="l" t="t" r="r" b="b"/>
                  <a:pathLst>
                    <a:path w="1394" h="465" extrusionOk="0">
                      <a:moveTo>
                        <a:pt x="697" y="1"/>
                      </a:moveTo>
                      <a:cubicBezTo>
                        <a:pt x="312" y="1"/>
                        <a:pt x="1" y="104"/>
                        <a:pt x="1" y="232"/>
                      </a:cubicBezTo>
                      <a:cubicBezTo>
                        <a:pt x="1" y="361"/>
                        <a:pt x="312" y="464"/>
                        <a:pt x="697" y="464"/>
                      </a:cubicBezTo>
                      <a:cubicBezTo>
                        <a:pt x="1081" y="464"/>
                        <a:pt x="1393" y="361"/>
                        <a:pt x="1393" y="232"/>
                      </a:cubicBezTo>
                      <a:cubicBezTo>
                        <a:pt x="1393" y="104"/>
                        <a:pt x="1081" y="1"/>
                        <a:pt x="69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9"/>
                <p:cNvSpPr/>
                <p:nvPr/>
              </p:nvSpPr>
              <p:spPr>
                <a:xfrm>
                  <a:off x="2654375" y="1753150"/>
                  <a:ext cx="34850" cy="11650"/>
                </a:xfrm>
                <a:custGeom>
                  <a:avLst/>
                  <a:gdLst/>
                  <a:ahLst/>
                  <a:cxnLst/>
                  <a:rect l="l" t="t" r="r" b="b"/>
                  <a:pathLst>
                    <a:path w="1394" h="466" extrusionOk="0">
                      <a:moveTo>
                        <a:pt x="697" y="0"/>
                      </a:moveTo>
                      <a:cubicBezTo>
                        <a:pt x="312" y="0"/>
                        <a:pt x="1" y="104"/>
                        <a:pt x="1" y="233"/>
                      </a:cubicBezTo>
                      <a:cubicBezTo>
                        <a:pt x="1" y="360"/>
                        <a:pt x="312" y="465"/>
                        <a:pt x="697" y="465"/>
                      </a:cubicBezTo>
                      <a:cubicBezTo>
                        <a:pt x="1081" y="465"/>
                        <a:pt x="1393" y="360"/>
                        <a:pt x="1393" y="233"/>
                      </a:cubicBezTo>
                      <a:cubicBezTo>
                        <a:pt x="1393" y="104"/>
                        <a:pt x="1081" y="0"/>
                        <a:pt x="69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9"/>
                <p:cNvSpPr/>
                <p:nvPr/>
              </p:nvSpPr>
              <p:spPr>
                <a:xfrm>
                  <a:off x="2705150" y="1746625"/>
                  <a:ext cx="34825" cy="11625"/>
                </a:xfrm>
                <a:custGeom>
                  <a:avLst/>
                  <a:gdLst/>
                  <a:ahLst/>
                  <a:cxnLst/>
                  <a:rect l="l" t="t" r="r" b="b"/>
                  <a:pathLst>
                    <a:path w="1393" h="465" extrusionOk="0">
                      <a:moveTo>
                        <a:pt x="696" y="1"/>
                      </a:moveTo>
                      <a:cubicBezTo>
                        <a:pt x="312" y="1"/>
                        <a:pt x="0" y="104"/>
                        <a:pt x="0" y="233"/>
                      </a:cubicBezTo>
                      <a:cubicBezTo>
                        <a:pt x="0" y="361"/>
                        <a:pt x="312" y="464"/>
                        <a:pt x="696" y="464"/>
                      </a:cubicBezTo>
                      <a:cubicBezTo>
                        <a:pt x="1080" y="464"/>
                        <a:pt x="1393" y="361"/>
                        <a:pt x="1393" y="233"/>
                      </a:cubicBezTo>
                      <a:cubicBezTo>
                        <a:pt x="1393" y="104"/>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9"/>
                <p:cNvSpPr/>
                <p:nvPr/>
              </p:nvSpPr>
              <p:spPr>
                <a:xfrm>
                  <a:off x="4231687" y="1766527"/>
                  <a:ext cx="34825" cy="11600"/>
                </a:xfrm>
                <a:custGeom>
                  <a:avLst/>
                  <a:gdLst/>
                  <a:ahLst/>
                  <a:cxnLst/>
                  <a:rect l="l" t="t" r="r" b="b"/>
                  <a:pathLst>
                    <a:path w="1393" h="464" extrusionOk="0">
                      <a:moveTo>
                        <a:pt x="696" y="0"/>
                      </a:moveTo>
                      <a:cubicBezTo>
                        <a:pt x="312" y="0"/>
                        <a:pt x="1" y="104"/>
                        <a:pt x="1" y="232"/>
                      </a:cubicBezTo>
                      <a:cubicBezTo>
                        <a:pt x="1" y="360"/>
                        <a:pt x="312" y="464"/>
                        <a:pt x="696" y="464"/>
                      </a:cubicBezTo>
                      <a:cubicBezTo>
                        <a:pt x="1081" y="464"/>
                        <a:pt x="1392" y="360"/>
                        <a:pt x="1392" y="232"/>
                      </a:cubicBezTo>
                      <a:cubicBezTo>
                        <a:pt x="1392" y="104"/>
                        <a:pt x="1081"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9"/>
                <p:cNvSpPr/>
                <p:nvPr/>
              </p:nvSpPr>
              <p:spPr>
                <a:xfrm>
                  <a:off x="4203787" y="1794427"/>
                  <a:ext cx="34800" cy="11625"/>
                </a:xfrm>
                <a:custGeom>
                  <a:avLst/>
                  <a:gdLst/>
                  <a:ahLst/>
                  <a:cxnLst/>
                  <a:rect l="l" t="t" r="r" b="b"/>
                  <a:pathLst>
                    <a:path w="1392" h="465" extrusionOk="0">
                      <a:moveTo>
                        <a:pt x="696" y="1"/>
                      </a:moveTo>
                      <a:cubicBezTo>
                        <a:pt x="312" y="1"/>
                        <a:pt x="0" y="105"/>
                        <a:pt x="0" y="232"/>
                      </a:cubicBezTo>
                      <a:cubicBezTo>
                        <a:pt x="0" y="361"/>
                        <a:pt x="312" y="465"/>
                        <a:pt x="696" y="465"/>
                      </a:cubicBezTo>
                      <a:cubicBezTo>
                        <a:pt x="1080" y="465"/>
                        <a:pt x="1392" y="361"/>
                        <a:pt x="1392" y="232"/>
                      </a:cubicBezTo>
                      <a:cubicBezTo>
                        <a:pt x="1392" y="105"/>
                        <a:pt x="1080" y="1"/>
                        <a:pt x="69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9"/>
                <p:cNvSpPr/>
                <p:nvPr/>
              </p:nvSpPr>
              <p:spPr>
                <a:xfrm>
                  <a:off x="4254537" y="1787902"/>
                  <a:ext cx="34800" cy="11625"/>
                </a:xfrm>
                <a:custGeom>
                  <a:avLst/>
                  <a:gdLst/>
                  <a:ahLst/>
                  <a:cxnLst/>
                  <a:rect l="l" t="t" r="r" b="b"/>
                  <a:pathLst>
                    <a:path w="1392" h="465" extrusionOk="0">
                      <a:moveTo>
                        <a:pt x="696" y="0"/>
                      </a:moveTo>
                      <a:cubicBezTo>
                        <a:pt x="312" y="0"/>
                        <a:pt x="0" y="104"/>
                        <a:pt x="0" y="233"/>
                      </a:cubicBezTo>
                      <a:cubicBezTo>
                        <a:pt x="0" y="361"/>
                        <a:pt x="312" y="465"/>
                        <a:pt x="696" y="465"/>
                      </a:cubicBezTo>
                      <a:cubicBezTo>
                        <a:pt x="1080" y="465"/>
                        <a:pt x="1392" y="360"/>
                        <a:pt x="1392" y="233"/>
                      </a:cubicBezTo>
                      <a:cubicBezTo>
                        <a:pt x="1392" y="104"/>
                        <a:pt x="1080" y="0"/>
                        <a:pt x="6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222" name="Google Shape;1222;p19"/>
          <p:cNvGrpSpPr/>
          <p:nvPr/>
        </p:nvGrpSpPr>
        <p:grpSpPr>
          <a:xfrm flipH="1">
            <a:off x="64792" y="-138845"/>
            <a:ext cx="12011712" cy="6923876"/>
            <a:chOff x="48594" y="-104134"/>
            <a:chExt cx="9008784" cy="5192907"/>
          </a:xfrm>
        </p:grpSpPr>
        <p:sp>
          <p:nvSpPr>
            <p:cNvPr id="1223" name="Google Shape;1223;p19"/>
            <p:cNvSpPr/>
            <p:nvPr/>
          </p:nvSpPr>
          <p:spPr>
            <a:xfrm>
              <a:off x="2421430" y="135148"/>
              <a:ext cx="676707" cy="258045"/>
            </a:xfrm>
            <a:custGeom>
              <a:avLst/>
              <a:gdLst/>
              <a:ahLst/>
              <a:cxnLst/>
              <a:rect l="l" t="t" r="r" b="b"/>
              <a:pathLst>
                <a:path w="20715" h="5544" extrusionOk="0">
                  <a:moveTo>
                    <a:pt x="12147" y="0"/>
                  </a:moveTo>
                  <a:cubicBezTo>
                    <a:pt x="11455" y="0"/>
                    <a:pt x="10749" y="171"/>
                    <a:pt x="10096" y="417"/>
                  </a:cubicBezTo>
                  <a:cubicBezTo>
                    <a:pt x="8186" y="1138"/>
                    <a:pt x="6382" y="2664"/>
                    <a:pt x="5804" y="4625"/>
                  </a:cubicBezTo>
                  <a:cubicBezTo>
                    <a:pt x="5804" y="3970"/>
                    <a:pt x="5332" y="3371"/>
                    <a:pt x="4733" y="3111"/>
                  </a:cubicBezTo>
                  <a:cubicBezTo>
                    <a:pt x="4447" y="2987"/>
                    <a:pt x="4139" y="2932"/>
                    <a:pt x="3829" y="2932"/>
                  </a:cubicBezTo>
                  <a:cubicBezTo>
                    <a:pt x="3484" y="2932"/>
                    <a:pt x="3136" y="3000"/>
                    <a:pt x="2812" y="3116"/>
                  </a:cubicBezTo>
                  <a:cubicBezTo>
                    <a:pt x="2195" y="3337"/>
                    <a:pt x="1649" y="3722"/>
                    <a:pt x="1140" y="4133"/>
                  </a:cubicBezTo>
                  <a:cubicBezTo>
                    <a:pt x="664" y="4517"/>
                    <a:pt x="192" y="4971"/>
                    <a:pt x="0" y="5543"/>
                  </a:cubicBezTo>
                  <a:lnTo>
                    <a:pt x="20714" y="5543"/>
                  </a:lnTo>
                  <a:cubicBezTo>
                    <a:pt x="20656" y="5029"/>
                    <a:pt x="20352" y="4541"/>
                    <a:pt x="19917" y="4248"/>
                  </a:cubicBezTo>
                  <a:cubicBezTo>
                    <a:pt x="19559" y="4007"/>
                    <a:pt x="19128" y="3893"/>
                    <a:pt x="18694" y="3893"/>
                  </a:cubicBezTo>
                  <a:cubicBezTo>
                    <a:pt x="18434" y="3893"/>
                    <a:pt x="18172" y="3934"/>
                    <a:pt x="17925" y="4012"/>
                  </a:cubicBezTo>
                  <a:cubicBezTo>
                    <a:pt x="17266" y="4221"/>
                    <a:pt x="16509" y="4504"/>
                    <a:pt x="16087" y="5053"/>
                  </a:cubicBezTo>
                  <a:cubicBezTo>
                    <a:pt x="16042" y="4075"/>
                    <a:pt x="15880" y="3087"/>
                    <a:pt x="15452" y="2207"/>
                  </a:cubicBezTo>
                  <a:cubicBezTo>
                    <a:pt x="15025" y="1326"/>
                    <a:pt x="14310" y="559"/>
                    <a:pt x="13392" y="215"/>
                  </a:cubicBezTo>
                  <a:cubicBezTo>
                    <a:pt x="12992" y="64"/>
                    <a:pt x="12572" y="0"/>
                    <a:pt x="1214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24" name="Google Shape;1224;p19"/>
            <p:cNvGrpSpPr/>
            <p:nvPr/>
          </p:nvGrpSpPr>
          <p:grpSpPr>
            <a:xfrm>
              <a:off x="910371" y="-104134"/>
              <a:ext cx="364861" cy="363915"/>
              <a:chOff x="2789668" y="759261"/>
              <a:chExt cx="440069" cy="438928"/>
            </a:xfrm>
          </p:grpSpPr>
          <p:sp>
            <p:nvSpPr>
              <p:cNvPr id="1225" name="Google Shape;1225;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4" name="Google Shape;1234;p19"/>
            <p:cNvGrpSpPr/>
            <p:nvPr/>
          </p:nvGrpSpPr>
          <p:grpSpPr>
            <a:xfrm rot="1707536">
              <a:off x="3148488" y="4671127"/>
              <a:ext cx="459736" cy="327921"/>
              <a:chOff x="4879302" y="1958088"/>
              <a:chExt cx="715237" cy="510165"/>
            </a:xfrm>
          </p:grpSpPr>
          <p:sp>
            <p:nvSpPr>
              <p:cNvPr id="1235" name="Google Shape;1235;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38" name="Google Shape;1238;p19"/>
              <p:cNvGrpSpPr/>
              <p:nvPr/>
            </p:nvGrpSpPr>
            <p:grpSpPr>
              <a:xfrm>
                <a:off x="4937962" y="2055352"/>
                <a:ext cx="566907" cy="373034"/>
                <a:chOff x="5290896" y="3020653"/>
                <a:chExt cx="865243" cy="569344"/>
              </a:xfrm>
            </p:grpSpPr>
            <p:sp>
              <p:nvSpPr>
                <p:cNvPr id="1239" name="Google Shape;1239;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0" name="Google Shape;1240;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61" name="Google Shape;1261;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65" name="Google Shape;1265;p19"/>
            <p:cNvGrpSpPr/>
            <p:nvPr/>
          </p:nvGrpSpPr>
          <p:grpSpPr>
            <a:xfrm rot="1707536">
              <a:off x="8547288" y="1174952"/>
              <a:ext cx="459736" cy="327921"/>
              <a:chOff x="4879302" y="1958088"/>
              <a:chExt cx="715237" cy="510165"/>
            </a:xfrm>
          </p:grpSpPr>
          <p:sp>
            <p:nvSpPr>
              <p:cNvPr id="1266" name="Google Shape;1266;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269" name="Google Shape;1269;p19"/>
              <p:cNvGrpSpPr/>
              <p:nvPr/>
            </p:nvGrpSpPr>
            <p:grpSpPr>
              <a:xfrm>
                <a:off x="4937962" y="2055352"/>
                <a:ext cx="566907" cy="373034"/>
                <a:chOff x="5290896" y="3020653"/>
                <a:chExt cx="865243" cy="569344"/>
              </a:xfrm>
            </p:grpSpPr>
            <p:sp>
              <p:nvSpPr>
                <p:cNvPr id="1270" name="Google Shape;1270;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4" name="Google Shape;1274;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5" name="Google Shape;1275;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292" name="Google Shape;1292;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96" name="Google Shape;1296;p19"/>
            <p:cNvGrpSpPr/>
            <p:nvPr/>
          </p:nvGrpSpPr>
          <p:grpSpPr>
            <a:xfrm>
              <a:off x="8594721" y="3339116"/>
              <a:ext cx="364861" cy="363915"/>
              <a:chOff x="2789668" y="759261"/>
              <a:chExt cx="440069" cy="438928"/>
            </a:xfrm>
          </p:grpSpPr>
          <p:sp>
            <p:nvSpPr>
              <p:cNvPr id="1297" name="Google Shape;1297;p19"/>
              <p:cNvSpPr/>
              <p:nvPr/>
            </p:nvSpPr>
            <p:spPr>
              <a:xfrm>
                <a:off x="2789668" y="759261"/>
                <a:ext cx="440069" cy="438928"/>
              </a:xfrm>
              <a:custGeom>
                <a:avLst/>
                <a:gdLst/>
                <a:ahLst/>
                <a:cxnLst/>
                <a:rect l="l" t="t" r="r" b="b"/>
                <a:pathLst>
                  <a:path w="20051" h="19999" extrusionOk="0">
                    <a:moveTo>
                      <a:pt x="8385" y="0"/>
                    </a:moveTo>
                    <a:cubicBezTo>
                      <a:pt x="7435" y="0"/>
                      <a:pt x="6576" y="491"/>
                      <a:pt x="6133" y="1293"/>
                    </a:cubicBezTo>
                    <a:cubicBezTo>
                      <a:pt x="5949" y="1626"/>
                      <a:pt x="5827" y="2007"/>
                      <a:pt x="5760" y="2455"/>
                    </a:cubicBezTo>
                    <a:cubicBezTo>
                      <a:pt x="5755" y="2454"/>
                      <a:pt x="5748" y="2452"/>
                      <a:pt x="5743" y="2450"/>
                    </a:cubicBezTo>
                    <a:cubicBezTo>
                      <a:pt x="5398" y="2340"/>
                      <a:pt x="5020" y="2250"/>
                      <a:pt x="4825" y="2230"/>
                    </a:cubicBezTo>
                    <a:cubicBezTo>
                      <a:pt x="4736" y="2222"/>
                      <a:pt x="4648" y="2218"/>
                      <a:pt x="4559" y="2218"/>
                    </a:cubicBezTo>
                    <a:cubicBezTo>
                      <a:pt x="3610" y="2218"/>
                      <a:pt x="2679" y="2691"/>
                      <a:pt x="2182" y="3444"/>
                    </a:cubicBezTo>
                    <a:cubicBezTo>
                      <a:pt x="1718" y="4147"/>
                      <a:pt x="1692" y="4992"/>
                      <a:pt x="2112" y="5763"/>
                    </a:cubicBezTo>
                    <a:cubicBezTo>
                      <a:pt x="2518" y="6507"/>
                      <a:pt x="3203" y="7050"/>
                      <a:pt x="3871" y="7540"/>
                    </a:cubicBezTo>
                    <a:cubicBezTo>
                      <a:pt x="4591" y="8070"/>
                      <a:pt x="5366" y="8502"/>
                      <a:pt x="6133" y="8907"/>
                    </a:cubicBezTo>
                    <a:cubicBezTo>
                      <a:pt x="5707" y="8879"/>
                      <a:pt x="5215" y="8854"/>
                      <a:pt x="4702" y="8854"/>
                    </a:cubicBezTo>
                    <a:cubicBezTo>
                      <a:pt x="4414" y="8854"/>
                      <a:pt x="4119" y="8862"/>
                      <a:pt x="3825" y="8881"/>
                    </a:cubicBezTo>
                    <a:cubicBezTo>
                      <a:pt x="2424" y="8973"/>
                      <a:pt x="1433" y="9296"/>
                      <a:pt x="797" y="9869"/>
                    </a:cubicBezTo>
                    <a:cubicBezTo>
                      <a:pt x="313" y="10306"/>
                      <a:pt x="47" y="10892"/>
                      <a:pt x="28" y="11564"/>
                    </a:cubicBezTo>
                    <a:cubicBezTo>
                      <a:pt x="0" y="12545"/>
                      <a:pt x="495" y="13436"/>
                      <a:pt x="1320" y="13892"/>
                    </a:cubicBezTo>
                    <a:cubicBezTo>
                      <a:pt x="1652" y="14076"/>
                      <a:pt x="2032" y="14199"/>
                      <a:pt x="2482" y="14266"/>
                    </a:cubicBezTo>
                    <a:cubicBezTo>
                      <a:pt x="2480" y="14271"/>
                      <a:pt x="2478" y="14276"/>
                      <a:pt x="2477" y="14282"/>
                    </a:cubicBezTo>
                    <a:cubicBezTo>
                      <a:pt x="2365" y="14628"/>
                      <a:pt x="2276" y="15005"/>
                      <a:pt x="2257" y="15200"/>
                    </a:cubicBezTo>
                    <a:cubicBezTo>
                      <a:pt x="2159" y="16237"/>
                      <a:pt x="2647" y="17300"/>
                      <a:pt x="3470" y="17844"/>
                    </a:cubicBezTo>
                    <a:cubicBezTo>
                      <a:pt x="3841" y="18088"/>
                      <a:pt x="4251" y="18210"/>
                      <a:pt x="4668" y="18210"/>
                    </a:cubicBezTo>
                    <a:cubicBezTo>
                      <a:pt x="5043" y="18210"/>
                      <a:pt x="5425" y="18112"/>
                      <a:pt x="5789" y="17913"/>
                    </a:cubicBezTo>
                    <a:cubicBezTo>
                      <a:pt x="6534" y="17508"/>
                      <a:pt x="7076" y="16821"/>
                      <a:pt x="7567" y="16154"/>
                    </a:cubicBezTo>
                    <a:cubicBezTo>
                      <a:pt x="8097" y="15434"/>
                      <a:pt x="8528" y="14659"/>
                      <a:pt x="8933" y="13892"/>
                    </a:cubicBezTo>
                    <a:lnTo>
                      <a:pt x="8933" y="13892"/>
                    </a:lnTo>
                    <a:cubicBezTo>
                      <a:pt x="8890" y="14559"/>
                      <a:pt x="8855" y="15385"/>
                      <a:pt x="8908" y="16200"/>
                    </a:cubicBezTo>
                    <a:cubicBezTo>
                      <a:pt x="8999" y="17602"/>
                      <a:pt x="9322" y="18592"/>
                      <a:pt x="9895" y="19228"/>
                    </a:cubicBezTo>
                    <a:cubicBezTo>
                      <a:pt x="10332" y="19712"/>
                      <a:pt x="10918" y="19978"/>
                      <a:pt x="11590" y="19997"/>
                    </a:cubicBezTo>
                    <a:cubicBezTo>
                      <a:pt x="11616" y="19997"/>
                      <a:pt x="11642" y="19998"/>
                      <a:pt x="11668" y="19998"/>
                    </a:cubicBezTo>
                    <a:cubicBezTo>
                      <a:pt x="12617" y="19998"/>
                      <a:pt x="13475" y="19508"/>
                      <a:pt x="13919" y="18706"/>
                    </a:cubicBezTo>
                    <a:cubicBezTo>
                      <a:pt x="14102" y="18373"/>
                      <a:pt x="14225" y="17992"/>
                      <a:pt x="14292" y="17543"/>
                    </a:cubicBezTo>
                    <a:cubicBezTo>
                      <a:pt x="14297" y="17544"/>
                      <a:pt x="14302" y="17547"/>
                      <a:pt x="14309" y="17549"/>
                    </a:cubicBezTo>
                    <a:cubicBezTo>
                      <a:pt x="14654" y="17659"/>
                      <a:pt x="15031" y="17750"/>
                      <a:pt x="15227" y="17768"/>
                    </a:cubicBezTo>
                    <a:cubicBezTo>
                      <a:pt x="15315" y="17776"/>
                      <a:pt x="15404" y="17780"/>
                      <a:pt x="15493" y="17780"/>
                    </a:cubicBezTo>
                    <a:cubicBezTo>
                      <a:pt x="16442" y="17780"/>
                      <a:pt x="17372" y="17308"/>
                      <a:pt x="17870" y="16554"/>
                    </a:cubicBezTo>
                    <a:cubicBezTo>
                      <a:pt x="18334" y="15852"/>
                      <a:pt x="18358" y="15006"/>
                      <a:pt x="17939" y="14235"/>
                    </a:cubicBezTo>
                    <a:cubicBezTo>
                      <a:pt x="17534" y="13492"/>
                      <a:pt x="16848" y="12949"/>
                      <a:pt x="16180" y="12458"/>
                    </a:cubicBezTo>
                    <a:cubicBezTo>
                      <a:pt x="15460" y="11928"/>
                      <a:pt x="14685" y="11497"/>
                      <a:pt x="13917" y="11092"/>
                    </a:cubicBezTo>
                    <a:lnTo>
                      <a:pt x="13917" y="11092"/>
                    </a:lnTo>
                    <a:cubicBezTo>
                      <a:pt x="14344" y="11120"/>
                      <a:pt x="14836" y="11144"/>
                      <a:pt x="15349" y="11144"/>
                    </a:cubicBezTo>
                    <a:cubicBezTo>
                      <a:pt x="15638" y="11144"/>
                      <a:pt x="15933" y="11137"/>
                      <a:pt x="16227" y="11118"/>
                    </a:cubicBezTo>
                    <a:cubicBezTo>
                      <a:pt x="17628" y="11026"/>
                      <a:pt x="18618" y="10704"/>
                      <a:pt x="19254" y="10130"/>
                    </a:cubicBezTo>
                    <a:cubicBezTo>
                      <a:pt x="19739" y="9693"/>
                      <a:pt x="20005" y="9107"/>
                      <a:pt x="20023" y="8434"/>
                    </a:cubicBezTo>
                    <a:cubicBezTo>
                      <a:pt x="20050" y="7455"/>
                      <a:pt x="19556" y="6562"/>
                      <a:pt x="18731" y="6107"/>
                    </a:cubicBezTo>
                    <a:cubicBezTo>
                      <a:pt x="18398" y="5923"/>
                      <a:pt x="18019" y="5801"/>
                      <a:pt x="17569" y="5734"/>
                    </a:cubicBezTo>
                    <a:cubicBezTo>
                      <a:pt x="17571" y="5728"/>
                      <a:pt x="17572" y="5722"/>
                      <a:pt x="17575" y="5717"/>
                    </a:cubicBezTo>
                    <a:cubicBezTo>
                      <a:pt x="17685" y="5372"/>
                      <a:pt x="17776" y="4995"/>
                      <a:pt x="17794" y="4799"/>
                    </a:cubicBezTo>
                    <a:cubicBezTo>
                      <a:pt x="17892" y="3761"/>
                      <a:pt x="17405" y="2700"/>
                      <a:pt x="16580" y="2156"/>
                    </a:cubicBezTo>
                    <a:cubicBezTo>
                      <a:pt x="16210" y="1911"/>
                      <a:pt x="15800" y="1788"/>
                      <a:pt x="15382" y="1788"/>
                    </a:cubicBezTo>
                    <a:cubicBezTo>
                      <a:pt x="15008" y="1788"/>
                      <a:pt x="14626" y="1887"/>
                      <a:pt x="14262" y="2086"/>
                    </a:cubicBezTo>
                    <a:cubicBezTo>
                      <a:pt x="13517" y="2492"/>
                      <a:pt x="12976" y="3177"/>
                      <a:pt x="12484" y="3845"/>
                    </a:cubicBezTo>
                    <a:cubicBezTo>
                      <a:pt x="11954" y="4564"/>
                      <a:pt x="11523" y="5339"/>
                      <a:pt x="11119" y="6107"/>
                    </a:cubicBezTo>
                    <a:cubicBezTo>
                      <a:pt x="11162" y="5440"/>
                      <a:pt x="11196" y="4615"/>
                      <a:pt x="11144" y="3799"/>
                    </a:cubicBezTo>
                    <a:cubicBezTo>
                      <a:pt x="11052" y="2397"/>
                      <a:pt x="10729" y="1407"/>
                      <a:pt x="10157" y="771"/>
                    </a:cubicBezTo>
                    <a:cubicBezTo>
                      <a:pt x="9720" y="287"/>
                      <a:pt x="9133" y="21"/>
                      <a:pt x="8461" y="1"/>
                    </a:cubicBezTo>
                    <a:cubicBezTo>
                      <a:pt x="8436" y="1"/>
                      <a:pt x="8411" y="0"/>
                      <a:pt x="8385" y="0"/>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9"/>
              <p:cNvSpPr/>
              <p:nvPr/>
            </p:nvSpPr>
            <p:spPr>
              <a:xfrm>
                <a:off x="2832992" y="774098"/>
                <a:ext cx="198954" cy="205670"/>
              </a:xfrm>
              <a:custGeom>
                <a:avLst/>
                <a:gdLst/>
                <a:ahLst/>
                <a:cxnLst/>
                <a:rect l="l" t="t" r="r" b="b"/>
                <a:pathLst>
                  <a:path w="9065" h="9371" extrusionOk="0">
                    <a:moveTo>
                      <a:pt x="6411" y="0"/>
                    </a:moveTo>
                    <a:cubicBezTo>
                      <a:pt x="5729" y="0"/>
                      <a:pt x="5084" y="341"/>
                      <a:pt x="4750" y="945"/>
                    </a:cubicBezTo>
                    <a:cubicBezTo>
                      <a:pt x="4588" y="1238"/>
                      <a:pt x="4499" y="1566"/>
                      <a:pt x="4451" y="1896"/>
                    </a:cubicBezTo>
                    <a:cubicBezTo>
                      <a:pt x="4435" y="2011"/>
                      <a:pt x="4326" y="2714"/>
                      <a:pt x="4403" y="2816"/>
                    </a:cubicBezTo>
                    <a:lnTo>
                      <a:pt x="4403" y="2816"/>
                    </a:lnTo>
                    <a:cubicBezTo>
                      <a:pt x="4073" y="2515"/>
                      <a:pt x="3028" y="2250"/>
                      <a:pt x="2787" y="2227"/>
                    </a:cubicBezTo>
                    <a:cubicBezTo>
                      <a:pt x="2719" y="2220"/>
                      <a:pt x="2651" y="2217"/>
                      <a:pt x="2584" y="2217"/>
                    </a:cubicBezTo>
                    <a:cubicBezTo>
                      <a:pt x="1254" y="2217"/>
                      <a:pt x="1" y="3422"/>
                      <a:pt x="731" y="4763"/>
                    </a:cubicBezTo>
                    <a:cubicBezTo>
                      <a:pt x="1079" y="5403"/>
                      <a:pt x="1720" y="5896"/>
                      <a:pt x="2297" y="6321"/>
                    </a:cubicBezTo>
                    <a:cubicBezTo>
                      <a:pt x="3206" y="6990"/>
                      <a:pt x="4219" y="7500"/>
                      <a:pt x="5217" y="8021"/>
                    </a:cubicBezTo>
                    <a:cubicBezTo>
                      <a:pt x="6149" y="8508"/>
                      <a:pt x="7099" y="8967"/>
                      <a:pt x="8070" y="9370"/>
                    </a:cubicBezTo>
                    <a:cubicBezTo>
                      <a:pt x="8005" y="9343"/>
                      <a:pt x="8388" y="6547"/>
                      <a:pt x="8401" y="6349"/>
                    </a:cubicBezTo>
                    <a:cubicBezTo>
                      <a:pt x="8499" y="4822"/>
                      <a:pt x="9065" y="73"/>
                      <a:pt x="6468" y="1"/>
                    </a:cubicBezTo>
                    <a:cubicBezTo>
                      <a:pt x="6449" y="0"/>
                      <a:pt x="6430" y="0"/>
                      <a:pt x="641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9"/>
              <p:cNvSpPr/>
              <p:nvPr/>
            </p:nvSpPr>
            <p:spPr>
              <a:xfrm>
                <a:off x="2939042" y="855698"/>
                <a:ext cx="71790" cy="123235"/>
              </a:xfrm>
              <a:custGeom>
                <a:avLst/>
                <a:gdLst/>
                <a:ahLst/>
                <a:cxnLst/>
                <a:rect l="l" t="t" r="r" b="b"/>
                <a:pathLst>
                  <a:path w="3271" h="5615" extrusionOk="0">
                    <a:moveTo>
                      <a:pt x="110" y="0"/>
                    </a:moveTo>
                    <a:cubicBezTo>
                      <a:pt x="1" y="0"/>
                      <a:pt x="3180" y="5564"/>
                      <a:pt x="3152" y="5582"/>
                    </a:cubicBezTo>
                    <a:cubicBezTo>
                      <a:pt x="3162" y="5602"/>
                      <a:pt x="3183" y="5614"/>
                      <a:pt x="3205" y="5614"/>
                    </a:cubicBezTo>
                    <a:cubicBezTo>
                      <a:pt x="3214" y="5614"/>
                      <a:pt x="3224" y="5612"/>
                      <a:pt x="3233" y="5607"/>
                    </a:cubicBezTo>
                    <a:cubicBezTo>
                      <a:pt x="3261" y="5591"/>
                      <a:pt x="3271" y="5555"/>
                      <a:pt x="3254" y="5528"/>
                    </a:cubicBezTo>
                    <a:lnTo>
                      <a:pt x="112" y="1"/>
                    </a:lnTo>
                    <a:cubicBezTo>
                      <a:pt x="111" y="0"/>
                      <a:pt x="111" y="0"/>
                      <a:pt x="11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9"/>
              <p:cNvSpPr/>
              <p:nvPr/>
            </p:nvSpPr>
            <p:spPr>
              <a:xfrm>
                <a:off x="2987437" y="977683"/>
                <a:ext cx="198976" cy="205670"/>
              </a:xfrm>
              <a:custGeom>
                <a:avLst/>
                <a:gdLst/>
                <a:ahLst/>
                <a:cxnLst/>
                <a:rect l="l" t="t" r="r" b="b"/>
                <a:pathLst>
                  <a:path w="9066" h="9371" extrusionOk="0">
                    <a:moveTo>
                      <a:pt x="995" y="0"/>
                    </a:moveTo>
                    <a:lnTo>
                      <a:pt x="995" y="1"/>
                    </a:lnTo>
                    <a:cubicBezTo>
                      <a:pt x="1060" y="28"/>
                      <a:pt x="677" y="2824"/>
                      <a:pt x="666" y="3022"/>
                    </a:cubicBezTo>
                    <a:cubicBezTo>
                      <a:pt x="566" y="4548"/>
                      <a:pt x="1" y="9297"/>
                      <a:pt x="2597" y="9370"/>
                    </a:cubicBezTo>
                    <a:cubicBezTo>
                      <a:pt x="2616" y="9370"/>
                      <a:pt x="2635" y="9370"/>
                      <a:pt x="2654" y="9370"/>
                    </a:cubicBezTo>
                    <a:cubicBezTo>
                      <a:pt x="3336" y="9370"/>
                      <a:pt x="3983" y="9030"/>
                      <a:pt x="4316" y="8427"/>
                    </a:cubicBezTo>
                    <a:cubicBezTo>
                      <a:pt x="4478" y="8133"/>
                      <a:pt x="4567" y="7804"/>
                      <a:pt x="4615" y="7475"/>
                    </a:cubicBezTo>
                    <a:cubicBezTo>
                      <a:pt x="4631" y="7360"/>
                      <a:pt x="4739" y="6657"/>
                      <a:pt x="4662" y="6555"/>
                    </a:cubicBezTo>
                    <a:lnTo>
                      <a:pt x="4662" y="6555"/>
                    </a:lnTo>
                    <a:cubicBezTo>
                      <a:pt x="4992" y="6856"/>
                      <a:pt x="6037" y="7120"/>
                      <a:pt x="6278" y="7144"/>
                    </a:cubicBezTo>
                    <a:cubicBezTo>
                      <a:pt x="6347" y="7150"/>
                      <a:pt x="6415" y="7153"/>
                      <a:pt x="6483" y="7153"/>
                    </a:cubicBezTo>
                    <a:cubicBezTo>
                      <a:pt x="7812" y="7153"/>
                      <a:pt x="9066" y="5949"/>
                      <a:pt x="8334" y="4608"/>
                    </a:cubicBezTo>
                    <a:cubicBezTo>
                      <a:pt x="7986" y="3969"/>
                      <a:pt x="7345" y="3475"/>
                      <a:pt x="6768" y="3050"/>
                    </a:cubicBezTo>
                    <a:cubicBezTo>
                      <a:pt x="5859" y="2381"/>
                      <a:pt x="4846" y="1870"/>
                      <a:pt x="3848" y="1349"/>
                    </a:cubicBezTo>
                    <a:cubicBezTo>
                      <a:pt x="2917" y="863"/>
                      <a:pt x="1966" y="404"/>
                      <a:pt x="99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9"/>
              <p:cNvSpPr/>
              <p:nvPr/>
            </p:nvSpPr>
            <p:spPr>
              <a:xfrm>
                <a:off x="3008572" y="978517"/>
                <a:ext cx="71790" cy="123235"/>
              </a:xfrm>
              <a:custGeom>
                <a:avLst/>
                <a:gdLst/>
                <a:ahLst/>
                <a:cxnLst/>
                <a:rect l="l" t="t" r="r" b="b"/>
                <a:pathLst>
                  <a:path w="3271" h="5615" extrusionOk="0">
                    <a:moveTo>
                      <a:pt x="66" y="0"/>
                    </a:moveTo>
                    <a:cubicBezTo>
                      <a:pt x="56" y="0"/>
                      <a:pt x="47" y="3"/>
                      <a:pt x="38" y="8"/>
                    </a:cubicBezTo>
                    <a:cubicBezTo>
                      <a:pt x="11" y="24"/>
                      <a:pt x="1" y="60"/>
                      <a:pt x="16" y="87"/>
                    </a:cubicBezTo>
                    <a:lnTo>
                      <a:pt x="3159" y="5614"/>
                    </a:lnTo>
                    <a:cubicBezTo>
                      <a:pt x="3159" y="5614"/>
                      <a:pt x="3160" y="5614"/>
                      <a:pt x="3160" y="5614"/>
                    </a:cubicBezTo>
                    <a:cubicBezTo>
                      <a:pt x="3270" y="5614"/>
                      <a:pt x="92" y="52"/>
                      <a:pt x="119" y="33"/>
                    </a:cubicBezTo>
                    <a:cubicBezTo>
                      <a:pt x="109" y="12"/>
                      <a:pt x="88" y="0"/>
                      <a:pt x="6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9"/>
              <p:cNvSpPr/>
              <p:nvPr/>
            </p:nvSpPr>
            <p:spPr>
              <a:xfrm>
                <a:off x="3008682" y="813318"/>
                <a:ext cx="206065" cy="175712"/>
              </a:xfrm>
              <a:custGeom>
                <a:avLst/>
                <a:gdLst/>
                <a:ahLst/>
                <a:cxnLst/>
                <a:rect l="l" t="t" r="r" b="b"/>
                <a:pathLst>
                  <a:path w="9389" h="8006" extrusionOk="0">
                    <a:moveTo>
                      <a:pt x="5402" y="0"/>
                    </a:moveTo>
                    <a:cubicBezTo>
                      <a:pt x="5149" y="0"/>
                      <a:pt x="4880" y="67"/>
                      <a:pt x="4607" y="216"/>
                    </a:cubicBezTo>
                    <a:cubicBezTo>
                      <a:pt x="3968" y="564"/>
                      <a:pt x="3474" y="1205"/>
                      <a:pt x="3049" y="1782"/>
                    </a:cubicBezTo>
                    <a:cubicBezTo>
                      <a:pt x="2380" y="2692"/>
                      <a:pt x="1870" y="3705"/>
                      <a:pt x="1348" y="4702"/>
                    </a:cubicBezTo>
                    <a:cubicBezTo>
                      <a:pt x="862" y="5633"/>
                      <a:pt x="402" y="6584"/>
                      <a:pt x="0" y="7555"/>
                    </a:cubicBezTo>
                    <a:cubicBezTo>
                      <a:pt x="2" y="7550"/>
                      <a:pt x="21" y="7548"/>
                      <a:pt x="55" y="7548"/>
                    </a:cubicBezTo>
                    <a:cubicBezTo>
                      <a:pt x="448" y="7548"/>
                      <a:pt x="2838" y="7874"/>
                      <a:pt x="3021" y="7886"/>
                    </a:cubicBezTo>
                    <a:cubicBezTo>
                      <a:pt x="3536" y="7919"/>
                      <a:pt x="4419" y="8006"/>
                      <a:pt x="5366" y="8006"/>
                    </a:cubicBezTo>
                    <a:cubicBezTo>
                      <a:pt x="7221" y="8006"/>
                      <a:pt x="9321" y="7673"/>
                      <a:pt x="9369" y="5953"/>
                    </a:cubicBezTo>
                    <a:cubicBezTo>
                      <a:pt x="9388" y="5250"/>
                      <a:pt x="9045" y="4578"/>
                      <a:pt x="8426" y="4235"/>
                    </a:cubicBezTo>
                    <a:cubicBezTo>
                      <a:pt x="8133" y="4073"/>
                      <a:pt x="7803" y="3985"/>
                      <a:pt x="7473" y="3936"/>
                    </a:cubicBezTo>
                    <a:cubicBezTo>
                      <a:pt x="7389" y="3924"/>
                      <a:pt x="6980" y="3861"/>
                      <a:pt x="6733" y="3861"/>
                    </a:cubicBezTo>
                    <a:cubicBezTo>
                      <a:pt x="6647" y="3861"/>
                      <a:pt x="6580" y="3869"/>
                      <a:pt x="6554" y="3889"/>
                    </a:cubicBezTo>
                    <a:lnTo>
                      <a:pt x="6554" y="3889"/>
                    </a:lnTo>
                    <a:cubicBezTo>
                      <a:pt x="6855" y="3559"/>
                      <a:pt x="7120" y="2513"/>
                      <a:pt x="7143" y="2272"/>
                    </a:cubicBezTo>
                    <a:cubicBezTo>
                      <a:pt x="7250" y="1144"/>
                      <a:pt x="6453" y="0"/>
                      <a:pt x="54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9"/>
              <p:cNvSpPr/>
              <p:nvPr/>
            </p:nvSpPr>
            <p:spPr>
              <a:xfrm>
                <a:off x="3009296" y="910414"/>
                <a:ext cx="123433" cy="69244"/>
              </a:xfrm>
              <a:custGeom>
                <a:avLst/>
                <a:gdLst/>
                <a:ahLst/>
                <a:cxnLst/>
                <a:rect l="l" t="t" r="r" b="b"/>
                <a:pathLst>
                  <a:path w="5624" h="3155" extrusionOk="0">
                    <a:moveTo>
                      <a:pt x="5618" y="1"/>
                    </a:moveTo>
                    <a:cubicBezTo>
                      <a:pt x="5435" y="1"/>
                      <a:pt x="108" y="3045"/>
                      <a:pt x="43" y="3045"/>
                    </a:cubicBezTo>
                    <a:cubicBezTo>
                      <a:pt x="43" y="3045"/>
                      <a:pt x="43" y="3045"/>
                      <a:pt x="43" y="3045"/>
                    </a:cubicBezTo>
                    <a:cubicBezTo>
                      <a:pt x="12" y="3059"/>
                      <a:pt x="0" y="3097"/>
                      <a:pt x="18" y="3125"/>
                    </a:cubicBezTo>
                    <a:cubicBezTo>
                      <a:pt x="28" y="3144"/>
                      <a:pt x="48" y="3155"/>
                      <a:pt x="68" y="3155"/>
                    </a:cubicBezTo>
                    <a:cubicBezTo>
                      <a:pt x="78" y="3155"/>
                      <a:pt x="88" y="3152"/>
                      <a:pt x="97" y="3147"/>
                    </a:cubicBezTo>
                    <a:lnTo>
                      <a:pt x="5624" y="5"/>
                    </a:lnTo>
                    <a:lnTo>
                      <a:pt x="5623" y="5"/>
                    </a:lnTo>
                    <a:cubicBezTo>
                      <a:pt x="5624" y="2"/>
                      <a:pt x="5622" y="1"/>
                      <a:pt x="5618"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9"/>
              <p:cNvSpPr/>
              <p:nvPr/>
            </p:nvSpPr>
            <p:spPr>
              <a:xfrm>
                <a:off x="2804658" y="968399"/>
                <a:ext cx="206087" cy="175734"/>
              </a:xfrm>
              <a:custGeom>
                <a:avLst/>
                <a:gdLst/>
                <a:ahLst/>
                <a:cxnLst/>
                <a:rect l="l" t="t" r="r" b="b"/>
                <a:pathLst>
                  <a:path w="9390" h="8007" extrusionOk="0">
                    <a:moveTo>
                      <a:pt x="4023" y="1"/>
                    </a:moveTo>
                    <a:cubicBezTo>
                      <a:pt x="2167" y="1"/>
                      <a:pt x="68" y="334"/>
                      <a:pt x="20" y="2053"/>
                    </a:cubicBezTo>
                    <a:cubicBezTo>
                      <a:pt x="0" y="2756"/>
                      <a:pt x="343" y="3429"/>
                      <a:pt x="964" y="3771"/>
                    </a:cubicBezTo>
                    <a:cubicBezTo>
                      <a:pt x="1257" y="3933"/>
                      <a:pt x="1585" y="4022"/>
                      <a:pt x="1916" y="4071"/>
                    </a:cubicBezTo>
                    <a:cubicBezTo>
                      <a:pt x="2000" y="4083"/>
                      <a:pt x="2409" y="4146"/>
                      <a:pt x="2656" y="4146"/>
                    </a:cubicBezTo>
                    <a:cubicBezTo>
                      <a:pt x="2742" y="4146"/>
                      <a:pt x="2808" y="4138"/>
                      <a:pt x="2834" y="4118"/>
                    </a:cubicBezTo>
                    <a:lnTo>
                      <a:pt x="2834" y="4118"/>
                    </a:lnTo>
                    <a:cubicBezTo>
                      <a:pt x="2533" y="4449"/>
                      <a:pt x="2269" y="5494"/>
                      <a:pt x="2246" y="5734"/>
                    </a:cubicBezTo>
                    <a:cubicBezTo>
                      <a:pt x="2139" y="6862"/>
                      <a:pt x="2936" y="8006"/>
                      <a:pt x="3987" y="8006"/>
                    </a:cubicBezTo>
                    <a:cubicBezTo>
                      <a:pt x="4240" y="8006"/>
                      <a:pt x="4509" y="7940"/>
                      <a:pt x="4783" y="7791"/>
                    </a:cubicBezTo>
                    <a:cubicBezTo>
                      <a:pt x="5422" y="7443"/>
                      <a:pt x="5915" y="6801"/>
                      <a:pt x="6340" y="6224"/>
                    </a:cubicBezTo>
                    <a:cubicBezTo>
                      <a:pt x="7009" y="5315"/>
                      <a:pt x="7519" y="4302"/>
                      <a:pt x="8040" y="3304"/>
                    </a:cubicBezTo>
                    <a:cubicBezTo>
                      <a:pt x="8527" y="2373"/>
                      <a:pt x="8986" y="1422"/>
                      <a:pt x="9389" y="451"/>
                    </a:cubicBezTo>
                    <a:lnTo>
                      <a:pt x="9389" y="451"/>
                    </a:lnTo>
                    <a:cubicBezTo>
                      <a:pt x="9387" y="456"/>
                      <a:pt x="9368" y="459"/>
                      <a:pt x="9335" y="459"/>
                    </a:cubicBezTo>
                    <a:cubicBezTo>
                      <a:pt x="8942" y="459"/>
                      <a:pt x="6550" y="133"/>
                      <a:pt x="6368" y="121"/>
                    </a:cubicBezTo>
                    <a:cubicBezTo>
                      <a:pt x="5852" y="87"/>
                      <a:pt x="4969" y="1"/>
                      <a:pt x="402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9"/>
              <p:cNvSpPr/>
              <p:nvPr/>
            </p:nvSpPr>
            <p:spPr>
              <a:xfrm>
                <a:off x="2886654" y="977792"/>
                <a:ext cx="123455" cy="69222"/>
              </a:xfrm>
              <a:custGeom>
                <a:avLst/>
                <a:gdLst/>
                <a:ahLst/>
                <a:cxnLst/>
                <a:rect l="l" t="t" r="r" b="b"/>
                <a:pathLst>
                  <a:path w="5625" h="3154" extrusionOk="0">
                    <a:moveTo>
                      <a:pt x="5557" y="0"/>
                    </a:moveTo>
                    <a:cubicBezTo>
                      <a:pt x="5547" y="0"/>
                      <a:pt x="5538" y="2"/>
                      <a:pt x="5529" y="7"/>
                    </a:cubicBezTo>
                    <a:lnTo>
                      <a:pt x="2" y="3150"/>
                    </a:lnTo>
                    <a:cubicBezTo>
                      <a:pt x="1" y="3153"/>
                      <a:pt x="2" y="3154"/>
                      <a:pt x="6" y="3154"/>
                    </a:cubicBezTo>
                    <a:cubicBezTo>
                      <a:pt x="187" y="3154"/>
                      <a:pt x="5517" y="110"/>
                      <a:pt x="5582" y="110"/>
                    </a:cubicBezTo>
                    <a:cubicBezTo>
                      <a:pt x="5583" y="110"/>
                      <a:pt x="5583" y="110"/>
                      <a:pt x="5583" y="110"/>
                    </a:cubicBezTo>
                    <a:cubicBezTo>
                      <a:pt x="5612" y="95"/>
                      <a:pt x="5624" y="58"/>
                      <a:pt x="5608" y="29"/>
                    </a:cubicBezTo>
                    <a:cubicBezTo>
                      <a:pt x="5597" y="10"/>
                      <a:pt x="5577" y="0"/>
                      <a:pt x="555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06" name="Google Shape;1306;p19"/>
            <p:cNvGrpSpPr/>
            <p:nvPr/>
          </p:nvGrpSpPr>
          <p:grpSpPr>
            <a:xfrm rot="1707536">
              <a:off x="5017188" y="28477"/>
              <a:ext cx="459736" cy="327921"/>
              <a:chOff x="4879302" y="1958088"/>
              <a:chExt cx="715237" cy="510165"/>
            </a:xfrm>
          </p:grpSpPr>
          <p:sp>
            <p:nvSpPr>
              <p:cNvPr id="1307" name="Google Shape;1307;p19"/>
              <p:cNvSpPr/>
              <p:nvPr/>
            </p:nvSpPr>
            <p:spPr>
              <a:xfrm>
                <a:off x="4879302" y="1958088"/>
                <a:ext cx="715237" cy="510165"/>
              </a:xfrm>
              <a:custGeom>
                <a:avLst/>
                <a:gdLst/>
                <a:ahLst/>
                <a:cxnLst/>
                <a:rect l="l" t="t" r="r" b="b"/>
                <a:pathLst>
                  <a:path w="11949" h="8523" extrusionOk="0">
                    <a:moveTo>
                      <a:pt x="4808" y="1"/>
                    </a:moveTo>
                    <a:cubicBezTo>
                      <a:pt x="4252" y="1"/>
                      <a:pt x="3722" y="54"/>
                      <a:pt x="3228" y="161"/>
                    </a:cubicBezTo>
                    <a:cubicBezTo>
                      <a:pt x="2583" y="299"/>
                      <a:pt x="2018" y="525"/>
                      <a:pt x="1548" y="832"/>
                    </a:cubicBezTo>
                    <a:cubicBezTo>
                      <a:pt x="1040" y="1164"/>
                      <a:pt x="650" y="1583"/>
                      <a:pt x="393" y="2080"/>
                    </a:cubicBezTo>
                    <a:cubicBezTo>
                      <a:pt x="120" y="2608"/>
                      <a:pt x="1" y="3210"/>
                      <a:pt x="40" y="3870"/>
                    </a:cubicBezTo>
                    <a:cubicBezTo>
                      <a:pt x="61" y="4628"/>
                      <a:pt x="351" y="5350"/>
                      <a:pt x="900" y="6018"/>
                    </a:cubicBezTo>
                    <a:cubicBezTo>
                      <a:pt x="1318" y="6525"/>
                      <a:pt x="1895" y="7002"/>
                      <a:pt x="2567" y="7395"/>
                    </a:cubicBezTo>
                    <a:cubicBezTo>
                      <a:pt x="3457" y="7950"/>
                      <a:pt x="4729" y="8343"/>
                      <a:pt x="6060" y="8475"/>
                    </a:cubicBezTo>
                    <a:cubicBezTo>
                      <a:pt x="6381" y="8507"/>
                      <a:pt x="6697" y="8523"/>
                      <a:pt x="7005" y="8523"/>
                    </a:cubicBezTo>
                    <a:cubicBezTo>
                      <a:pt x="8107" y="8523"/>
                      <a:pt x="9114" y="8322"/>
                      <a:pt x="9904" y="7935"/>
                    </a:cubicBezTo>
                    <a:cubicBezTo>
                      <a:pt x="11107" y="7346"/>
                      <a:pt x="11812" y="6356"/>
                      <a:pt x="11943" y="5072"/>
                    </a:cubicBezTo>
                    <a:lnTo>
                      <a:pt x="11948" y="5024"/>
                    </a:lnTo>
                    <a:lnTo>
                      <a:pt x="11946" y="4977"/>
                    </a:lnTo>
                    <a:cubicBezTo>
                      <a:pt x="11914" y="4119"/>
                      <a:pt x="11608" y="3322"/>
                      <a:pt x="11037" y="2605"/>
                    </a:cubicBezTo>
                    <a:cubicBezTo>
                      <a:pt x="10540" y="1981"/>
                      <a:pt x="9862" y="1444"/>
                      <a:pt x="9023" y="1010"/>
                    </a:cubicBezTo>
                    <a:cubicBezTo>
                      <a:pt x="7875" y="417"/>
                      <a:pt x="6499" y="60"/>
                      <a:pt x="5150" y="7"/>
                    </a:cubicBezTo>
                    <a:cubicBezTo>
                      <a:pt x="5035" y="3"/>
                      <a:pt x="4921" y="1"/>
                      <a:pt x="4808" y="1"/>
                    </a:cubicBezTo>
                    <a:close/>
                  </a:path>
                </a:pathLst>
              </a:custGeom>
              <a:solidFill>
                <a:schemeClr val="lt1"/>
              </a:solidFill>
              <a:ln w="28575" cap="flat" cmpd="sng">
                <a:solidFill>
                  <a:schemeClr val="lt1"/>
                </a:solidFill>
                <a:prstDash val="solid"/>
                <a:round/>
                <a:headEnd type="none" w="sm" len="sm"/>
                <a:tailEnd type="none" w="sm" len="sm"/>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9"/>
              <p:cNvSpPr/>
              <p:nvPr/>
            </p:nvSpPr>
            <p:spPr>
              <a:xfrm>
                <a:off x="4922099" y="2015431"/>
                <a:ext cx="632813" cy="413256"/>
              </a:xfrm>
              <a:custGeom>
                <a:avLst/>
                <a:gdLst/>
                <a:ahLst/>
                <a:cxnLst/>
                <a:rect l="l" t="t" r="r" b="b"/>
                <a:pathLst>
                  <a:path w="10572" h="6904" extrusionOk="0">
                    <a:moveTo>
                      <a:pt x="4360" y="0"/>
                    </a:moveTo>
                    <a:cubicBezTo>
                      <a:pt x="3392" y="0"/>
                      <a:pt x="2522" y="179"/>
                      <a:pt x="1820" y="493"/>
                    </a:cubicBezTo>
                    <a:cubicBezTo>
                      <a:pt x="1594" y="596"/>
                      <a:pt x="1385" y="713"/>
                      <a:pt x="1197" y="840"/>
                    </a:cubicBezTo>
                    <a:cubicBezTo>
                      <a:pt x="1193" y="844"/>
                      <a:pt x="1188" y="847"/>
                      <a:pt x="1183" y="850"/>
                    </a:cubicBezTo>
                    <a:cubicBezTo>
                      <a:pt x="436" y="1358"/>
                      <a:pt x="0" y="2066"/>
                      <a:pt x="13" y="2879"/>
                    </a:cubicBezTo>
                    <a:cubicBezTo>
                      <a:pt x="14" y="2883"/>
                      <a:pt x="13" y="2885"/>
                      <a:pt x="14" y="2886"/>
                    </a:cubicBezTo>
                    <a:cubicBezTo>
                      <a:pt x="15" y="2963"/>
                      <a:pt x="20" y="3042"/>
                      <a:pt x="28" y="3119"/>
                    </a:cubicBezTo>
                    <a:cubicBezTo>
                      <a:pt x="62" y="3393"/>
                      <a:pt x="142" y="3659"/>
                      <a:pt x="265" y="3918"/>
                    </a:cubicBezTo>
                    <a:lnTo>
                      <a:pt x="266" y="3920"/>
                    </a:lnTo>
                    <a:cubicBezTo>
                      <a:pt x="272" y="3934"/>
                      <a:pt x="280" y="3952"/>
                      <a:pt x="287" y="3967"/>
                    </a:cubicBezTo>
                    <a:cubicBezTo>
                      <a:pt x="366" y="4121"/>
                      <a:pt x="456" y="4273"/>
                      <a:pt x="560" y="4422"/>
                    </a:cubicBezTo>
                    <a:cubicBezTo>
                      <a:pt x="588" y="4462"/>
                      <a:pt x="619" y="4502"/>
                      <a:pt x="649" y="4543"/>
                    </a:cubicBezTo>
                    <a:lnTo>
                      <a:pt x="683" y="4582"/>
                    </a:lnTo>
                    <a:cubicBezTo>
                      <a:pt x="820" y="4758"/>
                      <a:pt x="976" y="4927"/>
                      <a:pt x="1152" y="5088"/>
                    </a:cubicBezTo>
                    <a:cubicBezTo>
                      <a:pt x="1163" y="5100"/>
                      <a:pt x="1177" y="5111"/>
                      <a:pt x="1189" y="5123"/>
                    </a:cubicBezTo>
                    <a:cubicBezTo>
                      <a:pt x="1349" y="5266"/>
                      <a:pt x="1523" y="5406"/>
                      <a:pt x="1709" y="5537"/>
                    </a:cubicBezTo>
                    <a:cubicBezTo>
                      <a:pt x="1722" y="5546"/>
                      <a:pt x="1736" y="5557"/>
                      <a:pt x="1748" y="5567"/>
                    </a:cubicBezTo>
                    <a:cubicBezTo>
                      <a:pt x="1815" y="5613"/>
                      <a:pt x="1886" y="5660"/>
                      <a:pt x="1955" y="5704"/>
                    </a:cubicBezTo>
                    <a:cubicBezTo>
                      <a:pt x="2028" y="5750"/>
                      <a:pt x="2100" y="5794"/>
                      <a:pt x="2173" y="5838"/>
                    </a:cubicBezTo>
                    <a:cubicBezTo>
                      <a:pt x="2188" y="5845"/>
                      <a:pt x="2202" y="5852"/>
                      <a:pt x="2216" y="5863"/>
                    </a:cubicBezTo>
                    <a:cubicBezTo>
                      <a:pt x="2413" y="5977"/>
                      <a:pt x="2622" y="6082"/>
                      <a:pt x="2837" y="6180"/>
                    </a:cubicBezTo>
                    <a:cubicBezTo>
                      <a:pt x="2852" y="6186"/>
                      <a:pt x="2868" y="6195"/>
                      <a:pt x="2886" y="6201"/>
                    </a:cubicBezTo>
                    <a:cubicBezTo>
                      <a:pt x="2951" y="6231"/>
                      <a:pt x="3017" y="6260"/>
                      <a:pt x="3086" y="6287"/>
                    </a:cubicBezTo>
                    <a:cubicBezTo>
                      <a:pt x="3220" y="6342"/>
                      <a:pt x="3356" y="6394"/>
                      <a:pt x="3495" y="6441"/>
                    </a:cubicBezTo>
                    <a:cubicBezTo>
                      <a:pt x="3511" y="6449"/>
                      <a:pt x="3526" y="6454"/>
                      <a:pt x="3543" y="6459"/>
                    </a:cubicBezTo>
                    <a:cubicBezTo>
                      <a:pt x="3744" y="6528"/>
                      <a:pt x="3950" y="6588"/>
                      <a:pt x="4162" y="6642"/>
                    </a:cubicBezTo>
                    <a:lnTo>
                      <a:pt x="4209" y="6655"/>
                    </a:lnTo>
                    <a:cubicBezTo>
                      <a:pt x="4473" y="6720"/>
                      <a:pt x="4740" y="6773"/>
                      <a:pt x="5012" y="6813"/>
                    </a:cubicBezTo>
                    <a:cubicBezTo>
                      <a:pt x="5030" y="6817"/>
                      <a:pt x="5047" y="6818"/>
                      <a:pt x="5063" y="6821"/>
                    </a:cubicBezTo>
                    <a:cubicBezTo>
                      <a:pt x="5155" y="6834"/>
                      <a:pt x="5244" y="6846"/>
                      <a:pt x="5337" y="6855"/>
                    </a:cubicBezTo>
                    <a:cubicBezTo>
                      <a:pt x="5461" y="6868"/>
                      <a:pt x="5584" y="6879"/>
                      <a:pt x="5709" y="6888"/>
                    </a:cubicBezTo>
                    <a:cubicBezTo>
                      <a:pt x="5727" y="6888"/>
                      <a:pt x="5743" y="6890"/>
                      <a:pt x="5760" y="6890"/>
                    </a:cubicBezTo>
                    <a:cubicBezTo>
                      <a:pt x="5776" y="6892"/>
                      <a:pt x="5791" y="6892"/>
                      <a:pt x="5807" y="6892"/>
                    </a:cubicBezTo>
                    <a:cubicBezTo>
                      <a:pt x="5941" y="6900"/>
                      <a:pt x="6074" y="6903"/>
                      <a:pt x="6206" y="6903"/>
                    </a:cubicBezTo>
                    <a:cubicBezTo>
                      <a:pt x="6296" y="6903"/>
                      <a:pt x="6385" y="6902"/>
                      <a:pt x="6472" y="6899"/>
                    </a:cubicBezTo>
                    <a:cubicBezTo>
                      <a:pt x="6489" y="6899"/>
                      <a:pt x="6503" y="6899"/>
                      <a:pt x="6520" y="6898"/>
                    </a:cubicBezTo>
                    <a:cubicBezTo>
                      <a:pt x="6818" y="6887"/>
                      <a:pt x="7106" y="6859"/>
                      <a:pt x="7379" y="6811"/>
                    </a:cubicBezTo>
                    <a:cubicBezTo>
                      <a:pt x="7393" y="6811"/>
                      <a:pt x="7410" y="6809"/>
                      <a:pt x="7423" y="6805"/>
                    </a:cubicBezTo>
                    <a:cubicBezTo>
                      <a:pt x="7689" y="6761"/>
                      <a:pt x="7943" y="6701"/>
                      <a:pt x="8180" y="6626"/>
                    </a:cubicBezTo>
                    <a:cubicBezTo>
                      <a:pt x="8196" y="6623"/>
                      <a:pt x="8209" y="6620"/>
                      <a:pt x="8222" y="6614"/>
                    </a:cubicBezTo>
                    <a:cubicBezTo>
                      <a:pt x="8390" y="6561"/>
                      <a:pt x="8551" y="6503"/>
                      <a:pt x="8705" y="6436"/>
                    </a:cubicBezTo>
                    <a:lnTo>
                      <a:pt x="8707" y="6436"/>
                    </a:lnTo>
                    <a:cubicBezTo>
                      <a:pt x="8721" y="6428"/>
                      <a:pt x="8733" y="6423"/>
                      <a:pt x="8745" y="6418"/>
                    </a:cubicBezTo>
                    <a:cubicBezTo>
                      <a:pt x="8922" y="6340"/>
                      <a:pt x="9087" y="6252"/>
                      <a:pt x="9241" y="6157"/>
                    </a:cubicBezTo>
                    <a:cubicBezTo>
                      <a:pt x="9254" y="6151"/>
                      <a:pt x="9267" y="6145"/>
                      <a:pt x="9277" y="6137"/>
                    </a:cubicBezTo>
                    <a:cubicBezTo>
                      <a:pt x="9432" y="6040"/>
                      <a:pt x="9576" y="5935"/>
                      <a:pt x="9705" y="5822"/>
                    </a:cubicBezTo>
                    <a:cubicBezTo>
                      <a:pt x="9716" y="5813"/>
                      <a:pt x="9727" y="5805"/>
                      <a:pt x="9735" y="5795"/>
                    </a:cubicBezTo>
                    <a:cubicBezTo>
                      <a:pt x="9870" y="5678"/>
                      <a:pt x="9989" y="5552"/>
                      <a:pt x="10094" y="5417"/>
                    </a:cubicBezTo>
                    <a:cubicBezTo>
                      <a:pt x="10102" y="5405"/>
                      <a:pt x="10111" y="5394"/>
                      <a:pt x="10118" y="5383"/>
                    </a:cubicBezTo>
                    <a:cubicBezTo>
                      <a:pt x="10207" y="5263"/>
                      <a:pt x="10284" y="5141"/>
                      <a:pt x="10348" y="5009"/>
                    </a:cubicBezTo>
                    <a:cubicBezTo>
                      <a:pt x="10354" y="4998"/>
                      <a:pt x="10362" y="4985"/>
                      <a:pt x="10366" y="4971"/>
                    </a:cubicBezTo>
                    <a:cubicBezTo>
                      <a:pt x="10426" y="4848"/>
                      <a:pt x="10472" y="4720"/>
                      <a:pt x="10505" y="4588"/>
                    </a:cubicBezTo>
                    <a:cubicBezTo>
                      <a:pt x="10511" y="4573"/>
                      <a:pt x="10512" y="4559"/>
                      <a:pt x="10517" y="4543"/>
                    </a:cubicBezTo>
                    <a:cubicBezTo>
                      <a:pt x="10553" y="4397"/>
                      <a:pt x="10570" y="4245"/>
                      <a:pt x="10570" y="4090"/>
                    </a:cubicBezTo>
                    <a:cubicBezTo>
                      <a:pt x="10572" y="4072"/>
                      <a:pt x="10572" y="4056"/>
                      <a:pt x="10570" y="4038"/>
                    </a:cubicBezTo>
                    <a:cubicBezTo>
                      <a:pt x="10571" y="3953"/>
                      <a:pt x="10566" y="3867"/>
                      <a:pt x="10557" y="3784"/>
                    </a:cubicBezTo>
                    <a:cubicBezTo>
                      <a:pt x="10546" y="3709"/>
                      <a:pt x="10535" y="3633"/>
                      <a:pt x="10517" y="3557"/>
                    </a:cubicBezTo>
                    <a:cubicBezTo>
                      <a:pt x="10512" y="3539"/>
                      <a:pt x="10507" y="3521"/>
                      <a:pt x="10505" y="3504"/>
                    </a:cubicBezTo>
                    <a:cubicBezTo>
                      <a:pt x="10452" y="3286"/>
                      <a:pt x="10370" y="3073"/>
                      <a:pt x="10259" y="2865"/>
                    </a:cubicBezTo>
                    <a:cubicBezTo>
                      <a:pt x="10249" y="2845"/>
                      <a:pt x="10238" y="2824"/>
                      <a:pt x="10225" y="2805"/>
                    </a:cubicBezTo>
                    <a:cubicBezTo>
                      <a:pt x="10224" y="2802"/>
                      <a:pt x="10222" y="2799"/>
                      <a:pt x="10220" y="2796"/>
                    </a:cubicBezTo>
                    <a:cubicBezTo>
                      <a:pt x="10142" y="2650"/>
                      <a:pt x="10045" y="2506"/>
                      <a:pt x="9936" y="2368"/>
                    </a:cubicBezTo>
                    <a:cubicBezTo>
                      <a:pt x="9934" y="2363"/>
                      <a:pt x="9931" y="2357"/>
                      <a:pt x="9927" y="2352"/>
                    </a:cubicBezTo>
                    <a:cubicBezTo>
                      <a:pt x="9691" y="2048"/>
                      <a:pt x="9397" y="1759"/>
                      <a:pt x="9054" y="1499"/>
                    </a:cubicBezTo>
                    <a:cubicBezTo>
                      <a:pt x="8719" y="1239"/>
                      <a:pt x="8338" y="1008"/>
                      <a:pt x="7924" y="806"/>
                    </a:cubicBezTo>
                    <a:cubicBezTo>
                      <a:pt x="7778" y="736"/>
                      <a:pt x="7629" y="670"/>
                      <a:pt x="7473" y="607"/>
                    </a:cubicBezTo>
                    <a:cubicBezTo>
                      <a:pt x="7415" y="582"/>
                      <a:pt x="7352" y="557"/>
                      <a:pt x="7292" y="535"/>
                    </a:cubicBezTo>
                    <a:cubicBezTo>
                      <a:pt x="7285" y="532"/>
                      <a:pt x="7278" y="528"/>
                      <a:pt x="7275" y="527"/>
                    </a:cubicBezTo>
                    <a:cubicBezTo>
                      <a:pt x="7049" y="442"/>
                      <a:pt x="6817" y="367"/>
                      <a:pt x="6579" y="302"/>
                    </a:cubicBezTo>
                    <a:cubicBezTo>
                      <a:pt x="6565" y="298"/>
                      <a:pt x="6551" y="293"/>
                      <a:pt x="6536" y="290"/>
                    </a:cubicBezTo>
                    <a:cubicBezTo>
                      <a:pt x="6469" y="272"/>
                      <a:pt x="6403" y="256"/>
                      <a:pt x="6335" y="239"/>
                    </a:cubicBezTo>
                    <a:cubicBezTo>
                      <a:pt x="6329" y="237"/>
                      <a:pt x="6322" y="235"/>
                      <a:pt x="6315" y="233"/>
                    </a:cubicBezTo>
                    <a:cubicBezTo>
                      <a:pt x="6179" y="201"/>
                      <a:pt x="6042" y="171"/>
                      <a:pt x="5903" y="146"/>
                    </a:cubicBezTo>
                    <a:cubicBezTo>
                      <a:pt x="5568" y="83"/>
                      <a:pt x="5223" y="38"/>
                      <a:pt x="4873" y="17"/>
                    </a:cubicBezTo>
                    <a:cubicBezTo>
                      <a:pt x="4699" y="6"/>
                      <a:pt x="4528" y="0"/>
                      <a:pt x="4360" y="0"/>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310" name="Google Shape;1310;p19"/>
              <p:cNvGrpSpPr/>
              <p:nvPr/>
            </p:nvGrpSpPr>
            <p:grpSpPr>
              <a:xfrm>
                <a:off x="4937962" y="2055352"/>
                <a:ext cx="566907" cy="373034"/>
                <a:chOff x="5290896" y="3020653"/>
                <a:chExt cx="865243" cy="569344"/>
              </a:xfrm>
            </p:grpSpPr>
            <p:sp>
              <p:nvSpPr>
                <p:cNvPr id="1311" name="Google Shape;1311;p19"/>
                <p:cNvSpPr/>
                <p:nvPr/>
              </p:nvSpPr>
              <p:spPr>
                <a:xfrm>
                  <a:off x="5884546" y="3020653"/>
                  <a:ext cx="30513" cy="18363"/>
                </a:xfrm>
                <a:custGeom>
                  <a:avLst/>
                  <a:gdLst/>
                  <a:ahLst/>
                  <a:cxnLst/>
                  <a:rect l="l" t="t" r="r" b="b"/>
                  <a:pathLst>
                    <a:path w="334" h="201" extrusionOk="0">
                      <a:moveTo>
                        <a:pt x="17" y="0"/>
                      </a:moveTo>
                      <a:lnTo>
                        <a:pt x="0" y="35"/>
                      </a:lnTo>
                      <a:cubicBezTo>
                        <a:pt x="78" y="71"/>
                        <a:pt x="154" y="108"/>
                        <a:pt x="230" y="146"/>
                      </a:cubicBezTo>
                      <a:cubicBezTo>
                        <a:pt x="264" y="164"/>
                        <a:pt x="299" y="182"/>
                        <a:pt x="333" y="200"/>
                      </a:cubicBezTo>
                      <a:cubicBezTo>
                        <a:pt x="323" y="180"/>
                        <a:pt x="312" y="159"/>
                        <a:pt x="300" y="139"/>
                      </a:cubicBezTo>
                      <a:cubicBezTo>
                        <a:pt x="271" y="124"/>
                        <a:pt x="240" y="107"/>
                        <a:pt x="208" y="93"/>
                      </a:cubicBezTo>
                      <a:cubicBezTo>
                        <a:pt x="145" y="61"/>
                        <a:pt x="81" y="31"/>
                        <a:pt x="1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9"/>
                <p:cNvSpPr/>
                <p:nvPr/>
              </p:nvSpPr>
              <p:spPr>
                <a:xfrm>
                  <a:off x="5893225" y="3074462"/>
                  <a:ext cx="45313" cy="27773"/>
                </a:xfrm>
                <a:custGeom>
                  <a:avLst/>
                  <a:gdLst/>
                  <a:ahLst/>
                  <a:cxnLst/>
                  <a:rect l="l" t="t" r="r" b="b"/>
                  <a:pathLst>
                    <a:path w="496" h="304" extrusionOk="0">
                      <a:moveTo>
                        <a:pt x="18" y="0"/>
                      </a:moveTo>
                      <a:lnTo>
                        <a:pt x="1" y="35"/>
                      </a:lnTo>
                      <a:cubicBezTo>
                        <a:pt x="98" y="82"/>
                        <a:pt x="195" y="130"/>
                        <a:pt x="289" y="182"/>
                      </a:cubicBezTo>
                      <a:cubicBezTo>
                        <a:pt x="359" y="221"/>
                        <a:pt x="429" y="260"/>
                        <a:pt x="496" y="303"/>
                      </a:cubicBezTo>
                      <a:cubicBezTo>
                        <a:pt x="491" y="285"/>
                        <a:pt x="487" y="267"/>
                        <a:pt x="483" y="249"/>
                      </a:cubicBezTo>
                      <a:cubicBezTo>
                        <a:pt x="417" y="210"/>
                        <a:pt x="353" y="172"/>
                        <a:pt x="285" y="137"/>
                      </a:cubicBezTo>
                      <a:cubicBezTo>
                        <a:pt x="198" y="88"/>
                        <a:pt x="109" y="43"/>
                        <a:pt x="1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9"/>
                <p:cNvSpPr/>
                <p:nvPr/>
              </p:nvSpPr>
              <p:spPr>
                <a:xfrm>
                  <a:off x="5883633" y="3106985"/>
                  <a:ext cx="60022" cy="43943"/>
                </a:xfrm>
                <a:custGeom>
                  <a:avLst/>
                  <a:gdLst/>
                  <a:ahLst/>
                  <a:cxnLst/>
                  <a:rect l="l" t="t" r="r" b="b"/>
                  <a:pathLst>
                    <a:path w="657" h="481" extrusionOk="0">
                      <a:moveTo>
                        <a:pt x="23" y="0"/>
                      </a:moveTo>
                      <a:lnTo>
                        <a:pt x="1" y="31"/>
                      </a:lnTo>
                      <a:cubicBezTo>
                        <a:pt x="8" y="35"/>
                        <a:pt x="18" y="41"/>
                        <a:pt x="26" y="44"/>
                      </a:cubicBezTo>
                      <a:cubicBezTo>
                        <a:pt x="41" y="53"/>
                        <a:pt x="54" y="63"/>
                        <a:pt x="71" y="73"/>
                      </a:cubicBezTo>
                      <a:cubicBezTo>
                        <a:pt x="182" y="139"/>
                        <a:pt x="291" y="210"/>
                        <a:pt x="396" y="286"/>
                      </a:cubicBezTo>
                      <a:cubicBezTo>
                        <a:pt x="486" y="348"/>
                        <a:pt x="571" y="413"/>
                        <a:pt x="654" y="480"/>
                      </a:cubicBezTo>
                      <a:cubicBezTo>
                        <a:pt x="656" y="462"/>
                        <a:pt x="657" y="446"/>
                        <a:pt x="654" y="428"/>
                      </a:cubicBezTo>
                      <a:cubicBezTo>
                        <a:pt x="573" y="363"/>
                        <a:pt x="487" y="301"/>
                        <a:pt x="401" y="239"/>
                      </a:cubicBezTo>
                      <a:cubicBezTo>
                        <a:pt x="295" y="164"/>
                        <a:pt x="186" y="93"/>
                        <a:pt x="71" y="28"/>
                      </a:cubicBezTo>
                      <a:cubicBezTo>
                        <a:pt x="57" y="20"/>
                        <a:pt x="41" y="10"/>
                        <a:pt x="24" y="1"/>
                      </a:cubicBezTo>
                      <a:lnTo>
                        <a:pt x="23"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9"/>
                <p:cNvSpPr/>
                <p:nvPr/>
              </p:nvSpPr>
              <p:spPr>
                <a:xfrm>
                  <a:off x="5888657" y="3152572"/>
                  <a:ext cx="49881" cy="43760"/>
                </a:xfrm>
                <a:custGeom>
                  <a:avLst/>
                  <a:gdLst/>
                  <a:ahLst/>
                  <a:cxnLst/>
                  <a:rect l="l" t="t" r="r" b="b"/>
                  <a:pathLst>
                    <a:path w="546" h="479" extrusionOk="0">
                      <a:moveTo>
                        <a:pt x="29" y="1"/>
                      </a:moveTo>
                      <a:lnTo>
                        <a:pt x="1" y="29"/>
                      </a:lnTo>
                      <a:cubicBezTo>
                        <a:pt x="85" y="92"/>
                        <a:pt x="169" y="158"/>
                        <a:pt x="249" y="227"/>
                      </a:cubicBezTo>
                      <a:cubicBezTo>
                        <a:pt x="347" y="308"/>
                        <a:pt x="443" y="391"/>
                        <a:pt x="534" y="478"/>
                      </a:cubicBezTo>
                      <a:cubicBezTo>
                        <a:pt x="539" y="465"/>
                        <a:pt x="542" y="450"/>
                        <a:pt x="546" y="434"/>
                      </a:cubicBezTo>
                      <a:cubicBezTo>
                        <a:pt x="454" y="349"/>
                        <a:pt x="359" y="265"/>
                        <a:pt x="260" y="185"/>
                      </a:cubicBezTo>
                      <a:cubicBezTo>
                        <a:pt x="185" y="121"/>
                        <a:pt x="108" y="61"/>
                        <a:pt x="2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9"/>
                <p:cNvSpPr/>
                <p:nvPr/>
              </p:nvSpPr>
              <p:spPr>
                <a:xfrm>
                  <a:off x="5871574" y="3179797"/>
                  <a:ext cx="53261" cy="54997"/>
                </a:xfrm>
                <a:custGeom>
                  <a:avLst/>
                  <a:gdLst/>
                  <a:ahLst/>
                  <a:cxnLst/>
                  <a:rect l="l" t="t" r="r" b="b"/>
                  <a:pathLst>
                    <a:path w="583" h="602" extrusionOk="0">
                      <a:moveTo>
                        <a:pt x="34" y="1"/>
                      </a:moveTo>
                      <a:lnTo>
                        <a:pt x="1" y="24"/>
                      </a:lnTo>
                      <a:cubicBezTo>
                        <a:pt x="9" y="32"/>
                        <a:pt x="19" y="41"/>
                        <a:pt x="26" y="50"/>
                      </a:cubicBezTo>
                      <a:cubicBezTo>
                        <a:pt x="109" y="130"/>
                        <a:pt x="192" y="213"/>
                        <a:pt x="273" y="296"/>
                      </a:cubicBezTo>
                      <a:cubicBezTo>
                        <a:pt x="372" y="397"/>
                        <a:pt x="469" y="500"/>
                        <a:pt x="564" y="602"/>
                      </a:cubicBezTo>
                      <a:cubicBezTo>
                        <a:pt x="572" y="591"/>
                        <a:pt x="577" y="578"/>
                        <a:pt x="582" y="563"/>
                      </a:cubicBezTo>
                      <a:cubicBezTo>
                        <a:pt x="487" y="460"/>
                        <a:pt x="391" y="359"/>
                        <a:pt x="293" y="260"/>
                      </a:cubicBezTo>
                      <a:cubicBezTo>
                        <a:pt x="210" y="175"/>
                        <a:pt x="127" y="93"/>
                        <a:pt x="44" y="11"/>
                      </a:cubicBezTo>
                      <a:cubicBezTo>
                        <a:pt x="42" y="7"/>
                        <a:pt x="38" y="4"/>
                        <a:pt x="34"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9"/>
                <p:cNvSpPr/>
                <p:nvPr/>
              </p:nvSpPr>
              <p:spPr>
                <a:xfrm>
                  <a:off x="5845171" y="3214786"/>
                  <a:ext cx="57007" cy="57281"/>
                </a:xfrm>
                <a:custGeom>
                  <a:avLst/>
                  <a:gdLst/>
                  <a:ahLst/>
                  <a:cxnLst/>
                  <a:rect l="l" t="t" r="r" b="b"/>
                  <a:pathLst>
                    <a:path w="624" h="627" extrusionOk="0">
                      <a:moveTo>
                        <a:pt x="31" y="1"/>
                      </a:moveTo>
                      <a:lnTo>
                        <a:pt x="0" y="24"/>
                      </a:lnTo>
                      <a:cubicBezTo>
                        <a:pt x="10" y="33"/>
                        <a:pt x="19" y="43"/>
                        <a:pt x="29" y="51"/>
                      </a:cubicBezTo>
                      <a:cubicBezTo>
                        <a:pt x="41" y="61"/>
                        <a:pt x="55" y="73"/>
                        <a:pt x="65" y="86"/>
                      </a:cubicBezTo>
                      <a:cubicBezTo>
                        <a:pt x="143" y="154"/>
                        <a:pt x="219" y="227"/>
                        <a:pt x="292" y="302"/>
                      </a:cubicBezTo>
                      <a:cubicBezTo>
                        <a:pt x="399" y="407"/>
                        <a:pt x="503" y="515"/>
                        <a:pt x="599" y="627"/>
                      </a:cubicBezTo>
                      <a:cubicBezTo>
                        <a:pt x="607" y="615"/>
                        <a:pt x="616" y="604"/>
                        <a:pt x="624" y="592"/>
                      </a:cubicBezTo>
                      <a:cubicBezTo>
                        <a:pt x="528" y="483"/>
                        <a:pt x="426" y="375"/>
                        <a:pt x="319" y="271"/>
                      </a:cubicBezTo>
                      <a:cubicBezTo>
                        <a:pt x="244" y="196"/>
                        <a:pt x="168" y="123"/>
                        <a:pt x="87" y="53"/>
                      </a:cubicBezTo>
                      <a:cubicBezTo>
                        <a:pt x="77" y="41"/>
                        <a:pt x="64" y="31"/>
                        <a:pt x="51" y="19"/>
                      </a:cubicBezTo>
                      <a:cubicBezTo>
                        <a:pt x="44" y="13"/>
                        <a:pt x="39" y="7"/>
                        <a:pt x="3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9"/>
                <p:cNvSpPr/>
                <p:nvPr/>
              </p:nvSpPr>
              <p:spPr>
                <a:xfrm>
                  <a:off x="6099406" y="3422630"/>
                  <a:ext cx="56733" cy="68975"/>
                </a:xfrm>
                <a:custGeom>
                  <a:avLst/>
                  <a:gdLst/>
                  <a:ahLst/>
                  <a:cxnLst/>
                  <a:rect l="l" t="t" r="r" b="b"/>
                  <a:pathLst>
                    <a:path w="621" h="755" extrusionOk="0">
                      <a:moveTo>
                        <a:pt x="37" y="0"/>
                      </a:moveTo>
                      <a:lnTo>
                        <a:pt x="1" y="19"/>
                      </a:lnTo>
                      <a:lnTo>
                        <a:pt x="84" y="124"/>
                      </a:lnTo>
                      <a:lnTo>
                        <a:pt x="113" y="160"/>
                      </a:lnTo>
                      <a:lnTo>
                        <a:pt x="299" y="392"/>
                      </a:lnTo>
                      <a:lnTo>
                        <a:pt x="590" y="755"/>
                      </a:lnTo>
                      <a:cubicBezTo>
                        <a:pt x="602" y="746"/>
                        <a:pt x="611" y="738"/>
                        <a:pt x="620" y="728"/>
                      </a:cubicBezTo>
                      <a:lnTo>
                        <a:pt x="330" y="366"/>
                      </a:lnTo>
                      <a:lnTo>
                        <a:pt x="144" y="133"/>
                      </a:lnTo>
                      <a:lnTo>
                        <a:pt x="114" y="97"/>
                      </a:lnTo>
                      <a:lnTo>
                        <a:pt x="3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9"/>
                <p:cNvSpPr/>
                <p:nvPr/>
              </p:nvSpPr>
              <p:spPr>
                <a:xfrm>
                  <a:off x="6054641" y="3449763"/>
                  <a:ext cx="59565" cy="72538"/>
                </a:xfrm>
                <a:custGeom>
                  <a:avLst/>
                  <a:gdLst/>
                  <a:ahLst/>
                  <a:cxnLst/>
                  <a:rect l="l" t="t" r="r" b="b"/>
                  <a:pathLst>
                    <a:path w="652" h="794" extrusionOk="0">
                      <a:moveTo>
                        <a:pt x="38" y="1"/>
                      </a:moveTo>
                      <a:lnTo>
                        <a:pt x="1" y="19"/>
                      </a:lnTo>
                      <a:lnTo>
                        <a:pt x="121" y="165"/>
                      </a:lnTo>
                      <a:cubicBezTo>
                        <a:pt x="131" y="177"/>
                        <a:pt x="139" y="188"/>
                        <a:pt x="148" y="200"/>
                      </a:cubicBezTo>
                      <a:cubicBezTo>
                        <a:pt x="208" y="271"/>
                        <a:pt x="266" y="343"/>
                        <a:pt x="323" y="416"/>
                      </a:cubicBezTo>
                      <a:cubicBezTo>
                        <a:pt x="421" y="540"/>
                        <a:pt x="522" y="667"/>
                        <a:pt x="617" y="793"/>
                      </a:cubicBezTo>
                      <a:cubicBezTo>
                        <a:pt x="629" y="787"/>
                        <a:pt x="642" y="780"/>
                        <a:pt x="652" y="771"/>
                      </a:cubicBezTo>
                      <a:cubicBezTo>
                        <a:pt x="557" y="645"/>
                        <a:pt x="458" y="521"/>
                        <a:pt x="359" y="394"/>
                      </a:cubicBezTo>
                      <a:cubicBezTo>
                        <a:pt x="300" y="322"/>
                        <a:pt x="243" y="250"/>
                        <a:pt x="182" y="178"/>
                      </a:cubicBezTo>
                      <a:cubicBezTo>
                        <a:pt x="175" y="166"/>
                        <a:pt x="165" y="155"/>
                        <a:pt x="155" y="143"/>
                      </a:cubicBezTo>
                      <a:lnTo>
                        <a:pt x="38"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9"/>
                <p:cNvSpPr/>
                <p:nvPr/>
              </p:nvSpPr>
              <p:spPr>
                <a:xfrm>
                  <a:off x="5998639" y="3449854"/>
                  <a:ext cx="67056" cy="97753"/>
                </a:xfrm>
                <a:custGeom>
                  <a:avLst/>
                  <a:gdLst/>
                  <a:ahLst/>
                  <a:cxnLst/>
                  <a:rect l="l" t="t" r="r" b="b"/>
                  <a:pathLst>
                    <a:path w="734" h="1070" extrusionOk="0">
                      <a:moveTo>
                        <a:pt x="42" y="1"/>
                      </a:moveTo>
                      <a:lnTo>
                        <a:pt x="1" y="15"/>
                      </a:lnTo>
                      <a:lnTo>
                        <a:pt x="261" y="410"/>
                      </a:lnTo>
                      <a:lnTo>
                        <a:pt x="286" y="448"/>
                      </a:lnTo>
                      <a:lnTo>
                        <a:pt x="427" y="666"/>
                      </a:lnTo>
                      <a:lnTo>
                        <a:pt x="695" y="1070"/>
                      </a:lnTo>
                      <a:cubicBezTo>
                        <a:pt x="708" y="1063"/>
                        <a:pt x="721" y="1058"/>
                        <a:pt x="734" y="1053"/>
                      </a:cubicBezTo>
                      <a:lnTo>
                        <a:pt x="733" y="1053"/>
                      </a:lnTo>
                      <a:lnTo>
                        <a:pt x="468" y="649"/>
                      </a:lnTo>
                      <a:lnTo>
                        <a:pt x="324" y="431"/>
                      </a:lnTo>
                      <a:lnTo>
                        <a:pt x="300" y="393"/>
                      </a:lnTo>
                      <a:lnTo>
                        <a:pt x="4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9"/>
                <p:cNvSpPr/>
                <p:nvPr/>
              </p:nvSpPr>
              <p:spPr>
                <a:xfrm>
                  <a:off x="5954422" y="3471780"/>
                  <a:ext cx="63402" cy="93367"/>
                </a:xfrm>
                <a:custGeom>
                  <a:avLst/>
                  <a:gdLst/>
                  <a:ahLst/>
                  <a:cxnLst/>
                  <a:rect l="l" t="t" r="r" b="b"/>
                  <a:pathLst>
                    <a:path w="694" h="1022" extrusionOk="0">
                      <a:moveTo>
                        <a:pt x="42" y="1"/>
                      </a:moveTo>
                      <a:lnTo>
                        <a:pt x="1" y="15"/>
                      </a:lnTo>
                      <a:cubicBezTo>
                        <a:pt x="78" y="130"/>
                        <a:pt x="155" y="244"/>
                        <a:pt x="231" y="361"/>
                      </a:cubicBezTo>
                      <a:cubicBezTo>
                        <a:pt x="240" y="372"/>
                        <a:pt x="248" y="383"/>
                        <a:pt x="254" y="396"/>
                      </a:cubicBezTo>
                      <a:cubicBezTo>
                        <a:pt x="301" y="467"/>
                        <a:pt x="348" y="538"/>
                        <a:pt x="392" y="609"/>
                      </a:cubicBezTo>
                      <a:cubicBezTo>
                        <a:pt x="481" y="746"/>
                        <a:pt x="568" y="883"/>
                        <a:pt x="652" y="1021"/>
                      </a:cubicBezTo>
                      <a:cubicBezTo>
                        <a:pt x="667" y="1018"/>
                        <a:pt x="681" y="1014"/>
                        <a:pt x="694" y="1009"/>
                      </a:cubicBezTo>
                      <a:cubicBezTo>
                        <a:pt x="609" y="871"/>
                        <a:pt x="523" y="733"/>
                        <a:pt x="434" y="596"/>
                      </a:cubicBezTo>
                      <a:cubicBezTo>
                        <a:pt x="389" y="525"/>
                        <a:pt x="344" y="455"/>
                        <a:pt x="297" y="385"/>
                      </a:cubicBezTo>
                      <a:lnTo>
                        <a:pt x="296" y="383"/>
                      </a:lnTo>
                      <a:cubicBezTo>
                        <a:pt x="288" y="372"/>
                        <a:pt x="281" y="360"/>
                        <a:pt x="272" y="348"/>
                      </a:cubicBezTo>
                      <a:cubicBezTo>
                        <a:pt x="197" y="231"/>
                        <a:pt x="120" y="115"/>
                        <a:pt x="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9"/>
                <p:cNvSpPr/>
                <p:nvPr/>
              </p:nvSpPr>
              <p:spPr>
                <a:xfrm>
                  <a:off x="5905272" y="3498456"/>
                  <a:ext cx="39558" cy="83592"/>
                </a:xfrm>
                <a:custGeom>
                  <a:avLst/>
                  <a:gdLst/>
                  <a:ahLst/>
                  <a:cxnLst/>
                  <a:rect l="l" t="t" r="r" b="b"/>
                  <a:pathLst>
                    <a:path w="433" h="915" extrusionOk="0">
                      <a:moveTo>
                        <a:pt x="45" y="1"/>
                      </a:moveTo>
                      <a:lnTo>
                        <a:pt x="0" y="7"/>
                      </a:lnTo>
                      <a:cubicBezTo>
                        <a:pt x="29" y="81"/>
                        <a:pt x="59" y="154"/>
                        <a:pt x="90" y="228"/>
                      </a:cubicBezTo>
                      <a:cubicBezTo>
                        <a:pt x="93" y="241"/>
                        <a:pt x="100" y="253"/>
                        <a:pt x="106" y="265"/>
                      </a:cubicBezTo>
                      <a:cubicBezTo>
                        <a:pt x="134" y="338"/>
                        <a:pt x="165" y="410"/>
                        <a:pt x="198" y="482"/>
                      </a:cubicBezTo>
                      <a:cubicBezTo>
                        <a:pt x="258" y="627"/>
                        <a:pt x="322" y="771"/>
                        <a:pt x="389" y="914"/>
                      </a:cubicBezTo>
                      <a:cubicBezTo>
                        <a:pt x="403" y="913"/>
                        <a:pt x="419" y="911"/>
                        <a:pt x="433" y="909"/>
                      </a:cubicBezTo>
                      <a:cubicBezTo>
                        <a:pt x="367" y="764"/>
                        <a:pt x="303" y="620"/>
                        <a:pt x="240" y="475"/>
                      </a:cubicBezTo>
                      <a:cubicBezTo>
                        <a:pt x="209" y="403"/>
                        <a:pt x="180" y="331"/>
                        <a:pt x="149" y="260"/>
                      </a:cubicBezTo>
                      <a:cubicBezTo>
                        <a:pt x="143" y="247"/>
                        <a:pt x="139" y="233"/>
                        <a:pt x="134" y="220"/>
                      </a:cubicBezTo>
                      <a:cubicBezTo>
                        <a:pt x="103" y="148"/>
                        <a:pt x="73" y="74"/>
                        <a:pt x="4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9"/>
                <p:cNvSpPr/>
                <p:nvPr/>
              </p:nvSpPr>
              <p:spPr>
                <a:xfrm>
                  <a:off x="5825791" y="3485575"/>
                  <a:ext cx="36634" cy="104422"/>
                </a:xfrm>
                <a:custGeom>
                  <a:avLst/>
                  <a:gdLst/>
                  <a:ahLst/>
                  <a:cxnLst/>
                  <a:rect l="l" t="t" r="r" b="b"/>
                  <a:pathLst>
                    <a:path w="401" h="1143" extrusionOk="0">
                      <a:moveTo>
                        <a:pt x="47" y="0"/>
                      </a:moveTo>
                      <a:lnTo>
                        <a:pt x="0" y="3"/>
                      </a:lnTo>
                      <a:lnTo>
                        <a:pt x="139" y="452"/>
                      </a:lnTo>
                      <a:lnTo>
                        <a:pt x="151" y="492"/>
                      </a:lnTo>
                      <a:lnTo>
                        <a:pt x="217" y="705"/>
                      </a:lnTo>
                      <a:lnTo>
                        <a:pt x="352" y="1143"/>
                      </a:lnTo>
                      <a:cubicBezTo>
                        <a:pt x="369" y="1143"/>
                        <a:pt x="383" y="1142"/>
                        <a:pt x="400" y="1142"/>
                      </a:cubicBezTo>
                      <a:lnTo>
                        <a:pt x="264" y="703"/>
                      </a:lnTo>
                      <a:lnTo>
                        <a:pt x="197" y="489"/>
                      </a:lnTo>
                      <a:lnTo>
                        <a:pt x="185" y="451"/>
                      </a:lnTo>
                      <a:lnTo>
                        <a:pt x="4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9"/>
                <p:cNvSpPr/>
                <p:nvPr/>
              </p:nvSpPr>
              <p:spPr>
                <a:xfrm>
                  <a:off x="5767414" y="3497908"/>
                  <a:ext cx="29874" cy="91449"/>
                </a:xfrm>
                <a:custGeom>
                  <a:avLst/>
                  <a:gdLst/>
                  <a:ahLst/>
                  <a:cxnLst/>
                  <a:rect l="l" t="t" r="r" b="b"/>
                  <a:pathLst>
                    <a:path w="327" h="1001" extrusionOk="0">
                      <a:moveTo>
                        <a:pt x="47" y="0"/>
                      </a:moveTo>
                      <a:lnTo>
                        <a:pt x="0" y="2"/>
                      </a:lnTo>
                      <a:cubicBezTo>
                        <a:pt x="25" y="104"/>
                        <a:pt x="50" y="207"/>
                        <a:pt x="79" y="308"/>
                      </a:cubicBezTo>
                      <a:cubicBezTo>
                        <a:pt x="81" y="321"/>
                        <a:pt x="84" y="335"/>
                        <a:pt x="90" y="349"/>
                      </a:cubicBezTo>
                      <a:cubicBezTo>
                        <a:pt x="108" y="420"/>
                        <a:pt x="128" y="492"/>
                        <a:pt x="148" y="563"/>
                      </a:cubicBezTo>
                      <a:cubicBezTo>
                        <a:pt x="190" y="709"/>
                        <a:pt x="233" y="853"/>
                        <a:pt x="279" y="999"/>
                      </a:cubicBezTo>
                      <a:cubicBezTo>
                        <a:pt x="291" y="1000"/>
                        <a:pt x="301" y="1001"/>
                        <a:pt x="313" y="1001"/>
                      </a:cubicBezTo>
                      <a:cubicBezTo>
                        <a:pt x="317" y="1001"/>
                        <a:pt x="322" y="1000"/>
                        <a:pt x="327" y="1000"/>
                      </a:cubicBezTo>
                      <a:cubicBezTo>
                        <a:pt x="281" y="855"/>
                        <a:pt x="238" y="710"/>
                        <a:pt x="196" y="566"/>
                      </a:cubicBezTo>
                      <a:cubicBezTo>
                        <a:pt x="175" y="494"/>
                        <a:pt x="156" y="422"/>
                        <a:pt x="137" y="350"/>
                      </a:cubicBezTo>
                      <a:cubicBezTo>
                        <a:pt x="133" y="337"/>
                        <a:pt x="129" y="323"/>
                        <a:pt x="127" y="310"/>
                      </a:cubicBezTo>
                      <a:cubicBezTo>
                        <a:pt x="99" y="207"/>
                        <a:pt x="73" y="103"/>
                        <a:pt x="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9"/>
                <p:cNvSpPr/>
                <p:nvPr/>
              </p:nvSpPr>
              <p:spPr>
                <a:xfrm>
                  <a:off x="5705839" y="3504760"/>
                  <a:ext cx="23388" cy="78111"/>
                </a:xfrm>
                <a:custGeom>
                  <a:avLst/>
                  <a:gdLst/>
                  <a:ahLst/>
                  <a:cxnLst/>
                  <a:rect l="l" t="t" r="r" b="b"/>
                  <a:pathLst>
                    <a:path w="256" h="855" extrusionOk="0">
                      <a:moveTo>
                        <a:pt x="1" y="1"/>
                      </a:moveTo>
                      <a:cubicBezTo>
                        <a:pt x="7" y="40"/>
                        <a:pt x="17" y="79"/>
                        <a:pt x="26" y="120"/>
                      </a:cubicBezTo>
                      <a:cubicBezTo>
                        <a:pt x="27" y="131"/>
                        <a:pt x="30" y="144"/>
                        <a:pt x="33" y="155"/>
                      </a:cubicBezTo>
                      <a:cubicBezTo>
                        <a:pt x="32" y="158"/>
                        <a:pt x="33" y="159"/>
                        <a:pt x="33" y="160"/>
                      </a:cubicBezTo>
                      <a:cubicBezTo>
                        <a:pt x="36" y="173"/>
                        <a:pt x="40" y="185"/>
                        <a:pt x="42" y="198"/>
                      </a:cubicBezTo>
                      <a:cubicBezTo>
                        <a:pt x="58" y="269"/>
                        <a:pt x="75" y="344"/>
                        <a:pt x="93" y="416"/>
                      </a:cubicBezTo>
                      <a:cubicBezTo>
                        <a:pt x="128" y="560"/>
                        <a:pt x="164" y="705"/>
                        <a:pt x="205" y="847"/>
                      </a:cubicBezTo>
                      <a:cubicBezTo>
                        <a:pt x="223" y="849"/>
                        <a:pt x="240" y="852"/>
                        <a:pt x="256" y="855"/>
                      </a:cubicBezTo>
                      <a:cubicBezTo>
                        <a:pt x="215" y="711"/>
                        <a:pt x="177" y="567"/>
                        <a:pt x="143" y="422"/>
                      </a:cubicBezTo>
                      <a:cubicBezTo>
                        <a:pt x="124" y="351"/>
                        <a:pt x="107" y="276"/>
                        <a:pt x="93" y="204"/>
                      </a:cubicBezTo>
                      <a:cubicBezTo>
                        <a:pt x="88" y="192"/>
                        <a:pt x="86" y="180"/>
                        <a:pt x="84" y="167"/>
                      </a:cubicBezTo>
                      <a:cubicBezTo>
                        <a:pt x="84" y="166"/>
                        <a:pt x="83" y="164"/>
                        <a:pt x="83" y="163"/>
                      </a:cubicBezTo>
                      <a:cubicBezTo>
                        <a:pt x="81" y="151"/>
                        <a:pt x="77" y="139"/>
                        <a:pt x="74" y="126"/>
                      </a:cubicBezTo>
                      <a:cubicBezTo>
                        <a:pt x="64" y="85"/>
                        <a:pt x="56" y="43"/>
                        <a:pt x="46"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9"/>
                <p:cNvSpPr/>
                <p:nvPr/>
              </p:nvSpPr>
              <p:spPr>
                <a:xfrm>
                  <a:off x="5635677" y="3476896"/>
                  <a:ext cx="15531" cy="90901"/>
                </a:xfrm>
                <a:custGeom>
                  <a:avLst/>
                  <a:gdLst/>
                  <a:ahLst/>
                  <a:cxnLst/>
                  <a:rect l="l" t="t" r="r" b="b"/>
                  <a:pathLst>
                    <a:path w="170" h="995" extrusionOk="0">
                      <a:moveTo>
                        <a:pt x="0" y="1"/>
                      </a:moveTo>
                      <a:cubicBezTo>
                        <a:pt x="9" y="92"/>
                        <a:pt x="16" y="180"/>
                        <a:pt x="28" y="270"/>
                      </a:cubicBezTo>
                      <a:cubicBezTo>
                        <a:pt x="29" y="280"/>
                        <a:pt x="29" y="290"/>
                        <a:pt x="31" y="299"/>
                      </a:cubicBezTo>
                      <a:cubicBezTo>
                        <a:pt x="31" y="304"/>
                        <a:pt x="32" y="308"/>
                        <a:pt x="31" y="310"/>
                      </a:cubicBezTo>
                      <a:cubicBezTo>
                        <a:pt x="34" y="321"/>
                        <a:pt x="34" y="331"/>
                        <a:pt x="34" y="339"/>
                      </a:cubicBezTo>
                      <a:cubicBezTo>
                        <a:pt x="42" y="414"/>
                        <a:pt x="51" y="490"/>
                        <a:pt x="62" y="565"/>
                      </a:cubicBezTo>
                      <a:cubicBezTo>
                        <a:pt x="79" y="705"/>
                        <a:pt x="99" y="842"/>
                        <a:pt x="123" y="981"/>
                      </a:cubicBezTo>
                      <a:lnTo>
                        <a:pt x="170" y="994"/>
                      </a:lnTo>
                      <a:cubicBezTo>
                        <a:pt x="148" y="855"/>
                        <a:pt x="128" y="717"/>
                        <a:pt x="112" y="578"/>
                      </a:cubicBezTo>
                      <a:lnTo>
                        <a:pt x="111" y="577"/>
                      </a:lnTo>
                      <a:lnTo>
                        <a:pt x="111" y="576"/>
                      </a:lnTo>
                      <a:cubicBezTo>
                        <a:pt x="101" y="501"/>
                        <a:pt x="91" y="427"/>
                        <a:pt x="81" y="352"/>
                      </a:cubicBezTo>
                      <a:cubicBezTo>
                        <a:pt x="81" y="341"/>
                        <a:pt x="81" y="333"/>
                        <a:pt x="79" y="323"/>
                      </a:cubicBezTo>
                      <a:cubicBezTo>
                        <a:pt x="78" y="319"/>
                        <a:pt x="79" y="317"/>
                        <a:pt x="78" y="313"/>
                      </a:cubicBezTo>
                      <a:cubicBezTo>
                        <a:pt x="76" y="303"/>
                        <a:pt x="76" y="292"/>
                        <a:pt x="76" y="282"/>
                      </a:cubicBezTo>
                      <a:cubicBezTo>
                        <a:pt x="65" y="189"/>
                        <a:pt x="56" y="98"/>
                        <a:pt x="49" y="5"/>
                      </a:cubicBezTo>
                      <a:lnTo>
                        <a:pt x="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9"/>
                <p:cNvSpPr/>
                <p:nvPr/>
              </p:nvSpPr>
              <p:spPr>
                <a:xfrm>
                  <a:off x="5584152" y="3473698"/>
                  <a:ext cx="6212" cy="76101"/>
                </a:xfrm>
                <a:custGeom>
                  <a:avLst/>
                  <a:gdLst/>
                  <a:ahLst/>
                  <a:cxnLst/>
                  <a:rect l="l" t="t" r="r" b="b"/>
                  <a:pathLst>
                    <a:path w="68" h="833" extrusionOk="0">
                      <a:moveTo>
                        <a:pt x="14" y="0"/>
                      </a:moveTo>
                      <a:cubicBezTo>
                        <a:pt x="11" y="45"/>
                        <a:pt x="8" y="86"/>
                        <a:pt x="7" y="129"/>
                      </a:cubicBezTo>
                      <a:cubicBezTo>
                        <a:pt x="6" y="136"/>
                        <a:pt x="6" y="146"/>
                        <a:pt x="6" y="154"/>
                      </a:cubicBezTo>
                      <a:cubicBezTo>
                        <a:pt x="6" y="159"/>
                        <a:pt x="6" y="164"/>
                        <a:pt x="5" y="169"/>
                      </a:cubicBezTo>
                      <a:cubicBezTo>
                        <a:pt x="5" y="176"/>
                        <a:pt x="5" y="185"/>
                        <a:pt x="4" y="193"/>
                      </a:cubicBezTo>
                      <a:cubicBezTo>
                        <a:pt x="2" y="233"/>
                        <a:pt x="2" y="274"/>
                        <a:pt x="3" y="314"/>
                      </a:cubicBezTo>
                      <a:cubicBezTo>
                        <a:pt x="1" y="348"/>
                        <a:pt x="1" y="384"/>
                        <a:pt x="1" y="419"/>
                      </a:cubicBezTo>
                      <a:cubicBezTo>
                        <a:pt x="2" y="549"/>
                        <a:pt x="9" y="685"/>
                        <a:pt x="20" y="815"/>
                      </a:cubicBezTo>
                      <a:cubicBezTo>
                        <a:pt x="36" y="823"/>
                        <a:pt x="51" y="827"/>
                        <a:pt x="68" y="833"/>
                      </a:cubicBezTo>
                      <a:cubicBezTo>
                        <a:pt x="58" y="700"/>
                        <a:pt x="51" y="567"/>
                        <a:pt x="51" y="436"/>
                      </a:cubicBezTo>
                      <a:lnTo>
                        <a:pt x="51" y="434"/>
                      </a:lnTo>
                      <a:cubicBezTo>
                        <a:pt x="49" y="380"/>
                        <a:pt x="49" y="327"/>
                        <a:pt x="52" y="272"/>
                      </a:cubicBezTo>
                      <a:cubicBezTo>
                        <a:pt x="53" y="252"/>
                        <a:pt x="53" y="232"/>
                        <a:pt x="54" y="210"/>
                      </a:cubicBezTo>
                      <a:cubicBezTo>
                        <a:pt x="53" y="201"/>
                        <a:pt x="52" y="193"/>
                        <a:pt x="53" y="185"/>
                      </a:cubicBezTo>
                      <a:cubicBezTo>
                        <a:pt x="53" y="180"/>
                        <a:pt x="53" y="174"/>
                        <a:pt x="54" y="169"/>
                      </a:cubicBezTo>
                      <a:cubicBezTo>
                        <a:pt x="55" y="161"/>
                        <a:pt x="56" y="154"/>
                        <a:pt x="56" y="146"/>
                      </a:cubicBezTo>
                      <a:lnTo>
                        <a:pt x="55" y="145"/>
                      </a:lnTo>
                      <a:cubicBezTo>
                        <a:pt x="58" y="101"/>
                        <a:pt x="60" y="55"/>
                        <a:pt x="63" y="11"/>
                      </a:cubicBezTo>
                      <a:lnTo>
                        <a:pt x="1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9"/>
                <p:cNvSpPr/>
                <p:nvPr/>
              </p:nvSpPr>
              <p:spPr>
                <a:xfrm>
                  <a:off x="5525775" y="3458807"/>
                  <a:ext cx="15257" cy="67422"/>
                </a:xfrm>
                <a:custGeom>
                  <a:avLst/>
                  <a:gdLst/>
                  <a:ahLst/>
                  <a:cxnLst/>
                  <a:rect l="l" t="t" r="r" b="b"/>
                  <a:pathLst>
                    <a:path w="167" h="738" extrusionOk="0">
                      <a:moveTo>
                        <a:pt x="119" y="0"/>
                      </a:moveTo>
                      <a:cubicBezTo>
                        <a:pt x="111" y="31"/>
                        <a:pt x="105" y="65"/>
                        <a:pt x="98" y="98"/>
                      </a:cubicBezTo>
                      <a:cubicBezTo>
                        <a:pt x="95" y="109"/>
                        <a:pt x="93" y="122"/>
                        <a:pt x="91" y="134"/>
                      </a:cubicBezTo>
                      <a:cubicBezTo>
                        <a:pt x="74" y="208"/>
                        <a:pt x="63" y="282"/>
                        <a:pt x="51" y="358"/>
                      </a:cubicBezTo>
                      <a:cubicBezTo>
                        <a:pt x="30" y="477"/>
                        <a:pt x="15" y="596"/>
                        <a:pt x="1" y="717"/>
                      </a:cubicBezTo>
                      <a:cubicBezTo>
                        <a:pt x="16" y="723"/>
                        <a:pt x="31" y="732"/>
                        <a:pt x="48" y="737"/>
                      </a:cubicBezTo>
                      <a:cubicBezTo>
                        <a:pt x="60" y="617"/>
                        <a:pt x="75" y="495"/>
                        <a:pt x="96" y="377"/>
                      </a:cubicBezTo>
                      <a:cubicBezTo>
                        <a:pt x="108" y="302"/>
                        <a:pt x="122" y="228"/>
                        <a:pt x="137" y="155"/>
                      </a:cubicBezTo>
                      <a:cubicBezTo>
                        <a:pt x="138" y="142"/>
                        <a:pt x="140" y="129"/>
                        <a:pt x="144" y="117"/>
                      </a:cubicBezTo>
                      <a:cubicBezTo>
                        <a:pt x="152" y="83"/>
                        <a:pt x="159" y="48"/>
                        <a:pt x="166" y="14"/>
                      </a:cubicBezTo>
                      <a:lnTo>
                        <a:pt x="11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9"/>
                <p:cNvSpPr/>
                <p:nvPr/>
              </p:nvSpPr>
              <p:spPr>
                <a:xfrm>
                  <a:off x="5465205" y="3425645"/>
                  <a:ext cx="27407" cy="69614"/>
                </a:xfrm>
                <a:custGeom>
                  <a:avLst/>
                  <a:gdLst/>
                  <a:ahLst/>
                  <a:cxnLst/>
                  <a:rect l="l" t="t" r="r" b="b"/>
                  <a:pathLst>
                    <a:path w="300" h="762" extrusionOk="0">
                      <a:moveTo>
                        <a:pt x="254" y="1"/>
                      </a:moveTo>
                      <a:cubicBezTo>
                        <a:pt x="239" y="60"/>
                        <a:pt x="222" y="119"/>
                        <a:pt x="204" y="177"/>
                      </a:cubicBezTo>
                      <a:cubicBezTo>
                        <a:pt x="200" y="190"/>
                        <a:pt x="197" y="201"/>
                        <a:pt x="193" y="214"/>
                      </a:cubicBezTo>
                      <a:cubicBezTo>
                        <a:pt x="171" y="286"/>
                        <a:pt x="147" y="361"/>
                        <a:pt x="119" y="432"/>
                      </a:cubicBezTo>
                      <a:cubicBezTo>
                        <a:pt x="84" y="536"/>
                        <a:pt x="44" y="638"/>
                        <a:pt x="0" y="738"/>
                      </a:cubicBezTo>
                      <a:cubicBezTo>
                        <a:pt x="14" y="745"/>
                        <a:pt x="29" y="753"/>
                        <a:pt x="43" y="762"/>
                      </a:cubicBezTo>
                      <a:cubicBezTo>
                        <a:pt x="88" y="662"/>
                        <a:pt x="128" y="560"/>
                        <a:pt x="162" y="457"/>
                      </a:cubicBezTo>
                      <a:cubicBezTo>
                        <a:pt x="190" y="385"/>
                        <a:pt x="213" y="311"/>
                        <a:pt x="236" y="238"/>
                      </a:cubicBezTo>
                      <a:cubicBezTo>
                        <a:pt x="240" y="226"/>
                        <a:pt x="246" y="214"/>
                        <a:pt x="247" y="201"/>
                      </a:cubicBezTo>
                      <a:cubicBezTo>
                        <a:pt x="266" y="139"/>
                        <a:pt x="283" y="78"/>
                        <a:pt x="300" y="16"/>
                      </a:cubicBezTo>
                      <a:lnTo>
                        <a:pt x="2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9"/>
                <p:cNvSpPr/>
                <p:nvPr/>
              </p:nvSpPr>
              <p:spPr>
                <a:xfrm>
                  <a:off x="5422815" y="3413951"/>
                  <a:ext cx="27042" cy="54358"/>
                </a:xfrm>
                <a:custGeom>
                  <a:avLst/>
                  <a:gdLst/>
                  <a:ahLst/>
                  <a:cxnLst/>
                  <a:rect l="l" t="t" r="r" b="b"/>
                  <a:pathLst>
                    <a:path w="296" h="595" extrusionOk="0">
                      <a:moveTo>
                        <a:pt x="251" y="0"/>
                      </a:moveTo>
                      <a:cubicBezTo>
                        <a:pt x="249" y="9"/>
                        <a:pt x="247" y="16"/>
                        <a:pt x="243" y="24"/>
                      </a:cubicBezTo>
                      <a:cubicBezTo>
                        <a:pt x="241" y="27"/>
                        <a:pt x="240" y="31"/>
                        <a:pt x="237" y="34"/>
                      </a:cubicBezTo>
                      <a:cubicBezTo>
                        <a:pt x="236" y="43"/>
                        <a:pt x="232" y="53"/>
                        <a:pt x="227" y="61"/>
                      </a:cubicBezTo>
                      <a:cubicBezTo>
                        <a:pt x="227" y="65"/>
                        <a:pt x="225" y="67"/>
                        <a:pt x="224" y="71"/>
                      </a:cubicBezTo>
                      <a:cubicBezTo>
                        <a:pt x="196" y="146"/>
                        <a:pt x="167" y="220"/>
                        <a:pt x="131" y="291"/>
                      </a:cubicBezTo>
                      <a:lnTo>
                        <a:pt x="130" y="293"/>
                      </a:lnTo>
                      <a:cubicBezTo>
                        <a:pt x="91" y="386"/>
                        <a:pt x="48" y="477"/>
                        <a:pt x="0" y="565"/>
                      </a:cubicBezTo>
                      <a:cubicBezTo>
                        <a:pt x="13" y="574"/>
                        <a:pt x="26" y="585"/>
                        <a:pt x="39" y="595"/>
                      </a:cubicBezTo>
                      <a:cubicBezTo>
                        <a:pt x="87" y="504"/>
                        <a:pt x="134" y="413"/>
                        <a:pt x="173" y="319"/>
                      </a:cubicBezTo>
                      <a:cubicBezTo>
                        <a:pt x="208" y="247"/>
                        <a:pt x="237" y="173"/>
                        <a:pt x="264" y="99"/>
                      </a:cubicBezTo>
                      <a:cubicBezTo>
                        <a:pt x="266" y="95"/>
                        <a:pt x="267" y="92"/>
                        <a:pt x="268" y="88"/>
                      </a:cubicBezTo>
                      <a:cubicBezTo>
                        <a:pt x="273" y="80"/>
                        <a:pt x="276" y="72"/>
                        <a:pt x="278" y="62"/>
                      </a:cubicBezTo>
                      <a:cubicBezTo>
                        <a:pt x="279" y="58"/>
                        <a:pt x="281" y="56"/>
                        <a:pt x="281" y="52"/>
                      </a:cubicBezTo>
                      <a:cubicBezTo>
                        <a:pt x="288" y="41"/>
                        <a:pt x="292" y="29"/>
                        <a:pt x="295" y="19"/>
                      </a:cubicBezTo>
                      <a:lnTo>
                        <a:pt x="25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9"/>
                <p:cNvSpPr/>
                <p:nvPr/>
              </p:nvSpPr>
              <p:spPr>
                <a:xfrm>
                  <a:off x="5371838" y="3377134"/>
                  <a:ext cx="28321" cy="50612"/>
                </a:xfrm>
                <a:custGeom>
                  <a:avLst/>
                  <a:gdLst/>
                  <a:ahLst/>
                  <a:cxnLst/>
                  <a:rect l="l" t="t" r="r" b="b"/>
                  <a:pathLst>
                    <a:path w="310" h="554" extrusionOk="0">
                      <a:moveTo>
                        <a:pt x="264" y="0"/>
                      </a:moveTo>
                      <a:cubicBezTo>
                        <a:pt x="264" y="1"/>
                        <a:pt x="263" y="4"/>
                        <a:pt x="261" y="7"/>
                      </a:cubicBezTo>
                      <a:lnTo>
                        <a:pt x="260" y="10"/>
                      </a:lnTo>
                      <a:cubicBezTo>
                        <a:pt x="255" y="22"/>
                        <a:pt x="248" y="31"/>
                        <a:pt x="243" y="43"/>
                      </a:cubicBezTo>
                      <a:lnTo>
                        <a:pt x="242" y="48"/>
                      </a:lnTo>
                      <a:cubicBezTo>
                        <a:pt x="204" y="125"/>
                        <a:pt x="165" y="201"/>
                        <a:pt x="125" y="278"/>
                      </a:cubicBezTo>
                      <a:cubicBezTo>
                        <a:pt x="86" y="358"/>
                        <a:pt x="44" y="439"/>
                        <a:pt x="1" y="519"/>
                      </a:cubicBezTo>
                      <a:cubicBezTo>
                        <a:pt x="12" y="531"/>
                        <a:pt x="26" y="542"/>
                        <a:pt x="37" y="554"/>
                      </a:cubicBezTo>
                      <a:cubicBezTo>
                        <a:pt x="82" y="474"/>
                        <a:pt x="123" y="394"/>
                        <a:pt x="164" y="311"/>
                      </a:cubicBezTo>
                      <a:lnTo>
                        <a:pt x="164" y="310"/>
                      </a:lnTo>
                      <a:cubicBezTo>
                        <a:pt x="205" y="234"/>
                        <a:pt x="242" y="157"/>
                        <a:pt x="279" y="81"/>
                      </a:cubicBezTo>
                      <a:cubicBezTo>
                        <a:pt x="279" y="80"/>
                        <a:pt x="281" y="77"/>
                        <a:pt x="282" y="77"/>
                      </a:cubicBezTo>
                      <a:cubicBezTo>
                        <a:pt x="286" y="64"/>
                        <a:pt x="292" y="55"/>
                        <a:pt x="297" y="44"/>
                      </a:cubicBezTo>
                      <a:cubicBezTo>
                        <a:pt x="298" y="42"/>
                        <a:pt x="298" y="40"/>
                        <a:pt x="300" y="40"/>
                      </a:cubicBezTo>
                      <a:cubicBezTo>
                        <a:pt x="302" y="32"/>
                        <a:pt x="306" y="27"/>
                        <a:pt x="310" y="19"/>
                      </a:cubicBezTo>
                      <a:lnTo>
                        <a:pt x="264"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9"/>
                <p:cNvSpPr/>
                <p:nvPr/>
              </p:nvSpPr>
              <p:spPr>
                <a:xfrm>
                  <a:off x="5325885" y="3335384"/>
                  <a:ext cx="31427" cy="42938"/>
                </a:xfrm>
                <a:custGeom>
                  <a:avLst/>
                  <a:gdLst/>
                  <a:ahLst/>
                  <a:cxnLst/>
                  <a:rect l="l" t="t" r="r" b="b"/>
                  <a:pathLst>
                    <a:path w="344" h="470" extrusionOk="0">
                      <a:moveTo>
                        <a:pt x="302" y="1"/>
                      </a:moveTo>
                      <a:lnTo>
                        <a:pt x="290" y="20"/>
                      </a:lnTo>
                      <a:lnTo>
                        <a:pt x="290" y="22"/>
                      </a:lnTo>
                      <a:lnTo>
                        <a:pt x="128" y="249"/>
                      </a:lnTo>
                      <a:lnTo>
                        <a:pt x="128" y="251"/>
                      </a:lnTo>
                      <a:lnTo>
                        <a:pt x="1" y="431"/>
                      </a:lnTo>
                      <a:lnTo>
                        <a:pt x="35" y="470"/>
                      </a:lnTo>
                      <a:lnTo>
                        <a:pt x="162" y="286"/>
                      </a:lnTo>
                      <a:lnTo>
                        <a:pt x="320" y="61"/>
                      </a:lnTo>
                      <a:lnTo>
                        <a:pt x="344" y="27"/>
                      </a:lnTo>
                      <a:lnTo>
                        <a:pt x="30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9"/>
                <p:cNvSpPr/>
                <p:nvPr/>
              </p:nvSpPr>
              <p:spPr>
                <a:xfrm>
                  <a:off x="5290896" y="3282671"/>
                  <a:ext cx="33071" cy="39466"/>
                </a:xfrm>
                <a:custGeom>
                  <a:avLst/>
                  <a:gdLst/>
                  <a:ahLst/>
                  <a:cxnLst/>
                  <a:rect l="l" t="t" r="r" b="b"/>
                  <a:pathLst>
                    <a:path w="362" h="432" extrusionOk="0">
                      <a:moveTo>
                        <a:pt x="319" y="1"/>
                      </a:moveTo>
                      <a:cubicBezTo>
                        <a:pt x="314" y="7"/>
                        <a:pt x="308" y="16"/>
                        <a:pt x="303" y="22"/>
                      </a:cubicBezTo>
                      <a:cubicBezTo>
                        <a:pt x="241" y="109"/>
                        <a:pt x="175" y="192"/>
                        <a:pt x="104" y="272"/>
                      </a:cubicBezTo>
                      <a:cubicBezTo>
                        <a:pt x="70" y="311"/>
                        <a:pt x="36" y="348"/>
                        <a:pt x="0" y="384"/>
                      </a:cubicBezTo>
                      <a:lnTo>
                        <a:pt x="1" y="385"/>
                      </a:lnTo>
                      <a:cubicBezTo>
                        <a:pt x="7" y="401"/>
                        <a:pt x="15" y="416"/>
                        <a:pt x="23" y="432"/>
                      </a:cubicBezTo>
                      <a:cubicBezTo>
                        <a:pt x="61" y="393"/>
                        <a:pt x="96" y="355"/>
                        <a:pt x="132" y="316"/>
                      </a:cubicBezTo>
                      <a:cubicBezTo>
                        <a:pt x="201" y="237"/>
                        <a:pt x="267" y="154"/>
                        <a:pt x="328" y="70"/>
                      </a:cubicBezTo>
                      <a:cubicBezTo>
                        <a:pt x="338" y="57"/>
                        <a:pt x="347" y="44"/>
                        <a:pt x="357" y="31"/>
                      </a:cubicBezTo>
                      <a:cubicBezTo>
                        <a:pt x="357" y="29"/>
                        <a:pt x="360" y="28"/>
                        <a:pt x="361" y="25"/>
                      </a:cubicBezTo>
                      <a:lnTo>
                        <a:pt x="349" y="19"/>
                      </a:lnTo>
                      <a:lnTo>
                        <a:pt x="348" y="18"/>
                      </a:lnTo>
                      <a:lnTo>
                        <a:pt x="3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1333" name="Google Shape;1333;p19"/>
              <p:cNvSpPr/>
              <p:nvPr/>
            </p:nvSpPr>
            <p:spPr>
              <a:xfrm>
                <a:off x="4909051" y="1997713"/>
                <a:ext cx="631317" cy="404816"/>
              </a:xfrm>
              <a:custGeom>
                <a:avLst/>
                <a:gdLst/>
                <a:ahLst/>
                <a:cxnLst/>
                <a:rect l="l" t="t" r="r" b="b"/>
                <a:pathLst>
                  <a:path w="10547" h="6763" extrusionOk="0">
                    <a:moveTo>
                      <a:pt x="4458" y="0"/>
                    </a:moveTo>
                    <a:cubicBezTo>
                      <a:pt x="1868" y="0"/>
                      <a:pt x="0" y="1309"/>
                      <a:pt x="213" y="3055"/>
                    </a:cubicBezTo>
                    <a:lnTo>
                      <a:pt x="213" y="3056"/>
                    </a:lnTo>
                    <a:cubicBezTo>
                      <a:pt x="218" y="3095"/>
                      <a:pt x="225" y="3136"/>
                      <a:pt x="231" y="3175"/>
                    </a:cubicBezTo>
                    <a:cubicBezTo>
                      <a:pt x="232" y="3179"/>
                      <a:pt x="231" y="3181"/>
                      <a:pt x="232" y="3182"/>
                    </a:cubicBezTo>
                    <a:cubicBezTo>
                      <a:pt x="289" y="3499"/>
                      <a:pt x="410" y="3808"/>
                      <a:pt x="587" y="4104"/>
                    </a:cubicBezTo>
                    <a:cubicBezTo>
                      <a:pt x="594" y="4118"/>
                      <a:pt x="603" y="4132"/>
                      <a:pt x="614" y="4148"/>
                    </a:cubicBezTo>
                    <a:cubicBezTo>
                      <a:pt x="705" y="4297"/>
                      <a:pt x="812" y="4443"/>
                      <a:pt x="932" y="4585"/>
                    </a:cubicBezTo>
                    <a:cubicBezTo>
                      <a:pt x="951" y="4609"/>
                      <a:pt x="973" y="4635"/>
                      <a:pt x="994" y="4657"/>
                    </a:cubicBezTo>
                    <a:lnTo>
                      <a:pt x="994" y="4659"/>
                    </a:lnTo>
                    <a:cubicBezTo>
                      <a:pt x="1004" y="4670"/>
                      <a:pt x="1016" y="4682"/>
                      <a:pt x="1028" y="4694"/>
                    </a:cubicBezTo>
                    <a:cubicBezTo>
                      <a:pt x="1167" y="4851"/>
                      <a:pt x="1324" y="5000"/>
                      <a:pt x="1494" y="5143"/>
                    </a:cubicBezTo>
                    <a:cubicBezTo>
                      <a:pt x="1506" y="5154"/>
                      <a:pt x="1519" y="5166"/>
                      <a:pt x="1533" y="5175"/>
                    </a:cubicBezTo>
                    <a:cubicBezTo>
                      <a:pt x="1696" y="5310"/>
                      <a:pt x="1871" y="5439"/>
                      <a:pt x="2058" y="5560"/>
                    </a:cubicBezTo>
                    <a:cubicBezTo>
                      <a:pt x="2072" y="5569"/>
                      <a:pt x="2086" y="5580"/>
                      <a:pt x="2100" y="5587"/>
                    </a:cubicBezTo>
                    <a:cubicBezTo>
                      <a:pt x="2212" y="5659"/>
                      <a:pt x="2325" y="5728"/>
                      <a:pt x="2444" y="5793"/>
                    </a:cubicBezTo>
                    <a:cubicBezTo>
                      <a:pt x="2466" y="5806"/>
                      <a:pt x="2488" y="5817"/>
                      <a:pt x="2511" y="5828"/>
                    </a:cubicBezTo>
                    <a:lnTo>
                      <a:pt x="2510" y="5829"/>
                    </a:lnTo>
                    <a:cubicBezTo>
                      <a:pt x="2525" y="5837"/>
                      <a:pt x="2540" y="5846"/>
                      <a:pt x="2554" y="5853"/>
                    </a:cubicBezTo>
                    <a:cubicBezTo>
                      <a:pt x="2731" y="5946"/>
                      <a:pt x="2915" y="6035"/>
                      <a:pt x="3105" y="6115"/>
                    </a:cubicBezTo>
                    <a:cubicBezTo>
                      <a:pt x="3120" y="6122"/>
                      <a:pt x="3135" y="6130"/>
                      <a:pt x="3150" y="6135"/>
                    </a:cubicBezTo>
                    <a:cubicBezTo>
                      <a:pt x="3299" y="6198"/>
                      <a:pt x="3453" y="6256"/>
                      <a:pt x="3609" y="6311"/>
                    </a:cubicBezTo>
                    <a:cubicBezTo>
                      <a:pt x="3636" y="6321"/>
                      <a:pt x="3666" y="6332"/>
                      <a:pt x="3694" y="6341"/>
                    </a:cubicBezTo>
                    <a:cubicBezTo>
                      <a:pt x="3711" y="6346"/>
                      <a:pt x="3728" y="6353"/>
                      <a:pt x="3744" y="6357"/>
                    </a:cubicBezTo>
                    <a:cubicBezTo>
                      <a:pt x="3932" y="6418"/>
                      <a:pt x="4122" y="6474"/>
                      <a:pt x="4319" y="6522"/>
                    </a:cubicBezTo>
                    <a:cubicBezTo>
                      <a:pt x="4335" y="6526"/>
                      <a:pt x="4351" y="6530"/>
                      <a:pt x="4368" y="6534"/>
                    </a:cubicBezTo>
                    <a:lnTo>
                      <a:pt x="4369" y="6535"/>
                    </a:lnTo>
                    <a:cubicBezTo>
                      <a:pt x="4613" y="6594"/>
                      <a:pt x="4862" y="6641"/>
                      <a:pt x="5118" y="6678"/>
                    </a:cubicBezTo>
                    <a:cubicBezTo>
                      <a:pt x="5134" y="6681"/>
                      <a:pt x="5151" y="6683"/>
                      <a:pt x="5168" y="6684"/>
                    </a:cubicBezTo>
                    <a:cubicBezTo>
                      <a:pt x="5369" y="6714"/>
                      <a:pt x="5573" y="6734"/>
                      <a:pt x="5778" y="6747"/>
                    </a:cubicBezTo>
                    <a:cubicBezTo>
                      <a:pt x="5802" y="6748"/>
                      <a:pt x="5826" y="6750"/>
                      <a:pt x="5847" y="6750"/>
                    </a:cubicBezTo>
                    <a:cubicBezTo>
                      <a:pt x="5863" y="6753"/>
                      <a:pt x="5880" y="6753"/>
                      <a:pt x="5895" y="6753"/>
                    </a:cubicBezTo>
                    <a:cubicBezTo>
                      <a:pt x="5950" y="6756"/>
                      <a:pt x="6005" y="6758"/>
                      <a:pt x="6061" y="6759"/>
                    </a:cubicBezTo>
                    <a:cubicBezTo>
                      <a:pt x="6137" y="6761"/>
                      <a:pt x="6212" y="6763"/>
                      <a:pt x="6286" y="6763"/>
                    </a:cubicBezTo>
                    <a:cubicBezTo>
                      <a:pt x="6377" y="6763"/>
                      <a:pt x="6467" y="6761"/>
                      <a:pt x="6555" y="6758"/>
                    </a:cubicBezTo>
                    <a:cubicBezTo>
                      <a:pt x="6570" y="6758"/>
                      <a:pt x="6587" y="6756"/>
                      <a:pt x="6602" y="6755"/>
                    </a:cubicBezTo>
                    <a:cubicBezTo>
                      <a:pt x="6881" y="6743"/>
                      <a:pt x="7150" y="6716"/>
                      <a:pt x="7407" y="6674"/>
                    </a:cubicBezTo>
                    <a:cubicBezTo>
                      <a:pt x="7421" y="6671"/>
                      <a:pt x="7435" y="6670"/>
                      <a:pt x="7448" y="6668"/>
                    </a:cubicBezTo>
                    <a:cubicBezTo>
                      <a:pt x="7687" y="6627"/>
                      <a:pt x="7919" y="6575"/>
                      <a:pt x="8137" y="6509"/>
                    </a:cubicBezTo>
                    <a:cubicBezTo>
                      <a:pt x="8151" y="6506"/>
                      <a:pt x="8165" y="6502"/>
                      <a:pt x="8180" y="6497"/>
                    </a:cubicBezTo>
                    <a:cubicBezTo>
                      <a:pt x="8347" y="6448"/>
                      <a:pt x="8507" y="6389"/>
                      <a:pt x="8657" y="6327"/>
                    </a:cubicBezTo>
                    <a:cubicBezTo>
                      <a:pt x="8671" y="6320"/>
                      <a:pt x="8685" y="6316"/>
                      <a:pt x="8698" y="6309"/>
                    </a:cubicBezTo>
                    <a:cubicBezTo>
                      <a:pt x="8863" y="6239"/>
                      <a:pt x="9020" y="6161"/>
                      <a:pt x="9166" y="6076"/>
                    </a:cubicBezTo>
                    <a:cubicBezTo>
                      <a:pt x="9179" y="6069"/>
                      <a:pt x="9191" y="6062"/>
                      <a:pt x="9202" y="6054"/>
                    </a:cubicBezTo>
                    <a:cubicBezTo>
                      <a:pt x="9356" y="5961"/>
                      <a:pt x="9502" y="5862"/>
                      <a:pt x="9632" y="5754"/>
                    </a:cubicBezTo>
                    <a:cubicBezTo>
                      <a:pt x="9643" y="5746"/>
                      <a:pt x="9653" y="5737"/>
                      <a:pt x="9662" y="5728"/>
                    </a:cubicBezTo>
                    <a:cubicBezTo>
                      <a:pt x="9789" y="5621"/>
                      <a:pt x="9904" y="5508"/>
                      <a:pt x="10005" y="5387"/>
                    </a:cubicBezTo>
                    <a:cubicBezTo>
                      <a:pt x="10015" y="5377"/>
                      <a:pt x="10023" y="5366"/>
                      <a:pt x="10032" y="5355"/>
                    </a:cubicBezTo>
                    <a:cubicBezTo>
                      <a:pt x="10126" y="5241"/>
                      <a:pt x="10207" y="5122"/>
                      <a:pt x="10274" y="4998"/>
                    </a:cubicBezTo>
                    <a:cubicBezTo>
                      <a:pt x="10282" y="4986"/>
                      <a:pt x="10288" y="4975"/>
                      <a:pt x="10294" y="4963"/>
                    </a:cubicBezTo>
                    <a:cubicBezTo>
                      <a:pt x="10351" y="4854"/>
                      <a:pt x="10398" y="4744"/>
                      <a:pt x="10436" y="4628"/>
                    </a:cubicBezTo>
                    <a:cubicBezTo>
                      <a:pt x="10442" y="4615"/>
                      <a:pt x="10446" y="4601"/>
                      <a:pt x="10450" y="4589"/>
                    </a:cubicBezTo>
                    <a:cubicBezTo>
                      <a:pt x="10489" y="4461"/>
                      <a:pt x="10516" y="4328"/>
                      <a:pt x="10530" y="4192"/>
                    </a:cubicBezTo>
                    <a:cubicBezTo>
                      <a:pt x="10532" y="4176"/>
                      <a:pt x="10535" y="4160"/>
                      <a:pt x="10536" y="4145"/>
                    </a:cubicBezTo>
                    <a:cubicBezTo>
                      <a:pt x="10547" y="4011"/>
                      <a:pt x="10544" y="3874"/>
                      <a:pt x="10528" y="3732"/>
                    </a:cubicBezTo>
                    <a:cubicBezTo>
                      <a:pt x="10527" y="3725"/>
                      <a:pt x="10526" y="3716"/>
                      <a:pt x="10526" y="3707"/>
                    </a:cubicBezTo>
                    <a:cubicBezTo>
                      <a:pt x="10524" y="3700"/>
                      <a:pt x="10523" y="3693"/>
                      <a:pt x="10522" y="3686"/>
                    </a:cubicBezTo>
                    <a:cubicBezTo>
                      <a:pt x="10499" y="3501"/>
                      <a:pt x="10451" y="3317"/>
                      <a:pt x="10383" y="3138"/>
                    </a:cubicBezTo>
                    <a:cubicBezTo>
                      <a:pt x="10380" y="3127"/>
                      <a:pt x="10377" y="3116"/>
                      <a:pt x="10371" y="3106"/>
                    </a:cubicBezTo>
                    <a:cubicBezTo>
                      <a:pt x="10366" y="3089"/>
                      <a:pt x="10358" y="3072"/>
                      <a:pt x="10351" y="3054"/>
                    </a:cubicBezTo>
                    <a:cubicBezTo>
                      <a:pt x="10297" y="2921"/>
                      <a:pt x="10231" y="2790"/>
                      <a:pt x="10154" y="2663"/>
                    </a:cubicBezTo>
                    <a:cubicBezTo>
                      <a:pt x="10153" y="2659"/>
                      <a:pt x="10149" y="2653"/>
                      <a:pt x="10145" y="2648"/>
                    </a:cubicBezTo>
                    <a:cubicBezTo>
                      <a:pt x="9952" y="2325"/>
                      <a:pt x="9691" y="2018"/>
                      <a:pt x="9376" y="1733"/>
                    </a:cubicBezTo>
                    <a:cubicBezTo>
                      <a:pt x="9069" y="1458"/>
                      <a:pt x="8712" y="1204"/>
                      <a:pt x="8313" y="982"/>
                    </a:cubicBezTo>
                    <a:cubicBezTo>
                      <a:pt x="7759" y="669"/>
                      <a:pt x="7126" y="418"/>
                      <a:pt x="6450" y="249"/>
                    </a:cubicBezTo>
                    <a:cubicBezTo>
                      <a:pt x="5972" y="129"/>
                      <a:pt x="5472" y="49"/>
                      <a:pt x="4960" y="17"/>
                    </a:cubicBezTo>
                    <a:cubicBezTo>
                      <a:pt x="4790" y="6"/>
                      <a:pt x="4622" y="0"/>
                      <a:pt x="44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9"/>
              <p:cNvSpPr/>
              <p:nvPr/>
            </p:nvSpPr>
            <p:spPr>
              <a:xfrm>
                <a:off x="4935986" y="2010283"/>
                <a:ext cx="582174" cy="376803"/>
              </a:xfrm>
              <a:custGeom>
                <a:avLst/>
                <a:gdLst/>
                <a:ahLst/>
                <a:cxnLst/>
                <a:rect l="l" t="t" r="r" b="b"/>
                <a:pathLst>
                  <a:path w="9726" h="6295" extrusionOk="0">
                    <a:moveTo>
                      <a:pt x="4095" y="40"/>
                    </a:moveTo>
                    <a:cubicBezTo>
                      <a:pt x="4240" y="40"/>
                      <a:pt x="4387" y="44"/>
                      <a:pt x="4536" y="53"/>
                    </a:cubicBezTo>
                    <a:cubicBezTo>
                      <a:pt x="4932" y="78"/>
                      <a:pt x="5322" y="132"/>
                      <a:pt x="5699" y="215"/>
                    </a:cubicBezTo>
                    <a:cubicBezTo>
                      <a:pt x="5824" y="243"/>
                      <a:pt x="5950" y="274"/>
                      <a:pt x="6074" y="308"/>
                    </a:cubicBezTo>
                    <a:cubicBezTo>
                      <a:pt x="6083" y="309"/>
                      <a:pt x="6087" y="311"/>
                      <a:pt x="6093" y="314"/>
                    </a:cubicBezTo>
                    <a:cubicBezTo>
                      <a:pt x="6164" y="333"/>
                      <a:pt x="6234" y="354"/>
                      <a:pt x="6304" y="375"/>
                    </a:cubicBezTo>
                    <a:cubicBezTo>
                      <a:pt x="6320" y="379"/>
                      <a:pt x="6334" y="384"/>
                      <a:pt x="6349" y="388"/>
                    </a:cubicBezTo>
                    <a:cubicBezTo>
                      <a:pt x="6810" y="532"/>
                      <a:pt x="7244" y="718"/>
                      <a:pt x="7634" y="935"/>
                    </a:cubicBezTo>
                    <a:cubicBezTo>
                      <a:pt x="8024" y="1152"/>
                      <a:pt x="8373" y="1403"/>
                      <a:pt x="8667" y="1677"/>
                    </a:cubicBezTo>
                    <a:cubicBezTo>
                      <a:pt x="8804" y="1802"/>
                      <a:pt x="8926" y="1932"/>
                      <a:pt x="9036" y="2066"/>
                    </a:cubicBezTo>
                    <a:cubicBezTo>
                      <a:pt x="9326" y="2416"/>
                      <a:pt x="9529" y="2796"/>
                      <a:pt x="9620" y="3190"/>
                    </a:cubicBezTo>
                    <a:cubicBezTo>
                      <a:pt x="9640" y="3271"/>
                      <a:pt x="9654" y="3353"/>
                      <a:pt x="9663" y="3435"/>
                    </a:cubicBezTo>
                    <a:cubicBezTo>
                      <a:pt x="9673" y="3510"/>
                      <a:pt x="9675" y="3582"/>
                      <a:pt x="9674" y="3655"/>
                    </a:cubicBezTo>
                    <a:lnTo>
                      <a:pt x="9676" y="3656"/>
                    </a:lnTo>
                    <a:cubicBezTo>
                      <a:pt x="9677" y="3671"/>
                      <a:pt x="9678" y="3685"/>
                      <a:pt x="9676" y="3699"/>
                    </a:cubicBezTo>
                    <a:cubicBezTo>
                      <a:pt x="9673" y="4121"/>
                      <a:pt x="9530" y="4510"/>
                      <a:pt x="9276" y="4849"/>
                    </a:cubicBezTo>
                    <a:cubicBezTo>
                      <a:pt x="9272" y="4861"/>
                      <a:pt x="9262" y="4871"/>
                      <a:pt x="9253" y="4882"/>
                    </a:cubicBezTo>
                    <a:cubicBezTo>
                      <a:pt x="9168" y="4993"/>
                      <a:pt x="9071" y="5099"/>
                      <a:pt x="8959" y="5201"/>
                    </a:cubicBezTo>
                    <a:lnTo>
                      <a:pt x="8958" y="5202"/>
                    </a:lnTo>
                    <a:cubicBezTo>
                      <a:pt x="8951" y="5212"/>
                      <a:pt x="8940" y="5220"/>
                      <a:pt x="8930" y="5229"/>
                    </a:cubicBezTo>
                    <a:cubicBezTo>
                      <a:pt x="8929" y="5229"/>
                      <a:pt x="8929" y="5229"/>
                      <a:pt x="8929" y="5229"/>
                    </a:cubicBezTo>
                    <a:cubicBezTo>
                      <a:pt x="8928" y="5229"/>
                      <a:pt x="8928" y="5229"/>
                      <a:pt x="8928" y="5229"/>
                    </a:cubicBezTo>
                    <a:cubicBezTo>
                      <a:pt x="8803" y="5343"/>
                      <a:pt x="8662" y="5450"/>
                      <a:pt x="8510" y="5546"/>
                    </a:cubicBezTo>
                    <a:cubicBezTo>
                      <a:pt x="8499" y="5553"/>
                      <a:pt x="8485" y="5560"/>
                      <a:pt x="8474" y="5567"/>
                    </a:cubicBezTo>
                    <a:cubicBezTo>
                      <a:pt x="8383" y="5624"/>
                      <a:pt x="8286" y="5678"/>
                      <a:pt x="8185" y="5727"/>
                    </a:cubicBezTo>
                    <a:cubicBezTo>
                      <a:pt x="8141" y="5751"/>
                      <a:pt x="8093" y="5773"/>
                      <a:pt x="8046" y="5793"/>
                    </a:cubicBezTo>
                    <a:cubicBezTo>
                      <a:pt x="8044" y="5794"/>
                      <a:pt x="8043" y="5796"/>
                      <a:pt x="8040" y="5796"/>
                    </a:cubicBezTo>
                    <a:cubicBezTo>
                      <a:pt x="8030" y="5802"/>
                      <a:pt x="8021" y="5806"/>
                      <a:pt x="8008" y="5811"/>
                    </a:cubicBezTo>
                    <a:cubicBezTo>
                      <a:pt x="8008" y="5812"/>
                      <a:pt x="8004" y="5813"/>
                      <a:pt x="8003" y="5814"/>
                    </a:cubicBezTo>
                    <a:cubicBezTo>
                      <a:pt x="7854" y="5880"/>
                      <a:pt x="7698" y="5938"/>
                      <a:pt x="7536" y="5988"/>
                    </a:cubicBezTo>
                    <a:cubicBezTo>
                      <a:pt x="7533" y="5989"/>
                      <a:pt x="7531" y="5989"/>
                      <a:pt x="7530" y="5990"/>
                    </a:cubicBezTo>
                    <a:cubicBezTo>
                      <a:pt x="7516" y="5994"/>
                      <a:pt x="7506" y="6000"/>
                      <a:pt x="7493" y="6002"/>
                    </a:cubicBezTo>
                    <a:cubicBezTo>
                      <a:pt x="7491" y="6002"/>
                      <a:pt x="7490" y="6003"/>
                      <a:pt x="7488" y="6004"/>
                    </a:cubicBezTo>
                    <a:cubicBezTo>
                      <a:pt x="7291" y="6065"/>
                      <a:pt x="7085" y="6114"/>
                      <a:pt x="6872" y="6153"/>
                    </a:cubicBezTo>
                    <a:cubicBezTo>
                      <a:pt x="6866" y="6153"/>
                      <a:pt x="6859" y="6156"/>
                      <a:pt x="6853" y="6157"/>
                    </a:cubicBezTo>
                    <a:cubicBezTo>
                      <a:pt x="6845" y="6159"/>
                      <a:pt x="6836" y="6159"/>
                      <a:pt x="6826" y="6161"/>
                    </a:cubicBezTo>
                    <a:cubicBezTo>
                      <a:pt x="6821" y="6162"/>
                      <a:pt x="6813" y="6164"/>
                      <a:pt x="6808" y="6164"/>
                    </a:cubicBezTo>
                    <a:cubicBezTo>
                      <a:pt x="6569" y="6205"/>
                      <a:pt x="6318" y="6233"/>
                      <a:pt x="6058" y="6246"/>
                    </a:cubicBezTo>
                    <a:cubicBezTo>
                      <a:pt x="6051" y="6247"/>
                      <a:pt x="6043" y="6247"/>
                      <a:pt x="6035" y="6247"/>
                    </a:cubicBezTo>
                    <a:cubicBezTo>
                      <a:pt x="6027" y="6247"/>
                      <a:pt x="6020" y="6247"/>
                      <a:pt x="6012" y="6248"/>
                    </a:cubicBezTo>
                    <a:lnTo>
                      <a:pt x="5993" y="6248"/>
                    </a:lnTo>
                    <a:lnTo>
                      <a:pt x="5991" y="6250"/>
                    </a:lnTo>
                    <a:cubicBezTo>
                      <a:pt x="5903" y="6253"/>
                      <a:pt x="5814" y="6255"/>
                      <a:pt x="5724" y="6255"/>
                    </a:cubicBezTo>
                    <a:cubicBezTo>
                      <a:pt x="5606" y="6255"/>
                      <a:pt x="5487" y="6252"/>
                      <a:pt x="5366" y="6244"/>
                    </a:cubicBezTo>
                    <a:lnTo>
                      <a:pt x="5340" y="6244"/>
                    </a:lnTo>
                    <a:cubicBezTo>
                      <a:pt x="5336" y="6245"/>
                      <a:pt x="5333" y="6245"/>
                      <a:pt x="5330" y="6245"/>
                    </a:cubicBezTo>
                    <a:cubicBezTo>
                      <a:pt x="5326" y="6245"/>
                      <a:pt x="5321" y="6244"/>
                      <a:pt x="5316" y="6243"/>
                    </a:cubicBezTo>
                    <a:cubicBezTo>
                      <a:pt x="5315" y="6243"/>
                      <a:pt x="5313" y="6243"/>
                      <a:pt x="5312" y="6243"/>
                    </a:cubicBezTo>
                    <a:cubicBezTo>
                      <a:pt x="5306" y="6243"/>
                      <a:pt x="5300" y="6242"/>
                      <a:pt x="5293" y="6242"/>
                    </a:cubicBezTo>
                    <a:cubicBezTo>
                      <a:pt x="5288" y="6241"/>
                      <a:pt x="5283" y="6241"/>
                      <a:pt x="5278" y="6241"/>
                    </a:cubicBezTo>
                    <a:cubicBezTo>
                      <a:pt x="5274" y="6241"/>
                      <a:pt x="5269" y="6241"/>
                      <a:pt x="5264" y="6241"/>
                    </a:cubicBezTo>
                    <a:cubicBezTo>
                      <a:pt x="5057" y="6228"/>
                      <a:pt x="4851" y="6207"/>
                      <a:pt x="4649" y="6178"/>
                    </a:cubicBezTo>
                    <a:cubicBezTo>
                      <a:pt x="4641" y="6177"/>
                      <a:pt x="4633" y="6176"/>
                      <a:pt x="4624" y="6175"/>
                    </a:cubicBezTo>
                    <a:cubicBezTo>
                      <a:pt x="4617" y="6173"/>
                      <a:pt x="4608" y="6173"/>
                      <a:pt x="4599" y="6172"/>
                    </a:cubicBezTo>
                    <a:cubicBezTo>
                      <a:pt x="4592" y="6170"/>
                      <a:pt x="4583" y="6168"/>
                      <a:pt x="4573" y="6167"/>
                    </a:cubicBezTo>
                    <a:cubicBezTo>
                      <a:pt x="4339" y="6134"/>
                      <a:pt x="4108" y="6086"/>
                      <a:pt x="3883" y="6030"/>
                    </a:cubicBezTo>
                    <a:cubicBezTo>
                      <a:pt x="3873" y="6028"/>
                      <a:pt x="3863" y="6025"/>
                      <a:pt x="3854" y="6023"/>
                    </a:cubicBezTo>
                    <a:cubicBezTo>
                      <a:pt x="3848" y="6020"/>
                      <a:pt x="3842" y="6019"/>
                      <a:pt x="3835" y="6017"/>
                    </a:cubicBezTo>
                    <a:cubicBezTo>
                      <a:pt x="3825" y="6015"/>
                      <a:pt x="3817" y="6012"/>
                      <a:pt x="3807" y="6010"/>
                    </a:cubicBezTo>
                    <a:cubicBezTo>
                      <a:pt x="3669" y="5975"/>
                      <a:pt x="3532" y="5935"/>
                      <a:pt x="3399" y="5892"/>
                    </a:cubicBezTo>
                    <a:cubicBezTo>
                      <a:pt x="3366" y="5880"/>
                      <a:pt x="3332" y="5870"/>
                      <a:pt x="3299" y="5858"/>
                    </a:cubicBezTo>
                    <a:lnTo>
                      <a:pt x="3298" y="5857"/>
                    </a:lnTo>
                    <a:lnTo>
                      <a:pt x="3298" y="5857"/>
                    </a:lnTo>
                    <a:cubicBezTo>
                      <a:pt x="3298" y="5857"/>
                      <a:pt x="3298" y="5858"/>
                      <a:pt x="3298" y="5858"/>
                    </a:cubicBezTo>
                    <a:lnTo>
                      <a:pt x="3298" y="5858"/>
                    </a:lnTo>
                    <a:lnTo>
                      <a:pt x="3268" y="5847"/>
                    </a:lnTo>
                    <a:cubicBezTo>
                      <a:pt x="3262" y="5845"/>
                      <a:pt x="3256" y="5844"/>
                      <a:pt x="3249" y="5841"/>
                    </a:cubicBezTo>
                    <a:cubicBezTo>
                      <a:pt x="3239" y="5839"/>
                      <a:pt x="3231" y="5836"/>
                      <a:pt x="3220" y="5831"/>
                    </a:cubicBezTo>
                    <a:cubicBezTo>
                      <a:pt x="3060" y="5775"/>
                      <a:pt x="2903" y="5714"/>
                      <a:pt x="2751" y="5647"/>
                    </a:cubicBezTo>
                    <a:cubicBezTo>
                      <a:pt x="2741" y="5642"/>
                      <a:pt x="2731" y="5639"/>
                      <a:pt x="2722" y="5634"/>
                    </a:cubicBezTo>
                    <a:cubicBezTo>
                      <a:pt x="2716" y="5632"/>
                      <a:pt x="2711" y="5630"/>
                      <a:pt x="2707" y="5627"/>
                    </a:cubicBezTo>
                    <a:cubicBezTo>
                      <a:pt x="2696" y="5624"/>
                      <a:pt x="2687" y="5619"/>
                      <a:pt x="2676" y="5615"/>
                    </a:cubicBezTo>
                    <a:cubicBezTo>
                      <a:pt x="2525" y="5547"/>
                      <a:pt x="2376" y="5474"/>
                      <a:pt x="2236" y="5397"/>
                    </a:cubicBezTo>
                    <a:cubicBezTo>
                      <a:pt x="2221" y="5390"/>
                      <a:pt x="2207" y="5383"/>
                      <a:pt x="2192" y="5373"/>
                    </a:cubicBezTo>
                    <a:cubicBezTo>
                      <a:pt x="2183" y="5369"/>
                      <a:pt x="2174" y="5362"/>
                      <a:pt x="2165" y="5358"/>
                    </a:cubicBezTo>
                    <a:cubicBezTo>
                      <a:pt x="2158" y="5356"/>
                      <a:pt x="2154" y="5352"/>
                      <a:pt x="2150" y="5350"/>
                    </a:cubicBezTo>
                    <a:cubicBezTo>
                      <a:pt x="2140" y="5345"/>
                      <a:pt x="2131" y="5339"/>
                      <a:pt x="2123" y="5335"/>
                    </a:cubicBezTo>
                    <a:cubicBezTo>
                      <a:pt x="1996" y="5263"/>
                      <a:pt x="1874" y="5188"/>
                      <a:pt x="1758" y="5110"/>
                    </a:cubicBezTo>
                    <a:cubicBezTo>
                      <a:pt x="1750" y="5105"/>
                      <a:pt x="1741" y="5098"/>
                      <a:pt x="1732" y="5093"/>
                    </a:cubicBezTo>
                    <a:cubicBezTo>
                      <a:pt x="1727" y="5090"/>
                      <a:pt x="1723" y="5086"/>
                      <a:pt x="1718" y="5083"/>
                    </a:cubicBezTo>
                    <a:cubicBezTo>
                      <a:pt x="1710" y="5078"/>
                      <a:pt x="1701" y="5072"/>
                      <a:pt x="1694" y="5066"/>
                    </a:cubicBezTo>
                    <a:cubicBezTo>
                      <a:pt x="1523" y="4948"/>
                      <a:pt x="1363" y="4826"/>
                      <a:pt x="1219" y="4695"/>
                    </a:cubicBezTo>
                    <a:cubicBezTo>
                      <a:pt x="1213" y="4690"/>
                      <a:pt x="1204" y="4683"/>
                      <a:pt x="1197" y="4677"/>
                    </a:cubicBezTo>
                    <a:cubicBezTo>
                      <a:pt x="1192" y="4671"/>
                      <a:pt x="1185" y="4667"/>
                      <a:pt x="1180" y="4662"/>
                    </a:cubicBezTo>
                    <a:cubicBezTo>
                      <a:pt x="1174" y="4655"/>
                      <a:pt x="1166" y="4651"/>
                      <a:pt x="1160" y="4644"/>
                    </a:cubicBezTo>
                    <a:cubicBezTo>
                      <a:pt x="995" y="4492"/>
                      <a:pt x="846" y="4334"/>
                      <a:pt x="717" y="4169"/>
                    </a:cubicBezTo>
                    <a:cubicBezTo>
                      <a:pt x="587" y="4005"/>
                      <a:pt x="476" y="3833"/>
                      <a:pt x="387" y="3656"/>
                    </a:cubicBezTo>
                    <a:cubicBezTo>
                      <a:pt x="384" y="3650"/>
                      <a:pt x="380" y="3644"/>
                      <a:pt x="377" y="3638"/>
                    </a:cubicBezTo>
                    <a:cubicBezTo>
                      <a:pt x="377" y="3638"/>
                      <a:pt x="376" y="3638"/>
                      <a:pt x="376" y="3637"/>
                    </a:cubicBezTo>
                    <a:cubicBezTo>
                      <a:pt x="374" y="3633"/>
                      <a:pt x="371" y="3629"/>
                      <a:pt x="370" y="3626"/>
                    </a:cubicBezTo>
                    <a:lnTo>
                      <a:pt x="369" y="3625"/>
                    </a:lnTo>
                    <a:cubicBezTo>
                      <a:pt x="245" y="3377"/>
                      <a:pt x="168" y="3122"/>
                      <a:pt x="137" y="2862"/>
                    </a:cubicBezTo>
                    <a:cubicBezTo>
                      <a:pt x="24" y="1902"/>
                      <a:pt x="597" y="1085"/>
                      <a:pt x="1588" y="579"/>
                    </a:cubicBezTo>
                    <a:cubicBezTo>
                      <a:pt x="2260" y="238"/>
                      <a:pt x="3124" y="40"/>
                      <a:pt x="4095" y="40"/>
                    </a:cubicBezTo>
                    <a:close/>
                    <a:moveTo>
                      <a:pt x="4091" y="1"/>
                    </a:moveTo>
                    <a:cubicBezTo>
                      <a:pt x="2792" y="1"/>
                      <a:pt x="1686" y="352"/>
                      <a:pt x="965" y="925"/>
                    </a:cubicBezTo>
                    <a:cubicBezTo>
                      <a:pt x="960" y="930"/>
                      <a:pt x="956" y="932"/>
                      <a:pt x="951" y="936"/>
                    </a:cubicBezTo>
                    <a:cubicBezTo>
                      <a:pt x="330" y="1435"/>
                      <a:pt x="1" y="2104"/>
                      <a:pt x="89" y="2858"/>
                    </a:cubicBezTo>
                    <a:cubicBezTo>
                      <a:pt x="121" y="3120"/>
                      <a:pt x="202" y="3379"/>
                      <a:pt x="324" y="3629"/>
                    </a:cubicBezTo>
                    <a:cubicBezTo>
                      <a:pt x="327" y="3636"/>
                      <a:pt x="330" y="3642"/>
                      <a:pt x="334" y="3649"/>
                    </a:cubicBezTo>
                    <a:cubicBezTo>
                      <a:pt x="338" y="3657"/>
                      <a:pt x="343" y="3668"/>
                      <a:pt x="349" y="3677"/>
                    </a:cubicBezTo>
                    <a:cubicBezTo>
                      <a:pt x="352" y="3683"/>
                      <a:pt x="355" y="3689"/>
                      <a:pt x="358" y="3695"/>
                    </a:cubicBezTo>
                    <a:cubicBezTo>
                      <a:pt x="447" y="3867"/>
                      <a:pt x="558" y="4036"/>
                      <a:pt x="687" y="4196"/>
                    </a:cubicBezTo>
                    <a:cubicBezTo>
                      <a:pt x="687" y="4198"/>
                      <a:pt x="688" y="4199"/>
                      <a:pt x="689" y="4200"/>
                    </a:cubicBezTo>
                    <a:cubicBezTo>
                      <a:pt x="694" y="4206"/>
                      <a:pt x="698" y="4214"/>
                      <a:pt x="704" y="4220"/>
                    </a:cubicBezTo>
                    <a:cubicBezTo>
                      <a:pt x="710" y="4227"/>
                      <a:pt x="716" y="4234"/>
                      <a:pt x="721" y="4241"/>
                    </a:cubicBezTo>
                    <a:lnTo>
                      <a:pt x="725" y="4247"/>
                    </a:lnTo>
                    <a:cubicBezTo>
                      <a:pt x="729" y="4252"/>
                      <a:pt x="731" y="4255"/>
                      <a:pt x="736" y="4259"/>
                    </a:cubicBezTo>
                    <a:cubicBezTo>
                      <a:pt x="856" y="4405"/>
                      <a:pt x="992" y="4545"/>
                      <a:pt x="1141" y="4681"/>
                    </a:cubicBezTo>
                    <a:cubicBezTo>
                      <a:pt x="1148" y="4687"/>
                      <a:pt x="1155" y="4692"/>
                      <a:pt x="1162" y="4698"/>
                    </a:cubicBezTo>
                    <a:cubicBezTo>
                      <a:pt x="1167" y="4704"/>
                      <a:pt x="1174" y="4708"/>
                      <a:pt x="1179" y="4713"/>
                    </a:cubicBezTo>
                    <a:cubicBezTo>
                      <a:pt x="1185" y="4720"/>
                      <a:pt x="1192" y="4726"/>
                      <a:pt x="1201" y="4732"/>
                    </a:cubicBezTo>
                    <a:cubicBezTo>
                      <a:pt x="1347" y="4861"/>
                      <a:pt x="1507" y="4986"/>
                      <a:pt x="1678" y="5103"/>
                    </a:cubicBezTo>
                    <a:cubicBezTo>
                      <a:pt x="1687" y="5108"/>
                      <a:pt x="1696" y="5114"/>
                      <a:pt x="1704" y="5120"/>
                    </a:cubicBezTo>
                    <a:cubicBezTo>
                      <a:pt x="1708" y="5123"/>
                      <a:pt x="1714" y="5126"/>
                      <a:pt x="1720" y="5131"/>
                    </a:cubicBezTo>
                    <a:cubicBezTo>
                      <a:pt x="1728" y="5136"/>
                      <a:pt x="1737" y="5141"/>
                      <a:pt x="1745" y="5146"/>
                    </a:cubicBezTo>
                    <a:cubicBezTo>
                      <a:pt x="1860" y="5223"/>
                      <a:pt x="1981" y="5298"/>
                      <a:pt x="2110" y="5371"/>
                    </a:cubicBezTo>
                    <a:cubicBezTo>
                      <a:pt x="2118" y="5375"/>
                      <a:pt x="2128" y="5381"/>
                      <a:pt x="2139" y="5388"/>
                    </a:cubicBezTo>
                    <a:cubicBezTo>
                      <a:pt x="2142" y="5390"/>
                      <a:pt x="2149" y="5392"/>
                      <a:pt x="2153" y="5396"/>
                    </a:cubicBezTo>
                    <a:cubicBezTo>
                      <a:pt x="2162" y="5400"/>
                      <a:pt x="2172" y="5406"/>
                      <a:pt x="2181" y="5411"/>
                    </a:cubicBezTo>
                    <a:cubicBezTo>
                      <a:pt x="2189" y="5415"/>
                      <a:pt x="2195" y="5418"/>
                      <a:pt x="2203" y="5423"/>
                    </a:cubicBezTo>
                    <a:cubicBezTo>
                      <a:pt x="2338" y="5496"/>
                      <a:pt x="2478" y="5564"/>
                      <a:pt x="2621" y="5631"/>
                    </a:cubicBezTo>
                    <a:cubicBezTo>
                      <a:pt x="2635" y="5638"/>
                      <a:pt x="2654" y="5645"/>
                      <a:pt x="2669" y="5652"/>
                    </a:cubicBezTo>
                    <a:cubicBezTo>
                      <a:pt x="2677" y="5656"/>
                      <a:pt x="2688" y="5660"/>
                      <a:pt x="2698" y="5665"/>
                    </a:cubicBezTo>
                    <a:cubicBezTo>
                      <a:pt x="2703" y="5667"/>
                      <a:pt x="2709" y="5670"/>
                      <a:pt x="2715" y="5672"/>
                    </a:cubicBezTo>
                    <a:cubicBezTo>
                      <a:pt x="2724" y="5677"/>
                      <a:pt x="2735" y="5681"/>
                      <a:pt x="2743" y="5684"/>
                    </a:cubicBezTo>
                    <a:cubicBezTo>
                      <a:pt x="2897" y="5751"/>
                      <a:pt x="3056" y="5813"/>
                      <a:pt x="3217" y="5870"/>
                    </a:cubicBezTo>
                    <a:lnTo>
                      <a:pt x="3296" y="5897"/>
                    </a:lnTo>
                    <a:cubicBezTo>
                      <a:pt x="3296" y="5897"/>
                      <a:pt x="3296" y="5897"/>
                      <a:pt x="3296" y="5897"/>
                    </a:cubicBezTo>
                    <a:lnTo>
                      <a:pt x="3296" y="5897"/>
                    </a:lnTo>
                    <a:cubicBezTo>
                      <a:pt x="3318" y="5905"/>
                      <a:pt x="3342" y="5912"/>
                      <a:pt x="3367" y="5921"/>
                    </a:cubicBezTo>
                    <a:cubicBezTo>
                      <a:pt x="3511" y="5966"/>
                      <a:pt x="3660" y="6011"/>
                      <a:pt x="3810" y="6050"/>
                    </a:cubicBezTo>
                    <a:cubicBezTo>
                      <a:pt x="3819" y="6053"/>
                      <a:pt x="3829" y="6056"/>
                      <a:pt x="3838" y="6057"/>
                    </a:cubicBezTo>
                    <a:cubicBezTo>
                      <a:pt x="3845" y="6059"/>
                      <a:pt x="3851" y="6060"/>
                      <a:pt x="3857" y="6063"/>
                    </a:cubicBezTo>
                    <a:cubicBezTo>
                      <a:pt x="3866" y="6065"/>
                      <a:pt x="3876" y="6068"/>
                      <a:pt x="3886" y="6070"/>
                    </a:cubicBezTo>
                    <a:cubicBezTo>
                      <a:pt x="4114" y="6126"/>
                      <a:pt x="4348" y="6173"/>
                      <a:pt x="4583" y="6208"/>
                    </a:cubicBezTo>
                    <a:cubicBezTo>
                      <a:pt x="4592" y="6211"/>
                      <a:pt x="4599" y="6212"/>
                      <a:pt x="4608" y="6212"/>
                    </a:cubicBezTo>
                    <a:cubicBezTo>
                      <a:pt x="4617" y="6214"/>
                      <a:pt x="4624" y="6215"/>
                      <a:pt x="4633" y="6215"/>
                    </a:cubicBezTo>
                    <a:cubicBezTo>
                      <a:pt x="4641" y="6217"/>
                      <a:pt x="4651" y="6218"/>
                      <a:pt x="4659" y="6219"/>
                    </a:cubicBezTo>
                    <a:cubicBezTo>
                      <a:pt x="4860" y="6248"/>
                      <a:pt x="5063" y="6268"/>
                      <a:pt x="5268" y="6281"/>
                    </a:cubicBezTo>
                    <a:cubicBezTo>
                      <a:pt x="5279" y="6282"/>
                      <a:pt x="5292" y="6283"/>
                      <a:pt x="5303" y="6283"/>
                    </a:cubicBezTo>
                    <a:cubicBezTo>
                      <a:pt x="5311" y="6284"/>
                      <a:pt x="5319" y="6284"/>
                      <a:pt x="5328" y="6284"/>
                    </a:cubicBezTo>
                    <a:lnTo>
                      <a:pt x="5352" y="6284"/>
                    </a:lnTo>
                    <a:cubicBezTo>
                      <a:pt x="5356" y="6285"/>
                      <a:pt x="5360" y="6285"/>
                      <a:pt x="5364" y="6285"/>
                    </a:cubicBezTo>
                    <a:cubicBezTo>
                      <a:pt x="5368" y="6285"/>
                      <a:pt x="5371" y="6285"/>
                      <a:pt x="5376" y="6285"/>
                    </a:cubicBezTo>
                    <a:cubicBezTo>
                      <a:pt x="5489" y="6291"/>
                      <a:pt x="5602" y="6294"/>
                      <a:pt x="5713" y="6294"/>
                    </a:cubicBezTo>
                    <a:cubicBezTo>
                      <a:pt x="5790" y="6294"/>
                      <a:pt x="5866" y="6293"/>
                      <a:pt x="5941" y="6290"/>
                    </a:cubicBezTo>
                    <a:cubicBezTo>
                      <a:pt x="5947" y="6290"/>
                      <a:pt x="5953" y="6290"/>
                      <a:pt x="5959" y="6290"/>
                    </a:cubicBezTo>
                    <a:cubicBezTo>
                      <a:pt x="5974" y="6290"/>
                      <a:pt x="5988" y="6289"/>
                      <a:pt x="6003" y="6288"/>
                    </a:cubicBezTo>
                    <a:cubicBezTo>
                      <a:pt x="6009" y="6288"/>
                      <a:pt x="6017" y="6287"/>
                      <a:pt x="6025" y="6287"/>
                    </a:cubicBezTo>
                    <a:cubicBezTo>
                      <a:pt x="6032" y="6287"/>
                      <a:pt x="6039" y="6285"/>
                      <a:pt x="6048" y="6285"/>
                    </a:cubicBezTo>
                    <a:cubicBezTo>
                      <a:pt x="6055" y="6285"/>
                      <a:pt x="6063" y="6284"/>
                      <a:pt x="6071" y="6284"/>
                    </a:cubicBezTo>
                    <a:cubicBezTo>
                      <a:pt x="6332" y="6271"/>
                      <a:pt x="6585" y="6243"/>
                      <a:pt x="6826" y="6202"/>
                    </a:cubicBezTo>
                    <a:cubicBezTo>
                      <a:pt x="6832" y="6201"/>
                      <a:pt x="6837" y="6200"/>
                      <a:pt x="6843" y="6200"/>
                    </a:cubicBezTo>
                    <a:cubicBezTo>
                      <a:pt x="6851" y="6199"/>
                      <a:pt x="6859" y="6197"/>
                      <a:pt x="6870" y="6196"/>
                    </a:cubicBezTo>
                    <a:cubicBezTo>
                      <a:pt x="6875" y="6194"/>
                      <a:pt x="6882" y="6193"/>
                      <a:pt x="6887" y="6192"/>
                    </a:cubicBezTo>
                    <a:cubicBezTo>
                      <a:pt x="7104" y="6152"/>
                      <a:pt x="7315" y="6101"/>
                      <a:pt x="7512" y="6039"/>
                    </a:cubicBezTo>
                    <a:lnTo>
                      <a:pt x="7517" y="6038"/>
                    </a:lnTo>
                    <a:cubicBezTo>
                      <a:pt x="7530" y="6034"/>
                      <a:pt x="7543" y="6031"/>
                      <a:pt x="7553" y="6027"/>
                    </a:cubicBezTo>
                    <a:lnTo>
                      <a:pt x="7554" y="6028"/>
                    </a:lnTo>
                    <a:cubicBezTo>
                      <a:pt x="7556" y="6028"/>
                      <a:pt x="7559" y="6027"/>
                      <a:pt x="7561" y="6026"/>
                    </a:cubicBezTo>
                    <a:cubicBezTo>
                      <a:pt x="7725" y="5973"/>
                      <a:pt x="7879" y="5916"/>
                      <a:pt x="8027" y="5851"/>
                    </a:cubicBezTo>
                    <a:cubicBezTo>
                      <a:pt x="8028" y="5850"/>
                      <a:pt x="8033" y="5848"/>
                      <a:pt x="8033" y="5847"/>
                    </a:cubicBezTo>
                    <a:cubicBezTo>
                      <a:pt x="8045" y="5842"/>
                      <a:pt x="8056" y="5839"/>
                      <a:pt x="8064" y="5834"/>
                    </a:cubicBezTo>
                    <a:cubicBezTo>
                      <a:pt x="8066" y="5833"/>
                      <a:pt x="8068" y="5831"/>
                      <a:pt x="8071" y="5831"/>
                    </a:cubicBezTo>
                    <a:cubicBezTo>
                      <a:pt x="8225" y="5762"/>
                      <a:pt x="8368" y="5686"/>
                      <a:pt x="8501" y="5601"/>
                    </a:cubicBezTo>
                    <a:cubicBezTo>
                      <a:pt x="8514" y="5598"/>
                      <a:pt x="8527" y="5589"/>
                      <a:pt x="8537" y="5580"/>
                    </a:cubicBezTo>
                    <a:lnTo>
                      <a:pt x="8538" y="5579"/>
                    </a:lnTo>
                    <a:cubicBezTo>
                      <a:pt x="8691" y="5484"/>
                      <a:pt x="8832" y="5380"/>
                      <a:pt x="8957" y="5267"/>
                    </a:cubicBezTo>
                    <a:cubicBezTo>
                      <a:pt x="8958" y="5266"/>
                      <a:pt x="8959" y="5267"/>
                      <a:pt x="8959" y="5265"/>
                    </a:cubicBezTo>
                    <a:cubicBezTo>
                      <a:pt x="8971" y="5257"/>
                      <a:pt x="8981" y="5249"/>
                      <a:pt x="8988" y="5239"/>
                    </a:cubicBezTo>
                    <a:cubicBezTo>
                      <a:pt x="9099" y="5139"/>
                      <a:pt x="9198" y="5033"/>
                      <a:pt x="9285" y="4921"/>
                    </a:cubicBezTo>
                    <a:cubicBezTo>
                      <a:pt x="9287" y="4919"/>
                      <a:pt x="9287" y="4917"/>
                      <a:pt x="9289" y="4914"/>
                    </a:cubicBezTo>
                    <a:cubicBezTo>
                      <a:pt x="9295" y="4907"/>
                      <a:pt x="9301" y="4898"/>
                      <a:pt x="9307" y="4889"/>
                    </a:cubicBezTo>
                    <a:cubicBezTo>
                      <a:pt x="9308" y="4886"/>
                      <a:pt x="9311" y="4884"/>
                      <a:pt x="9312" y="4882"/>
                    </a:cubicBezTo>
                    <a:cubicBezTo>
                      <a:pt x="9404" y="4761"/>
                      <a:pt x="9480" y="4633"/>
                      <a:pt x="9541" y="4497"/>
                    </a:cubicBezTo>
                    <a:cubicBezTo>
                      <a:pt x="9550" y="4486"/>
                      <a:pt x="9555" y="4474"/>
                      <a:pt x="9559" y="4459"/>
                    </a:cubicBezTo>
                    <a:cubicBezTo>
                      <a:pt x="9658" y="4234"/>
                      <a:pt x="9714" y="3997"/>
                      <a:pt x="9720" y="3748"/>
                    </a:cubicBezTo>
                    <a:cubicBezTo>
                      <a:pt x="9721" y="3742"/>
                      <a:pt x="9721" y="3734"/>
                      <a:pt x="9722" y="3727"/>
                    </a:cubicBezTo>
                    <a:cubicBezTo>
                      <a:pt x="9724" y="3721"/>
                      <a:pt x="9725" y="3715"/>
                      <a:pt x="9724" y="3707"/>
                    </a:cubicBezTo>
                    <a:lnTo>
                      <a:pt x="9724" y="3706"/>
                    </a:lnTo>
                    <a:cubicBezTo>
                      <a:pt x="9725" y="3698"/>
                      <a:pt x="9722" y="3691"/>
                      <a:pt x="9721" y="3683"/>
                    </a:cubicBezTo>
                    <a:cubicBezTo>
                      <a:pt x="9726" y="3601"/>
                      <a:pt x="9719" y="3520"/>
                      <a:pt x="9711" y="3437"/>
                    </a:cubicBezTo>
                    <a:cubicBezTo>
                      <a:pt x="9701" y="3344"/>
                      <a:pt x="9682" y="3251"/>
                      <a:pt x="9659" y="3158"/>
                    </a:cubicBezTo>
                    <a:cubicBezTo>
                      <a:pt x="9525" y="2619"/>
                      <a:pt x="9186" y="2105"/>
                      <a:pt x="8704" y="1654"/>
                    </a:cubicBezTo>
                    <a:cubicBezTo>
                      <a:pt x="8408" y="1381"/>
                      <a:pt x="8059" y="1130"/>
                      <a:pt x="7666" y="911"/>
                    </a:cubicBezTo>
                    <a:cubicBezTo>
                      <a:pt x="7530" y="834"/>
                      <a:pt x="7389" y="761"/>
                      <a:pt x="7243" y="693"/>
                    </a:cubicBezTo>
                    <a:cubicBezTo>
                      <a:pt x="7179" y="663"/>
                      <a:pt x="7114" y="635"/>
                      <a:pt x="7048" y="605"/>
                    </a:cubicBezTo>
                    <a:cubicBezTo>
                      <a:pt x="7040" y="601"/>
                      <a:pt x="7034" y="599"/>
                      <a:pt x="7030" y="597"/>
                    </a:cubicBezTo>
                    <a:cubicBezTo>
                      <a:pt x="6629" y="426"/>
                      <a:pt x="6197" y="287"/>
                      <a:pt x="5747" y="186"/>
                    </a:cubicBezTo>
                    <a:cubicBezTo>
                      <a:pt x="5355" y="96"/>
                      <a:pt x="4948" y="39"/>
                      <a:pt x="4532" y="14"/>
                    </a:cubicBezTo>
                    <a:cubicBezTo>
                      <a:pt x="4383" y="5"/>
                      <a:pt x="4236" y="1"/>
                      <a:pt x="4091" y="1"/>
                    </a:cubicBezTo>
                    <a:close/>
                  </a:path>
                </a:pathLst>
              </a:custGeom>
              <a:solidFill>
                <a:srgbClr val="ECA5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9"/>
              <p:cNvSpPr/>
              <p:nvPr/>
            </p:nvSpPr>
            <p:spPr>
              <a:xfrm>
                <a:off x="5106759" y="2101446"/>
                <a:ext cx="427143" cy="324368"/>
              </a:xfrm>
              <a:custGeom>
                <a:avLst/>
                <a:gdLst/>
                <a:ahLst/>
                <a:cxnLst/>
                <a:rect l="l" t="t" r="r" b="b"/>
                <a:pathLst>
                  <a:path w="7136" h="5419" extrusionOk="0">
                    <a:moveTo>
                      <a:pt x="6073" y="0"/>
                    </a:moveTo>
                    <a:cubicBezTo>
                      <a:pt x="6036" y="21"/>
                      <a:pt x="6001" y="40"/>
                      <a:pt x="5969" y="62"/>
                    </a:cubicBezTo>
                    <a:cubicBezTo>
                      <a:pt x="5928" y="83"/>
                      <a:pt x="5889" y="106"/>
                      <a:pt x="5850" y="131"/>
                    </a:cubicBezTo>
                    <a:cubicBezTo>
                      <a:pt x="5838" y="138"/>
                      <a:pt x="5825" y="145"/>
                      <a:pt x="5814" y="154"/>
                    </a:cubicBezTo>
                    <a:cubicBezTo>
                      <a:pt x="5359" y="430"/>
                      <a:pt x="4930" y="731"/>
                      <a:pt x="4526" y="1052"/>
                    </a:cubicBezTo>
                    <a:cubicBezTo>
                      <a:pt x="3168" y="2129"/>
                      <a:pt x="1839" y="3236"/>
                      <a:pt x="546" y="4369"/>
                    </a:cubicBezTo>
                    <a:cubicBezTo>
                      <a:pt x="535" y="4378"/>
                      <a:pt x="524" y="4388"/>
                      <a:pt x="514" y="4398"/>
                    </a:cubicBezTo>
                    <a:cubicBezTo>
                      <a:pt x="488" y="4420"/>
                      <a:pt x="465" y="4439"/>
                      <a:pt x="442" y="4461"/>
                    </a:cubicBezTo>
                    <a:cubicBezTo>
                      <a:pt x="423" y="4475"/>
                      <a:pt x="408" y="4490"/>
                      <a:pt x="393" y="4503"/>
                    </a:cubicBezTo>
                    <a:cubicBezTo>
                      <a:pt x="363" y="4528"/>
                      <a:pt x="335" y="4554"/>
                      <a:pt x="306" y="4578"/>
                    </a:cubicBezTo>
                    <a:cubicBezTo>
                      <a:pt x="204" y="4668"/>
                      <a:pt x="102" y="4759"/>
                      <a:pt x="1" y="4850"/>
                    </a:cubicBezTo>
                    <a:cubicBezTo>
                      <a:pt x="135" y="4905"/>
                      <a:pt x="272" y="4957"/>
                      <a:pt x="410" y="5004"/>
                    </a:cubicBezTo>
                    <a:cubicBezTo>
                      <a:pt x="426" y="5012"/>
                      <a:pt x="441" y="5016"/>
                      <a:pt x="458" y="5022"/>
                    </a:cubicBezTo>
                    <a:cubicBezTo>
                      <a:pt x="659" y="5091"/>
                      <a:pt x="865" y="5151"/>
                      <a:pt x="1077" y="5205"/>
                    </a:cubicBezTo>
                    <a:lnTo>
                      <a:pt x="1124" y="5218"/>
                    </a:lnTo>
                    <a:cubicBezTo>
                      <a:pt x="1388" y="5282"/>
                      <a:pt x="1655" y="5336"/>
                      <a:pt x="1927" y="5376"/>
                    </a:cubicBezTo>
                    <a:cubicBezTo>
                      <a:pt x="1945" y="5378"/>
                      <a:pt x="1962" y="5381"/>
                      <a:pt x="1978" y="5384"/>
                    </a:cubicBezTo>
                    <a:cubicBezTo>
                      <a:pt x="2070" y="5397"/>
                      <a:pt x="2159" y="5409"/>
                      <a:pt x="2252" y="5418"/>
                    </a:cubicBezTo>
                    <a:cubicBezTo>
                      <a:pt x="2365" y="5333"/>
                      <a:pt x="2477" y="5247"/>
                      <a:pt x="2585" y="5160"/>
                    </a:cubicBezTo>
                    <a:cubicBezTo>
                      <a:pt x="2600" y="5151"/>
                      <a:pt x="2612" y="5141"/>
                      <a:pt x="2624" y="5130"/>
                    </a:cubicBezTo>
                    <a:cubicBezTo>
                      <a:pt x="2671" y="5096"/>
                      <a:pt x="2715" y="5062"/>
                      <a:pt x="2758" y="5025"/>
                    </a:cubicBezTo>
                    <a:cubicBezTo>
                      <a:pt x="2870" y="4942"/>
                      <a:pt x="2979" y="4854"/>
                      <a:pt x="3087" y="4767"/>
                    </a:cubicBezTo>
                    <a:cubicBezTo>
                      <a:pt x="3105" y="4754"/>
                      <a:pt x="3123" y="4742"/>
                      <a:pt x="3138" y="4727"/>
                    </a:cubicBezTo>
                    <a:lnTo>
                      <a:pt x="3139" y="4725"/>
                    </a:lnTo>
                    <a:cubicBezTo>
                      <a:pt x="3145" y="4722"/>
                      <a:pt x="3150" y="4718"/>
                      <a:pt x="3155" y="4714"/>
                    </a:cubicBezTo>
                    <a:lnTo>
                      <a:pt x="3155" y="4713"/>
                    </a:lnTo>
                    <a:cubicBezTo>
                      <a:pt x="3168" y="4703"/>
                      <a:pt x="3181" y="4694"/>
                      <a:pt x="3193" y="4683"/>
                    </a:cubicBezTo>
                    <a:cubicBezTo>
                      <a:pt x="4072" y="3987"/>
                      <a:pt x="4928" y="3273"/>
                      <a:pt x="5765" y="2541"/>
                    </a:cubicBezTo>
                    <a:cubicBezTo>
                      <a:pt x="6099" y="2250"/>
                      <a:pt x="6428" y="1955"/>
                      <a:pt x="6766" y="1667"/>
                    </a:cubicBezTo>
                    <a:cubicBezTo>
                      <a:pt x="6780" y="1656"/>
                      <a:pt x="6792" y="1644"/>
                      <a:pt x="6805" y="1635"/>
                    </a:cubicBezTo>
                    <a:cubicBezTo>
                      <a:pt x="6895" y="1556"/>
                      <a:pt x="6987" y="1480"/>
                      <a:pt x="7080" y="1405"/>
                    </a:cubicBezTo>
                    <a:cubicBezTo>
                      <a:pt x="7086" y="1398"/>
                      <a:pt x="7092" y="1394"/>
                      <a:pt x="7100" y="1388"/>
                    </a:cubicBezTo>
                    <a:cubicBezTo>
                      <a:pt x="7111" y="1380"/>
                      <a:pt x="7120" y="1371"/>
                      <a:pt x="7131" y="1362"/>
                    </a:cubicBezTo>
                    <a:cubicBezTo>
                      <a:pt x="7131" y="1361"/>
                      <a:pt x="7134" y="1359"/>
                      <a:pt x="7135" y="1359"/>
                    </a:cubicBezTo>
                    <a:cubicBezTo>
                      <a:pt x="7057" y="1213"/>
                      <a:pt x="6960" y="1069"/>
                      <a:pt x="6851" y="930"/>
                    </a:cubicBezTo>
                    <a:cubicBezTo>
                      <a:pt x="6850" y="926"/>
                      <a:pt x="6846" y="920"/>
                      <a:pt x="6842" y="915"/>
                    </a:cubicBezTo>
                    <a:cubicBezTo>
                      <a:pt x="6649" y="592"/>
                      <a:pt x="6388" y="285"/>
                      <a:pt x="6073" y="0"/>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9"/>
              <p:cNvSpPr/>
              <p:nvPr/>
            </p:nvSpPr>
            <p:spPr>
              <a:xfrm>
                <a:off x="4955619" y="2012558"/>
                <a:ext cx="451086" cy="344360"/>
              </a:xfrm>
              <a:custGeom>
                <a:avLst/>
                <a:gdLst/>
                <a:ahLst/>
                <a:cxnLst/>
                <a:rect l="l" t="t" r="r" b="b"/>
                <a:pathLst>
                  <a:path w="7536" h="5753" extrusionOk="0">
                    <a:moveTo>
                      <a:pt x="5671" y="1"/>
                    </a:moveTo>
                    <a:cubicBezTo>
                      <a:pt x="5585" y="50"/>
                      <a:pt x="5502" y="98"/>
                      <a:pt x="5418" y="148"/>
                    </a:cubicBezTo>
                    <a:cubicBezTo>
                      <a:pt x="5402" y="157"/>
                      <a:pt x="5387" y="167"/>
                      <a:pt x="5370" y="177"/>
                    </a:cubicBezTo>
                    <a:cubicBezTo>
                      <a:pt x="5360" y="183"/>
                      <a:pt x="5351" y="188"/>
                      <a:pt x="5343" y="194"/>
                    </a:cubicBezTo>
                    <a:cubicBezTo>
                      <a:pt x="4881" y="476"/>
                      <a:pt x="4444" y="779"/>
                      <a:pt x="4035" y="1105"/>
                    </a:cubicBezTo>
                    <a:cubicBezTo>
                      <a:pt x="2793" y="2091"/>
                      <a:pt x="1577" y="3098"/>
                      <a:pt x="389" y="4131"/>
                    </a:cubicBezTo>
                    <a:cubicBezTo>
                      <a:pt x="379" y="4139"/>
                      <a:pt x="369" y="4148"/>
                      <a:pt x="359" y="4159"/>
                    </a:cubicBezTo>
                    <a:cubicBezTo>
                      <a:pt x="290" y="4217"/>
                      <a:pt x="222" y="4276"/>
                      <a:pt x="154" y="4337"/>
                    </a:cubicBezTo>
                    <a:cubicBezTo>
                      <a:pt x="102" y="4381"/>
                      <a:pt x="51" y="4426"/>
                      <a:pt x="0" y="4470"/>
                    </a:cubicBezTo>
                    <a:cubicBezTo>
                      <a:pt x="28" y="4510"/>
                      <a:pt x="59" y="4550"/>
                      <a:pt x="89" y="4591"/>
                    </a:cubicBezTo>
                    <a:lnTo>
                      <a:pt x="123" y="4630"/>
                    </a:lnTo>
                    <a:cubicBezTo>
                      <a:pt x="260" y="4805"/>
                      <a:pt x="416" y="4975"/>
                      <a:pt x="592" y="5136"/>
                    </a:cubicBezTo>
                    <a:cubicBezTo>
                      <a:pt x="603" y="5148"/>
                      <a:pt x="617" y="5159"/>
                      <a:pt x="628" y="5171"/>
                    </a:cubicBezTo>
                    <a:cubicBezTo>
                      <a:pt x="789" y="5314"/>
                      <a:pt x="963" y="5454"/>
                      <a:pt x="1149" y="5585"/>
                    </a:cubicBezTo>
                    <a:cubicBezTo>
                      <a:pt x="1161" y="5594"/>
                      <a:pt x="1175" y="5605"/>
                      <a:pt x="1188" y="5615"/>
                    </a:cubicBezTo>
                    <a:cubicBezTo>
                      <a:pt x="1255" y="5661"/>
                      <a:pt x="1324" y="5708"/>
                      <a:pt x="1395" y="5752"/>
                    </a:cubicBezTo>
                    <a:cubicBezTo>
                      <a:pt x="1486" y="5684"/>
                      <a:pt x="1577" y="5615"/>
                      <a:pt x="1665" y="5543"/>
                    </a:cubicBezTo>
                    <a:cubicBezTo>
                      <a:pt x="1702" y="5518"/>
                      <a:pt x="1739" y="5491"/>
                      <a:pt x="1772" y="5462"/>
                    </a:cubicBezTo>
                    <a:cubicBezTo>
                      <a:pt x="1796" y="5446"/>
                      <a:pt x="1819" y="5429"/>
                      <a:pt x="1841" y="5411"/>
                    </a:cubicBezTo>
                    <a:cubicBezTo>
                      <a:pt x="1852" y="5402"/>
                      <a:pt x="1863" y="5394"/>
                      <a:pt x="1875" y="5385"/>
                    </a:cubicBezTo>
                    <a:cubicBezTo>
                      <a:pt x="1886" y="5376"/>
                      <a:pt x="1896" y="5368"/>
                      <a:pt x="1908" y="5359"/>
                    </a:cubicBezTo>
                    <a:cubicBezTo>
                      <a:pt x="3065" y="4467"/>
                      <a:pt x="4187" y="3544"/>
                      <a:pt x="5276" y="2593"/>
                    </a:cubicBezTo>
                    <a:cubicBezTo>
                      <a:pt x="5936" y="2015"/>
                      <a:pt x="6588" y="1426"/>
                      <a:pt x="7305" y="897"/>
                    </a:cubicBezTo>
                    <a:cubicBezTo>
                      <a:pt x="7316" y="890"/>
                      <a:pt x="7326" y="882"/>
                      <a:pt x="7338" y="873"/>
                    </a:cubicBezTo>
                    <a:cubicBezTo>
                      <a:pt x="7347" y="867"/>
                      <a:pt x="7356" y="860"/>
                      <a:pt x="7364" y="854"/>
                    </a:cubicBezTo>
                    <a:cubicBezTo>
                      <a:pt x="7419" y="814"/>
                      <a:pt x="7477" y="773"/>
                      <a:pt x="7535" y="734"/>
                    </a:cubicBezTo>
                    <a:cubicBezTo>
                      <a:pt x="6981" y="421"/>
                      <a:pt x="6348" y="171"/>
                      <a:pt x="5671" y="1"/>
                    </a:cubicBezTo>
                    <a:close/>
                  </a:path>
                </a:pathLst>
              </a:custGeom>
              <a:solidFill>
                <a:srgbClr val="ECA55C">
                  <a:alpha val="393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37" name="Google Shape;1337;p19"/>
            <p:cNvGrpSpPr/>
            <p:nvPr/>
          </p:nvGrpSpPr>
          <p:grpSpPr>
            <a:xfrm rot="6852270">
              <a:off x="114649" y="2111398"/>
              <a:ext cx="729665" cy="616845"/>
              <a:chOff x="6880291" y="4084285"/>
              <a:chExt cx="729656" cy="616837"/>
            </a:xfrm>
          </p:grpSpPr>
          <p:sp>
            <p:nvSpPr>
              <p:cNvPr id="1338" name="Google Shape;1338;p19"/>
              <p:cNvSpPr/>
              <p:nvPr/>
            </p:nvSpPr>
            <p:spPr>
              <a:xfrm>
                <a:off x="6880291" y="4084285"/>
                <a:ext cx="729656" cy="616837"/>
              </a:xfrm>
              <a:custGeom>
                <a:avLst/>
                <a:gdLst/>
                <a:ahLst/>
                <a:cxnLst/>
                <a:rect l="l" t="t" r="r" b="b"/>
                <a:pathLst>
                  <a:path w="17113" h="14467" extrusionOk="0">
                    <a:moveTo>
                      <a:pt x="11735" y="1"/>
                    </a:moveTo>
                    <a:cubicBezTo>
                      <a:pt x="11451" y="1"/>
                      <a:pt x="11167" y="53"/>
                      <a:pt x="10903" y="161"/>
                    </a:cubicBezTo>
                    <a:cubicBezTo>
                      <a:pt x="10282" y="416"/>
                      <a:pt x="9765" y="976"/>
                      <a:pt x="9485" y="1699"/>
                    </a:cubicBezTo>
                    <a:cubicBezTo>
                      <a:pt x="9439" y="1819"/>
                      <a:pt x="9400" y="1940"/>
                      <a:pt x="9367" y="2063"/>
                    </a:cubicBezTo>
                    <a:cubicBezTo>
                      <a:pt x="9115" y="1670"/>
                      <a:pt x="8782" y="1297"/>
                      <a:pt x="8332" y="1027"/>
                    </a:cubicBezTo>
                    <a:cubicBezTo>
                      <a:pt x="7910" y="773"/>
                      <a:pt x="7411" y="629"/>
                      <a:pt x="6927" y="624"/>
                    </a:cubicBezTo>
                    <a:cubicBezTo>
                      <a:pt x="6916" y="624"/>
                      <a:pt x="6906" y="624"/>
                      <a:pt x="6896" y="624"/>
                    </a:cubicBezTo>
                    <a:cubicBezTo>
                      <a:pt x="6352" y="624"/>
                      <a:pt x="5860" y="791"/>
                      <a:pt x="5473" y="1109"/>
                    </a:cubicBezTo>
                    <a:cubicBezTo>
                      <a:pt x="4978" y="1515"/>
                      <a:pt x="4673" y="2156"/>
                      <a:pt x="4634" y="2867"/>
                    </a:cubicBezTo>
                    <a:lnTo>
                      <a:pt x="4634" y="2869"/>
                    </a:lnTo>
                    <a:cubicBezTo>
                      <a:pt x="4619" y="3177"/>
                      <a:pt x="4665" y="3484"/>
                      <a:pt x="4743" y="3779"/>
                    </a:cubicBezTo>
                    <a:cubicBezTo>
                      <a:pt x="4161" y="3941"/>
                      <a:pt x="3646" y="4269"/>
                      <a:pt x="3285" y="4721"/>
                    </a:cubicBezTo>
                    <a:cubicBezTo>
                      <a:pt x="2659" y="5509"/>
                      <a:pt x="2571" y="6628"/>
                      <a:pt x="3071" y="7443"/>
                    </a:cubicBezTo>
                    <a:cubicBezTo>
                      <a:pt x="3421" y="8016"/>
                      <a:pt x="4056" y="8435"/>
                      <a:pt x="4815" y="8596"/>
                    </a:cubicBezTo>
                    <a:cubicBezTo>
                      <a:pt x="5102" y="8657"/>
                      <a:pt x="5388" y="8680"/>
                      <a:pt x="5668" y="8680"/>
                    </a:cubicBezTo>
                    <a:cubicBezTo>
                      <a:pt x="5998" y="8680"/>
                      <a:pt x="6321" y="8648"/>
                      <a:pt x="6632" y="8611"/>
                    </a:cubicBezTo>
                    <a:cubicBezTo>
                      <a:pt x="7036" y="8561"/>
                      <a:pt x="7439" y="8498"/>
                      <a:pt x="7840" y="8422"/>
                    </a:cubicBezTo>
                    <a:lnTo>
                      <a:pt x="7840" y="8422"/>
                    </a:lnTo>
                    <a:cubicBezTo>
                      <a:pt x="5905" y="10071"/>
                      <a:pt x="3022" y="11694"/>
                      <a:pt x="577" y="12826"/>
                    </a:cubicBezTo>
                    <a:lnTo>
                      <a:pt x="571" y="12828"/>
                    </a:lnTo>
                    <a:cubicBezTo>
                      <a:pt x="169" y="13018"/>
                      <a:pt x="0" y="13482"/>
                      <a:pt x="185" y="13884"/>
                    </a:cubicBezTo>
                    <a:cubicBezTo>
                      <a:pt x="244" y="14009"/>
                      <a:pt x="329" y="14113"/>
                      <a:pt x="431" y="14191"/>
                    </a:cubicBezTo>
                    <a:cubicBezTo>
                      <a:pt x="567" y="14295"/>
                      <a:pt x="734" y="14352"/>
                      <a:pt x="907" y="14352"/>
                    </a:cubicBezTo>
                    <a:cubicBezTo>
                      <a:pt x="1018" y="14352"/>
                      <a:pt x="1131" y="14328"/>
                      <a:pt x="1240" y="14278"/>
                    </a:cubicBezTo>
                    <a:lnTo>
                      <a:pt x="1254" y="14272"/>
                    </a:lnTo>
                    <a:cubicBezTo>
                      <a:pt x="2588" y="13633"/>
                      <a:pt x="6444" y="11683"/>
                      <a:pt x="8999" y="9371"/>
                    </a:cubicBezTo>
                    <a:lnTo>
                      <a:pt x="8999" y="9371"/>
                    </a:lnTo>
                    <a:cubicBezTo>
                      <a:pt x="8943" y="9849"/>
                      <a:pt x="8914" y="10307"/>
                      <a:pt x="8905" y="10779"/>
                    </a:cubicBezTo>
                    <a:cubicBezTo>
                      <a:pt x="8892" y="11515"/>
                      <a:pt x="8953" y="12593"/>
                      <a:pt x="9625" y="13435"/>
                    </a:cubicBezTo>
                    <a:cubicBezTo>
                      <a:pt x="9933" y="13820"/>
                      <a:pt x="10350" y="14128"/>
                      <a:pt x="10802" y="14302"/>
                    </a:cubicBezTo>
                    <a:cubicBezTo>
                      <a:pt x="11086" y="14412"/>
                      <a:pt x="11373" y="14466"/>
                      <a:pt x="11654" y="14466"/>
                    </a:cubicBezTo>
                    <a:cubicBezTo>
                      <a:pt x="11887" y="14466"/>
                      <a:pt x="12116" y="14429"/>
                      <a:pt x="12335" y="14353"/>
                    </a:cubicBezTo>
                    <a:cubicBezTo>
                      <a:pt x="12940" y="14145"/>
                      <a:pt x="13450" y="13650"/>
                      <a:pt x="13733" y="12996"/>
                    </a:cubicBezTo>
                    <a:lnTo>
                      <a:pt x="13733" y="12995"/>
                    </a:lnTo>
                    <a:cubicBezTo>
                      <a:pt x="13855" y="12711"/>
                      <a:pt x="13918" y="12407"/>
                      <a:pt x="13948" y="12103"/>
                    </a:cubicBezTo>
                    <a:cubicBezTo>
                      <a:pt x="14034" y="12111"/>
                      <a:pt x="14120" y="12114"/>
                      <a:pt x="14205" y="12114"/>
                    </a:cubicBezTo>
                    <a:cubicBezTo>
                      <a:pt x="14719" y="12114"/>
                      <a:pt x="15218" y="11984"/>
                      <a:pt x="15643" y="11727"/>
                    </a:cubicBezTo>
                    <a:cubicBezTo>
                      <a:pt x="16504" y="11207"/>
                      <a:pt x="16976" y="10189"/>
                      <a:pt x="16791" y="9251"/>
                    </a:cubicBezTo>
                    <a:cubicBezTo>
                      <a:pt x="16661" y="8591"/>
                      <a:pt x="16212" y="7977"/>
                      <a:pt x="15557" y="7562"/>
                    </a:cubicBezTo>
                    <a:cubicBezTo>
                      <a:pt x="15394" y="7460"/>
                      <a:pt x="15229" y="7374"/>
                      <a:pt x="15059" y="7299"/>
                    </a:cubicBezTo>
                    <a:cubicBezTo>
                      <a:pt x="15536" y="7112"/>
                      <a:pt x="16016" y="6830"/>
                      <a:pt x="16393" y="6384"/>
                    </a:cubicBezTo>
                    <a:cubicBezTo>
                      <a:pt x="16712" y="6007"/>
                      <a:pt x="16934" y="5538"/>
                      <a:pt x="17017" y="5060"/>
                    </a:cubicBezTo>
                    <a:cubicBezTo>
                      <a:pt x="17112" y="4512"/>
                      <a:pt x="17028" y="3989"/>
                      <a:pt x="16771" y="3547"/>
                    </a:cubicBezTo>
                    <a:cubicBezTo>
                      <a:pt x="16450" y="2993"/>
                      <a:pt x="15867" y="2589"/>
                      <a:pt x="15170" y="2438"/>
                    </a:cubicBezTo>
                    <a:lnTo>
                      <a:pt x="15169" y="2438"/>
                    </a:lnTo>
                    <a:cubicBezTo>
                      <a:pt x="14983" y="2398"/>
                      <a:pt x="14795" y="2381"/>
                      <a:pt x="14608" y="2381"/>
                    </a:cubicBezTo>
                    <a:cubicBezTo>
                      <a:pt x="14489" y="2381"/>
                      <a:pt x="14370" y="2388"/>
                      <a:pt x="14253" y="2400"/>
                    </a:cubicBezTo>
                    <a:cubicBezTo>
                      <a:pt x="14186" y="1799"/>
                      <a:pt x="13945" y="1238"/>
                      <a:pt x="13556" y="809"/>
                    </a:cubicBezTo>
                    <a:cubicBezTo>
                      <a:pt x="13081" y="287"/>
                      <a:pt x="12403" y="1"/>
                      <a:pt x="11735" y="1"/>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9"/>
              <p:cNvSpPr/>
              <p:nvPr/>
            </p:nvSpPr>
            <p:spPr>
              <a:xfrm>
                <a:off x="6909413" y="4382623"/>
                <a:ext cx="404374" cy="280171"/>
              </a:xfrm>
              <a:custGeom>
                <a:avLst/>
                <a:gdLst/>
                <a:ahLst/>
                <a:cxnLst/>
                <a:rect l="l" t="t" r="r" b="b"/>
                <a:pathLst>
                  <a:path w="9484" h="6571" extrusionOk="0">
                    <a:moveTo>
                      <a:pt x="9432" y="1"/>
                    </a:moveTo>
                    <a:cubicBezTo>
                      <a:pt x="9418" y="1"/>
                      <a:pt x="9403" y="8"/>
                      <a:pt x="9394" y="22"/>
                    </a:cubicBezTo>
                    <a:cubicBezTo>
                      <a:pt x="7666" y="2544"/>
                      <a:pt x="2940" y="5070"/>
                      <a:pt x="134" y="6333"/>
                    </a:cubicBezTo>
                    <a:cubicBezTo>
                      <a:pt x="0" y="6395"/>
                      <a:pt x="66" y="6571"/>
                      <a:pt x="182" y="6571"/>
                    </a:cubicBezTo>
                    <a:cubicBezTo>
                      <a:pt x="199" y="6571"/>
                      <a:pt x="216" y="6567"/>
                      <a:pt x="234" y="6559"/>
                    </a:cubicBezTo>
                    <a:cubicBezTo>
                      <a:pt x="3049" y="5244"/>
                      <a:pt x="7767" y="2636"/>
                      <a:pt x="9471" y="70"/>
                    </a:cubicBezTo>
                    <a:lnTo>
                      <a:pt x="9471" y="71"/>
                    </a:lnTo>
                    <a:cubicBezTo>
                      <a:pt x="9484" y="49"/>
                      <a:pt x="9477" y="22"/>
                      <a:pt x="9457" y="8"/>
                    </a:cubicBezTo>
                    <a:cubicBezTo>
                      <a:pt x="9449" y="3"/>
                      <a:pt x="9441" y="1"/>
                      <a:pt x="9432"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9"/>
              <p:cNvSpPr/>
              <p:nvPr/>
            </p:nvSpPr>
            <p:spPr>
              <a:xfrm>
                <a:off x="7300447" y="4113151"/>
                <a:ext cx="287803" cy="276206"/>
              </a:xfrm>
              <a:custGeom>
                <a:avLst/>
                <a:gdLst/>
                <a:ahLst/>
                <a:cxnLst/>
                <a:rect l="l" t="t" r="r" b="b"/>
                <a:pathLst>
                  <a:path w="6750" h="6478" extrusionOk="0">
                    <a:moveTo>
                      <a:pt x="1947" y="0"/>
                    </a:moveTo>
                    <a:cubicBezTo>
                      <a:pt x="1757" y="0"/>
                      <a:pt x="1567" y="34"/>
                      <a:pt x="1388" y="105"/>
                    </a:cubicBezTo>
                    <a:cubicBezTo>
                      <a:pt x="893" y="302"/>
                      <a:pt x="531" y="754"/>
                      <a:pt x="333" y="1251"/>
                    </a:cubicBezTo>
                    <a:cubicBezTo>
                      <a:pt x="136" y="1747"/>
                      <a:pt x="83" y="2288"/>
                      <a:pt x="57" y="2821"/>
                    </a:cubicBezTo>
                    <a:cubicBezTo>
                      <a:pt x="0" y="3987"/>
                      <a:pt x="54" y="5157"/>
                      <a:pt x="221" y="6312"/>
                    </a:cubicBezTo>
                    <a:cubicBezTo>
                      <a:pt x="227" y="6357"/>
                      <a:pt x="234" y="6402"/>
                      <a:pt x="240" y="6447"/>
                    </a:cubicBezTo>
                    <a:cubicBezTo>
                      <a:pt x="254" y="6447"/>
                      <a:pt x="267" y="6447"/>
                      <a:pt x="280" y="6449"/>
                    </a:cubicBezTo>
                    <a:cubicBezTo>
                      <a:pt x="705" y="6467"/>
                      <a:pt x="1102" y="6478"/>
                      <a:pt x="1485" y="6478"/>
                    </a:cubicBezTo>
                    <a:cubicBezTo>
                      <a:pt x="2347" y="6478"/>
                      <a:pt x="3131" y="6424"/>
                      <a:pt x="3975" y="6283"/>
                    </a:cubicBezTo>
                    <a:cubicBezTo>
                      <a:pt x="4846" y="6136"/>
                      <a:pt x="5572" y="5872"/>
                      <a:pt x="6055" y="5312"/>
                    </a:cubicBezTo>
                    <a:cubicBezTo>
                      <a:pt x="6540" y="4752"/>
                      <a:pt x="6749" y="3899"/>
                      <a:pt x="6384" y="3255"/>
                    </a:cubicBezTo>
                    <a:cubicBezTo>
                      <a:pt x="6147" y="2835"/>
                      <a:pt x="5700" y="2562"/>
                      <a:pt x="5231" y="2455"/>
                    </a:cubicBezTo>
                    <a:cubicBezTo>
                      <a:pt x="5088" y="2422"/>
                      <a:pt x="4939" y="2409"/>
                      <a:pt x="4787" y="2409"/>
                    </a:cubicBezTo>
                    <a:cubicBezTo>
                      <a:pt x="4441" y="2409"/>
                      <a:pt x="4083" y="2478"/>
                      <a:pt x="3757" y="2552"/>
                    </a:cubicBezTo>
                    <a:cubicBezTo>
                      <a:pt x="3893" y="1872"/>
                      <a:pt x="3742" y="1120"/>
                      <a:pt x="3280" y="601"/>
                    </a:cubicBezTo>
                    <a:cubicBezTo>
                      <a:pt x="2946" y="227"/>
                      <a:pt x="2444" y="0"/>
                      <a:pt x="194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9"/>
              <p:cNvSpPr/>
              <p:nvPr/>
            </p:nvSpPr>
            <p:spPr>
              <a:xfrm>
                <a:off x="7308164" y="4261958"/>
                <a:ext cx="116528" cy="128126"/>
              </a:xfrm>
              <a:custGeom>
                <a:avLst/>
                <a:gdLst/>
                <a:ahLst/>
                <a:cxnLst/>
                <a:rect l="l" t="t" r="r" b="b"/>
                <a:pathLst>
                  <a:path w="2733" h="3005" extrusionOk="0">
                    <a:moveTo>
                      <a:pt x="1103" y="45"/>
                    </a:moveTo>
                    <a:cubicBezTo>
                      <a:pt x="1116" y="45"/>
                      <a:pt x="1129" y="46"/>
                      <a:pt x="1141" y="47"/>
                    </a:cubicBezTo>
                    <a:lnTo>
                      <a:pt x="1140" y="47"/>
                    </a:lnTo>
                    <a:cubicBezTo>
                      <a:pt x="1240" y="54"/>
                      <a:pt x="1333" y="93"/>
                      <a:pt x="1395" y="159"/>
                    </a:cubicBezTo>
                    <a:cubicBezTo>
                      <a:pt x="1488" y="256"/>
                      <a:pt x="1528" y="407"/>
                      <a:pt x="1514" y="609"/>
                    </a:cubicBezTo>
                    <a:cubicBezTo>
                      <a:pt x="1495" y="881"/>
                      <a:pt x="1457" y="1060"/>
                      <a:pt x="1307" y="1283"/>
                    </a:cubicBezTo>
                    <a:cubicBezTo>
                      <a:pt x="1300" y="1291"/>
                      <a:pt x="1301" y="1303"/>
                      <a:pt x="1309" y="1311"/>
                    </a:cubicBezTo>
                    <a:cubicBezTo>
                      <a:pt x="1313" y="1315"/>
                      <a:pt x="1319" y="1318"/>
                      <a:pt x="1325" y="1318"/>
                    </a:cubicBezTo>
                    <a:cubicBezTo>
                      <a:pt x="1329" y="1318"/>
                      <a:pt x="1333" y="1317"/>
                      <a:pt x="1336" y="1315"/>
                    </a:cubicBezTo>
                    <a:cubicBezTo>
                      <a:pt x="1519" y="1210"/>
                      <a:pt x="1708" y="1165"/>
                      <a:pt x="1907" y="1116"/>
                    </a:cubicBezTo>
                    <a:cubicBezTo>
                      <a:pt x="1947" y="1106"/>
                      <a:pt x="1987" y="1097"/>
                      <a:pt x="2027" y="1086"/>
                    </a:cubicBezTo>
                    <a:cubicBezTo>
                      <a:pt x="2092" y="1069"/>
                      <a:pt x="2180" y="1053"/>
                      <a:pt x="2270" y="1053"/>
                    </a:cubicBezTo>
                    <a:cubicBezTo>
                      <a:pt x="2388" y="1053"/>
                      <a:pt x="2509" y="1081"/>
                      <a:pt x="2586" y="1177"/>
                    </a:cubicBezTo>
                    <a:cubicBezTo>
                      <a:pt x="2733" y="1359"/>
                      <a:pt x="2597" y="1637"/>
                      <a:pt x="2552" y="1717"/>
                    </a:cubicBezTo>
                    <a:cubicBezTo>
                      <a:pt x="2213" y="2328"/>
                      <a:pt x="1514" y="2634"/>
                      <a:pt x="989" y="2783"/>
                    </a:cubicBezTo>
                    <a:cubicBezTo>
                      <a:pt x="693" y="2867"/>
                      <a:pt x="387" y="2926"/>
                      <a:pt x="81" y="2957"/>
                    </a:cubicBezTo>
                    <a:cubicBezTo>
                      <a:pt x="94" y="2772"/>
                      <a:pt x="83" y="2591"/>
                      <a:pt x="72" y="2415"/>
                    </a:cubicBezTo>
                    <a:cubicBezTo>
                      <a:pt x="59" y="2200"/>
                      <a:pt x="46" y="1979"/>
                      <a:pt x="76" y="1756"/>
                    </a:cubicBezTo>
                    <a:cubicBezTo>
                      <a:pt x="140" y="1299"/>
                      <a:pt x="246" y="778"/>
                      <a:pt x="549" y="382"/>
                    </a:cubicBezTo>
                    <a:cubicBezTo>
                      <a:pt x="670" y="224"/>
                      <a:pt x="801" y="120"/>
                      <a:pt x="938" y="73"/>
                    </a:cubicBezTo>
                    <a:cubicBezTo>
                      <a:pt x="992" y="55"/>
                      <a:pt x="1048" y="45"/>
                      <a:pt x="1103" y="45"/>
                    </a:cubicBezTo>
                    <a:close/>
                    <a:moveTo>
                      <a:pt x="1102" y="1"/>
                    </a:moveTo>
                    <a:cubicBezTo>
                      <a:pt x="1043" y="1"/>
                      <a:pt x="983" y="10"/>
                      <a:pt x="924" y="31"/>
                    </a:cubicBezTo>
                    <a:cubicBezTo>
                      <a:pt x="778" y="80"/>
                      <a:pt x="640" y="190"/>
                      <a:pt x="514" y="355"/>
                    </a:cubicBezTo>
                    <a:cubicBezTo>
                      <a:pt x="205" y="759"/>
                      <a:pt x="97" y="1287"/>
                      <a:pt x="32" y="1750"/>
                    </a:cubicBezTo>
                    <a:cubicBezTo>
                      <a:pt x="1" y="1977"/>
                      <a:pt x="14" y="2201"/>
                      <a:pt x="28" y="2418"/>
                    </a:cubicBezTo>
                    <a:cubicBezTo>
                      <a:pt x="39" y="2601"/>
                      <a:pt x="49" y="2791"/>
                      <a:pt x="34" y="2981"/>
                    </a:cubicBezTo>
                    <a:cubicBezTo>
                      <a:pt x="33" y="2987"/>
                      <a:pt x="36" y="2994"/>
                      <a:pt x="41" y="2998"/>
                    </a:cubicBezTo>
                    <a:cubicBezTo>
                      <a:pt x="44" y="3003"/>
                      <a:pt x="49" y="3005"/>
                      <a:pt x="55" y="3005"/>
                    </a:cubicBezTo>
                    <a:lnTo>
                      <a:pt x="59" y="3005"/>
                    </a:lnTo>
                    <a:cubicBezTo>
                      <a:pt x="377" y="2973"/>
                      <a:pt x="694" y="2914"/>
                      <a:pt x="1002" y="2826"/>
                    </a:cubicBezTo>
                    <a:cubicBezTo>
                      <a:pt x="1535" y="2675"/>
                      <a:pt x="2244" y="2364"/>
                      <a:pt x="2592" y="1740"/>
                    </a:cubicBezTo>
                    <a:cubicBezTo>
                      <a:pt x="2721" y="1507"/>
                      <a:pt x="2731" y="1287"/>
                      <a:pt x="2621" y="1149"/>
                    </a:cubicBezTo>
                    <a:cubicBezTo>
                      <a:pt x="2536" y="1042"/>
                      <a:pt x="2407" y="1007"/>
                      <a:pt x="2274" y="1007"/>
                    </a:cubicBezTo>
                    <a:cubicBezTo>
                      <a:pt x="2185" y="1007"/>
                      <a:pt x="2095" y="1023"/>
                      <a:pt x="2016" y="1043"/>
                    </a:cubicBezTo>
                    <a:cubicBezTo>
                      <a:pt x="1976" y="1053"/>
                      <a:pt x="1936" y="1063"/>
                      <a:pt x="1897" y="1073"/>
                    </a:cubicBezTo>
                    <a:cubicBezTo>
                      <a:pt x="1722" y="1115"/>
                      <a:pt x="1554" y="1155"/>
                      <a:pt x="1390" y="1236"/>
                    </a:cubicBezTo>
                    <a:cubicBezTo>
                      <a:pt x="1509" y="1037"/>
                      <a:pt x="1542" y="858"/>
                      <a:pt x="1560" y="612"/>
                    </a:cubicBezTo>
                    <a:cubicBezTo>
                      <a:pt x="1575" y="397"/>
                      <a:pt x="1530" y="235"/>
                      <a:pt x="1429" y="129"/>
                    </a:cubicBezTo>
                    <a:cubicBezTo>
                      <a:pt x="1348" y="46"/>
                      <a:pt x="1229" y="1"/>
                      <a:pt x="110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9"/>
              <p:cNvSpPr/>
              <p:nvPr/>
            </p:nvSpPr>
            <p:spPr>
              <a:xfrm>
                <a:off x="7309955" y="4218552"/>
                <a:ext cx="153879" cy="170763"/>
              </a:xfrm>
              <a:custGeom>
                <a:avLst/>
                <a:gdLst/>
                <a:ahLst/>
                <a:cxnLst/>
                <a:rect l="l" t="t" r="r" b="b"/>
                <a:pathLst>
                  <a:path w="3609" h="4005" extrusionOk="0">
                    <a:moveTo>
                      <a:pt x="3584" y="1"/>
                    </a:moveTo>
                    <a:cubicBezTo>
                      <a:pt x="3579" y="1"/>
                      <a:pt x="3574" y="3"/>
                      <a:pt x="3569" y="7"/>
                    </a:cubicBezTo>
                    <a:cubicBezTo>
                      <a:pt x="2093" y="1265"/>
                      <a:pt x="993" y="2486"/>
                      <a:pt x="7" y="3969"/>
                    </a:cubicBezTo>
                    <a:cubicBezTo>
                      <a:pt x="1" y="3979"/>
                      <a:pt x="3" y="3993"/>
                      <a:pt x="14" y="4000"/>
                    </a:cubicBezTo>
                    <a:cubicBezTo>
                      <a:pt x="17" y="4002"/>
                      <a:pt x="20" y="4004"/>
                      <a:pt x="25" y="4004"/>
                    </a:cubicBezTo>
                    <a:cubicBezTo>
                      <a:pt x="32" y="4004"/>
                      <a:pt x="40" y="4001"/>
                      <a:pt x="45" y="3995"/>
                    </a:cubicBezTo>
                    <a:cubicBezTo>
                      <a:pt x="1029" y="2516"/>
                      <a:pt x="2125" y="1296"/>
                      <a:pt x="3599" y="41"/>
                    </a:cubicBezTo>
                    <a:cubicBezTo>
                      <a:pt x="3607" y="33"/>
                      <a:pt x="3608" y="18"/>
                      <a:pt x="3601" y="9"/>
                    </a:cubicBezTo>
                    <a:cubicBezTo>
                      <a:pt x="3597" y="3"/>
                      <a:pt x="3591" y="1"/>
                      <a:pt x="35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9"/>
              <p:cNvSpPr/>
              <p:nvPr/>
            </p:nvSpPr>
            <p:spPr>
              <a:xfrm>
                <a:off x="7021381" y="4137625"/>
                <a:ext cx="290020" cy="285373"/>
              </a:xfrm>
              <a:custGeom>
                <a:avLst/>
                <a:gdLst/>
                <a:ahLst/>
                <a:cxnLst/>
                <a:rect l="l" t="t" r="r" b="b"/>
                <a:pathLst>
                  <a:path w="6802" h="6693" extrusionOk="0">
                    <a:moveTo>
                      <a:pt x="3646" y="1"/>
                    </a:moveTo>
                    <a:cubicBezTo>
                      <a:pt x="3291" y="1"/>
                      <a:pt x="2944" y="100"/>
                      <a:pt x="2666" y="324"/>
                    </a:cubicBezTo>
                    <a:cubicBezTo>
                      <a:pt x="2291" y="625"/>
                      <a:pt x="2092" y="1109"/>
                      <a:pt x="2062" y="1589"/>
                    </a:cubicBezTo>
                    <a:cubicBezTo>
                      <a:pt x="2033" y="2069"/>
                      <a:pt x="2214" y="2583"/>
                      <a:pt x="2394" y="3030"/>
                    </a:cubicBezTo>
                    <a:cubicBezTo>
                      <a:pt x="2363" y="3029"/>
                      <a:pt x="2333" y="3028"/>
                      <a:pt x="2302" y="3028"/>
                    </a:cubicBezTo>
                    <a:cubicBezTo>
                      <a:pt x="1638" y="3028"/>
                      <a:pt x="964" y="3297"/>
                      <a:pt x="544" y="3813"/>
                    </a:cubicBezTo>
                    <a:cubicBezTo>
                      <a:pt x="107" y="4351"/>
                      <a:pt x="0" y="5163"/>
                      <a:pt x="357" y="5759"/>
                    </a:cubicBezTo>
                    <a:cubicBezTo>
                      <a:pt x="632" y="6217"/>
                      <a:pt x="1137" y="6501"/>
                      <a:pt x="1657" y="6617"/>
                    </a:cubicBezTo>
                    <a:cubicBezTo>
                      <a:pt x="1907" y="6672"/>
                      <a:pt x="2161" y="6693"/>
                      <a:pt x="2417" y="6693"/>
                    </a:cubicBezTo>
                    <a:cubicBezTo>
                      <a:pt x="2696" y="6693"/>
                      <a:pt x="2976" y="6668"/>
                      <a:pt x="3252" y="6637"/>
                    </a:cubicBezTo>
                    <a:cubicBezTo>
                      <a:pt x="4411" y="6508"/>
                      <a:pt x="5558" y="6267"/>
                      <a:pt x="6672" y="5917"/>
                    </a:cubicBezTo>
                    <a:cubicBezTo>
                      <a:pt x="6715" y="5904"/>
                      <a:pt x="6758" y="5890"/>
                      <a:pt x="6801" y="5876"/>
                    </a:cubicBezTo>
                    <a:cubicBezTo>
                      <a:pt x="6800" y="5863"/>
                      <a:pt x="6798" y="5850"/>
                      <a:pt x="6797" y="5837"/>
                    </a:cubicBezTo>
                    <a:cubicBezTo>
                      <a:pt x="6634" y="4462"/>
                      <a:pt x="6438" y="3386"/>
                      <a:pt x="6041" y="2216"/>
                    </a:cubicBezTo>
                    <a:cubicBezTo>
                      <a:pt x="5757" y="1379"/>
                      <a:pt x="5380" y="706"/>
                      <a:pt x="4749" y="319"/>
                    </a:cubicBezTo>
                    <a:cubicBezTo>
                      <a:pt x="4422" y="117"/>
                      <a:pt x="4029" y="1"/>
                      <a:pt x="364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9"/>
              <p:cNvSpPr/>
              <p:nvPr/>
            </p:nvSpPr>
            <p:spPr>
              <a:xfrm>
                <a:off x="7178374" y="4287583"/>
                <a:ext cx="135161" cy="110090"/>
              </a:xfrm>
              <a:custGeom>
                <a:avLst/>
                <a:gdLst/>
                <a:ahLst/>
                <a:cxnLst/>
                <a:rect l="l" t="t" r="r" b="b"/>
                <a:pathLst>
                  <a:path w="3170" h="2582" extrusionOk="0">
                    <a:moveTo>
                      <a:pt x="1229" y="46"/>
                    </a:moveTo>
                    <a:cubicBezTo>
                      <a:pt x="1343" y="46"/>
                      <a:pt x="1450" y="80"/>
                      <a:pt x="1497" y="97"/>
                    </a:cubicBezTo>
                    <a:cubicBezTo>
                      <a:pt x="2154" y="335"/>
                      <a:pt x="2568" y="975"/>
                      <a:pt x="2799" y="1470"/>
                    </a:cubicBezTo>
                    <a:cubicBezTo>
                      <a:pt x="2929" y="1749"/>
                      <a:pt x="3036" y="2040"/>
                      <a:pt x="3116" y="2339"/>
                    </a:cubicBezTo>
                    <a:cubicBezTo>
                      <a:pt x="2932" y="2355"/>
                      <a:pt x="2755" y="2395"/>
                      <a:pt x="2583" y="2434"/>
                    </a:cubicBezTo>
                    <a:cubicBezTo>
                      <a:pt x="2373" y="2481"/>
                      <a:pt x="2156" y="2530"/>
                      <a:pt x="1931" y="2534"/>
                    </a:cubicBezTo>
                    <a:cubicBezTo>
                      <a:pt x="1874" y="2536"/>
                      <a:pt x="1816" y="2537"/>
                      <a:pt x="1757" y="2537"/>
                    </a:cubicBezTo>
                    <a:cubicBezTo>
                      <a:pt x="1340" y="2537"/>
                      <a:pt x="885" y="2494"/>
                      <a:pt x="500" y="2288"/>
                    </a:cubicBezTo>
                    <a:cubicBezTo>
                      <a:pt x="324" y="2194"/>
                      <a:pt x="200" y="2082"/>
                      <a:pt x="132" y="1954"/>
                    </a:cubicBezTo>
                    <a:cubicBezTo>
                      <a:pt x="48" y="1797"/>
                      <a:pt x="53" y="1610"/>
                      <a:pt x="144" y="1488"/>
                    </a:cubicBezTo>
                    <a:cubicBezTo>
                      <a:pt x="224" y="1381"/>
                      <a:pt x="367" y="1318"/>
                      <a:pt x="569" y="1300"/>
                    </a:cubicBezTo>
                    <a:cubicBezTo>
                      <a:pt x="646" y="1293"/>
                      <a:pt x="716" y="1289"/>
                      <a:pt x="783" y="1289"/>
                    </a:cubicBezTo>
                    <a:cubicBezTo>
                      <a:pt x="818" y="1289"/>
                      <a:pt x="852" y="1290"/>
                      <a:pt x="886" y="1292"/>
                    </a:cubicBezTo>
                    <a:cubicBezTo>
                      <a:pt x="1011" y="1302"/>
                      <a:pt x="1129" y="1332"/>
                      <a:pt x="1267" y="1396"/>
                    </a:cubicBezTo>
                    <a:cubicBezTo>
                      <a:pt x="1271" y="1398"/>
                      <a:pt x="1274" y="1398"/>
                      <a:pt x="1277" y="1398"/>
                    </a:cubicBezTo>
                    <a:cubicBezTo>
                      <a:pt x="1284" y="1398"/>
                      <a:pt x="1290" y="1395"/>
                      <a:pt x="1295" y="1390"/>
                    </a:cubicBezTo>
                    <a:cubicBezTo>
                      <a:pt x="1301" y="1382"/>
                      <a:pt x="1301" y="1370"/>
                      <a:pt x="1295" y="1362"/>
                    </a:cubicBezTo>
                    <a:cubicBezTo>
                      <a:pt x="1162" y="1198"/>
                      <a:pt x="1086" y="1019"/>
                      <a:pt x="1006" y="830"/>
                    </a:cubicBezTo>
                    <a:cubicBezTo>
                      <a:pt x="991" y="793"/>
                      <a:pt x="975" y="755"/>
                      <a:pt x="958" y="716"/>
                    </a:cubicBezTo>
                    <a:cubicBezTo>
                      <a:pt x="896" y="573"/>
                      <a:pt x="813" y="310"/>
                      <a:pt x="957" y="151"/>
                    </a:cubicBezTo>
                    <a:cubicBezTo>
                      <a:pt x="1030" y="71"/>
                      <a:pt x="1132" y="46"/>
                      <a:pt x="1229" y="46"/>
                    </a:cubicBezTo>
                    <a:close/>
                    <a:moveTo>
                      <a:pt x="1233" y="1"/>
                    </a:moveTo>
                    <a:cubicBezTo>
                      <a:pt x="1104" y="1"/>
                      <a:pt x="995" y="41"/>
                      <a:pt x="924" y="120"/>
                    </a:cubicBezTo>
                    <a:cubicBezTo>
                      <a:pt x="771" y="289"/>
                      <a:pt x="836" y="548"/>
                      <a:pt x="917" y="735"/>
                    </a:cubicBezTo>
                    <a:cubicBezTo>
                      <a:pt x="933" y="772"/>
                      <a:pt x="950" y="810"/>
                      <a:pt x="965" y="847"/>
                    </a:cubicBezTo>
                    <a:cubicBezTo>
                      <a:pt x="1035" y="1015"/>
                      <a:pt x="1102" y="1172"/>
                      <a:pt x="1208" y="1322"/>
                    </a:cubicBezTo>
                    <a:cubicBezTo>
                      <a:pt x="1060" y="1264"/>
                      <a:pt x="927" y="1243"/>
                      <a:pt x="780" y="1243"/>
                    </a:cubicBezTo>
                    <a:cubicBezTo>
                      <a:pt x="712" y="1243"/>
                      <a:pt x="642" y="1247"/>
                      <a:pt x="565" y="1255"/>
                    </a:cubicBezTo>
                    <a:cubicBezTo>
                      <a:pt x="351" y="1274"/>
                      <a:pt x="197" y="1343"/>
                      <a:pt x="109" y="1461"/>
                    </a:cubicBezTo>
                    <a:cubicBezTo>
                      <a:pt x="7" y="1596"/>
                      <a:pt x="1" y="1803"/>
                      <a:pt x="92" y="1974"/>
                    </a:cubicBezTo>
                    <a:cubicBezTo>
                      <a:pt x="165" y="2111"/>
                      <a:pt x="295" y="2230"/>
                      <a:pt x="478" y="2328"/>
                    </a:cubicBezTo>
                    <a:cubicBezTo>
                      <a:pt x="759" y="2478"/>
                      <a:pt x="1075" y="2543"/>
                      <a:pt x="1387" y="2568"/>
                    </a:cubicBezTo>
                    <a:cubicBezTo>
                      <a:pt x="1515" y="2578"/>
                      <a:pt x="1641" y="2582"/>
                      <a:pt x="1764" y="2582"/>
                    </a:cubicBezTo>
                    <a:cubicBezTo>
                      <a:pt x="1821" y="2582"/>
                      <a:pt x="1877" y="2581"/>
                      <a:pt x="1932" y="2580"/>
                    </a:cubicBezTo>
                    <a:cubicBezTo>
                      <a:pt x="2162" y="2574"/>
                      <a:pt x="2381" y="2525"/>
                      <a:pt x="2593" y="2477"/>
                    </a:cubicBezTo>
                    <a:cubicBezTo>
                      <a:pt x="2771" y="2437"/>
                      <a:pt x="2956" y="2396"/>
                      <a:pt x="3147" y="2381"/>
                    </a:cubicBezTo>
                    <a:cubicBezTo>
                      <a:pt x="3154" y="2380"/>
                      <a:pt x="3159" y="2377"/>
                      <a:pt x="3164" y="2371"/>
                    </a:cubicBezTo>
                    <a:cubicBezTo>
                      <a:pt x="3167" y="2366"/>
                      <a:pt x="3169" y="2359"/>
                      <a:pt x="3167" y="2353"/>
                    </a:cubicBezTo>
                    <a:cubicBezTo>
                      <a:pt x="3086" y="2044"/>
                      <a:pt x="2976" y="1740"/>
                      <a:pt x="2840" y="1450"/>
                    </a:cubicBezTo>
                    <a:cubicBezTo>
                      <a:pt x="2605" y="947"/>
                      <a:pt x="2184" y="298"/>
                      <a:pt x="1513" y="55"/>
                    </a:cubicBezTo>
                    <a:cubicBezTo>
                      <a:pt x="1413" y="18"/>
                      <a:pt x="1319" y="1"/>
                      <a:pt x="123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9"/>
              <p:cNvSpPr/>
              <p:nvPr/>
            </p:nvSpPr>
            <p:spPr>
              <a:xfrm>
                <a:off x="7119661" y="4264090"/>
                <a:ext cx="193063" cy="124672"/>
              </a:xfrm>
              <a:custGeom>
                <a:avLst/>
                <a:gdLst/>
                <a:ahLst/>
                <a:cxnLst/>
                <a:rect l="l" t="t" r="r" b="b"/>
                <a:pathLst>
                  <a:path w="4528" h="2924" extrusionOk="0">
                    <a:moveTo>
                      <a:pt x="26" y="1"/>
                    </a:moveTo>
                    <a:cubicBezTo>
                      <a:pt x="19" y="1"/>
                      <a:pt x="13" y="3"/>
                      <a:pt x="8" y="9"/>
                    </a:cubicBezTo>
                    <a:cubicBezTo>
                      <a:pt x="0" y="19"/>
                      <a:pt x="1" y="33"/>
                      <a:pt x="10" y="40"/>
                    </a:cubicBezTo>
                    <a:cubicBezTo>
                      <a:pt x="1489" y="1296"/>
                      <a:pt x="2872" y="2185"/>
                      <a:pt x="4492" y="2921"/>
                    </a:cubicBezTo>
                    <a:cubicBezTo>
                      <a:pt x="4495" y="2922"/>
                      <a:pt x="4497" y="2923"/>
                      <a:pt x="4500" y="2923"/>
                    </a:cubicBezTo>
                    <a:cubicBezTo>
                      <a:pt x="4500" y="2923"/>
                      <a:pt x="4501" y="2923"/>
                      <a:pt x="4502" y="2923"/>
                    </a:cubicBezTo>
                    <a:cubicBezTo>
                      <a:pt x="4511" y="2923"/>
                      <a:pt x="4518" y="2918"/>
                      <a:pt x="4522" y="2910"/>
                    </a:cubicBezTo>
                    <a:cubicBezTo>
                      <a:pt x="4528" y="2900"/>
                      <a:pt x="4522" y="2885"/>
                      <a:pt x="4511" y="2880"/>
                    </a:cubicBezTo>
                    <a:cubicBezTo>
                      <a:pt x="2894" y="2146"/>
                      <a:pt x="1515" y="1260"/>
                      <a:pt x="39" y="6"/>
                    </a:cubicBezTo>
                    <a:cubicBezTo>
                      <a:pt x="35" y="2"/>
                      <a:pt x="31" y="1"/>
                      <a:pt x="2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9"/>
              <p:cNvSpPr/>
              <p:nvPr/>
            </p:nvSpPr>
            <p:spPr>
              <a:xfrm>
                <a:off x="7286973" y="4385907"/>
                <a:ext cx="286311" cy="286353"/>
              </a:xfrm>
              <a:custGeom>
                <a:avLst/>
                <a:gdLst/>
                <a:ahLst/>
                <a:cxnLst/>
                <a:rect l="l" t="t" r="r" b="b"/>
                <a:pathLst>
                  <a:path w="6715" h="6716" extrusionOk="0">
                    <a:moveTo>
                      <a:pt x="586" y="0"/>
                    </a:moveTo>
                    <a:cubicBezTo>
                      <a:pt x="583" y="13"/>
                      <a:pt x="580" y="26"/>
                      <a:pt x="577" y="38"/>
                    </a:cubicBezTo>
                    <a:cubicBezTo>
                      <a:pt x="251" y="1384"/>
                      <a:pt x="60" y="2462"/>
                      <a:pt x="25" y="3696"/>
                    </a:cubicBezTo>
                    <a:cubicBezTo>
                      <a:pt x="0" y="4580"/>
                      <a:pt x="120" y="5342"/>
                      <a:pt x="577" y="5925"/>
                    </a:cubicBezTo>
                    <a:cubicBezTo>
                      <a:pt x="937" y="6387"/>
                      <a:pt x="1512" y="6716"/>
                      <a:pt x="2085" y="6716"/>
                    </a:cubicBezTo>
                    <a:cubicBezTo>
                      <a:pt x="2235" y="6716"/>
                      <a:pt x="2385" y="6693"/>
                      <a:pt x="2531" y="6644"/>
                    </a:cubicBezTo>
                    <a:cubicBezTo>
                      <a:pt x="2988" y="6493"/>
                      <a:pt x="3343" y="6108"/>
                      <a:pt x="3539" y="5668"/>
                    </a:cubicBezTo>
                    <a:cubicBezTo>
                      <a:pt x="3733" y="5228"/>
                      <a:pt x="3742" y="4683"/>
                      <a:pt x="3728" y="4202"/>
                    </a:cubicBezTo>
                    <a:lnTo>
                      <a:pt x="3728" y="4202"/>
                    </a:lnTo>
                    <a:cubicBezTo>
                      <a:pt x="4024" y="4325"/>
                      <a:pt x="4347" y="4390"/>
                      <a:pt x="4668" y="4390"/>
                    </a:cubicBezTo>
                    <a:cubicBezTo>
                      <a:pt x="5042" y="4390"/>
                      <a:pt x="5413" y="4301"/>
                      <a:pt x="5734" y="4112"/>
                    </a:cubicBezTo>
                    <a:cubicBezTo>
                      <a:pt x="6332" y="3758"/>
                      <a:pt x="6715" y="3035"/>
                      <a:pt x="6587" y="2352"/>
                    </a:cubicBezTo>
                    <a:cubicBezTo>
                      <a:pt x="6489" y="1827"/>
                      <a:pt x="6115" y="1385"/>
                      <a:pt x="5667" y="1095"/>
                    </a:cubicBezTo>
                    <a:cubicBezTo>
                      <a:pt x="5218" y="806"/>
                      <a:pt x="4698" y="650"/>
                      <a:pt x="4179" y="521"/>
                    </a:cubicBezTo>
                    <a:cubicBezTo>
                      <a:pt x="3047" y="239"/>
                      <a:pt x="1887" y="66"/>
                      <a:pt x="721" y="7"/>
                    </a:cubicBezTo>
                    <a:cubicBezTo>
                      <a:pt x="677" y="4"/>
                      <a:pt x="632" y="3"/>
                      <a:pt x="58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9"/>
              <p:cNvSpPr/>
              <p:nvPr/>
            </p:nvSpPr>
            <p:spPr>
              <a:xfrm>
                <a:off x="7308548" y="4384585"/>
                <a:ext cx="119897" cy="125056"/>
              </a:xfrm>
              <a:custGeom>
                <a:avLst/>
                <a:gdLst/>
                <a:ahLst/>
                <a:cxnLst/>
                <a:rect l="l" t="t" r="r" b="b"/>
                <a:pathLst>
                  <a:path w="2812" h="2933" extrusionOk="0">
                    <a:moveTo>
                      <a:pt x="76" y="52"/>
                    </a:moveTo>
                    <a:cubicBezTo>
                      <a:pt x="254" y="101"/>
                      <a:pt x="434" y="124"/>
                      <a:pt x="609" y="148"/>
                    </a:cubicBezTo>
                    <a:cubicBezTo>
                      <a:pt x="822" y="177"/>
                      <a:pt x="1043" y="206"/>
                      <a:pt x="1255" y="280"/>
                    </a:cubicBezTo>
                    <a:cubicBezTo>
                      <a:pt x="1691" y="431"/>
                      <a:pt x="2182" y="636"/>
                      <a:pt x="2512" y="1010"/>
                    </a:cubicBezTo>
                    <a:cubicBezTo>
                      <a:pt x="2644" y="1159"/>
                      <a:pt x="2720" y="1307"/>
                      <a:pt x="2740" y="1451"/>
                    </a:cubicBezTo>
                    <a:cubicBezTo>
                      <a:pt x="2764" y="1627"/>
                      <a:pt x="2694" y="1801"/>
                      <a:pt x="2566" y="1883"/>
                    </a:cubicBezTo>
                    <a:cubicBezTo>
                      <a:pt x="2501" y="1925"/>
                      <a:pt x="2421" y="1946"/>
                      <a:pt x="2328" y="1946"/>
                    </a:cubicBezTo>
                    <a:cubicBezTo>
                      <a:pt x="2260" y="1946"/>
                      <a:pt x="2185" y="1935"/>
                      <a:pt x="2103" y="1912"/>
                    </a:cubicBezTo>
                    <a:cubicBezTo>
                      <a:pt x="1839" y="1841"/>
                      <a:pt x="1671" y="1770"/>
                      <a:pt x="1481" y="1578"/>
                    </a:cubicBezTo>
                    <a:cubicBezTo>
                      <a:pt x="1477" y="1574"/>
                      <a:pt x="1471" y="1572"/>
                      <a:pt x="1466" y="1572"/>
                    </a:cubicBezTo>
                    <a:cubicBezTo>
                      <a:pt x="1462" y="1572"/>
                      <a:pt x="1457" y="1573"/>
                      <a:pt x="1453" y="1575"/>
                    </a:cubicBezTo>
                    <a:cubicBezTo>
                      <a:pt x="1445" y="1581"/>
                      <a:pt x="1441" y="1591"/>
                      <a:pt x="1445" y="1601"/>
                    </a:cubicBezTo>
                    <a:cubicBezTo>
                      <a:pt x="1512" y="1801"/>
                      <a:pt x="1520" y="1995"/>
                      <a:pt x="1529" y="2200"/>
                    </a:cubicBezTo>
                    <a:cubicBezTo>
                      <a:pt x="1531" y="2240"/>
                      <a:pt x="1533" y="2281"/>
                      <a:pt x="1535" y="2323"/>
                    </a:cubicBezTo>
                    <a:cubicBezTo>
                      <a:pt x="1543" y="2479"/>
                      <a:pt x="1529" y="2755"/>
                      <a:pt x="1339" y="2854"/>
                    </a:cubicBezTo>
                    <a:cubicBezTo>
                      <a:pt x="1293" y="2878"/>
                      <a:pt x="1246" y="2887"/>
                      <a:pt x="1199" y="2887"/>
                    </a:cubicBezTo>
                    <a:cubicBezTo>
                      <a:pt x="1032" y="2887"/>
                      <a:pt x="869" y="2763"/>
                      <a:pt x="814" y="2717"/>
                    </a:cubicBezTo>
                    <a:cubicBezTo>
                      <a:pt x="280" y="2265"/>
                      <a:pt x="116" y="1521"/>
                      <a:pt x="71" y="977"/>
                    </a:cubicBezTo>
                    <a:cubicBezTo>
                      <a:pt x="46" y="670"/>
                      <a:pt x="47" y="359"/>
                      <a:pt x="76" y="52"/>
                    </a:cubicBezTo>
                    <a:close/>
                    <a:moveTo>
                      <a:pt x="57" y="1"/>
                    </a:moveTo>
                    <a:cubicBezTo>
                      <a:pt x="52" y="1"/>
                      <a:pt x="47" y="2"/>
                      <a:pt x="43" y="4"/>
                    </a:cubicBezTo>
                    <a:cubicBezTo>
                      <a:pt x="37" y="9"/>
                      <a:pt x="34" y="14"/>
                      <a:pt x="33" y="21"/>
                    </a:cubicBezTo>
                    <a:cubicBezTo>
                      <a:pt x="3" y="339"/>
                      <a:pt x="0" y="662"/>
                      <a:pt x="26" y="981"/>
                    </a:cubicBezTo>
                    <a:cubicBezTo>
                      <a:pt x="72" y="1533"/>
                      <a:pt x="240" y="2290"/>
                      <a:pt x="785" y="2751"/>
                    </a:cubicBezTo>
                    <a:cubicBezTo>
                      <a:pt x="840" y="2798"/>
                      <a:pt x="997" y="2918"/>
                      <a:pt x="1169" y="2931"/>
                    </a:cubicBezTo>
                    <a:cubicBezTo>
                      <a:pt x="1180" y="2932"/>
                      <a:pt x="1191" y="2932"/>
                      <a:pt x="1201" y="2932"/>
                    </a:cubicBezTo>
                    <a:cubicBezTo>
                      <a:pt x="1254" y="2932"/>
                      <a:pt x="1307" y="2921"/>
                      <a:pt x="1359" y="2894"/>
                    </a:cubicBezTo>
                    <a:cubicBezTo>
                      <a:pt x="1561" y="2789"/>
                      <a:pt x="1591" y="2524"/>
                      <a:pt x="1580" y="2321"/>
                    </a:cubicBezTo>
                    <a:cubicBezTo>
                      <a:pt x="1578" y="2279"/>
                      <a:pt x="1575" y="2238"/>
                      <a:pt x="1574" y="2198"/>
                    </a:cubicBezTo>
                    <a:cubicBezTo>
                      <a:pt x="1567" y="2017"/>
                      <a:pt x="1559" y="1845"/>
                      <a:pt x="1512" y="1669"/>
                    </a:cubicBezTo>
                    <a:lnTo>
                      <a:pt x="1512" y="1669"/>
                    </a:lnTo>
                    <a:cubicBezTo>
                      <a:pt x="1685" y="1824"/>
                      <a:pt x="1854" y="1892"/>
                      <a:pt x="2091" y="1956"/>
                    </a:cubicBezTo>
                    <a:cubicBezTo>
                      <a:pt x="2177" y="1979"/>
                      <a:pt x="2256" y="1991"/>
                      <a:pt x="2328" y="1991"/>
                    </a:cubicBezTo>
                    <a:cubicBezTo>
                      <a:pt x="2431" y="1991"/>
                      <a:pt x="2518" y="1967"/>
                      <a:pt x="2591" y="1921"/>
                    </a:cubicBezTo>
                    <a:cubicBezTo>
                      <a:pt x="2733" y="1829"/>
                      <a:pt x="2811" y="1638"/>
                      <a:pt x="2784" y="1444"/>
                    </a:cubicBezTo>
                    <a:cubicBezTo>
                      <a:pt x="2764" y="1292"/>
                      <a:pt x="2684" y="1135"/>
                      <a:pt x="2545" y="979"/>
                    </a:cubicBezTo>
                    <a:cubicBezTo>
                      <a:pt x="2209" y="598"/>
                      <a:pt x="1712" y="390"/>
                      <a:pt x="1270" y="238"/>
                    </a:cubicBezTo>
                    <a:cubicBezTo>
                      <a:pt x="1053" y="162"/>
                      <a:pt x="831" y="133"/>
                      <a:pt x="615" y="104"/>
                    </a:cubicBezTo>
                    <a:cubicBezTo>
                      <a:pt x="434" y="79"/>
                      <a:pt x="246" y="54"/>
                      <a:pt x="62" y="1"/>
                    </a:cubicBezTo>
                    <a:cubicBezTo>
                      <a:pt x="60" y="1"/>
                      <a:pt x="59" y="1"/>
                      <a:pt x="5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9"/>
              <p:cNvSpPr/>
              <p:nvPr/>
            </p:nvSpPr>
            <p:spPr>
              <a:xfrm>
                <a:off x="7310509" y="4385224"/>
                <a:ext cx="138529" cy="183427"/>
              </a:xfrm>
              <a:custGeom>
                <a:avLst/>
                <a:gdLst/>
                <a:ahLst/>
                <a:cxnLst/>
                <a:rect l="l" t="t" r="r" b="b"/>
                <a:pathLst>
                  <a:path w="3249" h="4302" extrusionOk="0">
                    <a:moveTo>
                      <a:pt x="26" y="0"/>
                    </a:moveTo>
                    <a:cubicBezTo>
                      <a:pt x="21" y="0"/>
                      <a:pt x="15" y="3"/>
                      <a:pt x="11" y="8"/>
                    </a:cubicBezTo>
                    <a:cubicBezTo>
                      <a:pt x="1" y="16"/>
                      <a:pt x="1" y="30"/>
                      <a:pt x="11" y="39"/>
                    </a:cubicBezTo>
                    <a:cubicBezTo>
                      <a:pt x="1271" y="1290"/>
                      <a:pt x="2255" y="2601"/>
                      <a:pt x="3202" y="4290"/>
                    </a:cubicBezTo>
                    <a:cubicBezTo>
                      <a:pt x="3206" y="4296"/>
                      <a:pt x="3213" y="4301"/>
                      <a:pt x="3220" y="4301"/>
                    </a:cubicBezTo>
                    <a:lnTo>
                      <a:pt x="3220" y="4302"/>
                    </a:lnTo>
                    <a:cubicBezTo>
                      <a:pt x="3225" y="4302"/>
                      <a:pt x="3229" y="4301"/>
                      <a:pt x="3233" y="4298"/>
                    </a:cubicBezTo>
                    <a:cubicBezTo>
                      <a:pt x="3244" y="4292"/>
                      <a:pt x="3248" y="4278"/>
                      <a:pt x="3242" y="4268"/>
                    </a:cubicBezTo>
                    <a:cubicBezTo>
                      <a:pt x="2293" y="2575"/>
                      <a:pt x="1306" y="1262"/>
                      <a:pt x="42" y="8"/>
                    </a:cubicBezTo>
                    <a:cubicBezTo>
                      <a:pt x="38" y="3"/>
                      <a:pt x="32" y="0"/>
                      <a:pt x="2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7129741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6E84A0-DD8F-4AB8-319E-436FC8E01019}"/>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9FD3BCB-1AA3-AF67-7DBA-C4AF47E71970}"/>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0701A80-DB4E-F0E2-A88C-CE82DFD751E1}"/>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5" name="Footer Placeholder 4">
            <a:extLst>
              <a:ext uri="{FF2B5EF4-FFF2-40B4-BE49-F238E27FC236}">
                <a16:creationId xmlns:a16="http://schemas.microsoft.com/office/drawing/2014/main" id="{EB3315C3-7609-5C6C-18CA-3B457EBF27F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7262C7C-2322-7031-1A3F-9C4E8ACC404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169039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384C2E-0099-3C45-5463-C5D87797E2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4ADF690-6BCA-311C-E7A6-B535D494AAA5}"/>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ADBD20-65AE-3B0F-354D-76382A01B21E}"/>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5" name="Footer Placeholder 4">
            <a:extLst>
              <a:ext uri="{FF2B5EF4-FFF2-40B4-BE49-F238E27FC236}">
                <a16:creationId xmlns:a16="http://schemas.microsoft.com/office/drawing/2014/main" id="{457A40BF-3615-C8AD-D5EA-946BDEEB9AE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00EF0D9-C496-2077-C818-C45C0EDE652C}"/>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8554620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5E7F4-A80F-9B3E-B7CE-2F6FB72318C2}"/>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32AA0-5D4B-15F6-92AB-FA26B49D752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027C6D-816F-E017-0A5D-326494EBA28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5" name="Footer Placeholder 4">
            <a:extLst>
              <a:ext uri="{FF2B5EF4-FFF2-40B4-BE49-F238E27FC236}">
                <a16:creationId xmlns:a16="http://schemas.microsoft.com/office/drawing/2014/main" id="{5D4FDC71-890C-0451-DBC9-722818971E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88DF984-049B-9A1B-C550-374C07C97EB7}"/>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0387192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57"/>
        <p:cNvGrpSpPr/>
        <p:nvPr/>
      </p:nvGrpSpPr>
      <p:grpSpPr>
        <a:xfrm>
          <a:off x="0" y="0"/>
          <a:ext cx="0" cy="0"/>
          <a:chOff x="0" y="0"/>
          <a:chExt cx="0" cy="0"/>
        </a:xfrm>
      </p:grpSpPr>
      <p:pic>
        <p:nvPicPr>
          <p:cNvPr id="458" name="Google Shape;458;p9"/>
          <p:cNvPicPr preferRelativeResize="0"/>
          <p:nvPr/>
        </p:nvPicPr>
        <p:blipFill>
          <a:blip r:embed="rId2">
            <a:alphaModFix/>
          </a:blip>
          <a:stretch>
            <a:fillRect/>
          </a:stretch>
        </p:blipFill>
        <p:spPr>
          <a:xfrm>
            <a:off x="9797851" y="-880233"/>
            <a:ext cx="6858007" cy="6858007"/>
          </a:xfrm>
          <a:prstGeom prst="rect">
            <a:avLst/>
          </a:prstGeom>
          <a:noFill/>
          <a:ln>
            <a:noFill/>
          </a:ln>
        </p:spPr>
      </p:pic>
      <p:sp>
        <p:nvSpPr>
          <p:cNvPr id="459" name="Google Shape;459;p9"/>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
        <p:nvSpPr>
          <p:cNvPr id="460" name="Google Shape;460;p9"/>
          <p:cNvSpPr txBox="1">
            <a:spLocks noGrp="1"/>
          </p:cNvSpPr>
          <p:nvPr>
            <p:ph type="subTitle" idx="1"/>
          </p:nvPr>
        </p:nvSpPr>
        <p:spPr>
          <a:xfrm>
            <a:off x="1336367" y="2461633"/>
            <a:ext cx="4364000" cy="5940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461" name="Google Shape;461;p9"/>
          <p:cNvSpPr txBox="1">
            <a:spLocks noGrp="1"/>
          </p:cNvSpPr>
          <p:nvPr>
            <p:ph type="body" idx="2"/>
          </p:nvPr>
        </p:nvSpPr>
        <p:spPr>
          <a:xfrm>
            <a:off x="1336367" y="3123667"/>
            <a:ext cx="3662800" cy="3385600"/>
          </a:xfrm>
          <a:prstGeom prst="rect">
            <a:avLst/>
          </a:prstGeom>
        </p:spPr>
        <p:txBody>
          <a:bodyPr spcFirstLastPara="1" wrap="square" lIns="91425" tIns="91425" rIns="91425" bIns="91425" anchor="t" anchorCtr="0">
            <a:noAutofit/>
          </a:bodyPr>
          <a:lstStyle>
            <a:lvl1pPr marL="609585" lvl="0" indent="-423323" rtl="0">
              <a:spcBef>
                <a:spcPts val="0"/>
              </a:spcBef>
              <a:spcAft>
                <a:spcPts val="0"/>
              </a:spcAft>
              <a:buSzPts val="1400"/>
              <a:buChar char="●"/>
              <a:defRPr sz="1867"/>
            </a:lvl1pPr>
            <a:lvl2pPr marL="1219170" lvl="1" indent="-423323" rtl="0">
              <a:spcBef>
                <a:spcPts val="2133"/>
              </a:spcBef>
              <a:spcAft>
                <a:spcPts val="0"/>
              </a:spcAft>
              <a:buSzPts val="1400"/>
              <a:buChar char="○"/>
              <a:defRPr/>
            </a:lvl2pPr>
            <a:lvl3pPr marL="1828754" lvl="2" indent="-423323" rtl="0">
              <a:spcBef>
                <a:spcPts val="2133"/>
              </a:spcBef>
              <a:spcAft>
                <a:spcPts val="0"/>
              </a:spcAft>
              <a:buSzPts val="1400"/>
              <a:buChar char="■"/>
              <a:defRPr/>
            </a:lvl3pPr>
            <a:lvl4pPr marL="2438339" lvl="3" indent="-423323" rtl="0">
              <a:spcBef>
                <a:spcPts val="2133"/>
              </a:spcBef>
              <a:spcAft>
                <a:spcPts val="0"/>
              </a:spcAft>
              <a:buSzPts val="1400"/>
              <a:buChar char="●"/>
              <a:defRPr/>
            </a:lvl4pPr>
            <a:lvl5pPr marL="3047924" lvl="4" indent="-423323" rtl="0">
              <a:spcBef>
                <a:spcPts val="2133"/>
              </a:spcBef>
              <a:spcAft>
                <a:spcPts val="0"/>
              </a:spcAft>
              <a:buSzPts val="1400"/>
              <a:buChar char="○"/>
              <a:defRPr/>
            </a:lvl5pPr>
            <a:lvl6pPr marL="3657509" lvl="5" indent="-423323" rtl="0">
              <a:spcBef>
                <a:spcPts val="2133"/>
              </a:spcBef>
              <a:spcAft>
                <a:spcPts val="0"/>
              </a:spcAft>
              <a:buSzPts val="1400"/>
              <a:buChar char="■"/>
              <a:defRPr/>
            </a:lvl6pPr>
            <a:lvl7pPr marL="4267093" lvl="6" indent="-423323" rtl="0">
              <a:spcBef>
                <a:spcPts val="2133"/>
              </a:spcBef>
              <a:spcAft>
                <a:spcPts val="0"/>
              </a:spcAft>
              <a:buSzPts val="1400"/>
              <a:buChar char="●"/>
              <a:defRPr/>
            </a:lvl7pPr>
            <a:lvl8pPr marL="4876678" lvl="7" indent="-423323" rtl="0">
              <a:spcBef>
                <a:spcPts val="2133"/>
              </a:spcBef>
              <a:spcAft>
                <a:spcPts val="0"/>
              </a:spcAft>
              <a:buSzPts val="1400"/>
              <a:buChar char="○"/>
              <a:defRPr/>
            </a:lvl8pPr>
            <a:lvl9pPr marL="5486263" lvl="8" indent="-423323" rtl="0">
              <a:spcBef>
                <a:spcPts val="2133"/>
              </a:spcBef>
              <a:spcAft>
                <a:spcPts val="2133"/>
              </a:spcAft>
              <a:buSzPts val="1400"/>
              <a:buChar char="■"/>
              <a:defRPr/>
            </a:lvl9pPr>
          </a:lstStyle>
          <a:p>
            <a:endParaRPr/>
          </a:p>
        </p:txBody>
      </p:sp>
      <p:sp>
        <p:nvSpPr>
          <p:cNvPr id="462" name="Google Shape;462;p9"/>
          <p:cNvSpPr txBox="1">
            <a:spLocks noGrp="1"/>
          </p:cNvSpPr>
          <p:nvPr>
            <p:ph type="title"/>
          </p:nvPr>
        </p:nvSpPr>
        <p:spPr>
          <a:xfrm>
            <a:off x="940400" y="767793"/>
            <a:ext cx="103112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463" name="Google Shape;463;p9"/>
          <p:cNvGrpSpPr/>
          <p:nvPr/>
        </p:nvGrpSpPr>
        <p:grpSpPr>
          <a:xfrm rot="10800000">
            <a:off x="8304945" y="5037612"/>
            <a:ext cx="4469419" cy="3708728"/>
            <a:chOff x="-590875" y="347215"/>
            <a:chExt cx="2752557" cy="2284075"/>
          </a:xfrm>
        </p:grpSpPr>
        <p:sp>
          <p:nvSpPr>
            <p:cNvPr id="464" name="Google Shape;464;p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5" name="Google Shape;465;p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66" name="Google Shape;466;p9"/>
            <p:cNvGrpSpPr/>
            <p:nvPr/>
          </p:nvGrpSpPr>
          <p:grpSpPr>
            <a:xfrm>
              <a:off x="-590875" y="347215"/>
              <a:ext cx="2752557" cy="2284075"/>
              <a:chOff x="-590875" y="347215"/>
              <a:chExt cx="2752557" cy="2284075"/>
            </a:xfrm>
          </p:grpSpPr>
          <p:sp>
            <p:nvSpPr>
              <p:cNvPr id="467" name="Google Shape;467;p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8" name="Google Shape;468;p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9" name="Google Shape;469;p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0" name="Google Shape;470;p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1" name="Google Shape;471;p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2" name="Google Shape;472;p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3" name="Google Shape;473;p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4" name="Google Shape;474;p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5" name="Google Shape;475;p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476" name="Google Shape;476;p9"/>
          <p:cNvPicPr preferRelativeResize="0"/>
          <p:nvPr/>
        </p:nvPicPr>
        <p:blipFill>
          <a:blip r:embed="rId2">
            <a:alphaModFix/>
          </a:blip>
          <a:stretch>
            <a:fillRect/>
          </a:stretch>
        </p:blipFill>
        <p:spPr>
          <a:xfrm>
            <a:off x="-3086382" y="-5004600"/>
            <a:ext cx="6858007" cy="6858007"/>
          </a:xfrm>
          <a:prstGeom prst="rect">
            <a:avLst/>
          </a:prstGeom>
          <a:noFill/>
          <a:ln>
            <a:noFill/>
          </a:ln>
        </p:spPr>
      </p:pic>
    </p:spTree>
    <p:extLst>
      <p:ext uri="{BB962C8B-B14F-4D97-AF65-F5344CB8AC3E}">
        <p14:creationId xmlns:p14="http://schemas.microsoft.com/office/powerpoint/2010/main" val="3459891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F97DAA-AE92-0101-8222-DE54736548F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9781EE8-5BB8-D086-D425-CD1B4C7B5916}"/>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CADEFF4-DBC7-D428-637C-0A3B4A9AAB06}"/>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1C553F-E2A1-C2DF-7759-4959BB2404FD}"/>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6" name="Footer Placeholder 5">
            <a:extLst>
              <a:ext uri="{FF2B5EF4-FFF2-40B4-BE49-F238E27FC236}">
                <a16:creationId xmlns:a16="http://schemas.microsoft.com/office/drawing/2014/main" id="{4F851767-FB5A-5EF8-5033-0B56BABB42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4F018BF-8510-C7D3-1285-E97C92E4AD16}"/>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9485839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AFA9C8-F6CD-1657-0614-04122E792EB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5785B3C-AAB5-7906-509B-81FE707D1C4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3C7B9AD-8C3E-49B0-0221-429ACAF0D535}"/>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306EAD-A9E3-9ECA-9FE6-795DB0FC9A36}"/>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952505-EB04-8184-D394-F220C47A3C6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EC4574-E0AD-20AB-1E9C-8826873928F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8" name="Footer Placeholder 7">
            <a:extLst>
              <a:ext uri="{FF2B5EF4-FFF2-40B4-BE49-F238E27FC236}">
                <a16:creationId xmlns:a16="http://schemas.microsoft.com/office/drawing/2014/main" id="{DD050A28-A5FF-2A28-80AB-6E250EB2118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EF2DB04-1B30-15F4-FCBA-AD33FEEA56A2}"/>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7910053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366E5-1705-B0A9-07CD-3DBE17DC5CA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94AC313C-5CF1-8681-D6D6-B01216EE42CF}"/>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4" name="Footer Placeholder 3">
            <a:extLst>
              <a:ext uri="{FF2B5EF4-FFF2-40B4-BE49-F238E27FC236}">
                <a16:creationId xmlns:a16="http://schemas.microsoft.com/office/drawing/2014/main" id="{B8663F38-8ABF-82E4-702B-A2D9E0379B5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C1002FF-482A-2703-DBB4-077D6501281B}"/>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16111375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9A197-F439-95D4-C41F-E4255E4E6790}"/>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3" name="Footer Placeholder 2">
            <a:extLst>
              <a:ext uri="{FF2B5EF4-FFF2-40B4-BE49-F238E27FC236}">
                <a16:creationId xmlns:a16="http://schemas.microsoft.com/office/drawing/2014/main" id="{6696E43D-2966-08C3-DE7A-725779F7B5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0E951DB-0207-E5AB-1801-AFCAB0C54004}"/>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9960708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3E382-3426-EAAF-9E36-7FCD802F985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6A130AA-5290-471E-E153-24438294036D}"/>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9F3CFC-7A0B-9699-5FC9-737D90AB63A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A9168-0736-AB3D-1059-0FB62BD2854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6" name="Footer Placeholder 5">
            <a:extLst>
              <a:ext uri="{FF2B5EF4-FFF2-40B4-BE49-F238E27FC236}">
                <a16:creationId xmlns:a16="http://schemas.microsoft.com/office/drawing/2014/main" id="{BBB20E00-A615-768D-65AC-46A5A24DB2A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FF87123A-91CF-8181-E12D-C76AFC8D45C5}"/>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8868263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282A0-C5D9-F4A0-F8D7-0765AA532FF2}"/>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B620EB2-B6F5-DD4C-6F29-710469D96342}"/>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B6B93-E1F6-96AD-91F4-2965A8CA7AD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46C65A-1EA9-DC09-7B4B-E9FC9FF15679}"/>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6" name="Footer Placeholder 5">
            <a:extLst>
              <a:ext uri="{FF2B5EF4-FFF2-40B4-BE49-F238E27FC236}">
                <a16:creationId xmlns:a16="http://schemas.microsoft.com/office/drawing/2014/main" id="{830E85D9-7FF3-0536-48B6-98BB740B34B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5686E0E-97A1-DA39-FE16-12DC7A73BADA}"/>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710575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7B182F-7724-567E-B861-6B645DE918C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D0E1C2C-ADF0-916D-B73F-ABE621932236}"/>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15AA8B-3D1C-17F5-B6BE-5F2C72A942AA}"/>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5" name="Footer Placeholder 4">
            <a:extLst>
              <a:ext uri="{FF2B5EF4-FFF2-40B4-BE49-F238E27FC236}">
                <a16:creationId xmlns:a16="http://schemas.microsoft.com/office/drawing/2014/main" id="{AD37B9C4-DE2C-04CB-84A6-955308EAFE6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4A656DF-AE4F-5351-10D3-517416A3FF59}"/>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265953483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149F75B-814B-882C-45B9-D2B32786ACEF}"/>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DBF5C6-EC04-3C3C-633E-52D6739CC9E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D573DF-2015-85CD-4478-D42772941273}"/>
              </a:ext>
            </a:extLst>
          </p:cNvPr>
          <p:cNvSpPr>
            <a:spLocks noGrp="1"/>
          </p:cNvSpPr>
          <p:nvPr>
            <p:ph type="dt" sz="half" idx="10"/>
          </p:nvPr>
        </p:nvSpPr>
        <p:spPr>
          <a:xfrm>
            <a:off x="838200" y="6356350"/>
            <a:ext cx="2743200" cy="365125"/>
          </a:xfrm>
          <a:prstGeom prst="rect">
            <a:avLst/>
          </a:prstGeom>
        </p:spPr>
        <p:txBody>
          <a:bodyPr/>
          <a:lstStyle/>
          <a:p>
            <a:fld id="{A7785B3E-8AAE-47DB-A744-2A531A51ACC8}" type="datetimeFigureOut">
              <a:rPr lang="en-US" smtClean="0"/>
              <a:t>9/18/2024</a:t>
            </a:fld>
            <a:endParaRPr lang="en-US"/>
          </a:p>
        </p:txBody>
      </p:sp>
      <p:sp>
        <p:nvSpPr>
          <p:cNvPr id="5" name="Footer Placeholder 4">
            <a:extLst>
              <a:ext uri="{FF2B5EF4-FFF2-40B4-BE49-F238E27FC236}">
                <a16:creationId xmlns:a16="http://schemas.microsoft.com/office/drawing/2014/main" id="{FFA59F74-0C10-400E-5630-B7F6D3F7AA0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CCC4635-A8F2-D6AA-B228-7357C0505438}"/>
              </a:ext>
            </a:extLst>
          </p:cNvPr>
          <p:cNvSpPr>
            <a:spLocks noGrp="1"/>
          </p:cNvSpPr>
          <p:nvPr>
            <p:ph type="sldNum" sz="quarter" idx="12"/>
          </p:nvPr>
        </p:nvSpPr>
        <p:spPr>
          <a:xfrm>
            <a:off x="8610600" y="6356350"/>
            <a:ext cx="2743200" cy="365125"/>
          </a:xfrm>
          <a:prstGeom prst="rect">
            <a:avLst/>
          </a:prstGeom>
        </p:spPr>
        <p:txBody>
          <a:bodyPr/>
          <a:lstStyle/>
          <a:p>
            <a:fld id="{E78C583D-B587-4BBE-8770-8B94995ACFDD}" type="slidenum">
              <a:rPr lang="en-US" smtClean="0"/>
              <a:t>‹#›</a:t>
            </a:fld>
            <a:endParaRPr lang="en-US"/>
          </a:p>
        </p:txBody>
      </p:sp>
    </p:spTree>
    <p:extLst>
      <p:ext uri="{BB962C8B-B14F-4D97-AF65-F5344CB8AC3E}">
        <p14:creationId xmlns:p14="http://schemas.microsoft.com/office/powerpoint/2010/main" val="4185757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rgbClr val="FFE5BF"/>
        </a:solidFill>
        <a:effectLst/>
      </p:bgPr>
    </p:bg>
    <p:spTree>
      <p:nvGrpSpPr>
        <p:cNvPr id="1" name="Shape 480"/>
        <p:cNvGrpSpPr/>
        <p:nvPr/>
      </p:nvGrpSpPr>
      <p:grpSpPr>
        <a:xfrm>
          <a:off x="0" y="0"/>
          <a:ext cx="0" cy="0"/>
          <a:chOff x="0" y="0"/>
          <a:chExt cx="0" cy="0"/>
        </a:xfrm>
      </p:grpSpPr>
      <p:sp>
        <p:nvSpPr>
          <p:cNvPr id="481" name="Google Shape;481;p11"/>
          <p:cNvSpPr txBox="1">
            <a:spLocks noGrp="1"/>
          </p:cNvSpPr>
          <p:nvPr>
            <p:ph type="title" hasCustomPrompt="1"/>
          </p:nvPr>
        </p:nvSpPr>
        <p:spPr>
          <a:xfrm>
            <a:off x="415600" y="2084433"/>
            <a:ext cx="11360800" cy="2618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6000"/>
            </a:lvl1pPr>
            <a:lvl2pPr lvl="1" algn="ctr">
              <a:spcBef>
                <a:spcPts val="0"/>
              </a:spcBef>
              <a:spcAft>
                <a:spcPts val="0"/>
              </a:spcAft>
              <a:buSzPts val="12000"/>
              <a:buNone/>
              <a:defRPr sz="16000"/>
            </a:lvl2pPr>
            <a:lvl3pPr lvl="2" algn="ctr">
              <a:spcBef>
                <a:spcPts val="0"/>
              </a:spcBef>
              <a:spcAft>
                <a:spcPts val="0"/>
              </a:spcAft>
              <a:buSzPts val="12000"/>
              <a:buNone/>
              <a:defRPr sz="16000"/>
            </a:lvl3pPr>
            <a:lvl4pPr lvl="3" algn="ctr">
              <a:spcBef>
                <a:spcPts val="0"/>
              </a:spcBef>
              <a:spcAft>
                <a:spcPts val="0"/>
              </a:spcAft>
              <a:buSzPts val="12000"/>
              <a:buNone/>
              <a:defRPr sz="16000"/>
            </a:lvl4pPr>
            <a:lvl5pPr lvl="4" algn="ctr">
              <a:spcBef>
                <a:spcPts val="0"/>
              </a:spcBef>
              <a:spcAft>
                <a:spcPts val="0"/>
              </a:spcAft>
              <a:buSzPts val="12000"/>
              <a:buNone/>
              <a:defRPr sz="16000"/>
            </a:lvl5pPr>
            <a:lvl6pPr lvl="5" algn="ctr">
              <a:spcBef>
                <a:spcPts val="0"/>
              </a:spcBef>
              <a:spcAft>
                <a:spcPts val="0"/>
              </a:spcAft>
              <a:buSzPts val="12000"/>
              <a:buNone/>
              <a:defRPr sz="16000"/>
            </a:lvl6pPr>
            <a:lvl7pPr lvl="6" algn="ctr">
              <a:spcBef>
                <a:spcPts val="0"/>
              </a:spcBef>
              <a:spcAft>
                <a:spcPts val="0"/>
              </a:spcAft>
              <a:buSzPts val="12000"/>
              <a:buNone/>
              <a:defRPr sz="16000"/>
            </a:lvl7pPr>
            <a:lvl8pPr lvl="7" algn="ctr">
              <a:spcBef>
                <a:spcPts val="0"/>
              </a:spcBef>
              <a:spcAft>
                <a:spcPts val="0"/>
              </a:spcAft>
              <a:buSzPts val="12000"/>
              <a:buNone/>
              <a:defRPr sz="16000"/>
            </a:lvl8pPr>
            <a:lvl9pPr lvl="8" algn="ctr">
              <a:spcBef>
                <a:spcPts val="0"/>
              </a:spcBef>
              <a:spcAft>
                <a:spcPts val="0"/>
              </a:spcAft>
              <a:buSzPts val="12000"/>
              <a:buNone/>
              <a:defRPr sz="16000"/>
            </a:lvl9pPr>
          </a:lstStyle>
          <a:p>
            <a:r>
              <a:t>xx%</a:t>
            </a:r>
          </a:p>
        </p:txBody>
      </p:sp>
      <p:sp>
        <p:nvSpPr>
          <p:cNvPr id="482" name="Google Shape;482;p11"/>
          <p:cNvSpPr txBox="1">
            <a:spLocks noGrp="1"/>
          </p:cNvSpPr>
          <p:nvPr>
            <p:ph type="body" idx="1"/>
          </p:nvPr>
        </p:nvSpPr>
        <p:spPr>
          <a:xfrm>
            <a:off x="2686400" y="4507767"/>
            <a:ext cx="6819200" cy="1734400"/>
          </a:xfrm>
          <a:prstGeom prst="rect">
            <a:avLst/>
          </a:prstGeom>
        </p:spPr>
        <p:txBody>
          <a:bodyPr spcFirstLastPara="1" wrap="square" lIns="91425" tIns="91425" rIns="91425" bIns="91425" anchor="t" anchorCtr="0">
            <a:noAutofit/>
          </a:bodyPr>
          <a:lstStyle>
            <a:lvl1pPr marL="609585" lvl="0" indent="-423323" algn="ctr">
              <a:spcBef>
                <a:spcPts val="0"/>
              </a:spcBef>
              <a:spcAft>
                <a:spcPts val="0"/>
              </a:spcAft>
              <a:buSzPts val="1400"/>
              <a:buChar char="●"/>
              <a:defRPr sz="1867"/>
            </a:lvl1pPr>
            <a:lvl2pPr marL="1219170" lvl="1" indent="-423323" algn="ctr">
              <a:spcBef>
                <a:spcPts val="2133"/>
              </a:spcBef>
              <a:spcAft>
                <a:spcPts val="0"/>
              </a:spcAft>
              <a:buSzPts val="1400"/>
              <a:buChar char="○"/>
              <a:defRPr/>
            </a:lvl2pPr>
            <a:lvl3pPr marL="1828754" lvl="2" indent="-423323" algn="ctr">
              <a:spcBef>
                <a:spcPts val="2133"/>
              </a:spcBef>
              <a:spcAft>
                <a:spcPts val="0"/>
              </a:spcAft>
              <a:buSzPts val="1400"/>
              <a:buChar char="■"/>
              <a:defRPr/>
            </a:lvl3pPr>
            <a:lvl4pPr marL="2438339" lvl="3" indent="-423323" algn="ctr">
              <a:spcBef>
                <a:spcPts val="2133"/>
              </a:spcBef>
              <a:spcAft>
                <a:spcPts val="0"/>
              </a:spcAft>
              <a:buSzPts val="1400"/>
              <a:buChar char="●"/>
              <a:defRPr/>
            </a:lvl4pPr>
            <a:lvl5pPr marL="3047924" lvl="4" indent="-423323" algn="ctr">
              <a:spcBef>
                <a:spcPts val="2133"/>
              </a:spcBef>
              <a:spcAft>
                <a:spcPts val="0"/>
              </a:spcAft>
              <a:buSzPts val="1400"/>
              <a:buChar char="○"/>
              <a:defRPr/>
            </a:lvl5pPr>
            <a:lvl6pPr marL="3657509" lvl="5" indent="-423323" algn="ctr">
              <a:spcBef>
                <a:spcPts val="2133"/>
              </a:spcBef>
              <a:spcAft>
                <a:spcPts val="0"/>
              </a:spcAft>
              <a:buSzPts val="1400"/>
              <a:buChar char="■"/>
              <a:defRPr/>
            </a:lvl6pPr>
            <a:lvl7pPr marL="4267093" lvl="6" indent="-423323" algn="ctr">
              <a:spcBef>
                <a:spcPts val="2133"/>
              </a:spcBef>
              <a:spcAft>
                <a:spcPts val="0"/>
              </a:spcAft>
              <a:buSzPts val="1400"/>
              <a:buChar char="●"/>
              <a:defRPr/>
            </a:lvl7pPr>
            <a:lvl8pPr marL="4876678" lvl="7" indent="-423323" algn="ctr">
              <a:spcBef>
                <a:spcPts val="2133"/>
              </a:spcBef>
              <a:spcAft>
                <a:spcPts val="0"/>
              </a:spcAft>
              <a:buSzPts val="1400"/>
              <a:buChar char="○"/>
              <a:defRPr/>
            </a:lvl8pPr>
            <a:lvl9pPr marL="5486263" lvl="8" indent="-423323" algn="ctr">
              <a:spcBef>
                <a:spcPts val="2133"/>
              </a:spcBef>
              <a:spcAft>
                <a:spcPts val="2133"/>
              </a:spcAft>
              <a:buSzPts val="1400"/>
              <a:buChar char="■"/>
              <a:defRPr/>
            </a:lvl9pPr>
          </a:lstStyle>
          <a:p>
            <a:endParaRPr/>
          </a:p>
        </p:txBody>
      </p:sp>
      <p:sp>
        <p:nvSpPr>
          <p:cNvPr id="483" name="Google Shape;483;p11"/>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grpSp>
        <p:nvGrpSpPr>
          <p:cNvPr id="484" name="Google Shape;484;p11"/>
          <p:cNvGrpSpPr/>
          <p:nvPr/>
        </p:nvGrpSpPr>
        <p:grpSpPr>
          <a:xfrm rot="10800000">
            <a:off x="1530467" y="-2392056"/>
            <a:ext cx="9131056" cy="3866896"/>
            <a:chOff x="280870" y="3521399"/>
            <a:chExt cx="6848292" cy="2900172"/>
          </a:xfrm>
        </p:grpSpPr>
        <p:grpSp>
          <p:nvGrpSpPr>
            <p:cNvPr id="485" name="Google Shape;485;p11"/>
            <p:cNvGrpSpPr/>
            <p:nvPr/>
          </p:nvGrpSpPr>
          <p:grpSpPr>
            <a:xfrm rot="-10791582">
              <a:off x="284405" y="3525661"/>
              <a:ext cx="3484747" cy="2891647"/>
              <a:chOff x="-590875" y="347215"/>
              <a:chExt cx="2752557" cy="2284075"/>
            </a:xfrm>
          </p:grpSpPr>
          <p:sp>
            <p:nvSpPr>
              <p:cNvPr id="486" name="Google Shape;486;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7" name="Google Shape;487;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488" name="Google Shape;488;p11"/>
              <p:cNvGrpSpPr/>
              <p:nvPr/>
            </p:nvGrpSpPr>
            <p:grpSpPr>
              <a:xfrm>
                <a:off x="-590875" y="347215"/>
                <a:ext cx="2752557" cy="2284075"/>
                <a:chOff x="-590875" y="347215"/>
                <a:chExt cx="2752557" cy="2284075"/>
              </a:xfrm>
            </p:grpSpPr>
            <p:sp>
              <p:nvSpPr>
                <p:cNvPr id="489" name="Google Shape;489;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6" name="Google Shape;496;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7" name="Google Shape;497;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498" name="Google Shape;498;p11"/>
            <p:cNvGrpSpPr/>
            <p:nvPr/>
          </p:nvGrpSpPr>
          <p:grpSpPr>
            <a:xfrm rot="10791582" flipH="1">
              <a:off x="3640880" y="3525661"/>
              <a:ext cx="3484747" cy="2891647"/>
              <a:chOff x="-590875" y="347215"/>
              <a:chExt cx="2752557" cy="2284075"/>
            </a:xfrm>
          </p:grpSpPr>
          <p:sp>
            <p:nvSpPr>
              <p:cNvPr id="499" name="Google Shape;499;p11"/>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11"/>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01" name="Google Shape;501;p11"/>
              <p:cNvGrpSpPr/>
              <p:nvPr/>
            </p:nvGrpSpPr>
            <p:grpSpPr>
              <a:xfrm>
                <a:off x="-590875" y="347215"/>
                <a:ext cx="2752557" cy="2284075"/>
                <a:chOff x="-590875" y="347215"/>
                <a:chExt cx="2752557" cy="2284075"/>
              </a:xfrm>
            </p:grpSpPr>
            <p:sp>
              <p:nvSpPr>
                <p:cNvPr id="502" name="Google Shape;502;p11"/>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11"/>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11"/>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11"/>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11"/>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11"/>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11"/>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11"/>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11"/>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511" name="Google Shape;511;p11"/>
          <p:cNvPicPr preferRelativeResize="0"/>
          <p:nvPr/>
        </p:nvPicPr>
        <p:blipFill>
          <a:blip r:embed="rId2">
            <a:alphaModFix/>
          </a:blip>
          <a:stretch>
            <a:fillRect/>
          </a:stretch>
        </p:blipFill>
        <p:spPr>
          <a:xfrm>
            <a:off x="-3391716" y="3874100"/>
            <a:ext cx="6858007" cy="6858007"/>
          </a:xfrm>
          <a:prstGeom prst="rect">
            <a:avLst/>
          </a:prstGeom>
          <a:noFill/>
          <a:ln>
            <a:noFill/>
          </a:ln>
        </p:spPr>
      </p:pic>
    </p:spTree>
    <p:extLst>
      <p:ext uri="{BB962C8B-B14F-4D97-AF65-F5344CB8AC3E}">
        <p14:creationId xmlns:p14="http://schemas.microsoft.com/office/powerpoint/2010/main" val="3734645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512"/>
        <p:cNvGrpSpPr/>
        <p:nvPr/>
      </p:nvGrpSpPr>
      <p:grpSpPr>
        <a:xfrm>
          <a:off x="0" y="0"/>
          <a:ext cx="0" cy="0"/>
          <a:chOff x="0" y="0"/>
          <a:chExt cx="0" cy="0"/>
        </a:xfrm>
      </p:grpSpPr>
      <p:sp>
        <p:nvSpPr>
          <p:cNvPr id="513" name="Google Shape;513;p12"/>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id" smtClean="0"/>
              <a:pPr algn="r"/>
              <a:t>‹#›</a:t>
            </a:fld>
            <a:endParaRPr lang="id"/>
          </a:p>
        </p:txBody>
      </p:sp>
    </p:spTree>
    <p:extLst>
      <p:ext uri="{BB962C8B-B14F-4D97-AF65-F5344CB8AC3E}">
        <p14:creationId xmlns:p14="http://schemas.microsoft.com/office/powerpoint/2010/main" val="804618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ext">
  <p:cSld name="title and text">
    <p:spTree>
      <p:nvGrpSpPr>
        <p:cNvPr id="1" name="Shape 514"/>
        <p:cNvGrpSpPr/>
        <p:nvPr/>
      </p:nvGrpSpPr>
      <p:grpSpPr>
        <a:xfrm>
          <a:off x="0" y="0"/>
          <a:ext cx="0" cy="0"/>
          <a:chOff x="0" y="0"/>
          <a:chExt cx="0" cy="0"/>
        </a:xfrm>
      </p:grpSpPr>
      <p:sp>
        <p:nvSpPr>
          <p:cNvPr id="515" name="Google Shape;515;p13"/>
          <p:cNvSpPr txBox="1">
            <a:spLocks noGrp="1"/>
          </p:cNvSpPr>
          <p:nvPr>
            <p:ph type="ctrTitle"/>
          </p:nvPr>
        </p:nvSpPr>
        <p:spPr>
          <a:xfrm>
            <a:off x="3768167" y="2136733"/>
            <a:ext cx="7218400" cy="15800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7200"/>
              <a:buNone/>
              <a:defRPr sz="9600" b="1"/>
            </a:lvl1pPr>
            <a:lvl2pPr lvl="1" algn="ctr" rtl="0">
              <a:spcBef>
                <a:spcPts val="0"/>
              </a:spcBef>
              <a:spcAft>
                <a:spcPts val="0"/>
              </a:spcAft>
              <a:buSzPts val="7200"/>
              <a:buNone/>
              <a:defRPr sz="9600" b="1"/>
            </a:lvl2pPr>
            <a:lvl3pPr lvl="2" algn="ctr" rtl="0">
              <a:spcBef>
                <a:spcPts val="0"/>
              </a:spcBef>
              <a:spcAft>
                <a:spcPts val="0"/>
              </a:spcAft>
              <a:buSzPts val="7200"/>
              <a:buNone/>
              <a:defRPr sz="9600" b="1"/>
            </a:lvl3pPr>
            <a:lvl4pPr lvl="3" algn="ctr" rtl="0">
              <a:spcBef>
                <a:spcPts val="0"/>
              </a:spcBef>
              <a:spcAft>
                <a:spcPts val="0"/>
              </a:spcAft>
              <a:buSzPts val="7200"/>
              <a:buNone/>
              <a:defRPr sz="9600" b="1"/>
            </a:lvl4pPr>
            <a:lvl5pPr lvl="4" algn="ctr" rtl="0">
              <a:spcBef>
                <a:spcPts val="0"/>
              </a:spcBef>
              <a:spcAft>
                <a:spcPts val="0"/>
              </a:spcAft>
              <a:buSzPts val="7200"/>
              <a:buNone/>
              <a:defRPr sz="9600" b="1"/>
            </a:lvl5pPr>
            <a:lvl6pPr lvl="5" algn="ctr" rtl="0">
              <a:spcBef>
                <a:spcPts val="0"/>
              </a:spcBef>
              <a:spcAft>
                <a:spcPts val="0"/>
              </a:spcAft>
              <a:buSzPts val="7200"/>
              <a:buNone/>
              <a:defRPr sz="9600" b="1"/>
            </a:lvl6pPr>
            <a:lvl7pPr lvl="6" algn="ctr" rtl="0">
              <a:spcBef>
                <a:spcPts val="0"/>
              </a:spcBef>
              <a:spcAft>
                <a:spcPts val="0"/>
              </a:spcAft>
              <a:buSzPts val="7200"/>
              <a:buNone/>
              <a:defRPr sz="9600" b="1"/>
            </a:lvl7pPr>
            <a:lvl8pPr lvl="7" algn="ctr" rtl="0">
              <a:spcBef>
                <a:spcPts val="0"/>
              </a:spcBef>
              <a:spcAft>
                <a:spcPts val="0"/>
              </a:spcAft>
              <a:buSzPts val="7200"/>
              <a:buNone/>
              <a:defRPr sz="9600" b="1"/>
            </a:lvl8pPr>
            <a:lvl9pPr lvl="8" algn="ctr" rtl="0">
              <a:spcBef>
                <a:spcPts val="0"/>
              </a:spcBef>
              <a:spcAft>
                <a:spcPts val="0"/>
              </a:spcAft>
              <a:buSzPts val="7200"/>
              <a:buNone/>
              <a:defRPr sz="9600" b="1"/>
            </a:lvl9pPr>
          </a:lstStyle>
          <a:p>
            <a:endParaRPr/>
          </a:p>
        </p:txBody>
      </p:sp>
      <p:sp>
        <p:nvSpPr>
          <p:cNvPr id="516" name="Google Shape;516;p13"/>
          <p:cNvSpPr txBox="1">
            <a:spLocks noGrp="1"/>
          </p:cNvSpPr>
          <p:nvPr>
            <p:ph type="subTitle" idx="1"/>
          </p:nvPr>
        </p:nvSpPr>
        <p:spPr>
          <a:xfrm>
            <a:off x="4839833" y="3562833"/>
            <a:ext cx="5291600" cy="10568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21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517" name="Google Shape;517;p13"/>
          <p:cNvGrpSpPr/>
          <p:nvPr/>
        </p:nvGrpSpPr>
        <p:grpSpPr>
          <a:xfrm>
            <a:off x="-344848" y="2518822"/>
            <a:ext cx="4856611" cy="4030021"/>
            <a:chOff x="-590875" y="347215"/>
            <a:chExt cx="2752557" cy="2284075"/>
          </a:xfrm>
        </p:grpSpPr>
        <p:sp>
          <p:nvSpPr>
            <p:cNvPr id="518" name="Google Shape;518;p13"/>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13"/>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20" name="Google Shape;520;p13"/>
            <p:cNvGrpSpPr/>
            <p:nvPr/>
          </p:nvGrpSpPr>
          <p:grpSpPr>
            <a:xfrm>
              <a:off x="-590875" y="347215"/>
              <a:ext cx="2752557" cy="2284075"/>
              <a:chOff x="-590875" y="347215"/>
              <a:chExt cx="2752557" cy="2284075"/>
            </a:xfrm>
          </p:grpSpPr>
          <p:sp>
            <p:nvSpPr>
              <p:cNvPr id="521" name="Google Shape;521;p13"/>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13"/>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3" name="Google Shape;523;p13"/>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4" name="Google Shape;524;p13"/>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5" name="Google Shape;525;p13"/>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6" name="Google Shape;526;p13"/>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13"/>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13"/>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13"/>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530" name="Google Shape;530;p13"/>
          <p:cNvPicPr preferRelativeResize="0"/>
          <p:nvPr/>
        </p:nvPicPr>
        <p:blipFill>
          <a:blip r:embed="rId2">
            <a:alphaModFix amt="38000"/>
          </a:blip>
          <a:stretch>
            <a:fillRect/>
          </a:stretch>
        </p:blipFill>
        <p:spPr>
          <a:xfrm>
            <a:off x="9408334" y="-3561349"/>
            <a:ext cx="6858007" cy="6858007"/>
          </a:xfrm>
          <a:prstGeom prst="rect">
            <a:avLst/>
          </a:prstGeom>
          <a:noFill/>
          <a:ln>
            <a:noFill/>
          </a:ln>
        </p:spPr>
      </p:pic>
      <p:pic>
        <p:nvPicPr>
          <p:cNvPr id="531" name="Google Shape;531;p13"/>
          <p:cNvPicPr preferRelativeResize="0"/>
          <p:nvPr/>
        </p:nvPicPr>
        <p:blipFill>
          <a:blip r:embed="rId2">
            <a:alphaModFix amt="38000"/>
          </a:blip>
          <a:stretch>
            <a:fillRect/>
          </a:stretch>
        </p:blipFill>
        <p:spPr>
          <a:xfrm>
            <a:off x="-3639900" y="-4102782"/>
            <a:ext cx="6858007" cy="6858007"/>
          </a:xfrm>
          <a:prstGeom prst="rect">
            <a:avLst/>
          </a:prstGeom>
          <a:noFill/>
          <a:ln>
            <a:noFill/>
          </a:ln>
        </p:spPr>
      </p:pic>
    </p:spTree>
    <p:extLst>
      <p:ext uri="{BB962C8B-B14F-4D97-AF65-F5344CB8AC3E}">
        <p14:creationId xmlns:p14="http://schemas.microsoft.com/office/powerpoint/2010/main" val="164371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616"/>
        <p:cNvGrpSpPr/>
        <p:nvPr/>
      </p:nvGrpSpPr>
      <p:grpSpPr>
        <a:xfrm>
          <a:off x="0" y="0"/>
          <a:ext cx="0" cy="0"/>
          <a:chOff x="0" y="0"/>
          <a:chExt cx="0" cy="0"/>
        </a:xfrm>
      </p:grpSpPr>
      <p:pic>
        <p:nvPicPr>
          <p:cNvPr id="617" name="Google Shape;617;p15"/>
          <p:cNvPicPr preferRelativeResize="0"/>
          <p:nvPr/>
        </p:nvPicPr>
        <p:blipFill>
          <a:blip r:embed="rId2">
            <a:alphaModFix/>
          </a:blip>
          <a:stretch>
            <a:fillRect/>
          </a:stretch>
        </p:blipFill>
        <p:spPr>
          <a:xfrm>
            <a:off x="-3211666" y="-4111382"/>
            <a:ext cx="6858007" cy="6858007"/>
          </a:xfrm>
          <a:prstGeom prst="rect">
            <a:avLst/>
          </a:prstGeom>
          <a:noFill/>
          <a:ln>
            <a:noFill/>
          </a:ln>
        </p:spPr>
      </p:pic>
      <p:sp>
        <p:nvSpPr>
          <p:cNvPr id="618" name="Google Shape;618;p15"/>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sp>
        <p:nvSpPr>
          <p:cNvPr id="619" name="Google Shape;619;p15"/>
          <p:cNvSpPr txBox="1">
            <a:spLocks noGrp="1"/>
          </p:cNvSpPr>
          <p:nvPr>
            <p:ph type="title" idx="2"/>
          </p:nvPr>
        </p:nvSpPr>
        <p:spPr>
          <a:xfrm>
            <a:off x="2063367" y="1983033"/>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0" name="Google Shape;620;p15"/>
          <p:cNvSpPr txBox="1">
            <a:spLocks noGrp="1"/>
          </p:cNvSpPr>
          <p:nvPr>
            <p:ph type="subTitle" idx="1"/>
          </p:nvPr>
        </p:nvSpPr>
        <p:spPr>
          <a:xfrm>
            <a:off x="2063364" y="2632200"/>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1" name="Google Shape;621;p15"/>
          <p:cNvSpPr txBox="1">
            <a:spLocks noGrp="1"/>
          </p:cNvSpPr>
          <p:nvPr>
            <p:ph type="title" idx="3" hasCustomPrompt="1"/>
          </p:nvPr>
        </p:nvSpPr>
        <p:spPr>
          <a:xfrm>
            <a:off x="1049533" y="1795233"/>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2" name="Google Shape;622;p15"/>
          <p:cNvSpPr txBox="1">
            <a:spLocks noGrp="1"/>
          </p:cNvSpPr>
          <p:nvPr>
            <p:ph type="title" idx="4"/>
          </p:nvPr>
        </p:nvSpPr>
        <p:spPr>
          <a:xfrm>
            <a:off x="2063367" y="4004367"/>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3" name="Google Shape;623;p15"/>
          <p:cNvSpPr txBox="1">
            <a:spLocks noGrp="1"/>
          </p:cNvSpPr>
          <p:nvPr>
            <p:ph type="subTitle" idx="5"/>
          </p:nvPr>
        </p:nvSpPr>
        <p:spPr>
          <a:xfrm>
            <a:off x="2063364" y="4653533"/>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4" name="Google Shape;624;p15"/>
          <p:cNvSpPr txBox="1">
            <a:spLocks noGrp="1"/>
          </p:cNvSpPr>
          <p:nvPr>
            <p:ph type="title" idx="6" hasCustomPrompt="1"/>
          </p:nvPr>
        </p:nvSpPr>
        <p:spPr>
          <a:xfrm>
            <a:off x="1049533" y="3816567"/>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5" name="Google Shape;625;p15"/>
          <p:cNvSpPr txBox="1">
            <a:spLocks noGrp="1"/>
          </p:cNvSpPr>
          <p:nvPr>
            <p:ph type="title" idx="7"/>
          </p:nvPr>
        </p:nvSpPr>
        <p:spPr>
          <a:xfrm>
            <a:off x="7863433" y="1983033"/>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6" name="Google Shape;626;p15"/>
          <p:cNvSpPr txBox="1">
            <a:spLocks noGrp="1"/>
          </p:cNvSpPr>
          <p:nvPr>
            <p:ph type="subTitle" idx="8"/>
          </p:nvPr>
        </p:nvSpPr>
        <p:spPr>
          <a:xfrm>
            <a:off x="7863431" y="2632200"/>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27" name="Google Shape;627;p15"/>
          <p:cNvSpPr txBox="1">
            <a:spLocks noGrp="1"/>
          </p:cNvSpPr>
          <p:nvPr>
            <p:ph type="title" idx="9" hasCustomPrompt="1"/>
          </p:nvPr>
        </p:nvSpPr>
        <p:spPr>
          <a:xfrm>
            <a:off x="6849600" y="1795233"/>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sp>
        <p:nvSpPr>
          <p:cNvPr id="628" name="Google Shape;628;p15"/>
          <p:cNvSpPr txBox="1">
            <a:spLocks noGrp="1"/>
          </p:cNvSpPr>
          <p:nvPr>
            <p:ph type="title" idx="13"/>
          </p:nvPr>
        </p:nvSpPr>
        <p:spPr>
          <a:xfrm>
            <a:off x="7863433" y="4004367"/>
            <a:ext cx="4032800" cy="7636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3200"/>
            </a:lvl1pPr>
            <a:lvl2pPr lvl="1" rtl="0">
              <a:spcBef>
                <a:spcPts val="0"/>
              </a:spcBef>
              <a:spcAft>
                <a:spcPts val="0"/>
              </a:spcAft>
              <a:buSzPts val="2400"/>
              <a:buNone/>
              <a:defRPr sz="3200"/>
            </a:lvl2pPr>
            <a:lvl3pPr lvl="2" rtl="0">
              <a:spcBef>
                <a:spcPts val="0"/>
              </a:spcBef>
              <a:spcAft>
                <a:spcPts val="0"/>
              </a:spcAft>
              <a:buSzPts val="2400"/>
              <a:buNone/>
              <a:defRPr sz="3200"/>
            </a:lvl3pPr>
            <a:lvl4pPr lvl="3" rtl="0">
              <a:spcBef>
                <a:spcPts val="0"/>
              </a:spcBef>
              <a:spcAft>
                <a:spcPts val="0"/>
              </a:spcAft>
              <a:buSzPts val="2400"/>
              <a:buNone/>
              <a:defRPr sz="3200"/>
            </a:lvl4pPr>
            <a:lvl5pPr lvl="4" rtl="0">
              <a:spcBef>
                <a:spcPts val="0"/>
              </a:spcBef>
              <a:spcAft>
                <a:spcPts val="0"/>
              </a:spcAft>
              <a:buSzPts val="2400"/>
              <a:buNone/>
              <a:defRPr sz="3200"/>
            </a:lvl5pPr>
            <a:lvl6pPr lvl="5" rtl="0">
              <a:spcBef>
                <a:spcPts val="0"/>
              </a:spcBef>
              <a:spcAft>
                <a:spcPts val="0"/>
              </a:spcAft>
              <a:buSzPts val="2400"/>
              <a:buNone/>
              <a:defRPr sz="3200"/>
            </a:lvl6pPr>
            <a:lvl7pPr lvl="6" rtl="0">
              <a:spcBef>
                <a:spcPts val="0"/>
              </a:spcBef>
              <a:spcAft>
                <a:spcPts val="0"/>
              </a:spcAft>
              <a:buSzPts val="2400"/>
              <a:buNone/>
              <a:defRPr sz="3200"/>
            </a:lvl7pPr>
            <a:lvl8pPr lvl="7" rtl="0">
              <a:spcBef>
                <a:spcPts val="0"/>
              </a:spcBef>
              <a:spcAft>
                <a:spcPts val="0"/>
              </a:spcAft>
              <a:buSzPts val="2400"/>
              <a:buNone/>
              <a:defRPr sz="3200"/>
            </a:lvl8pPr>
            <a:lvl9pPr lvl="8" rtl="0">
              <a:spcBef>
                <a:spcPts val="0"/>
              </a:spcBef>
              <a:spcAft>
                <a:spcPts val="0"/>
              </a:spcAft>
              <a:buSzPts val="2400"/>
              <a:buNone/>
              <a:defRPr sz="3200"/>
            </a:lvl9pPr>
          </a:lstStyle>
          <a:p>
            <a:endParaRPr/>
          </a:p>
        </p:txBody>
      </p:sp>
      <p:sp>
        <p:nvSpPr>
          <p:cNvPr id="629" name="Google Shape;629;p15"/>
          <p:cNvSpPr txBox="1">
            <a:spLocks noGrp="1"/>
          </p:cNvSpPr>
          <p:nvPr>
            <p:ph type="subTitle" idx="14"/>
          </p:nvPr>
        </p:nvSpPr>
        <p:spPr>
          <a:xfrm>
            <a:off x="7863431" y="4653533"/>
            <a:ext cx="3254000" cy="6136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867"/>
            </a:lvl1pPr>
            <a:lvl2pPr lvl="1" rtl="0">
              <a:spcBef>
                <a:spcPts val="2133"/>
              </a:spcBef>
              <a:spcAft>
                <a:spcPts val="0"/>
              </a:spcAft>
              <a:buSzPts val="1400"/>
              <a:buNone/>
              <a:defRPr/>
            </a:lvl2pPr>
            <a:lvl3pPr lvl="2" rtl="0">
              <a:spcBef>
                <a:spcPts val="2133"/>
              </a:spcBef>
              <a:spcAft>
                <a:spcPts val="0"/>
              </a:spcAft>
              <a:buSzPts val="1400"/>
              <a:buNone/>
              <a:defRPr/>
            </a:lvl3pPr>
            <a:lvl4pPr lvl="3" rtl="0">
              <a:spcBef>
                <a:spcPts val="2133"/>
              </a:spcBef>
              <a:spcAft>
                <a:spcPts val="0"/>
              </a:spcAft>
              <a:buSzPts val="1400"/>
              <a:buNone/>
              <a:defRPr/>
            </a:lvl4pPr>
            <a:lvl5pPr lvl="4" rtl="0">
              <a:spcBef>
                <a:spcPts val="2133"/>
              </a:spcBef>
              <a:spcAft>
                <a:spcPts val="0"/>
              </a:spcAft>
              <a:buSzPts val="1400"/>
              <a:buNone/>
              <a:defRPr/>
            </a:lvl5pPr>
            <a:lvl6pPr lvl="5" rtl="0">
              <a:spcBef>
                <a:spcPts val="2133"/>
              </a:spcBef>
              <a:spcAft>
                <a:spcPts val="0"/>
              </a:spcAft>
              <a:buSzPts val="1400"/>
              <a:buNone/>
              <a:defRPr/>
            </a:lvl6pPr>
            <a:lvl7pPr lvl="6" rtl="0">
              <a:spcBef>
                <a:spcPts val="2133"/>
              </a:spcBef>
              <a:spcAft>
                <a:spcPts val="0"/>
              </a:spcAft>
              <a:buSzPts val="1400"/>
              <a:buNone/>
              <a:defRPr/>
            </a:lvl7pPr>
            <a:lvl8pPr lvl="7" rtl="0">
              <a:spcBef>
                <a:spcPts val="2133"/>
              </a:spcBef>
              <a:spcAft>
                <a:spcPts val="0"/>
              </a:spcAft>
              <a:buSzPts val="1400"/>
              <a:buNone/>
              <a:defRPr/>
            </a:lvl8pPr>
            <a:lvl9pPr lvl="8" rtl="0">
              <a:spcBef>
                <a:spcPts val="2133"/>
              </a:spcBef>
              <a:spcAft>
                <a:spcPts val="2133"/>
              </a:spcAft>
              <a:buSzPts val="1400"/>
              <a:buNone/>
              <a:defRPr/>
            </a:lvl9pPr>
          </a:lstStyle>
          <a:p>
            <a:endParaRPr/>
          </a:p>
        </p:txBody>
      </p:sp>
      <p:sp>
        <p:nvSpPr>
          <p:cNvPr id="630" name="Google Shape;630;p15"/>
          <p:cNvSpPr txBox="1">
            <a:spLocks noGrp="1"/>
          </p:cNvSpPr>
          <p:nvPr>
            <p:ph type="title" idx="15" hasCustomPrompt="1"/>
          </p:nvPr>
        </p:nvSpPr>
        <p:spPr>
          <a:xfrm>
            <a:off x="6849600" y="3816567"/>
            <a:ext cx="1280800" cy="9360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dk2"/>
              </a:buClr>
              <a:buSzPts val="2600"/>
              <a:buNone/>
              <a:defRPr sz="3467">
                <a:solidFill>
                  <a:schemeClr val="dk2"/>
                </a:solidFill>
              </a:defRPr>
            </a:lvl1pPr>
            <a:lvl2pPr lvl="1" algn="ctr" rtl="0">
              <a:spcBef>
                <a:spcPts val="0"/>
              </a:spcBef>
              <a:spcAft>
                <a:spcPts val="0"/>
              </a:spcAft>
              <a:buClr>
                <a:schemeClr val="dk2"/>
              </a:buClr>
              <a:buSzPts val="2600"/>
              <a:buNone/>
              <a:defRPr sz="3467">
                <a:solidFill>
                  <a:schemeClr val="dk2"/>
                </a:solidFill>
              </a:defRPr>
            </a:lvl2pPr>
            <a:lvl3pPr lvl="2" algn="ctr" rtl="0">
              <a:spcBef>
                <a:spcPts val="0"/>
              </a:spcBef>
              <a:spcAft>
                <a:spcPts val="0"/>
              </a:spcAft>
              <a:buClr>
                <a:schemeClr val="dk2"/>
              </a:buClr>
              <a:buSzPts val="2600"/>
              <a:buNone/>
              <a:defRPr sz="3467">
                <a:solidFill>
                  <a:schemeClr val="dk2"/>
                </a:solidFill>
              </a:defRPr>
            </a:lvl3pPr>
            <a:lvl4pPr lvl="3" algn="ctr" rtl="0">
              <a:spcBef>
                <a:spcPts val="0"/>
              </a:spcBef>
              <a:spcAft>
                <a:spcPts val="0"/>
              </a:spcAft>
              <a:buClr>
                <a:schemeClr val="dk2"/>
              </a:buClr>
              <a:buSzPts val="2600"/>
              <a:buNone/>
              <a:defRPr sz="3467">
                <a:solidFill>
                  <a:schemeClr val="dk2"/>
                </a:solidFill>
              </a:defRPr>
            </a:lvl4pPr>
            <a:lvl5pPr lvl="4" algn="ctr" rtl="0">
              <a:spcBef>
                <a:spcPts val="0"/>
              </a:spcBef>
              <a:spcAft>
                <a:spcPts val="0"/>
              </a:spcAft>
              <a:buClr>
                <a:schemeClr val="dk2"/>
              </a:buClr>
              <a:buSzPts val="2600"/>
              <a:buNone/>
              <a:defRPr sz="3467">
                <a:solidFill>
                  <a:schemeClr val="dk2"/>
                </a:solidFill>
              </a:defRPr>
            </a:lvl5pPr>
            <a:lvl6pPr lvl="5" algn="ctr" rtl="0">
              <a:spcBef>
                <a:spcPts val="0"/>
              </a:spcBef>
              <a:spcAft>
                <a:spcPts val="0"/>
              </a:spcAft>
              <a:buClr>
                <a:schemeClr val="dk2"/>
              </a:buClr>
              <a:buSzPts val="2600"/>
              <a:buNone/>
              <a:defRPr sz="3467">
                <a:solidFill>
                  <a:schemeClr val="dk2"/>
                </a:solidFill>
              </a:defRPr>
            </a:lvl6pPr>
            <a:lvl7pPr lvl="6" algn="ctr" rtl="0">
              <a:spcBef>
                <a:spcPts val="0"/>
              </a:spcBef>
              <a:spcAft>
                <a:spcPts val="0"/>
              </a:spcAft>
              <a:buClr>
                <a:schemeClr val="dk2"/>
              </a:buClr>
              <a:buSzPts val="2600"/>
              <a:buNone/>
              <a:defRPr sz="3467">
                <a:solidFill>
                  <a:schemeClr val="dk2"/>
                </a:solidFill>
              </a:defRPr>
            </a:lvl7pPr>
            <a:lvl8pPr lvl="7" algn="ctr" rtl="0">
              <a:spcBef>
                <a:spcPts val="0"/>
              </a:spcBef>
              <a:spcAft>
                <a:spcPts val="0"/>
              </a:spcAft>
              <a:buClr>
                <a:schemeClr val="dk2"/>
              </a:buClr>
              <a:buSzPts val="2600"/>
              <a:buNone/>
              <a:defRPr sz="3467">
                <a:solidFill>
                  <a:schemeClr val="dk2"/>
                </a:solidFill>
              </a:defRPr>
            </a:lvl8pPr>
            <a:lvl9pPr lvl="8" algn="ctr" rtl="0">
              <a:spcBef>
                <a:spcPts val="0"/>
              </a:spcBef>
              <a:spcAft>
                <a:spcPts val="0"/>
              </a:spcAft>
              <a:buClr>
                <a:schemeClr val="dk2"/>
              </a:buClr>
              <a:buSzPts val="2600"/>
              <a:buNone/>
              <a:defRPr sz="3467">
                <a:solidFill>
                  <a:schemeClr val="dk2"/>
                </a:solidFill>
              </a:defRPr>
            </a:lvl9pPr>
          </a:lstStyle>
          <a:p>
            <a:r>
              <a:t>xx%</a:t>
            </a:r>
          </a:p>
        </p:txBody>
      </p:sp>
      <p:grpSp>
        <p:nvGrpSpPr>
          <p:cNvPr id="631" name="Google Shape;631;p15"/>
          <p:cNvGrpSpPr/>
          <p:nvPr/>
        </p:nvGrpSpPr>
        <p:grpSpPr>
          <a:xfrm>
            <a:off x="-1777303" y="5822498"/>
            <a:ext cx="15581312" cy="4122111"/>
            <a:chOff x="-1332977" y="4366873"/>
            <a:chExt cx="11685984" cy="3091583"/>
          </a:xfrm>
        </p:grpSpPr>
        <p:grpSp>
          <p:nvGrpSpPr>
            <p:cNvPr id="632" name="Google Shape;632;p15"/>
            <p:cNvGrpSpPr/>
            <p:nvPr/>
          </p:nvGrpSpPr>
          <p:grpSpPr>
            <a:xfrm rot="10800000">
              <a:off x="-1332977" y="4366873"/>
              <a:ext cx="7300280" cy="3091583"/>
              <a:chOff x="280870" y="3521399"/>
              <a:chExt cx="6848292" cy="2900172"/>
            </a:xfrm>
          </p:grpSpPr>
          <p:grpSp>
            <p:nvGrpSpPr>
              <p:cNvPr id="633" name="Google Shape;633;p15"/>
              <p:cNvGrpSpPr/>
              <p:nvPr/>
            </p:nvGrpSpPr>
            <p:grpSpPr>
              <a:xfrm rot="-10791582">
                <a:off x="284405" y="3525661"/>
                <a:ext cx="3484747" cy="2891647"/>
                <a:chOff x="-590875" y="347215"/>
                <a:chExt cx="2752557" cy="2284075"/>
              </a:xfrm>
            </p:grpSpPr>
            <p:sp>
              <p:nvSpPr>
                <p:cNvPr id="634" name="Google Shape;63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36" name="Google Shape;636;p15"/>
                <p:cNvGrpSpPr/>
                <p:nvPr/>
              </p:nvGrpSpPr>
              <p:grpSpPr>
                <a:xfrm>
                  <a:off x="-590875" y="347215"/>
                  <a:ext cx="2752557" cy="2284075"/>
                  <a:chOff x="-590875" y="347215"/>
                  <a:chExt cx="2752557" cy="2284075"/>
                </a:xfrm>
              </p:grpSpPr>
              <p:sp>
                <p:nvSpPr>
                  <p:cNvPr id="637" name="Google Shape;63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46" name="Google Shape;646;p15"/>
              <p:cNvGrpSpPr/>
              <p:nvPr/>
            </p:nvGrpSpPr>
            <p:grpSpPr>
              <a:xfrm rot="10791582" flipH="1">
                <a:off x="3640880" y="3525661"/>
                <a:ext cx="3484747" cy="2891647"/>
                <a:chOff x="-590875" y="347215"/>
                <a:chExt cx="2752557" cy="2284075"/>
              </a:xfrm>
            </p:grpSpPr>
            <p:sp>
              <p:nvSpPr>
                <p:cNvPr id="647" name="Google Shape;647;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49" name="Google Shape;649;p15"/>
                <p:cNvGrpSpPr/>
                <p:nvPr/>
              </p:nvGrpSpPr>
              <p:grpSpPr>
                <a:xfrm>
                  <a:off x="-590875" y="347215"/>
                  <a:ext cx="2752557" cy="2284075"/>
                  <a:chOff x="-590875" y="347215"/>
                  <a:chExt cx="2752557" cy="2284075"/>
                </a:xfrm>
              </p:grpSpPr>
              <p:sp>
                <p:nvSpPr>
                  <p:cNvPr id="650" name="Google Shape;650;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4" name="Google Shape;654;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5" name="Google Shape;655;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659" name="Google Shape;659;p15"/>
            <p:cNvGrpSpPr/>
            <p:nvPr/>
          </p:nvGrpSpPr>
          <p:grpSpPr>
            <a:xfrm rot="10800000">
              <a:off x="3052727" y="4366873"/>
              <a:ext cx="7300280" cy="3091583"/>
              <a:chOff x="280870" y="3521399"/>
              <a:chExt cx="6848292" cy="2900172"/>
            </a:xfrm>
          </p:grpSpPr>
          <p:grpSp>
            <p:nvGrpSpPr>
              <p:cNvPr id="660" name="Google Shape;660;p15"/>
              <p:cNvGrpSpPr/>
              <p:nvPr/>
            </p:nvGrpSpPr>
            <p:grpSpPr>
              <a:xfrm rot="-10791582">
                <a:off x="284405" y="3525661"/>
                <a:ext cx="3484747" cy="2891647"/>
                <a:chOff x="-590875" y="347215"/>
                <a:chExt cx="2752557" cy="2284075"/>
              </a:xfrm>
            </p:grpSpPr>
            <p:sp>
              <p:nvSpPr>
                <p:cNvPr id="661" name="Google Shape;661;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63" name="Google Shape;663;p15"/>
                <p:cNvGrpSpPr/>
                <p:nvPr/>
              </p:nvGrpSpPr>
              <p:grpSpPr>
                <a:xfrm>
                  <a:off x="-590875" y="347215"/>
                  <a:ext cx="2752557" cy="2284075"/>
                  <a:chOff x="-590875" y="347215"/>
                  <a:chExt cx="2752557" cy="2284075"/>
                </a:xfrm>
              </p:grpSpPr>
              <p:sp>
                <p:nvSpPr>
                  <p:cNvPr id="664" name="Google Shape;664;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673" name="Google Shape;673;p15"/>
              <p:cNvGrpSpPr/>
              <p:nvPr/>
            </p:nvGrpSpPr>
            <p:grpSpPr>
              <a:xfrm rot="10791582" flipH="1">
                <a:off x="3640880" y="3525661"/>
                <a:ext cx="3484747" cy="2891647"/>
                <a:chOff x="-590875" y="347215"/>
                <a:chExt cx="2752557" cy="2284075"/>
              </a:xfrm>
            </p:grpSpPr>
            <p:sp>
              <p:nvSpPr>
                <p:cNvPr id="674" name="Google Shape;674;p15"/>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15"/>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676" name="Google Shape;676;p15"/>
                <p:cNvGrpSpPr/>
                <p:nvPr/>
              </p:nvGrpSpPr>
              <p:grpSpPr>
                <a:xfrm>
                  <a:off x="-590875" y="347215"/>
                  <a:ext cx="2752557" cy="2284075"/>
                  <a:chOff x="-590875" y="347215"/>
                  <a:chExt cx="2752557" cy="2284075"/>
                </a:xfrm>
              </p:grpSpPr>
              <p:sp>
                <p:nvSpPr>
                  <p:cNvPr id="677" name="Google Shape;677;p15"/>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15"/>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15"/>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15"/>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15"/>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15"/>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15"/>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15"/>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15"/>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spTree>
    <p:extLst>
      <p:ext uri="{BB962C8B-B14F-4D97-AF65-F5344CB8AC3E}">
        <p14:creationId xmlns:p14="http://schemas.microsoft.com/office/powerpoint/2010/main" val="213743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2">
  <p:cSld name="section header 2">
    <p:spTree>
      <p:nvGrpSpPr>
        <p:cNvPr id="1" name="Shape 857"/>
        <p:cNvGrpSpPr/>
        <p:nvPr/>
      </p:nvGrpSpPr>
      <p:grpSpPr>
        <a:xfrm>
          <a:off x="0" y="0"/>
          <a:ext cx="0" cy="0"/>
          <a:chOff x="0" y="0"/>
          <a:chExt cx="0" cy="0"/>
        </a:xfrm>
      </p:grpSpPr>
      <p:grpSp>
        <p:nvGrpSpPr>
          <p:cNvPr id="858" name="Google Shape;858;p19"/>
          <p:cNvGrpSpPr/>
          <p:nvPr/>
        </p:nvGrpSpPr>
        <p:grpSpPr>
          <a:xfrm>
            <a:off x="2728648" y="-2578069"/>
            <a:ext cx="15581312" cy="4122111"/>
            <a:chOff x="-1332977" y="4366873"/>
            <a:chExt cx="11685984" cy="3091583"/>
          </a:xfrm>
        </p:grpSpPr>
        <p:grpSp>
          <p:nvGrpSpPr>
            <p:cNvPr id="859" name="Google Shape;859;p19"/>
            <p:cNvGrpSpPr/>
            <p:nvPr/>
          </p:nvGrpSpPr>
          <p:grpSpPr>
            <a:xfrm rot="10800000">
              <a:off x="-1332977" y="4366873"/>
              <a:ext cx="7300280" cy="3091583"/>
              <a:chOff x="280870" y="3521399"/>
              <a:chExt cx="6848292" cy="2900172"/>
            </a:xfrm>
          </p:grpSpPr>
          <p:grpSp>
            <p:nvGrpSpPr>
              <p:cNvPr id="860" name="Google Shape;860;p19"/>
              <p:cNvGrpSpPr/>
              <p:nvPr/>
            </p:nvGrpSpPr>
            <p:grpSpPr>
              <a:xfrm rot="-10791582">
                <a:off x="284405" y="3525661"/>
                <a:ext cx="3484747" cy="2891647"/>
                <a:chOff x="-590875" y="347215"/>
                <a:chExt cx="2752557" cy="2284075"/>
              </a:xfrm>
            </p:grpSpPr>
            <p:sp>
              <p:nvSpPr>
                <p:cNvPr id="861" name="Google Shape;86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3" name="Google Shape;863;p19"/>
                <p:cNvGrpSpPr/>
                <p:nvPr/>
              </p:nvGrpSpPr>
              <p:grpSpPr>
                <a:xfrm>
                  <a:off x="-590875" y="347215"/>
                  <a:ext cx="2752557" cy="2284075"/>
                  <a:chOff x="-590875" y="347215"/>
                  <a:chExt cx="2752557" cy="2284075"/>
                </a:xfrm>
              </p:grpSpPr>
              <p:sp>
                <p:nvSpPr>
                  <p:cNvPr id="864" name="Google Shape;86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5" name="Google Shape;86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6" name="Google Shape;86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7" name="Google Shape;86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73" name="Google Shape;873;p19"/>
              <p:cNvGrpSpPr/>
              <p:nvPr/>
            </p:nvGrpSpPr>
            <p:grpSpPr>
              <a:xfrm rot="10791582" flipH="1">
                <a:off x="3640880" y="3525661"/>
                <a:ext cx="3484747" cy="2891647"/>
                <a:chOff x="-590875" y="347215"/>
                <a:chExt cx="2752557" cy="2284075"/>
              </a:xfrm>
            </p:grpSpPr>
            <p:sp>
              <p:nvSpPr>
                <p:cNvPr id="874" name="Google Shape;874;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76" name="Google Shape;876;p19"/>
                <p:cNvGrpSpPr/>
                <p:nvPr/>
              </p:nvGrpSpPr>
              <p:grpSpPr>
                <a:xfrm>
                  <a:off x="-590875" y="347215"/>
                  <a:ext cx="2752557" cy="2284075"/>
                  <a:chOff x="-590875" y="347215"/>
                  <a:chExt cx="2752557" cy="2284075"/>
                </a:xfrm>
              </p:grpSpPr>
              <p:sp>
                <p:nvSpPr>
                  <p:cNvPr id="877" name="Google Shape;877;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886" name="Google Shape;886;p19"/>
            <p:cNvGrpSpPr/>
            <p:nvPr/>
          </p:nvGrpSpPr>
          <p:grpSpPr>
            <a:xfrm rot="10800000">
              <a:off x="3052727" y="4366873"/>
              <a:ext cx="7300280" cy="3091583"/>
              <a:chOff x="280870" y="3521399"/>
              <a:chExt cx="6848292" cy="2900172"/>
            </a:xfrm>
          </p:grpSpPr>
          <p:grpSp>
            <p:nvGrpSpPr>
              <p:cNvPr id="887" name="Google Shape;887;p19"/>
              <p:cNvGrpSpPr/>
              <p:nvPr/>
            </p:nvGrpSpPr>
            <p:grpSpPr>
              <a:xfrm rot="-10791582">
                <a:off x="284405" y="3525661"/>
                <a:ext cx="3484747" cy="2891647"/>
                <a:chOff x="-590875" y="347215"/>
                <a:chExt cx="2752557" cy="2284075"/>
              </a:xfrm>
            </p:grpSpPr>
            <p:sp>
              <p:nvSpPr>
                <p:cNvPr id="888" name="Google Shape;888;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90" name="Google Shape;890;p19"/>
                <p:cNvGrpSpPr/>
                <p:nvPr/>
              </p:nvGrpSpPr>
              <p:grpSpPr>
                <a:xfrm>
                  <a:off x="-590875" y="347215"/>
                  <a:ext cx="2752557" cy="2284075"/>
                  <a:chOff x="-590875" y="347215"/>
                  <a:chExt cx="2752557" cy="2284075"/>
                </a:xfrm>
              </p:grpSpPr>
              <p:sp>
                <p:nvSpPr>
                  <p:cNvPr id="891" name="Google Shape;891;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00" name="Google Shape;900;p19"/>
              <p:cNvGrpSpPr/>
              <p:nvPr/>
            </p:nvGrpSpPr>
            <p:grpSpPr>
              <a:xfrm rot="10791582" flipH="1">
                <a:off x="3640880" y="3525661"/>
                <a:ext cx="3484747" cy="2891647"/>
                <a:chOff x="-590875" y="347215"/>
                <a:chExt cx="2752557" cy="2284075"/>
              </a:xfrm>
            </p:grpSpPr>
            <p:sp>
              <p:nvSpPr>
                <p:cNvPr id="901" name="Google Shape;901;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03" name="Google Shape;903;p19"/>
                <p:cNvGrpSpPr/>
                <p:nvPr/>
              </p:nvGrpSpPr>
              <p:grpSpPr>
                <a:xfrm>
                  <a:off x="-590875" y="347215"/>
                  <a:ext cx="2752557" cy="2284075"/>
                  <a:chOff x="-590875" y="347215"/>
                  <a:chExt cx="2752557" cy="2284075"/>
                </a:xfrm>
              </p:grpSpPr>
              <p:sp>
                <p:nvSpPr>
                  <p:cNvPr id="904" name="Google Shape;904;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grpSp>
        <p:nvGrpSpPr>
          <p:cNvPr id="913" name="Google Shape;913;p19"/>
          <p:cNvGrpSpPr/>
          <p:nvPr/>
        </p:nvGrpSpPr>
        <p:grpSpPr>
          <a:xfrm>
            <a:off x="-6839952" y="5528615"/>
            <a:ext cx="15581312" cy="4122111"/>
            <a:chOff x="-1332977" y="4366873"/>
            <a:chExt cx="11685984" cy="3091583"/>
          </a:xfrm>
        </p:grpSpPr>
        <p:grpSp>
          <p:nvGrpSpPr>
            <p:cNvPr id="914" name="Google Shape;914;p19"/>
            <p:cNvGrpSpPr/>
            <p:nvPr/>
          </p:nvGrpSpPr>
          <p:grpSpPr>
            <a:xfrm rot="10800000">
              <a:off x="-1332977" y="4366873"/>
              <a:ext cx="7300280" cy="3091583"/>
              <a:chOff x="280870" y="3521399"/>
              <a:chExt cx="6848292" cy="2900172"/>
            </a:xfrm>
          </p:grpSpPr>
          <p:grpSp>
            <p:nvGrpSpPr>
              <p:cNvPr id="915" name="Google Shape;915;p19"/>
              <p:cNvGrpSpPr/>
              <p:nvPr/>
            </p:nvGrpSpPr>
            <p:grpSpPr>
              <a:xfrm rot="-10791582">
                <a:off x="284405" y="3525661"/>
                <a:ext cx="3484747" cy="2891647"/>
                <a:chOff x="-590875" y="347215"/>
                <a:chExt cx="2752557" cy="2284075"/>
              </a:xfrm>
            </p:grpSpPr>
            <p:sp>
              <p:nvSpPr>
                <p:cNvPr id="916" name="Google Shape;91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7" name="Google Shape;91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18" name="Google Shape;918;p19"/>
                <p:cNvGrpSpPr/>
                <p:nvPr/>
              </p:nvGrpSpPr>
              <p:grpSpPr>
                <a:xfrm>
                  <a:off x="-590875" y="347215"/>
                  <a:ext cx="2752557" cy="2284075"/>
                  <a:chOff x="-590875" y="347215"/>
                  <a:chExt cx="2752557" cy="2284075"/>
                </a:xfrm>
              </p:grpSpPr>
              <p:sp>
                <p:nvSpPr>
                  <p:cNvPr id="919" name="Google Shape;91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0" name="Google Shape;92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1" name="Google Shape;92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28" name="Google Shape;928;p19"/>
              <p:cNvGrpSpPr/>
              <p:nvPr/>
            </p:nvGrpSpPr>
            <p:grpSpPr>
              <a:xfrm rot="10791582" flipH="1">
                <a:off x="3640880" y="3525661"/>
                <a:ext cx="3484747" cy="2891647"/>
                <a:chOff x="-590875" y="347215"/>
                <a:chExt cx="2752557" cy="2284075"/>
              </a:xfrm>
            </p:grpSpPr>
            <p:sp>
              <p:nvSpPr>
                <p:cNvPr id="929" name="Google Shape;929;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0" name="Google Shape;930;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31" name="Google Shape;931;p19"/>
                <p:cNvGrpSpPr/>
                <p:nvPr/>
              </p:nvGrpSpPr>
              <p:grpSpPr>
                <a:xfrm>
                  <a:off x="-590875" y="347215"/>
                  <a:ext cx="2752557" cy="2284075"/>
                  <a:chOff x="-590875" y="347215"/>
                  <a:chExt cx="2752557" cy="2284075"/>
                </a:xfrm>
              </p:grpSpPr>
              <p:sp>
                <p:nvSpPr>
                  <p:cNvPr id="932" name="Google Shape;932;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0" name="Google Shape;940;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941" name="Google Shape;941;p19"/>
            <p:cNvGrpSpPr/>
            <p:nvPr/>
          </p:nvGrpSpPr>
          <p:grpSpPr>
            <a:xfrm rot="10800000">
              <a:off x="3052727" y="4366873"/>
              <a:ext cx="7300280" cy="3091583"/>
              <a:chOff x="280870" y="3521399"/>
              <a:chExt cx="6848292" cy="2900172"/>
            </a:xfrm>
          </p:grpSpPr>
          <p:grpSp>
            <p:nvGrpSpPr>
              <p:cNvPr id="942" name="Google Shape;942;p19"/>
              <p:cNvGrpSpPr/>
              <p:nvPr/>
            </p:nvGrpSpPr>
            <p:grpSpPr>
              <a:xfrm rot="-10791582">
                <a:off x="284405" y="3525661"/>
                <a:ext cx="3484747" cy="2891647"/>
                <a:chOff x="-590875" y="347215"/>
                <a:chExt cx="2752557" cy="2284075"/>
              </a:xfrm>
            </p:grpSpPr>
            <p:sp>
              <p:nvSpPr>
                <p:cNvPr id="943" name="Google Shape;943;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45" name="Google Shape;945;p19"/>
                <p:cNvGrpSpPr/>
                <p:nvPr/>
              </p:nvGrpSpPr>
              <p:grpSpPr>
                <a:xfrm>
                  <a:off x="-590875" y="347215"/>
                  <a:ext cx="2752557" cy="2284075"/>
                  <a:chOff x="-590875" y="347215"/>
                  <a:chExt cx="2752557" cy="2284075"/>
                </a:xfrm>
              </p:grpSpPr>
              <p:sp>
                <p:nvSpPr>
                  <p:cNvPr id="946" name="Google Shape;946;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955" name="Google Shape;955;p19"/>
              <p:cNvGrpSpPr/>
              <p:nvPr/>
            </p:nvGrpSpPr>
            <p:grpSpPr>
              <a:xfrm rot="10791582" flipH="1">
                <a:off x="3640880" y="3525661"/>
                <a:ext cx="3484747" cy="2891647"/>
                <a:chOff x="-590875" y="347215"/>
                <a:chExt cx="2752557" cy="2284075"/>
              </a:xfrm>
            </p:grpSpPr>
            <p:sp>
              <p:nvSpPr>
                <p:cNvPr id="956" name="Google Shape;956;p1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1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958" name="Google Shape;958;p19"/>
                <p:cNvGrpSpPr/>
                <p:nvPr/>
              </p:nvGrpSpPr>
              <p:grpSpPr>
                <a:xfrm>
                  <a:off x="-590875" y="347215"/>
                  <a:ext cx="2752557" cy="2284075"/>
                  <a:chOff x="-590875" y="347215"/>
                  <a:chExt cx="2752557" cy="2284075"/>
                </a:xfrm>
              </p:grpSpPr>
              <p:sp>
                <p:nvSpPr>
                  <p:cNvPr id="959" name="Google Shape;959;p1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1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1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1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1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1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1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1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7" name="Google Shape;967;p1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pic>
        <p:nvPicPr>
          <p:cNvPr id="968" name="Google Shape;968;p19"/>
          <p:cNvPicPr preferRelativeResize="0"/>
          <p:nvPr/>
        </p:nvPicPr>
        <p:blipFill>
          <a:blip r:embed="rId2">
            <a:alphaModFix/>
          </a:blip>
          <a:stretch>
            <a:fillRect/>
          </a:stretch>
        </p:blipFill>
        <p:spPr>
          <a:xfrm>
            <a:off x="-4039133" y="-1419049"/>
            <a:ext cx="6858007" cy="6858007"/>
          </a:xfrm>
          <a:prstGeom prst="rect">
            <a:avLst/>
          </a:prstGeom>
          <a:noFill/>
          <a:ln>
            <a:noFill/>
          </a:ln>
        </p:spPr>
      </p:pic>
      <p:sp>
        <p:nvSpPr>
          <p:cNvPr id="969" name="Google Shape;969;p19"/>
          <p:cNvSpPr txBox="1">
            <a:spLocks noGrp="1"/>
          </p:cNvSpPr>
          <p:nvPr>
            <p:ph type="title"/>
          </p:nvPr>
        </p:nvSpPr>
        <p:spPr>
          <a:xfrm>
            <a:off x="3881000" y="2413717"/>
            <a:ext cx="4791200" cy="1044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4000"/>
              <a:buNone/>
              <a:defRPr sz="5333"/>
            </a:lvl1pPr>
            <a:lvl2pPr lvl="1" algn="r" rtl="0">
              <a:spcBef>
                <a:spcPts val="0"/>
              </a:spcBef>
              <a:spcAft>
                <a:spcPts val="0"/>
              </a:spcAft>
              <a:buSzPts val="4000"/>
              <a:buNone/>
              <a:defRPr sz="5333"/>
            </a:lvl2pPr>
            <a:lvl3pPr lvl="2" algn="r" rtl="0">
              <a:spcBef>
                <a:spcPts val="0"/>
              </a:spcBef>
              <a:spcAft>
                <a:spcPts val="0"/>
              </a:spcAft>
              <a:buSzPts val="4000"/>
              <a:buNone/>
              <a:defRPr sz="5333"/>
            </a:lvl3pPr>
            <a:lvl4pPr lvl="3" algn="r" rtl="0">
              <a:spcBef>
                <a:spcPts val="0"/>
              </a:spcBef>
              <a:spcAft>
                <a:spcPts val="0"/>
              </a:spcAft>
              <a:buSzPts val="4000"/>
              <a:buNone/>
              <a:defRPr sz="5333"/>
            </a:lvl4pPr>
            <a:lvl5pPr lvl="4" algn="r" rtl="0">
              <a:spcBef>
                <a:spcPts val="0"/>
              </a:spcBef>
              <a:spcAft>
                <a:spcPts val="0"/>
              </a:spcAft>
              <a:buSzPts val="4000"/>
              <a:buNone/>
              <a:defRPr sz="5333"/>
            </a:lvl5pPr>
            <a:lvl6pPr lvl="5" algn="r" rtl="0">
              <a:spcBef>
                <a:spcPts val="0"/>
              </a:spcBef>
              <a:spcAft>
                <a:spcPts val="0"/>
              </a:spcAft>
              <a:buSzPts val="4000"/>
              <a:buNone/>
              <a:defRPr sz="5333"/>
            </a:lvl6pPr>
            <a:lvl7pPr lvl="6" algn="r" rtl="0">
              <a:spcBef>
                <a:spcPts val="0"/>
              </a:spcBef>
              <a:spcAft>
                <a:spcPts val="0"/>
              </a:spcAft>
              <a:buSzPts val="4000"/>
              <a:buNone/>
              <a:defRPr sz="5333"/>
            </a:lvl7pPr>
            <a:lvl8pPr lvl="7" algn="r" rtl="0">
              <a:spcBef>
                <a:spcPts val="0"/>
              </a:spcBef>
              <a:spcAft>
                <a:spcPts val="0"/>
              </a:spcAft>
              <a:buSzPts val="4000"/>
              <a:buNone/>
              <a:defRPr sz="5333"/>
            </a:lvl8pPr>
            <a:lvl9pPr lvl="8" algn="r" rtl="0">
              <a:spcBef>
                <a:spcPts val="0"/>
              </a:spcBef>
              <a:spcAft>
                <a:spcPts val="0"/>
              </a:spcAft>
              <a:buSzPts val="4000"/>
              <a:buNone/>
              <a:defRPr sz="5333"/>
            </a:lvl9pPr>
          </a:lstStyle>
          <a:p>
            <a:endParaRPr/>
          </a:p>
        </p:txBody>
      </p:sp>
      <p:sp>
        <p:nvSpPr>
          <p:cNvPr id="970" name="Google Shape;970;p19"/>
          <p:cNvSpPr txBox="1">
            <a:spLocks noGrp="1"/>
          </p:cNvSpPr>
          <p:nvPr>
            <p:ph type="title" idx="2" hasCustomPrompt="1"/>
          </p:nvPr>
        </p:nvSpPr>
        <p:spPr>
          <a:xfrm>
            <a:off x="8751733" y="2120000"/>
            <a:ext cx="2544800" cy="2618000"/>
          </a:xfrm>
          <a:prstGeom prst="rect">
            <a:avLst/>
          </a:prstGeom>
        </p:spPr>
        <p:txBody>
          <a:bodyPr spcFirstLastPara="1" wrap="square" lIns="0" tIns="91425" rIns="0" bIns="91425" anchor="b" anchorCtr="0">
            <a:noAutofit/>
          </a:bodyPr>
          <a:lstStyle>
            <a:lvl1pPr lvl="0" rtl="0">
              <a:spcBef>
                <a:spcPts val="0"/>
              </a:spcBef>
              <a:spcAft>
                <a:spcPts val="0"/>
              </a:spcAft>
              <a:buClr>
                <a:schemeClr val="accent1"/>
              </a:buClr>
              <a:buSzPts val="12000"/>
              <a:buNone/>
              <a:defRPr sz="16000">
                <a:solidFill>
                  <a:schemeClr val="accent1"/>
                </a:solidFill>
              </a:defRPr>
            </a:lvl1pPr>
            <a:lvl2pPr lvl="1" rtl="0">
              <a:spcBef>
                <a:spcPts val="0"/>
              </a:spcBef>
              <a:spcAft>
                <a:spcPts val="0"/>
              </a:spcAft>
              <a:buClr>
                <a:schemeClr val="accent1"/>
              </a:buClr>
              <a:buSzPts val="12000"/>
              <a:buNone/>
              <a:defRPr sz="16000">
                <a:solidFill>
                  <a:schemeClr val="accent1"/>
                </a:solidFill>
              </a:defRPr>
            </a:lvl2pPr>
            <a:lvl3pPr lvl="2" rtl="0">
              <a:spcBef>
                <a:spcPts val="0"/>
              </a:spcBef>
              <a:spcAft>
                <a:spcPts val="0"/>
              </a:spcAft>
              <a:buClr>
                <a:schemeClr val="accent1"/>
              </a:buClr>
              <a:buSzPts val="12000"/>
              <a:buNone/>
              <a:defRPr sz="16000">
                <a:solidFill>
                  <a:schemeClr val="accent1"/>
                </a:solidFill>
              </a:defRPr>
            </a:lvl3pPr>
            <a:lvl4pPr lvl="3" rtl="0">
              <a:spcBef>
                <a:spcPts val="0"/>
              </a:spcBef>
              <a:spcAft>
                <a:spcPts val="0"/>
              </a:spcAft>
              <a:buClr>
                <a:schemeClr val="accent1"/>
              </a:buClr>
              <a:buSzPts val="12000"/>
              <a:buNone/>
              <a:defRPr sz="16000">
                <a:solidFill>
                  <a:schemeClr val="accent1"/>
                </a:solidFill>
              </a:defRPr>
            </a:lvl4pPr>
            <a:lvl5pPr lvl="4" rtl="0">
              <a:spcBef>
                <a:spcPts val="0"/>
              </a:spcBef>
              <a:spcAft>
                <a:spcPts val="0"/>
              </a:spcAft>
              <a:buClr>
                <a:schemeClr val="accent1"/>
              </a:buClr>
              <a:buSzPts val="12000"/>
              <a:buNone/>
              <a:defRPr sz="16000">
                <a:solidFill>
                  <a:schemeClr val="accent1"/>
                </a:solidFill>
              </a:defRPr>
            </a:lvl5pPr>
            <a:lvl6pPr lvl="5" rtl="0">
              <a:spcBef>
                <a:spcPts val="0"/>
              </a:spcBef>
              <a:spcAft>
                <a:spcPts val="0"/>
              </a:spcAft>
              <a:buClr>
                <a:schemeClr val="accent1"/>
              </a:buClr>
              <a:buSzPts val="12000"/>
              <a:buNone/>
              <a:defRPr sz="16000">
                <a:solidFill>
                  <a:schemeClr val="accent1"/>
                </a:solidFill>
              </a:defRPr>
            </a:lvl6pPr>
            <a:lvl7pPr lvl="6" rtl="0">
              <a:spcBef>
                <a:spcPts val="0"/>
              </a:spcBef>
              <a:spcAft>
                <a:spcPts val="0"/>
              </a:spcAft>
              <a:buClr>
                <a:schemeClr val="accent1"/>
              </a:buClr>
              <a:buSzPts val="12000"/>
              <a:buNone/>
              <a:defRPr sz="16000">
                <a:solidFill>
                  <a:schemeClr val="accent1"/>
                </a:solidFill>
              </a:defRPr>
            </a:lvl7pPr>
            <a:lvl8pPr lvl="7" rtl="0">
              <a:spcBef>
                <a:spcPts val="0"/>
              </a:spcBef>
              <a:spcAft>
                <a:spcPts val="0"/>
              </a:spcAft>
              <a:buClr>
                <a:schemeClr val="accent1"/>
              </a:buClr>
              <a:buSzPts val="12000"/>
              <a:buNone/>
              <a:defRPr sz="16000">
                <a:solidFill>
                  <a:schemeClr val="accent1"/>
                </a:solidFill>
              </a:defRPr>
            </a:lvl8pPr>
            <a:lvl9pPr lvl="8" rtl="0">
              <a:spcBef>
                <a:spcPts val="0"/>
              </a:spcBef>
              <a:spcAft>
                <a:spcPts val="0"/>
              </a:spcAft>
              <a:buClr>
                <a:schemeClr val="accent1"/>
              </a:buClr>
              <a:buSzPts val="12000"/>
              <a:buNone/>
              <a:defRPr sz="16000">
                <a:solidFill>
                  <a:schemeClr val="accent1"/>
                </a:solidFill>
              </a:defRPr>
            </a:lvl9pPr>
          </a:lstStyle>
          <a:p>
            <a:r>
              <a:t>xx%</a:t>
            </a:r>
          </a:p>
        </p:txBody>
      </p:sp>
      <p:sp>
        <p:nvSpPr>
          <p:cNvPr id="971" name="Google Shape;971;p19"/>
          <p:cNvSpPr txBox="1">
            <a:spLocks noGrp="1"/>
          </p:cNvSpPr>
          <p:nvPr>
            <p:ph type="subTitle" idx="1"/>
          </p:nvPr>
        </p:nvSpPr>
        <p:spPr>
          <a:xfrm>
            <a:off x="4901005" y="4012684"/>
            <a:ext cx="3771200" cy="8380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1600"/>
              <a:buNone/>
              <a:defRPr sz="2133"/>
            </a:lvl1pPr>
            <a:lvl2pPr lvl="1" algn="r" rtl="0">
              <a:spcBef>
                <a:spcPts val="2133"/>
              </a:spcBef>
              <a:spcAft>
                <a:spcPts val="0"/>
              </a:spcAft>
              <a:buSzPts val="1600"/>
              <a:buNone/>
              <a:defRPr sz="2133"/>
            </a:lvl2pPr>
            <a:lvl3pPr lvl="2" algn="r" rtl="0">
              <a:spcBef>
                <a:spcPts val="2133"/>
              </a:spcBef>
              <a:spcAft>
                <a:spcPts val="0"/>
              </a:spcAft>
              <a:buSzPts val="1600"/>
              <a:buNone/>
              <a:defRPr sz="2133"/>
            </a:lvl3pPr>
            <a:lvl4pPr lvl="3" algn="r" rtl="0">
              <a:spcBef>
                <a:spcPts val="2133"/>
              </a:spcBef>
              <a:spcAft>
                <a:spcPts val="0"/>
              </a:spcAft>
              <a:buSzPts val="1600"/>
              <a:buNone/>
              <a:defRPr sz="2133"/>
            </a:lvl4pPr>
            <a:lvl5pPr lvl="4" algn="r" rtl="0">
              <a:spcBef>
                <a:spcPts val="2133"/>
              </a:spcBef>
              <a:spcAft>
                <a:spcPts val="0"/>
              </a:spcAft>
              <a:buSzPts val="1600"/>
              <a:buNone/>
              <a:defRPr sz="2133"/>
            </a:lvl5pPr>
            <a:lvl6pPr lvl="5" algn="r" rtl="0">
              <a:spcBef>
                <a:spcPts val="2133"/>
              </a:spcBef>
              <a:spcAft>
                <a:spcPts val="0"/>
              </a:spcAft>
              <a:buSzPts val="1600"/>
              <a:buNone/>
              <a:defRPr sz="2133"/>
            </a:lvl6pPr>
            <a:lvl7pPr lvl="6" algn="r" rtl="0">
              <a:spcBef>
                <a:spcPts val="2133"/>
              </a:spcBef>
              <a:spcAft>
                <a:spcPts val="0"/>
              </a:spcAft>
              <a:buSzPts val="1600"/>
              <a:buNone/>
              <a:defRPr sz="2133"/>
            </a:lvl7pPr>
            <a:lvl8pPr lvl="7" algn="r" rtl="0">
              <a:spcBef>
                <a:spcPts val="2133"/>
              </a:spcBef>
              <a:spcAft>
                <a:spcPts val="0"/>
              </a:spcAft>
              <a:buSzPts val="1600"/>
              <a:buNone/>
              <a:defRPr sz="2133"/>
            </a:lvl8pPr>
            <a:lvl9pPr lvl="8" algn="r" rtl="0">
              <a:spcBef>
                <a:spcPts val="2133"/>
              </a:spcBef>
              <a:spcAft>
                <a:spcPts val="2133"/>
              </a:spcAft>
              <a:buSzPts val="1600"/>
              <a:buNone/>
              <a:defRPr sz="2133"/>
            </a:lvl9pPr>
          </a:lstStyle>
          <a:p>
            <a:endParaRPr/>
          </a:p>
        </p:txBody>
      </p:sp>
    </p:spTree>
    <p:extLst>
      <p:ext uri="{BB962C8B-B14F-4D97-AF65-F5344CB8AC3E}">
        <p14:creationId xmlns:p14="http://schemas.microsoft.com/office/powerpoint/2010/main" val="2950795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wo columns">
  <p:cSld name="title and two columns">
    <p:spTree>
      <p:nvGrpSpPr>
        <p:cNvPr id="1" name="Shape 1105"/>
        <p:cNvGrpSpPr/>
        <p:nvPr/>
      </p:nvGrpSpPr>
      <p:grpSpPr>
        <a:xfrm>
          <a:off x="0" y="0"/>
          <a:ext cx="0" cy="0"/>
          <a:chOff x="0" y="0"/>
          <a:chExt cx="0" cy="0"/>
        </a:xfrm>
      </p:grpSpPr>
      <p:sp>
        <p:nvSpPr>
          <p:cNvPr id="1106" name="Google Shape;1106;p22"/>
          <p:cNvSpPr txBox="1">
            <a:spLocks noGrp="1"/>
          </p:cNvSpPr>
          <p:nvPr>
            <p:ph type="subTitle" idx="1"/>
          </p:nvPr>
        </p:nvSpPr>
        <p:spPr>
          <a:xfrm>
            <a:off x="2012800" y="2145051"/>
            <a:ext cx="3519600" cy="5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spcBef>
                <a:spcPts val="2133"/>
              </a:spcBef>
              <a:spcAft>
                <a:spcPts val="2133"/>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1107" name="Google Shape;1107;p22"/>
          <p:cNvSpPr txBox="1">
            <a:spLocks noGrp="1"/>
          </p:cNvSpPr>
          <p:nvPr>
            <p:ph type="subTitle" idx="2"/>
          </p:nvPr>
        </p:nvSpPr>
        <p:spPr>
          <a:xfrm>
            <a:off x="2104951" y="2819333"/>
            <a:ext cx="3519600" cy="22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rtl="0">
              <a:spcBef>
                <a:spcPts val="2133"/>
              </a:spcBef>
              <a:spcAft>
                <a:spcPts val="0"/>
              </a:spcAft>
              <a:buSzPts val="1400"/>
              <a:buChar char="○"/>
              <a:defRPr/>
            </a:lvl2pPr>
            <a:lvl3pPr lvl="2" rtl="0">
              <a:spcBef>
                <a:spcPts val="2133"/>
              </a:spcBef>
              <a:spcAft>
                <a:spcPts val="0"/>
              </a:spcAft>
              <a:buSzPts val="1400"/>
              <a:buChar char="■"/>
              <a:defRPr/>
            </a:lvl3pPr>
            <a:lvl4pPr lvl="3" rtl="0">
              <a:spcBef>
                <a:spcPts val="2133"/>
              </a:spcBef>
              <a:spcAft>
                <a:spcPts val="0"/>
              </a:spcAft>
              <a:buSzPts val="1400"/>
              <a:buChar char="●"/>
              <a:defRPr/>
            </a:lvl4pPr>
            <a:lvl5pPr lvl="4" rtl="0">
              <a:spcBef>
                <a:spcPts val="2133"/>
              </a:spcBef>
              <a:spcAft>
                <a:spcPts val="0"/>
              </a:spcAft>
              <a:buSzPts val="1400"/>
              <a:buChar char="○"/>
              <a:defRPr/>
            </a:lvl5pPr>
            <a:lvl6pPr lvl="5" rtl="0">
              <a:spcBef>
                <a:spcPts val="2133"/>
              </a:spcBef>
              <a:spcAft>
                <a:spcPts val="0"/>
              </a:spcAft>
              <a:buSzPts val="1400"/>
              <a:buChar char="■"/>
              <a:defRPr/>
            </a:lvl6pPr>
            <a:lvl7pPr lvl="6" rtl="0">
              <a:spcBef>
                <a:spcPts val="2133"/>
              </a:spcBef>
              <a:spcAft>
                <a:spcPts val="0"/>
              </a:spcAft>
              <a:buSzPts val="1400"/>
              <a:buChar char="●"/>
              <a:defRPr/>
            </a:lvl7pPr>
            <a:lvl8pPr lvl="7" rtl="0">
              <a:spcBef>
                <a:spcPts val="2133"/>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2133"/>
              </a:spcBef>
              <a:spcAft>
                <a:spcPts val="2133"/>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08" name="Google Shape;1108;p22"/>
          <p:cNvSpPr txBox="1">
            <a:spLocks noGrp="1"/>
          </p:cNvSpPr>
          <p:nvPr>
            <p:ph type="subTitle" idx="3"/>
          </p:nvPr>
        </p:nvSpPr>
        <p:spPr>
          <a:xfrm>
            <a:off x="6556500" y="2146300"/>
            <a:ext cx="3438400" cy="574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1"/>
              </a:buClr>
              <a:buSzPts val="2400"/>
              <a:buFont typeface="Lobster"/>
              <a:buNone/>
              <a:defRPr sz="3200">
                <a:solidFill>
                  <a:schemeClr val="dk1"/>
                </a:solidFill>
                <a:latin typeface="Lobster"/>
                <a:ea typeface="Lobster"/>
                <a:cs typeface="Lobster"/>
                <a:sym typeface="Lobster"/>
              </a:defRPr>
            </a:lvl1pPr>
            <a:lvl2pPr lvl="1"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2pPr>
            <a:lvl3pPr lvl="2"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3pPr>
            <a:lvl4pPr lvl="3"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4pPr>
            <a:lvl5pPr lvl="4"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5pPr>
            <a:lvl6pPr lvl="5"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6pPr>
            <a:lvl7pPr lvl="6"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7pPr>
            <a:lvl8pPr lvl="7" rtl="0">
              <a:spcBef>
                <a:spcPts val="2133"/>
              </a:spcBef>
              <a:spcAft>
                <a:spcPts val="0"/>
              </a:spcAft>
              <a:buClr>
                <a:schemeClr val="dk1"/>
              </a:buClr>
              <a:buSzPts val="2400"/>
              <a:buFont typeface="Lobster"/>
              <a:buNone/>
              <a:defRPr sz="3200">
                <a:solidFill>
                  <a:schemeClr val="dk1"/>
                </a:solidFill>
                <a:latin typeface="Lobster"/>
                <a:ea typeface="Lobster"/>
                <a:cs typeface="Lobster"/>
                <a:sym typeface="Lobster"/>
              </a:defRPr>
            </a:lvl8pPr>
            <a:lvl9pPr lvl="8" rtl="0">
              <a:spcBef>
                <a:spcPts val="2133"/>
              </a:spcBef>
              <a:spcAft>
                <a:spcPts val="2133"/>
              </a:spcAft>
              <a:buClr>
                <a:schemeClr val="dk1"/>
              </a:buClr>
              <a:buSzPts val="2400"/>
              <a:buFont typeface="Lobster"/>
              <a:buNone/>
              <a:defRPr sz="3200">
                <a:solidFill>
                  <a:schemeClr val="dk1"/>
                </a:solidFill>
                <a:latin typeface="Lobster"/>
                <a:ea typeface="Lobster"/>
                <a:cs typeface="Lobster"/>
                <a:sym typeface="Lobster"/>
              </a:defRPr>
            </a:lvl9pPr>
          </a:lstStyle>
          <a:p>
            <a:endParaRPr/>
          </a:p>
        </p:txBody>
      </p:sp>
      <p:sp>
        <p:nvSpPr>
          <p:cNvPr id="1109" name="Google Shape;1109;p22"/>
          <p:cNvSpPr txBox="1">
            <a:spLocks noGrp="1"/>
          </p:cNvSpPr>
          <p:nvPr>
            <p:ph type="subTitle" idx="4"/>
          </p:nvPr>
        </p:nvSpPr>
        <p:spPr>
          <a:xfrm>
            <a:off x="6648651" y="2821163"/>
            <a:ext cx="3438400" cy="2220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Char char="●"/>
              <a:defRPr sz="1867"/>
            </a:lvl1pPr>
            <a:lvl2pPr lvl="1" rtl="0">
              <a:spcBef>
                <a:spcPts val="2133"/>
              </a:spcBef>
              <a:spcAft>
                <a:spcPts val="0"/>
              </a:spcAft>
              <a:buSzPts val="1400"/>
              <a:buChar char="○"/>
              <a:defRPr/>
            </a:lvl2pPr>
            <a:lvl3pPr lvl="2" rtl="0">
              <a:spcBef>
                <a:spcPts val="2133"/>
              </a:spcBef>
              <a:spcAft>
                <a:spcPts val="0"/>
              </a:spcAft>
              <a:buSzPts val="1400"/>
              <a:buChar char="■"/>
              <a:defRPr/>
            </a:lvl3pPr>
            <a:lvl4pPr lvl="3" rtl="0">
              <a:spcBef>
                <a:spcPts val="2133"/>
              </a:spcBef>
              <a:spcAft>
                <a:spcPts val="0"/>
              </a:spcAft>
              <a:buSzPts val="1400"/>
              <a:buChar char="●"/>
              <a:defRPr/>
            </a:lvl4pPr>
            <a:lvl5pPr lvl="4" rtl="0">
              <a:spcBef>
                <a:spcPts val="2133"/>
              </a:spcBef>
              <a:spcAft>
                <a:spcPts val="0"/>
              </a:spcAft>
              <a:buSzPts val="1400"/>
              <a:buChar char="○"/>
              <a:defRPr/>
            </a:lvl5pPr>
            <a:lvl6pPr lvl="5" rtl="0">
              <a:spcBef>
                <a:spcPts val="2133"/>
              </a:spcBef>
              <a:spcAft>
                <a:spcPts val="0"/>
              </a:spcAft>
              <a:buSzPts val="1400"/>
              <a:buChar char="■"/>
              <a:defRPr/>
            </a:lvl6pPr>
            <a:lvl7pPr lvl="6" rtl="0">
              <a:spcBef>
                <a:spcPts val="2133"/>
              </a:spcBef>
              <a:spcAft>
                <a:spcPts val="0"/>
              </a:spcAft>
              <a:buSzPts val="1400"/>
              <a:buChar char="●"/>
              <a:defRPr/>
            </a:lvl7pPr>
            <a:lvl8pPr lvl="7" rtl="0">
              <a:spcBef>
                <a:spcPts val="2133"/>
              </a:spcBef>
              <a:spcAft>
                <a:spcPts val="0"/>
              </a:spcAft>
              <a:buClr>
                <a:schemeClr val="accent3"/>
              </a:buClr>
              <a:buSzPts val="1400"/>
              <a:buFont typeface="Nunito"/>
              <a:buChar char="○"/>
              <a:defRPr>
                <a:solidFill>
                  <a:schemeClr val="accent3"/>
                </a:solidFill>
                <a:latin typeface="Nunito"/>
                <a:ea typeface="Nunito"/>
                <a:cs typeface="Nunito"/>
                <a:sym typeface="Nunito"/>
              </a:defRPr>
            </a:lvl8pPr>
            <a:lvl9pPr lvl="8" rtl="0">
              <a:spcBef>
                <a:spcPts val="2133"/>
              </a:spcBef>
              <a:spcAft>
                <a:spcPts val="2133"/>
              </a:spcAft>
              <a:buClr>
                <a:schemeClr val="accent3"/>
              </a:buClr>
              <a:buSzPts val="1400"/>
              <a:buFont typeface="Nunito"/>
              <a:buChar char="■"/>
              <a:defRPr>
                <a:solidFill>
                  <a:schemeClr val="accent3"/>
                </a:solidFill>
                <a:latin typeface="Nunito"/>
                <a:ea typeface="Nunito"/>
                <a:cs typeface="Nunito"/>
                <a:sym typeface="Nunito"/>
              </a:defRPr>
            </a:lvl9pPr>
          </a:lstStyle>
          <a:p>
            <a:endParaRPr/>
          </a:p>
        </p:txBody>
      </p:sp>
      <p:sp>
        <p:nvSpPr>
          <p:cNvPr id="1110" name="Google Shape;1110;p22"/>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111" name="Google Shape;1111;p22"/>
          <p:cNvGrpSpPr/>
          <p:nvPr/>
        </p:nvGrpSpPr>
        <p:grpSpPr>
          <a:xfrm rot="10800000">
            <a:off x="9839348" y="3838015"/>
            <a:ext cx="9733707" cy="4122111"/>
            <a:chOff x="280870" y="3521399"/>
            <a:chExt cx="6848292" cy="2900172"/>
          </a:xfrm>
        </p:grpSpPr>
        <p:grpSp>
          <p:nvGrpSpPr>
            <p:cNvPr id="1112" name="Google Shape;1112;p22"/>
            <p:cNvGrpSpPr/>
            <p:nvPr/>
          </p:nvGrpSpPr>
          <p:grpSpPr>
            <a:xfrm rot="-10791582">
              <a:off x="284405" y="3525661"/>
              <a:ext cx="3484747" cy="2891647"/>
              <a:chOff x="-590875" y="347215"/>
              <a:chExt cx="2752557" cy="2284075"/>
            </a:xfrm>
          </p:grpSpPr>
          <p:sp>
            <p:nvSpPr>
              <p:cNvPr id="1113" name="Google Shape;111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15" name="Google Shape;1115;p22"/>
              <p:cNvGrpSpPr/>
              <p:nvPr/>
            </p:nvGrpSpPr>
            <p:grpSpPr>
              <a:xfrm>
                <a:off x="-590875" y="347215"/>
                <a:ext cx="2752557" cy="2284075"/>
                <a:chOff x="-590875" y="347215"/>
                <a:chExt cx="2752557" cy="2284075"/>
              </a:xfrm>
            </p:grpSpPr>
            <p:sp>
              <p:nvSpPr>
                <p:cNvPr id="1116" name="Google Shape;111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25" name="Google Shape;1125;p22"/>
            <p:cNvGrpSpPr/>
            <p:nvPr/>
          </p:nvGrpSpPr>
          <p:grpSpPr>
            <a:xfrm rot="10791582" flipH="1">
              <a:off x="3640880" y="3525661"/>
              <a:ext cx="3484747" cy="2891647"/>
              <a:chOff x="-590875" y="347215"/>
              <a:chExt cx="2752557" cy="2284075"/>
            </a:xfrm>
          </p:grpSpPr>
          <p:sp>
            <p:nvSpPr>
              <p:cNvPr id="1126" name="Google Shape;1126;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28" name="Google Shape;1128;p22"/>
              <p:cNvGrpSpPr/>
              <p:nvPr/>
            </p:nvGrpSpPr>
            <p:grpSpPr>
              <a:xfrm>
                <a:off x="-590875" y="347215"/>
                <a:ext cx="2752557" cy="2284075"/>
                <a:chOff x="-590875" y="347215"/>
                <a:chExt cx="2752557" cy="2284075"/>
              </a:xfrm>
            </p:grpSpPr>
            <p:sp>
              <p:nvSpPr>
                <p:cNvPr id="1129" name="Google Shape;1129;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138" name="Google Shape;1138;p22"/>
          <p:cNvGrpSpPr/>
          <p:nvPr/>
        </p:nvGrpSpPr>
        <p:grpSpPr>
          <a:xfrm rot="10800000">
            <a:off x="-7323686" y="-1215285"/>
            <a:ext cx="9733707" cy="4122111"/>
            <a:chOff x="280870" y="3521399"/>
            <a:chExt cx="6848292" cy="2900172"/>
          </a:xfrm>
        </p:grpSpPr>
        <p:grpSp>
          <p:nvGrpSpPr>
            <p:cNvPr id="1139" name="Google Shape;1139;p22"/>
            <p:cNvGrpSpPr/>
            <p:nvPr/>
          </p:nvGrpSpPr>
          <p:grpSpPr>
            <a:xfrm rot="-10791582">
              <a:off x="284405" y="3525661"/>
              <a:ext cx="3484747" cy="2891647"/>
              <a:chOff x="-590875" y="347215"/>
              <a:chExt cx="2752557" cy="2284075"/>
            </a:xfrm>
          </p:grpSpPr>
          <p:sp>
            <p:nvSpPr>
              <p:cNvPr id="1140" name="Google Shape;1140;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42" name="Google Shape;1142;p22"/>
              <p:cNvGrpSpPr/>
              <p:nvPr/>
            </p:nvGrpSpPr>
            <p:grpSpPr>
              <a:xfrm>
                <a:off x="-590875" y="347215"/>
                <a:ext cx="2752557" cy="2284075"/>
                <a:chOff x="-590875" y="347215"/>
                <a:chExt cx="2752557" cy="2284075"/>
              </a:xfrm>
            </p:grpSpPr>
            <p:sp>
              <p:nvSpPr>
                <p:cNvPr id="1143" name="Google Shape;1143;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152" name="Google Shape;1152;p22"/>
            <p:cNvGrpSpPr/>
            <p:nvPr/>
          </p:nvGrpSpPr>
          <p:grpSpPr>
            <a:xfrm rot="10791582" flipH="1">
              <a:off x="3640880" y="3525661"/>
              <a:ext cx="3484747" cy="2891647"/>
              <a:chOff x="-590875" y="347215"/>
              <a:chExt cx="2752557" cy="2284075"/>
            </a:xfrm>
          </p:grpSpPr>
          <p:sp>
            <p:nvSpPr>
              <p:cNvPr id="1153" name="Google Shape;1153;p22"/>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22"/>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155" name="Google Shape;1155;p22"/>
              <p:cNvGrpSpPr/>
              <p:nvPr/>
            </p:nvGrpSpPr>
            <p:grpSpPr>
              <a:xfrm>
                <a:off x="-590875" y="347215"/>
                <a:ext cx="2752557" cy="2284075"/>
                <a:chOff x="-590875" y="347215"/>
                <a:chExt cx="2752557" cy="2284075"/>
              </a:xfrm>
            </p:grpSpPr>
            <p:sp>
              <p:nvSpPr>
                <p:cNvPr id="1156" name="Google Shape;1156;p22"/>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22"/>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22"/>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9" name="Google Shape;1159;p22"/>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0" name="Google Shape;1160;p22"/>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22"/>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22"/>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22"/>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22"/>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pic>
        <p:nvPicPr>
          <p:cNvPr id="1165" name="Google Shape;1165;p22"/>
          <p:cNvPicPr preferRelativeResize="0"/>
          <p:nvPr/>
        </p:nvPicPr>
        <p:blipFill>
          <a:blip r:embed="rId2">
            <a:alphaModFix/>
          </a:blip>
          <a:stretch>
            <a:fillRect/>
          </a:stretch>
        </p:blipFill>
        <p:spPr>
          <a:xfrm>
            <a:off x="-2478300" y="4152818"/>
            <a:ext cx="6858007" cy="6858007"/>
          </a:xfrm>
          <a:prstGeom prst="rect">
            <a:avLst/>
          </a:prstGeom>
          <a:noFill/>
          <a:ln>
            <a:noFill/>
          </a:ln>
        </p:spPr>
      </p:pic>
    </p:spTree>
    <p:extLst>
      <p:ext uri="{BB962C8B-B14F-4D97-AF65-F5344CB8AC3E}">
        <p14:creationId xmlns:p14="http://schemas.microsoft.com/office/powerpoint/2010/main" val="2253531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335"/>
        <p:cNvGrpSpPr/>
        <p:nvPr/>
      </p:nvGrpSpPr>
      <p:grpSpPr>
        <a:xfrm>
          <a:off x="0" y="0"/>
          <a:ext cx="0" cy="0"/>
          <a:chOff x="0" y="0"/>
          <a:chExt cx="0" cy="0"/>
        </a:xfrm>
      </p:grpSpPr>
      <p:sp>
        <p:nvSpPr>
          <p:cNvPr id="1336" name="Google Shape;1336;p29"/>
          <p:cNvSpPr txBox="1">
            <a:spLocks noGrp="1"/>
          </p:cNvSpPr>
          <p:nvPr>
            <p:ph type="title"/>
          </p:nvPr>
        </p:nvSpPr>
        <p:spPr>
          <a:xfrm>
            <a:off x="559600" y="593367"/>
            <a:ext cx="11360800" cy="7636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a:lvl2pPr>
            <a:lvl3pPr lvl="2" algn="ctr" rtl="0">
              <a:spcBef>
                <a:spcPts val="0"/>
              </a:spcBef>
              <a:spcAft>
                <a:spcPts val="0"/>
              </a:spcAft>
              <a:buSzPts val="2800"/>
              <a:buNone/>
              <a:defRPr/>
            </a:lvl3pPr>
            <a:lvl4pPr lvl="3" algn="ctr" rtl="0">
              <a:spcBef>
                <a:spcPts val="0"/>
              </a:spcBef>
              <a:spcAft>
                <a:spcPts val="0"/>
              </a:spcAft>
              <a:buSzPts val="2800"/>
              <a:buNone/>
              <a:defRPr/>
            </a:lvl4pPr>
            <a:lvl5pPr lvl="4" algn="ctr" rtl="0">
              <a:spcBef>
                <a:spcPts val="0"/>
              </a:spcBef>
              <a:spcAft>
                <a:spcPts val="0"/>
              </a:spcAft>
              <a:buSzPts val="2800"/>
              <a:buNone/>
              <a:defRPr/>
            </a:lvl5pPr>
            <a:lvl6pPr lvl="5" algn="ctr" rtl="0">
              <a:spcBef>
                <a:spcPts val="0"/>
              </a:spcBef>
              <a:spcAft>
                <a:spcPts val="0"/>
              </a:spcAft>
              <a:buSzPts val="2800"/>
              <a:buNone/>
              <a:defRPr/>
            </a:lvl6pPr>
            <a:lvl7pPr lvl="6" algn="ctr" rtl="0">
              <a:spcBef>
                <a:spcPts val="0"/>
              </a:spcBef>
              <a:spcAft>
                <a:spcPts val="0"/>
              </a:spcAft>
              <a:buSzPts val="2800"/>
              <a:buNone/>
              <a:defRPr/>
            </a:lvl7pPr>
            <a:lvl8pPr lvl="7" algn="ctr" rtl="0">
              <a:spcBef>
                <a:spcPts val="0"/>
              </a:spcBef>
              <a:spcAft>
                <a:spcPts val="0"/>
              </a:spcAft>
              <a:buSzPts val="2800"/>
              <a:buNone/>
              <a:defRPr/>
            </a:lvl8pPr>
            <a:lvl9pPr lvl="8" algn="ctr" rtl="0">
              <a:spcBef>
                <a:spcPts val="0"/>
              </a:spcBef>
              <a:spcAft>
                <a:spcPts val="0"/>
              </a:spcAft>
              <a:buSzPts val="2800"/>
              <a:buNone/>
              <a:defRPr/>
            </a:lvl9pPr>
          </a:lstStyle>
          <a:p>
            <a:endParaRPr/>
          </a:p>
        </p:txBody>
      </p:sp>
      <p:grpSp>
        <p:nvGrpSpPr>
          <p:cNvPr id="1337" name="Google Shape;1337;p29"/>
          <p:cNvGrpSpPr/>
          <p:nvPr/>
        </p:nvGrpSpPr>
        <p:grpSpPr>
          <a:xfrm rot="10800000">
            <a:off x="10735667" y="-74099"/>
            <a:ext cx="1535000" cy="2279433"/>
            <a:chOff x="-2627775" y="2462025"/>
            <a:chExt cx="1151250" cy="1709575"/>
          </a:xfrm>
        </p:grpSpPr>
        <p:sp>
          <p:nvSpPr>
            <p:cNvPr id="1338" name="Google Shape;1338;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2" name="Google Shape;1362;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3" name="Google Shape;1363;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4" name="Google Shape;1374;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5" name="Google Shape;1375;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6" name="Google Shape;1376;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7" name="Google Shape;1377;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8" name="Google Shape;1378;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9" name="Google Shape;1379;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0" name="Google Shape;1380;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1" name="Google Shape;1381;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82" name="Google Shape;1382;p29"/>
          <p:cNvGrpSpPr/>
          <p:nvPr/>
        </p:nvGrpSpPr>
        <p:grpSpPr>
          <a:xfrm>
            <a:off x="-355888" y="3067981"/>
            <a:ext cx="2613184" cy="3880507"/>
            <a:chOff x="-2627775" y="2462025"/>
            <a:chExt cx="1151250" cy="1709575"/>
          </a:xfrm>
        </p:grpSpPr>
        <p:sp>
          <p:nvSpPr>
            <p:cNvPr id="1383" name="Google Shape;1383;p29"/>
            <p:cNvSpPr/>
            <p:nvPr/>
          </p:nvSpPr>
          <p:spPr>
            <a:xfrm>
              <a:off x="-2265625" y="3611375"/>
              <a:ext cx="255300" cy="560225"/>
            </a:xfrm>
            <a:custGeom>
              <a:avLst/>
              <a:gdLst/>
              <a:ahLst/>
              <a:cxnLst/>
              <a:rect l="l" t="t" r="r" b="b"/>
              <a:pathLst>
                <a:path w="10212" h="22409" extrusionOk="0">
                  <a:moveTo>
                    <a:pt x="1057" y="0"/>
                  </a:moveTo>
                  <a:lnTo>
                    <a:pt x="1032" y="0"/>
                  </a:lnTo>
                  <a:lnTo>
                    <a:pt x="981" y="0"/>
                  </a:lnTo>
                  <a:lnTo>
                    <a:pt x="780" y="101"/>
                  </a:lnTo>
                  <a:lnTo>
                    <a:pt x="453" y="654"/>
                  </a:lnTo>
                  <a:lnTo>
                    <a:pt x="202" y="1635"/>
                  </a:lnTo>
                  <a:lnTo>
                    <a:pt x="76" y="2943"/>
                  </a:lnTo>
                  <a:lnTo>
                    <a:pt x="0" y="5382"/>
                  </a:lnTo>
                  <a:lnTo>
                    <a:pt x="277" y="9306"/>
                  </a:lnTo>
                  <a:lnTo>
                    <a:pt x="956" y="13456"/>
                  </a:lnTo>
                  <a:lnTo>
                    <a:pt x="1761" y="16398"/>
                  </a:lnTo>
                  <a:lnTo>
                    <a:pt x="2415" y="18184"/>
                  </a:lnTo>
                  <a:lnTo>
                    <a:pt x="3169" y="19718"/>
                  </a:lnTo>
                  <a:lnTo>
                    <a:pt x="4050" y="20975"/>
                  </a:lnTo>
                  <a:lnTo>
                    <a:pt x="5030" y="21881"/>
                  </a:lnTo>
                  <a:lnTo>
                    <a:pt x="5860" y="22283"/>
                  </a:lnTo>
                  <a:lnTo>
                    <a:pt x="6439" y="22409"/>
                  </a:lnTo>
                  <a:lnTo>
                    <a:pt x="6741" y="22409"/>
                  </a:lnTo>
                  <a:lnTo>
                    <a:pt x="7218" y="22384"/>
                  </a:lnTo>
                  <a:lnTo>
                    <a:pt x="7696" y="22258"/>
                  </a:lnTo>
                  <a:lnTo>
                    <a:pt x="8048" y="22132"/>
                  </a:lnTo>
                  <a:lnTo>
                    <a:pt x="8652" y="21805"/>
                  </a:lnTo>
                  <a:lnTo>
                    <a:pt x="9155" y="21403"/>
                  </a:lnTo>
                  <a:lnTo>
                    <a:pt x="9532" y="20900"/>
                  </a:lnTo>
                  <a:lnTo>
                    <a:pt x="9960" y="20020"/>
                  </a:lnTo>
                  <a:lnTo>
                    <a:pt x="10211" y="18586"/>
                  </a:lnTo>
                  <a:lnTo>
                    <a:pt x="10161" y="16951"/>
                  </a:lnTo>
                  <a:lnTo>
                    <a:pt x="9834" y="15115"/>
                  </a:lnTo>
                  <a:lnTo>
                    <a:pt x="9281" y="13204"/>
                  </a:lnTo>
                  <a:lnTo>
                    <a:pt x="8551" y="11242"/>
                  </a:lnTo>
                  <a:lnTo>
                    <a:pt x="7218" y="8275"/>
                  </a:lnTo>
                  <a:lnTo>
                    <a:pt x="5181" y="4653"/>
                  </a:lnTo>
                  <a:lnTo>
                    <a:pt x="3194" y="1811"/>
                  </a:lnTo>
                  <a:lnTo>
                    <a:pt x="1962" y="478"/>
                  </a:lnTo>
                  <a:lnTo>
                    <a:pt x="1308" y="51"/>
                  </a:lnTo>
                  <a:lnTo>
                    <a:pt x="105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4" name="Google Shape;1384;p29"/>
            <p:cNvSpPr/>
            <p:nvPr/>
          </p:nvSpPr>
          <p:spPr>
            <a:xfrm>
              <a:off x="-2627775" y="3601950"/>
              <a:ext cx="52200" cy="232025"/>
            </a:xfrm>
            <a:custGeom>
              <a:avLst/>
              <a:gdLst/>
              <a:ahLst/>
              <a:cxnLst/>
              <a:rect l="l" t="t" r="r" b="b"/>
              <a:pathLst>
                <a:path w="2088" h="9281" extrusionOk="0">
                  <a:moveTo>
                    <a:pt x="0" y="956"/>
                  </a:moveTo>
                  <a:lnTo>
                    <a:pt x="0" y="9280"/>
                  </a:lnTo>
                  <a:lnTo>
                    <a:pt x="327" y="8677"/>
                  </a:lnTo>
                  <a:lnTo>
                    <a:pt x="905" y="7294"/>
                  </a:lnTo>
                  <a:lnTo>
                    <a:pt x="1610" y="5055"/>
                  </a:lnTo>
                  <a:lnTo>
                    <a:pt x="2087" y="2264"/>
                  </a:lnTo>
                  <a:lnTo>
                    <a:pt x="2062" y="755"/>
                  </a:lnTo>
                  <a:lnTo>
                    <a:pt x="1886" y="151"/>
                  </a:lnTo>
                  <a:lnTo>
                    <a:pt x="1735" y="25"/>
                  </a:lnTo>
                  <a:lnTo>
                    <a:pt x="1660" y="0"/>
                  </a:lnTo>
                  <a:lnTo>
                    <a:pt x="1534" y="0"/>
                  </a:lnTo>
                  <a:lnTo>
                    <a:pt x="1232" y="50"/>
                  </a:lnTo>
                  <a:lnTo>
                    <a:pt x="453" y="528"/>
                  </a:lnTo>
                  <a:lnTo>
                    <a:pt x="0" y="95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5" name="Google Shape;1385;p29"/>
            <p:cNvSpPr/>
            <p:nvPr/>
          </p:nvSpPr>
          <p:spPr>
            <a:xfrm>
              <a:off x="-2459900" y="3693100"/>
              <a:ext cx="81750" cy="81150"/>
            </a:xfrm>
            <a:custGeom>
              <a:avLst/>
              <a:gdLst/>
              <a:ahLst/>
              <a:cxnLst/>
              <a:rect l="l" t="t" r="r" b="b"/>
              <a:pathLst>
                <a:path w="3270" h="3246" extrusionOk="0">
                  <a:moveTo>
                    <a:pt x="1635" y="1"/>
                  </a:moveTo>
                  <a:lnTo>
                    <a:pt x="1333" y="1"/>
                  </a:lnTo>
                  <a:lnTo>
                    <a:pt x="780" y="227"/>
                  </a:lnTo>
                  <a:lnTo>
                    <a:pt x="352" y="579"/>
                  </a:lnTo>
                  <a:lnTo>
                    <a:pt x="76" y="1107"/>
                  </a:lnTo>
                  <a:lnTo>
                    <a:pt x="25" y="1409"/>
                  </a:lnTo>
                  <a:lnTo>
                    <a:pt x="0" y="1736"/>
                  </a:lnTo>
                  <a:lnTo>
                    <a:pt x="176" y="2340"/>
                  </a:lnTo>
                  <a:lnTo>
                    <a:pt x="553" y="2843"/>
                  </a:lnTo>
                  <a:lnTo>
                    <a:pt x="1082" y="3170"/>
                  </a:lnTo>
                  <a:lnTo>
                    <a:pt x="1408" y="3220"/>
                  </a:lnTo>
                  <a:lnTo>
                    <a:pt x="1534" y="3245"/>
                  </a:lnTo>
                  <a:lnTo>
                    <a:pt x="1635" y="3245"/>
                  </a:lnTo>
                  <a:lnTo>
                    <a:pt x="1937" y="3220"/>
                  </a:lnTo>
                  <a:lnTo>
                    <a:pt x="2465" y="3019"/>
                  </a:lnTo>
                  <a:lnTo>
                    <a:pt x="2892" y="2642"/>
                  </a:lnTo>
                  <a:lnTo>
                    <a:pt x="3169" y="2113"/>
                  </a:lnTo>
                  <a:lnTo>
                    <a:pt x="3244" y="1837"/>
                  </a:lnTo>
                  <a:lnTo>
                    <a:pt x="3270" y="1485"/>
                  </a:lnTo>
                  <a:lnTo>
                    <a:pt x="3094" y="881"/>
                  </a:lnTo>
                  <a:lnTo>
                    <a:pt x="2716" y="378"/>
                  </a:lnTo>
                  <a:lnTo>
                    <a:pt x="2163" y="76"/>
                  </a:lnTo>
                  <a:lnTo>
                    <a:pt x="1836" y="1"/>
                  </a:lnTo>
                  <a:lnTo>
                    <a:pt x="1735" y="1"/>
                  </a:lnTo>
                  <a:lnTo>
                    <a:pt x="163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6" name="Google Shape;1386;p29"/>
            <p:cNvSpPr/>
            <p:nvPr/>
          </p:nvSpPr>
          <p:spPr>
            <a:xfrm>
              <a:off x="-2009725" y="3589375"/>
              <a:ext cx="81125" cy="81125"/>
            </a:xfrm>
            <a:custGeom>
              <a:avLst/>
              <a:gdLst/>
              <a:ahLst/>
              <a:cxnLst/>
              <a:rect l="l" t="t" r="r" b="b"/>
              <a:pathLst>
                <a:path w="3245" h="3245" fill="none" extrusionOk="0">
                  <a:moveTo>
                    <a:pt x="1610" y="0"/>
                  </a:moveTo>
                  <a:lnTo>
                    <a:pt x="1308" y="0"/>
                  </a:lnTo>
                  <a:lnTo>
                    <a:pt x="780" y="201"/>
                  </a:lnTo>
                  <a:lnTo>
                    <a:pt x="353" y="578"/>
                  </a:lnTo>
                  <a:lnTo>
                    <a:pt x="76" y="1107"/>
                  </a:lnTo>
                  <a:lnTo>
                    <a:pt x="0" y="1408"/>
                  </a:lnTo>
                  <a:lnTo>
                    <a:pt x="0" y="1735"/>
                  </a:lnTo>
                  <a:lnTo>
                    <a:pt x="151" y="2339"/>
                  </a:lnTo>
                  <a:lnTo>
                    <a:pt x="529" y="2842"/>
                  </a:lnTo>
                  <a:lnTo>
                    <a:pt x="1082" y="3144"/>
                  </a:lnTo>
                  <a:lnTo>
                    <a:pt x="1409" y="3219"/>
                  </a:lnTo>
                  <a:lnTo>
                    <a:pt x="1509" y="3244"/>
                  </a:lnTo>
                  <a:lnTo>
                    <a:pt x="1610" y="3244"/>
                  </a:lnTo>
                  <a:lnTo>
                    <a:pt x="1912" y="3219"/>
                  </a:lnTo>
                  <a:lnTo>
                    <a:pt x="2465" y="3018"/>
                  </a:lnTo>
                  <a:lnTo>
                    <a:pt x="2893" y="2641"/>
                  </a:lnTo>
                  <a:lnTo>
                    <a:pt x="3169" y="2113"/>
                  </a:lnTo>
                  <a:lnTo>
                    <a:pt x="3220" y="1811"/>
                  </a:lnTo>
                  <a:lnTo>
                    <a:pt x="3245" y="1484"/>
                  </a:lnTo>
                  <a:lnTo>
                    <a:pt x="3094" y="880"/>
                  </a:lnTo>
                  <a:lnTo>
                    <a:pt x="2692" y="377"/>
                  </a:lnTo>
                  <a:lnTo>
                    <a:pt x="2163" y="75"/>
                  </a:lnTo>
                  <a:lnTo>
                    <a:pt x="1836" y="0"/>
                  </a:lnTo>
                  <a:lnTo>
                    <a:pt x="1736" y="0"/>
                  </a:lnTo>
                  <a:lnTo>
                    <a:pt x="1610"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7" name="Google Shape;1387;p29"/>
            <p:cNvSpPr/>
            <p:nvPr/>
          </p:nvSpPr>
          <p:spPr>
            <a:xfrm>
              <a:off x="-2627775" y="2783925"/>
              <a:ext cx="631900" cy="796650"/>
            </a:xfrm>
            <a:custGeom>
              <a:avLst/>
              <a:gdLst/>
              <a:ahLst/>
              <a:cxnLst/>
              <a:rect l="l" t="t" r="r" b="b"/>
              <a:pathLst>
                <a:path w="25276" h="31866" extrusionOk="0">
                  <a:moveTo>
                    <a:pt x="0" y="28848"/>
                  </a:moveTo>
                  <a:lnTo>
                    <a:pt x="780" y="29401"/>
                  </a:lnTo>
                  <a:lnTo>
                    <a:pt x="2490" y="30332"/>
                  </a:lnTo>
                  <a:lnTo>
                    <a:pt x="4301" y="31086"/>
                  </a:lnTo>
                  <a:lnTo>
                    <a:pt x="6237" y="31589"/>
                  </a:lnTo>
                  <a:lnTo>
                    <a:pt x="7268" y="31740"/>
                  </a:lnTo>
                  <a:lnTo>
                    <a:pt x="8300" y="31841"/>
                  </a:lnTo>
                  <a:lnTo>
                    <a:pt x="9331" y="31866"/>
                  </a:lnTo>
                  <a:lnTo>
                    <a:pt x="10085" y="31866"/>
                  </a:lnTo>
                  <a:lnTo>
                    <a:pt x="11519" y="31740"/>
                  </a:lnTo>
                  <a:lnTo>
                    <a:pt x="12952" y="31464"/>
                  </a:lnTo>
                  <a:lnTo>
                    <a:pt x="14310" y="31086"/>
                  </a:lnTo>
                  <a:lnTo>
                    <a:pt x="15643" y="30583"/>
                  </a:lnTo>
                  <a:lnTo>
                    <a:pt x="16901" y="29955"/>
                  </a:lnTo>
                  <a:lnTo>
                    <a:pt x="18108" y="29225"/>
                  </a:lnTo>
                  <a:lnTo>
                    <a:pt x="19265" y="28395"/>
                  </a:lnTo>
                  <a:lnTo>
                    <a:pt x="20321" y="27490"/>
                  </a:lnTo>
                  <a:lnTo>
                    <a:pt x="21302" y="26459"/>
                  </a:lnTo>
                  <a:lnTo>
                    <a:pt x="22182" y="25352"/>
                  </a:lnTo>
                  <a:lnTo>
                    <a:pt x="22962" y="24170"/>
                  </a:lnTo>
                  <a:lnTo>
                    <a:pt x="23666" y="22912"/>
                  </a:lnTo>
                  <a:lnTo>
                    <a:pt x="24245" y="21605"/>
                  </a:lnTo>
                  <a:lnTo>
                    <a:pt x="24697" y="20196"/>
                  </a:lnTo>
                  <a:lnTo>
                    <a:pt x="25024" y="18763"/>
                  </a:lnTo>
                  <a:lnTo>
                    <a:pt x="25125" y="18008"/>
                  </a:lnTo>
                  <a:lnTo>
                    <a:pt x="25225" y="17203"/>
                  </a:lnTo>
                  <a:lnTo>
                    <a:pt x="25276" y="15594"/>
                  </a:lnTo>
                  <a:lnTo>
                    <a:pt x="25150" y="14009"/>
                  </a:lnTo>
                  <a:lnTo>
                    <a:pt x="24873" y="12450"/>
                  </a:lnTo>
                  <a:lnTo>
                    <a:pt x="24471" y="10966"/>
                  </a:lnTo>
                  <a:lnTo>
                    <a:pt x="23918" y="9533"/>
                  </a:lnTo>
                  <a:lnTo>
                    <a:pt x="23239" y="8149"/>
                  </a:lnTo>
                  <a:lnTo>
                    <a:pt x="22409" y="6867"/>
                  </a:lnTo>
                  <a:lnTo>
                    <a:pt x="21478" y="5634"/>
                  </a:lnTo>
                  <a:lnTo>
                    <a:pt x="20447" y="4528"/>
                  </a:lnTo>
                  <a:lnTo>
                    <a:pt x="19290" y="3497"/>
                  </a:lnTo>
                  <a:lnTo>
                    <a:pt x="18033" y="2591"/>
                  </a:lnTo>
                  <a:lnTo>
                    <a:pt x="16700" y="1812"/>
                  </a:lnTo>
                  <a:lnTo>
                    <a:pt x="15291" y="1158"/>
                  </a:lnTo>
                  <a:lnTo>
                    <a:pt x="13782" y="630"/>
                  </a:lnTo>
                  <a:lnTo>
                    <a:pt x="12223" y="277"/>
                  </a:lnTo>
                  <a:lnTo>
                    <a:pt x="11393" y="152"/>
                  </a:lnTo>
                  <a:lnTo>
                    <a:pt x="10362" y="26"/>
                  </a:lnTo>
                  <a:lnTo>
                    <a:pt x="9331" y="1"/>
                  </a:lnTo>
                  <a:lnTo>
                    <a:pt x="8048" y="51"/>
                  </a:lnTo>
                  <a:lnTo>
                    <a:pt x="5558" y="454"/>
                  </a:lnTo>
                  <a:lnTo>
                    <a:pt x="3194" y="1233"/>
                  </a:lnTo>
                  <a:lnTo>
                    <a:pt x="1006" y="2340"/>
                  </a:lnTo>
                  <a:lnTo>
                    <a:pt x="0" y="3044"/>
                  </a:lnTo>
                  <a:lnTo>
                    <a:pt x="0" y="4025"/>
                  </a:lnTo>
                  <a:lnTo>
                    <a:pt x="1006" y="3295"/>
                  </a:lnTo>
                  <a:lnTo>
                    <a:pt x="3169" y="2088"/>
                  </a:lnTo>
                  <a:lnTo>
                    <a:pt x="5533" y="1258"/>
                  </a:lnTo>
                  <a:lnTo>
                    <a:pt x="8023" y="831"/>
                  </a:lnTo>
                  <a:lnTo>
                    <a:pt x="9331" y="806"/>
                  </a:lnTo>
                  <a:lnTo>
                    <a:pt x="10312" y="831"/>
                  </a:lnTo>
                  <a:lnTo>
                    <a:pt x="11292" y="931"/>
                  </a:lnTo>
                  <a:lnTo>
                    <a:pt x="12072" y="1032"/>
                  </a:lnTo>
                  <a:lnTo>
                    <a:pt x="13556" y="1384"/>
                  </a:lnTo>
                  <a:lnTo>
                    <a:pt x="14989" y="1887"/>
                  </a:lnTo>
                  <a:lnTo>
                    <a:pt x="16348" y="2516"/>
                  </a:lnTo>
                  <a:lnTo>
                    <a:pt x="17605" y="3245"/>
                  </a:lnTo>
                  <a:lnTo>
                    <a:pt x="18787" y="4125"/>
                  </a:lnTo>
                  <a:lnTo>
                    <a:pt x="19894" y="5081"/>
                  </a:lnTo>
                  <a:lnTo>
                    <a:pt x="20875" y="6163"/>
                  </a:lnTo>
                  <a:lnTo>
                    <a:pt x="21780" y="7294"/>
                  </a:lnTo>
                  <a:lnTo>
                    <a:pt x="22534" y="8527"/>
                  </a:lnTo>
                  <a:lnTo>
                    <a:pt x="23188" y="9834"/>
                  </a:lnTo>
                  <a:lnTo>
                    <a:pt x="23716" y="11218"/>
                  </a:lnTo>
                  <a:lnTo>
                    <a:pt x="24119" y="12626"/>
                  </a:lnTo>
                  <a:lnTo>
                    <a:pt x="24370" y="14110"/>
                  </a:lnTo>
                  <a:lnTo>
                    <a:pt x="24471" y="15594"/>
                  </a:lnTo>
                  <a:lnTo>
                    <a:pt x="24446" y="17128"/>
                  </a:lnTo>
                  <a:lnTo>
                    <a:pt x="24345" y="17908"/>
                  </a:lnTo>
                  <a:lnTo>
                    <a:pt x="24245" y="18612"/>
                  </a:lnTo>
                  <a:lnTo>
                    <a:pt x="23918" y="19995"/>
                  </a:lnTo>
                  <a:lnTo>
                    <a:pt x="23490" y="21328"/>
                  </a:lnTo>
                  <a:lnTo>
                    <a:pt x="22937" y="22586"/>
                  </a:lnTo>
                  <a:lnTo>
                    <a:pt x="22308" y="23768"/>
                  </a:lnTo>
                  <a:lnTo>
                    <a:pt x="21554" y="24899"/>
                  </a:lnTo>
                  <a:lnTo>
                    <a:pt x="20246" y="26433"/>
                  </a:lnTo>
                  <a:lnTo>
                    <a:pt x="18234" y="28194"/>
                  </a:lnTo>
                  <a:lnTo>
                    <a:pt x="16524" y="29250"/>
                  </a:lnTo>
                  <a:lnTo>
                    <a:pt x="15316" y="29854"/>
                  </a:lnTo>
                  <a:lnTo>
                    <a:pt x="14059" y="30332"/>
                  </a:lnTo>
                  <a:lnTo>
                    <a:pt x="12751" y="30709"/>
                  </a:lnTo>
                  <a:lnTo>
                    <a:pt x="11418" y="30935"/>
                  </a:lnTo>
                  <a:lnTo>
                    <a:pt x="10035" y="31086"/>
                  </a:lnTo>
                  <a:lnTo>
                    <a:pt x="9331" y="31086"/>
                  </a:lnTo>
                  <a:lnTo>
                    <a:pt x="8350" y="31061"/>
                  </a:lnTo>
                  <a:lnTo>
                    <a:pt x="7369" y="30961"/>
                  </a:lnTo>
                  <a:lnTo>
                    <a:pt x="6338" y="30784"/>
                  </a:lnTo>
                  <a:lnTo>
                    <a:pt x="4351" y="30256"/>
                  </a:lnTo>
                  <a:lnTo>
                    <a:pt x="2490" y="29477"/>
                  </a:lnTo>
                  <a:lnTo>
                    <a:pt x="780" y="28446"/>
                  </a:lnTo>
                  <a:lnTo>
                    <a:pt x="0" y="27867"/>
                  </a:lnTo>
                  <a:lnTo>
                    <a:pt x="0" y="28848"/>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8" name="Google Shape;1388;p29"/>
            <p:cNvSpPr/>
            <p:nvPr/>
          </p:nvSpPr>
          <p:spPr>
            <a:xfrm>
              <a:off x="-2627775" y="2889575"/>
              <a:ext cx="529425" cy="591675"/>
            </a:xfrm>
            <a:custGeom>
              <a:avLst/>
              <a:gdLst/>
              <a:ahLst/>
              <a:cxnLst/>
              <a:rect l="l" t="t" r="r" b="b"/>
              <a:pathLst>
                <a:path w="21177" h="23667" fill="none" extrusionOk="0">
                  <a:moveTo>
                    <a:pt x="0" y="19089"/>
                  </a:moveTo>
                  <a:lnTo>
                    <a:pt x="729" y="19944"/>
                  </a:lnTo>
                  <a:lnTo>
                    <a:pt x="2414" y="21453"/>
                  </a:lnTo>
                  <a:lnTo>
                    <a:pt x="4401" y="22610"/>
                  </a:lnTo>
                  <a:lnTo>
                    <a:pt x="6036" y="23188"/>
                  </a:lnTo>
                  <a:lnTo>
                    <a:pt x="7193" y="23465"/>
                  </a:lnTo>
                  <a:lnTo>
                    <a:pt x="7797" y="23566"/>
                  </a:lnTo>
                  <a:lnTo>
                    <a:pt x="8576" y="23641"/>
                  </a:lnTo>
                  <a:lnTo>
                    <a:pt x="9356" y="23666"/>
                  </a:lnTo>
                  <a:lnTo>
                    <a:pt x="10437" y="23616"/>
                  </a:lnTo>
                  <a:lnTo>
                    <a:pt x="12550" y="23239"/>
                  </a:lnTo>
                  <a:lnTo>
                    <a:pt x="14512" y="22484"/>
                  </a:lnTo>
                  <a:lnTo>
                    <a:pt x="16297" y="21403"/>
                  </a:lnTo>
                  <a:lnTo>
                    <a:pt x="17882" y="20045"/>
                  </a:lnTo>
                  <a:lnTo>
                    <a:pt x="19189" y="18410"/>
                  </a:lnTo>
                  <a:lnTo>
                    <a:pt x="20221" y="16524"/>
                  </a:lnTo>
                  <a:lnTo>
                    <a:pt x="20875" y="14461"/>
                  </a:lnTo>
                  <a:lnTo>
                    <a:pt x="21076" y="13355"/>
                  </a:lnTo>
                  <a:lnTo>
                    <a:pt x="21126" y="12751"/>
                  </a:lnTo>
                  <a:lnTo>
                    <a:pt x="21176" y="11569"/>
                  </a:lnTo>
                  <a:lnTo>
                    <a:pt x="21000" y="9809"/>
                  </a:lnTo>
                  <a:lnTo>
                    <a:pt x="20397" y="7570"/>
                  </a:lnTo>
                  <a:lnTo>
                    <a:pt x="19391" y="5533"/>
                  </a:lnTo>
                  <a:lnTo>
                    <a:pt x="18007" y="3747"/>
                  </a:lnTo>
                  <a:lnTo>
                    <a:pt x="16297" y="2238"/>
                  </a:lnTo>
                  <a:lnTo>
                    <a:pt x="14310" y="1081"/>
                  </a:lnTo>
                  <a:lnTo>
                    <a:pt x="12650" y="478"/>
                  </a:lnTo>
                  <a:lnTo>
                    <a:pt x="11468" y="201"/>
                  </a:lnTo>
                  <a:lnTo>
                    <a:pt x="10865" y="101"/>
                  </a:lnTo>
                  <a:lnTo>
                    <a:pt x="10085" y="25"/>
                  </a:lnTo>
                  <a:lnTo>
                    <a:pt x="9331" y="0"/>
                  </a:lnTo>
                  <a:lnTo>
                    <a:pt x="8626" y="25"/>
                  </a:lnTo>
                  <a:lnTo>
                    <a:pt x="7268" y="176"/>
                  </a:lnTo>
                  <a:lnTo>
                    <a:pt x="5961" y="478"/>
                  </a:lnTo>
                  <a:lnTo>
                    <a:pt x="4678" y="931"/>
                  </a:lnTo>
                  <a:lnTo>
                    <a:pt x="3496" y="1534"/>
                  </a:lnTo>
                  <a:lnTo>
                    <a:pt x="2389" y="2264"/>
                  </a:lnTo>
                  <a:lnTo>
                    <a:pt x="1358" y="3093"/>
                  </a:lnTo>
                  <a:lnTo>
                    <a:pt x="428" y="4049"/>
                  </a:lnTo>
                  <a:lnTo>
                    <a:pt x="0" y="4577"/>
                  </a:lnTo>
                  <a:lnTo>
                    <a:pt x="0" y="190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89" name="Google Shape;1389;p29"/>
            <p:cNvSpPr/>
            <p:nvPr/>
          </p:nvSpPr>
          <p:spPr>
            <a:xfrm>
              <a:off x="-1970750" y="3305800"/>
              <a:ext cx="300575" cy="133325"/>
            </a:xfrm>
            <a:custGeom>
              <a:avLst/>
              <a:gdLst/>
              <a:ahLst/>
              <a:cxnLst/>
              <a:rect l="l" t="t" r="r" b="b"/>
              <a:pathLst>
                <a:path w="12023" h="5333" fill="none" extrusionOk="0">
                  <a:moveTo>
                    <a:pt x="3471" y="0"/>
                  </a:moveTo>
                  <a:lnTo>
                    <a:pt x="2139" y="51"/>
                  </a:lnTo>
                  <a:lnTo>
                    <a:pt x="680" y="302"/>
                  </a:lnTo>
                  <a:lnTo>
                    <a:pt x="127" y="579"/>
                  </a:lnTo>
                  <a:lnTo>
                    <a:pt x="26" y="730"/>
                  </a:lnTo>
                  <a:lnTo>
                    <a:pt x="1" y="855"/>
                  </a:lnTo>
                  <a:lnTo>
                    <a:pt x="76" y="1157"/>
                  </a:lnTo>
                  <a:lnTo>
                    <a:pt x="428" y="1635"/>
                  </a:lnTo>
                  <a:lnTo>
                    <a:pt x="1309" y="2390"/>
                  </a:lnTo>
                  <a:lnTo>
                    <a:pt x="2541" y="3144"/>
                  </a:lnTo>
                  <a:lnTo>
                    <a:pt x="4025" y="3899"/>
                  </a:lnTo>
                  <a:lnTo>
                    <a:pt x="5609" y="4527"/>
                  </a:lnTo>
                  <a:lnTo>
                    <a:pt x="7244" y="5030"/>
                  </a:lnTo>
                  <a:lnTo>
                    <a:pt x="8778" y="5307"/>
                  </a:lnTo>
                  <a:lnTo>
                    <a:pt x="9482" y="5332"/>
                  </a:lnTo>
                  <a:lnTo>
                    <a:pt x="9960" y="5307"/>
                  </a:lnTo>
                  <a:lnTo>
                    <a:pt x="10765" y="5156"/>
                  </a:lnTo>
                  <a:lnTo>
                    <a:pt x="11419" y="4804"/>
                  </a:lnTo>
                  <a:lnTo>
                    <a:pt x="11846" y="4276"/>
                  </a:lnTo>
                  <a:lnTo>
                    <a:pt x="11972" y="3899"/>
                  </a:lnTo>
                  <a:lnTo>
                    <a:pt x="12022" y="3647"/>
                  </a:lnTo>
                  <a:lnTo>
                    <a:pt x="12022" y="3169"/>
                  </a:lnTo>
                  <a:lnTo>
                    <a:pt x="11796" y="2515"/>
                  </a:lnTo>
                  <a:lnTo>
                    <a:pt x="11092" y="1761"/>
                  </a:lnTo>
                  <a:lnTo>
                    <a:pt x="10036" y="1157"/>
                  </a:lnTo>
                  <a:lnTo>
                    <a:pt x="8728" y="679"/>
                  </a:lnTo>
                  <a:lnTo>
                    <a:pt x="7269" y="352"/>
                  </a:lnTo>
                  <a:lnTo>
                    <a:pt x="4930" y="51"/>
                  </a:lnTo>
                  <a:lnTo>
                    <a:pt x="347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0" name="Google Shape;1390;p29"/>
            <p:cNvSpPr/>
            <p:nvPr/>
          </p:nvSpPr>
          <p:spPr>
            <a:xfrm>
              <a:off x="-1865750" y="3098300"/>
              <a:ext cx="81775" cy="81150"/>
            </a:xfrm>
            <a:custGeom>
              <a:avLst/>
              <a:gdLst/>
              <a:ahLst/>
              <a:cxnLst/>
              <a:rect l="l" t="t" r="r" b="b"/>
              <a:pathLst>
                <a:path w="3271" h="3246" fill="none" extrusionOk="0">
                  <a:moveTo>
                    <a:pt x="1636" y="1"/>
                  </a:moveTo>
                  <a:lnTo>
                    <a:pt x="1334" y="26"/>
                  </a:lnTo>
                  <a:lnTo>
                    <a:pt x="806" y="227"/>
                  </a:lnTo>
                  <a:lnTo>
                    <a:pt x="378" y="604"/>
                  </a:lnTo>
                  <a:lnTo>
                    <a:pt x="101" y="1107"/>
                  </a:lnTo>
                  <a:lnTo>
                    <a:pt x="26" y="1409"/>
                  </a:lnTo>
                  <a:lnTo>
                    <a:pt x="1" y="1736"/>
                  </a:lnTo>
                  <a:lnTo>
                    <a:pt x="177" y="2365"/>
                  </a:lnTo>
                  <a:lnTo>
                    <a:pt x="554" y="2843"/>
                  </a:lnTo>
                  <a:lnTo>
                    <a:pt x="1107" y="3170"/>
                  </a:lnTo>
                  <a:lnTo>
                    <a:pt x="1434" y="3245"/>
                  </a:lnTo>
                  <a:lnTo>
                    <a:pt x="1535" y="3245"/>
                  </a:lnTo>
                  <a:lnTo>
                    <a:pt x="1636" y="3245"/>
                  </a:lnTo>
                  <a:lnTo>
                    <a:pt x="1937" y="3220"/>
                  </a:lnTo>
                  <a:lnTo>
                    <a:pt x="2491" y="3019"/>
                  </a:lnTo>
                  <a:lnTo>
                    <a:pt x="2918" y="2642"/>
                  </a:lnTo>
                  <a:lnTo>
                    <a:pt x="3195" y="2139"/>
                  </a:lnTo>
                  <a:lnTo>
                    <a:pt x="3245" y="1837"/>
                  </a:lnTo>
                  <a:lnTo>
                    <a:pt x="3270" y="1510"/>
                  </a:lnTo>
                  <a:lnTo>
                    <a:pt x="3094" y="881"/>
                  </a:lnTo>
                  <a:lnTo>
                    <a:pt x="2717" y="403"/>
                  </a:lnTo>
                  <a:lnTo>
                    <a:pt x="2189" y="76"/>
                  </a:lnTo>
                  <a:lnTo>
                    <a:pt x="1862" y="26"/>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29"/>
            <p:cNvSpPr/>
            <p:nvPr/>
          </p:nvSpPr>
          <p:spPr>
            <a:xfrm>
              <a:off x="-1994000" y="2649375"/>
              <a:ext cx="517475" cy="339550"/>
            </a:xfrm>
            <a:custGeom>
              <a:avLst/>
              <a:gdLst/>
              <a:ahLst/>
              <a:cxnLst/>
              <a:rect l="l" t="t" r="r" b="b"/>
              <a:pathLst>
                <a:path w="20699" h="13582" fill="none" extrusionOk="0">
                  <a:moveTo>
                    <a:pt x="17153" y="1"/>
                  </a:moveTo>
                  <a:lnTo>
                    <a:pt x="16549" y="26"/>
                  </a:lnTo>
                  <a:lnTo>
                    <a:pt x="15241" y="277"/>
                  </a:lnTo>
                  <a:lnTo>
                    <a:pt x="13858" y="755"/>
                  </a:lnTo>
                  <a:lnTo>
                    <a:pt x="12424" y="1409"/>
                  </a:lnTo>
                  <a:lnTo>
                    <a:pt x="10211" y="2692"/>
                  </a:lnTo>
                  <a:lnTo>
                    <a:pt x="7319" y="4804"/>
                  </a:lnTo>
                  <a:lnTo>
                    <a:pt x="4628" y="7143"/>
                  </a:lnTo>
                  <a:lnTo>
                    <a:pt x="2364" y="9407"/>
                  </a:lnTo>
                  <a:lnTo>
                    <a:pt x="780" y="11369"/>
                  </a:lnTo>
                  <a:lnTo>
                    <a:pt x="151" y="12475"/>
                  </a:lnTo>
                  <a:lnTo>
                    <a:pt x="0" y="13003"/>
                  </a:lnTo>
                  <a:lnTo>
                    <a:pt x="51" y="13179"/>
                  </a:lnTo>
                  <a:lnTo>
                    <a:pt x="201" y="13381"/>
                  </a:lnTo>
                  <a:lnTo>
                    <a:pt x="880" y="13582"/>
                  </a:lnTo>
                  <a:lnTo>
                    <a:pt x="1409" y="13582"/>
                  </a:lnTo>
                  <a:lnTo>
                    <a:pt x="2440" y="13531"/>
                  </a:lnTo>
                  <a:lnTo>
                    <a:pt x="5282" y="13003"/>
                  </a:lnTo>
                  <a:lnTo>
                    <a:pt x="8677" y="12022"/>
                  </a:lnTo>
                  <a:lnTo>
                    <a:pt x="12273" y="10639"/>
                  </a:lnTo>
                  <a:lnTo>
                    <a:pt x="14814" y="9407"/>
                  </a:lnTo>
                  <a:lnTo>
                    <a:pt x="16398" y="8501"/>
                  </a:lnTo>
                  <a:lnTo>
                    <a:pt x="17781" y="7521"/>
                  </a:lnTo>
                  <a:lnTo>
                    <a:pt x="18963" y="6540"/>
                  </a:lnTo>
                  <a:lnTo>
                    <a:pt x="19869" y="5483"/>
                  </a:lnTo>
                  <a:lnTo>
                    <a:pt x="20472" y="4427"/>
                  </a:lnTo>
                  <a:lnTo>
                    <a:pt x="20699" y="3346"/>
                  </a:lnTo>
                  <a:lnTo>
                    <a:pt x="20548" y="2264"/>
                  </a:lnTo>
                  <a:lnTo>
                    <a:pt x="20271" y="1711"/>
                  </a:lnTo>
                  <a:lnTo>
                    <a:pt x="19994" y="1283"/>
                  </a:lnTo>
                  <a:lnTo>
                    <a:pt x="19315" y="629"/>
                  </a:lnTo>
                  <a:lnTo>
                    <a:pt x="18536" y="202"/>
                  </a:lnTo>
                  <a:lnTo>
                    <a:pt x="17630" y="1"/>
                  </a:lnTo>
                  <a:lnTo>
                    <a:pt x="17153"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29"/>
            <p:cNvSpPr/>
            <p:nvPr/>
          </p:nvSpPr>
          <p:spPr>
            <a:xfrm>
              <a:off x="-2627775" y="2511050"/>
              <a:ext cx="35850" cy="278575"/>
            </a:xfrm>
            <a:custGeom>
              <a:avLst/>
              <a:gdLst/>
              <a:ahLst/>
              <a:cxnLst/>
              <a:rect l="l" t="t" r="r" b="b"/>
              <a:pathLst>
                <a:path w="1434" h="11143" fill="none" extrusionOk="0">
                  <a:moveTo>
                    <a:pt x="0" y="10866"/>
                  </a:moveTo>
                  <a:lnTo>
                    <a:pt x="402" y="11092"/>
                  </a:lnTo>
                  <a:lnTo>
                    <a:pt x="729" y="11142"/>
                  </a:lnTo>
                  <a:lnTo>
                    <a:pt x="780" y="11142"/>
                  </a:lnTo>
                  <a:lnTo>
                    <a:pt x="855" y="11142"/>
                  </a:lnTo>
                  <a:lnTo>
                    <a:pt x="1031" y="11016"/>
                  </a:lnTo>
                  <a:lnTo>
                    <a:pt x="1308" y="10438"/>
                  </a:lnTo>
                  <a:lnTo>
                    <a:pt x="1434" y="9482"/>
                  </a:lnTo>
                  <a:lnTo>
                    <a:pt x="1434" y="8174"/>
                  </a:lnTo>
                  <a:lnTo>
                    <a:pt x="1232" y="5810"/>
                  </a:lnTo>
                  <a:lnTo>
                    <a:pt x="528" y="2013"/>
                  </a:lnTo>
                  <a:lnTo>
                    <a:pt x="0" y="1"/>
                  </a:lnTo>
                  <a:lnTo>
                    <a:pt x="0" y="108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29"/>
            <p:cNvSpPr/>
            <p:nvPr/>
          </p:nvSpPr>
          <p:spPr>
            <a:xfrm>
              <a:off x="-2070725" y="2707850"/>
              <a:ext cx="81775" cy="81150"/>
            </a:xfrm>
            <a:custGeom>
              <a:avLst/>
              <a:gdLst/>
              <a:ahLst/>
              <a:cxnLst/>
              <a:rect l="l" t="t" r="r" b="b"/>
              <a:pathLst>
                <a:path w="3271" h="3246" fill="none" extrusionOk="0">
                  <a:moveTo>
                    <a:pt x="1636" y="1"/>
                  </a:moveTo>
                  <a:lnTo>
                    <a:pt x="1334" y="26"/>
                  </a:lnTo>
                  <a:lnTo>
                    <a:pt x="806" y="227"/>
                  </a:lnTo>
                  <a:lnTo>
                    <a:pt x="353" y="604"/>
                  </a:lnTo>
                  <a:lnTo>
                    <a:pt x="76" y="1107"/>
                  </a:lnTo>
                  <a:lnTo>
                    <a:pt x="26" y="1409"/>
                  </a:lnTo>
                  <a:lnTo>
                    <a:pt x="1" y="1736"/>
                  </a:lnTo>
                  <a:lnTo>
                    <a:pt x="177" y="2340"/>
                  </a:lnTo>
                  <a:lnTo>
                    <a:pt x="554" y="2843"/>
                  </a:lnTo>
                  <a:lnTo>
                    <a:pt x="1108" y="3170"/>
                  </a:lnTo>
                  <a:lnTo>
                    <a:pt x="1434" y="3220"/>
                  </a:lnTo>
                  <a:lnTo>
                    <a:pt x="1535" y="3245"/>
                  </a:lnTo>
                  <a:lnTo>
                    <a:pt x="1636" y="3245"/>
                  </a:lnTo>
                  <a:lnTo>
                    <a:pt x="1937" y="3220"/>
                  </a:lnTo>
                  <a:lnTo>
                    <a:pt x="2466" y="3019"/>
                  </a:lnTo>
                  <a:lnTo>
                    <a:pt x="2918" y="2641"/>
                  </a:lnTo>
                  <a:lnTo>
                    <a:pt x="3195" y="2138"/>
                  </a:lnTo>
                  <a:lnTo>
                    <a:pt x="3245" y="1837"/>
                  </a:lnTo>
                  <a:lnTo>
                    <a:pt x="3270" y="1510"/>
                  </a:lnTo>
                  <a:lnTo>
                    <a:pt x="3094" y="881"/>
                  </a:lnTo>
                  <a:lnTo>
                    <a:pt x="2717" y="403"/>
                  </a:lnTo>
                  <a:lnTo>
                    <a:pt x="2164" y="76"/>
                  </a:lnTo>
                  <a:lnTo>
                    <a:pt x="1837" y="1"/>
                  </a:lnTo>
                  <a:lnTo>
                    <a:pt x="1736" y="1"/>
                  </a:lnTo>
                  <a:lnTo>
                    <a:pt x="1636"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29"/>
            <p:cNvSpPr/>
            <p:nvPr/>
          </p:nvSpPr>
          <p:spPr>
            <a:xfrm>
              <a:off x="-2278825" y="2462025"/>
              <a:ext cx="140850" cy="296775"/>
            </a:xfrm>
            <a:custGeom>
              <a:avLst/>
              <a:gdLst/>
              <a:ahLst/>
              <a:cxnLst/>
              <a:rect l="l" t="t" r="r" b="b"/>
              <a:pathLst>
                <a:path w="5634" h="11871" extrusionOk="0">
                  <a:moveTo>
                    <a:pt x="3773" y="0"/>
                  </a:moveTo>
                  <a:lnTo>
                    <a:pt x="3446" y="25"/>
                  </a:lnTo>
                  <a:lnTo>
                    <a:pt x="2817" y="277"/>
                  </a:lnTo>
                  <a:lnTo>
                    <a:pt x="2264" y="729"/>
                  </a:lnTo>
                  <a:lnTo>
                    <a:pt x="1786" y="1383"/>
                  </a:lnTo>
                  <a:lnTo>
                    <a:pt x="1157" y="2641"/>
                  </a:lnTo>
                  <a:lnTo>
                    <a:pt x="528" y="4678"/>
                  </a:lnTo>
                  <a:lnTo>
                    <a:pt x="151" y="6866"/>
                  </a:lnTo>
                  <a:lnTo>
                    <a:pt x="0" y="8928"/>
                  </a:lnTo>
                  <a:lnTo>
                    <a:pt x="51" y="10613"/>
                  </a:lnTo>
                  <a:lnTo>
                    <a:pt x="252" y="11468"/>
                  </a:lnTo>
                  <a:lnTo>
                    <a:pt x="453" y="11795"/>
                  </a:lnTo>
                  <a:lnTo>
                    <a:pt x="579" y="11846"/>
                  </a:lnTo>
                  <a:lnTo>
                    <a:pt x="629" y="11871"/>
                  </a:lnTo>
                  <a:lnTo>
                    <a:pt x="704" y="11871"/>
                  </a:lnTo>
                  <a:lnTo>
                    <a:pt x="906" y="11846"/>
                  </a:lnTo>
                  <a:lnTo>
                    <a:pt x="1333" y="11619"/>
                  </a:lnTo>
                  <a:lnTo>
                    <a:pt x="2063" y="10915"/>
                  </a:lnTo>
                  <a:lnTo>
                    <a:pt x="3169" y="9406"/>
                  </a:lnTo>
                  <a:lnTo>
                    <a:pt x="4200" y="7470"/>
                  </a:lnTo>
                  <a:lnTo>
                    <a:pt x="5081" y="5382"/>
                  </a:lnTo>
                  <a:lnTo>
                    <a:pt x="5584" y="3320"/>
                  </a:lnTo>
                  <a:lnTo>
                    <a:pt x="5634" y="2012"/>
                  </a:lnTo>
                  <a:lnTo>
                    <a:pt x="5508" y="1258"/>
                  </a:lnTo>
                  <a:lnTo>
                    <a:pt x="5181" y="654"/>
                  </a:lnTo>
                  <a:lnTo>
                    <a:pt x="4703" y="226"/>
                  </a:lnTo>
                  <a:lnTo>
                    <a:pt x="4351" y="75"/>
                  </a:lnTo>
                  <a:lnTo>
                    <a:pt x="4049" y="0"/>
                  </a:lnTo>
                  <a:lnTo>
                    <a:pt x="3773"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29"/>
            <p:cNvSpPr/>
            <p:nvPr/>
          </p:nvSpPr>
          <p:spPr>
            <a:xfrm>
              <a:off x="-2497000" y="2611025"/>
              <a:ext cx="81125" cy="81125"/>
            </a:xfrm>
            <a:custGeom>
              <a:avLst/>
              <a:gdLst/>
              <a:ahLst/>
              <a:cxnLst/>
              <a:rect l="l" t="t" r="r" b="b"/>
              <a:pathLst>
                <a:path w="3245" h="3245" extrusionOk="0">
                  <a:moveTo>
                    <a:pt x="1610" y="1"/>
                  </a:moveTo>
                  <a:lnTo>
                    <a:pt x="1333" y="26"/>
                  </a:lnTo>
                  <a:lnTo>
                    <a:pt x="780" y="227"/>
                  </a:lnTo>
                  <a:lnTo>
                    <a:pt x="352" y="604"/>
                  </a:lnTo>
                  <a:lnTo>
                    <a:pt x="76" y="1107"/>
                  </a:lnTo>
                  <a:lnTo>
                    <a:pt x="0" y="1409"/>
                  </a:lnTo>
                  <a:lnTo>
                    <a:pt x="0" y="1736"/>
                  </a:lnTo>
                  <a:lnTo>
                    <a:pt x="151" y="2340"/>
                  </a:lnTo>
                  <a:lnTo>
                    <a:pt x="528" y="2843"/>
                  </a:lnTo>
                  <a:lnTo>
                    <a:pt x="1082" y="3169"/>
                  </a:lnTo>
                  <a:lnTo>
                    <a:pt x="1409" y="3220"/>
                  </a:lnTo>
                  <a:lnTo>
                    <a:pt x="1509" y="3245"/>
                  </a:lnTo>
                  <a:lnTo>
                    <a:pt x="1635" y="3245"/>
                  </a:lnTo>
                  <a:lnTo>
                    <a:pt x="1912" y="3220"/>
                  </a:lnTo>
                  <a:lnTo>
                    <a:pt x="2465" y="3019"/>
                  </a:lnTo>
                  <a:lnTo>
                    <a:pt x="2892" y="2641"/>
                  </a:lnTo>
                  <a:lnTo>
                    <a:pt x="3169" y="2138"/>
                  </a:lnTo>
                  <a:lnTo>
                    <a:pt x="3219" y="1837"/>
                  </a:lnTo>
                  <a:lnTo>
                    <a:pt x="3245" y="1510"/>
                  </a:lnTo>
                  <a:lnTo>
                    <a:pt x="3094" y="881"/>
                  </a:lnTo>
                  <a:lnTo>
                    <a:pt x="2691" y="403"/>
                  </a:lnTo>
                  <a:lnTo>
                    <a:pt x="2163" y="76"/>
                  </a:lnTo>
                  <a:lnTo>
                    <a:pt x="1836" y="1"/>
                  </a:lnTo>
                  <a:lnTo>
                    <a:pt x="1736" y="1"/>
                  </a:lnTo>
                  <a:lnTo>
                    <a:pt x="161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29"/>
            <p:cNvSpPr/>
            <p:nvPr/>
          </p:nvSpPr>
          <p:spPr>
            <a:xfrm>
              <a:off x="-2441675" y="3346025"/>
              <a:ext cx="46550" cy="46575"/>
            </a:xfrm>
            <a:custGeom>
              <a:avLst/>
              <a:gdLst/>
              <a:ahLst/>
              <a:cxnLst/>
              <a:rect l="l" t="t" r="r" b="b"/>
              <a:pathLst>
                <a:path w="1862" h="1863" fill="none" extrusionOk="0">
                  <a:moveTo>
                    <a:pt x="931" y="1862"/>
                  </a:moveTo>
                  <a:lnTo>
                    <a:pt x="881" y="1862"/>
                  </a:lnTo>
                  <a:lnTo>
                    <a:pt x="805" y="1837"/>
                  </a:lnTo>
                  <a:lnTo>
                    <a:pt x="629" y="1812"/>
                  </a:lnTo>
                  <a:lnTo>
                    <a:pt x="327" y="1636"/>
                  </a:lnTo>
                  <a:lnTo>
                    <a:pt x="101" y="1359"/>
                  </a:lnTo>
                  <a:lnTo>
                    <a:pt x="0" y="1007"/>
                  </a:lnTo>
                  <a:lnTo>
                    <a:pt x="26" y="806"/>
                  </a:lnTo>
                  <a:lnTo>
                    <a:pt x="51" y="630"/>
                  </a:lnTo>
                  <a:lnTo>
                    <a:pt x="202" y="353"/>
                  </a:lnTo>
                  <a:lnTo>
                    <a:pt x="453" y="127"/>
                  </a:lnTo>
                  <a:lnTo>
                    <a:pt x="755" y="1"/>
                  </a:lnTo>
                  <a:lnTo>
                    <a:pt x="931" y="1"/>
                  </a:lnTo>
                  <a:lnTo>
                    <a:pt x="1006" y="1"/>
                  </a:lnTo>
                  <a:lnTo>
                    <a:pt x="1057" y="1"/>
                  </a:lnTo>
                  <a:lnTo>
                    <a:pt x="1233" y="51"/>
                  </a:lnTo>
                  <a:lnTo>
                    <a:pt x="1560" y="227"/>
                  </a:lnTo>
                  <a:lnTo>
                    <a:pt x="1761" y="504"/>
                  </a:lnTo>
                  <a:lnTo>
                    <a:pt x="1862" y="856"/>
                  </a:lnTo>
                  <a:lnTo>
                    <a:pt x="1862" y="1057"/>
                  </a:lnTo>
                  <a:lnTo>
                    <a:pt x="1811" y="1208"/>
                  </a:lnTo>
                  <a:lnTo>
                    <a:pt x="1660" y="1510"/>
                  </a:lnTo>
                  <a:lnTo>
                    <a:pt x="1283" y="1812"/>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29"/>
            <p:cNvSpPr/>
            <p:nvPr/>
          </p:nvSpPr>
          <p:spPr>
            <a:xfrm>
              <a:off x="-2304600" y="3308950"/>
              <a:ext cx="46550" cy="46550"/>
            </a:xfrm>
            <a:custGeom>
              <a:avLst/>
              <a:gdLst/>
              <a:ahLst/>
              <a:cxnLst/>
              <a:rect l="l" t="t" r="r" b="b"/>
              <a:pathLst>
                <a:path w="1862" h="1862" fill="none" extrusionOk="0">
                  <a:moveTo>
                    <a:pt x="931" y="1861"/>
                  </a:moveTo>
                  <a:lnTo>
                    <a:pt x="880" y="1861"/>
                  </a:lnTo>
                  <a:lnTo>
                    <a:pt x="805" y="1861"/>
                  </a:lnTo>
                  <a:lnTo>
                    <a:pt x="629" y="1811"/>
                  </a:lnTo>
                  <a:lnTo>
                    <a:pt x="327" y="1635"/>
                  </a:lnTo>
                  <a:lnTo>
                    <a:pt x="201" y="1509"/>
                  </a:lnTo>
                  <a:lnTo>
                    <a:pt x="101" y="1333"/>
                  </a:lnTo>
                  <a:lnTo>
                    <a:pt x="0" y="1006"/>
                  </a:lnTo>
                  <a:lnTo>
                    <a:pt x="50" y="629"/>
                  </a:lnTo>
                  <a:lnTo>
                    <a:pt x="226" y="327"/>
                  </a:lnTo>
                  <a:lnTo>
                    <a:pt x="377" y="201"/>
                  </a:lnTo>
                  <a:lnTo>
                    <a:pt x="629" y="50"/>
                  </a:lnTo>
                  <a:lnTo>
                    <a:pt x="931" y="0"/>
                  </a:lnTo>
                  <a:lnTo>
                    <a:pt x="1132" y="25"/>
                  </a:lnTo>
                  <a:lnTo>
                    <a:pt x="1509" y="201"/>
                  </a:lnTo>
                  <a:lnTo>
                    <a:pt x="1660" y="377"/>
                  </a:lnTo>
                  <a:lnTo>
                    <a:pt x="1786" y="528"/>
                  </a:lnTo>
                  <a:lnTo>
                    <a:pt x="1861" y="880"/>
                  </a:lnTo>
                  <a:lnTo>
                    <a:pt x="1811" y="1232"/>
                  </a:lnTo>
                  <a:lnTo>
                    <a:pt x="1635" y="1534"/>
                  </a:lnTo>
                  <a:lnTo>
                    <a:pt x="1509" y="1685"/>
                  </a:lnTo>
                  <a:lnTo>
                    <a:pt x="1232" y="1836"/>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29"/>
            <p:cNvSpPr/>
            <p:nvPr/>
          </p:nvSpPr>
          <p:spPr>
            <a:xfrm>
              <a:off x="-2564275" y="3275625"/>
              <a:ext cx="46550" cy="45925"/>
            </a:xfrm>
            <a:custGeom>
              <a:avLst/>
              <a:gdLst/>
              <a:ahLst/>
              <a:cxnLst/>
              <a:rect l="l" t="t" r="r" b="b"/>
              <a:pathLst>
                <a:path w="1862" h="1837" fill="none" extrusionOk="0">
                  <a:moveTo>
                    <a:pt x="931" y="1836"/>
                  </a:moveTo>
                  <a:lnTo>
                    <a:pt x="855" y="1836"/>
                  </a:lnTo>
                  <a:lnTo>
                    <a:pt x="805" y="1836"/>
                  </a:lnTo>
                  <a:lnTo>
                    <a:pt x="629" y="1811"/>
                  </a:lnTo>
                  <a:lnTo>
                    <a:pt x="302" y="1635"/>
                  </a:lnTo>
                  <a:lnTo>
                    <a:pt x="176" y="1484"/>
                  </a:lnTo>
                  <a:lnTo>
                    <a:pt x="76" y="1333"/>
                  </a:lnTo>
                  <a:lnTo>
                    <a:pt x="0" y="981"/>
                  </a:lnTo>
                  <a:lnTo>
                    <a:pt x="25" y="629"/>
                  </a:lnTo>
                  <a:lnTo>
                    <a:pt x="201" y="302"/>
                  </a:lnTo>
                  <a:lnTo>
                    <a:pt x="352" y="176"/>
                  </a:lnTo>
                  <a:lnTo>
                    <a:pt x="629" y="25"/>
                  </a:lnTo>
                  <a:lnTo>
                    <a:pt x="906" y="0"/>
                  </a:lnTo>
                  <a:lnTo>
                    <a:pt x="1132" y="0"/>
                  </a:lnTo>
                  <a:lnTo>
                    <a:pt x="1509" y="176"/>
                  </a:lnTo>
                  <a:lnTo>
                    <a:pt x="1660" y="352"/>
                  </a:lnTo>
                  <a:lnTo>
                    <a:pt x="1761" y="503"/>
                  </a:lnTo>
                  <a:lnTo>
                    <a:pt x="1861" y="855"/>
                  </a:lnTo>
                  <a:lnTo>
                    <a:pt x="1811" y="1207"/>
                  </a:lnTo>
                  <a:lnTo>
                    <a:pt x="1635" y="1534"/>
                  </a:lnTo>
                  <a:lnTo>
                    <a:pt x="1484" y="1660"/>
                  </a:lnTo>
                  <a:lnTo>
                    <a:pt x="1207" y="1811"/>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29"/>
            <p:cNvSpPr/>
            <p:nvPr/>
          </p:nvSpPr>
          <p:spPr>
            <a:xfrm>
              <a:off x="-2475625" y="3103975"/>
              <a:ext cx="162875" cy="162225"/>
            </a:xfrm>
            <a:custGeom>
              <a:avLst/>
              <a:gdLst/>
              <a:ahLst/>
              <a:cxnLst/>
              <a:rect l="l" t="t" r="r" b="b"/>
              <a:pathLst>
                <a:path w="6515" h="6489" fill="none" extrusionOk="0">
                  <a:moveTo>
                    <a:pt x="3245" y="6489"/>
                  </a:moveTo>
                  <a:lnTo>
                    <a:pt x="3043" y="6489"/>
                  </a:lnTo>
                  <a:lnTo>
                    <a:pt x="2817" y="6464"/>
                  </a:lnTo>
                  <a:lnTo>
                    <a:pt x="2490" y="6413"/>
                  </a:lnTo>
                  <a:lnTo>
                    <a:pt x="1887" y="6212"/>
                  </a:lnTo>
                  <a:lnTo>
                    <a:pt x="1333" y="5885"/>
                  </a:lnTo>
                  <a:lnTo>
                    <a:pt x="881" y="5483"/>
                  </a:lnTo>
                  <a:lnTo>
                    <a:pt x="503" y="4980"/>
                  </a:lnTo>
                  <a:lnTo>
                    <a:pt x="227" y="4427"/>
                  </a:lnTo>
                  <a:lnTo>
                    <a:pt x="51" y="3798"/>
                  </a:lnTo>
                  <a:lnTo>
                    <a:pt x="0" y="3169"/>
                  </a:lnTo>
                  <a:lnTo>
                    <a:pt x="25" y="2842"/>
                  </a:lnTo>
                  <a:lnTo>
                    <a:pt x="151" y="2239"/>
                  </a:lnTo>
                  <a:lnTo>
                    <a:pt x="705" y="1207"/>
                  </a:lnTo>
                  <a:lnTo>
                    <a:pt x="1560" y="453"/>
                  </a:lnTo>
                  <a:lnTo>
                    <a:pt x="2641" y="50"/>
                  </a:lnTo>
                  <a:lnTo>
                    <a:pt x="3245" y="0"/>
                  </a:lnTo>
                  <a:lnTo>
                    <a:pt x="3471" y="0"/>
                  </a:lnTo>
                  <a:lnTo>
                    <a:pt x="3672" y="25"/>
                  </a:lnTo>
                  <a:lnTo>
                    <a:pt x="3999" y="76"/>
                  </a:lnTo>
                  <a:lnTo>
                    <a:pt x="4603" y="302"/>
                  </a:lnTo>
                  <a:lnTo>
                    <a:pt x="5156" y="629"/>
                  </a:lnTo>
                  <a:lnTo>
                    <a:pt x="5634" y="1031"/>
                  </a:lnTo>
                  <a:lnTo>
                    <a:pt x="6011" y="1534"/>
                  </a:lnTo>
                  <a:lnTo>
                    <a:pt x="6288" y="2088"/>
                  </a:lnTo>
                  <a:lnTo>
                    <a:pt x="6464" y="2691"/>
                  </a:lnTo>
                  <a:lnTo>
                    <a:pt x="6514" y="3345"/>
                  </a:lnTo>
                  <a:lnTo>
                    <a:pt x="6464" y="3672"/>
                  </a:lnTo>
                  <a:lnTo>
                    <a:pt x="6363" y="4276"/>
                  </a:lnTo>
                  <a:lnTo>
                    <a:pt x="5785" y="5307"/>
                  </a:lnTo>
                  <a:lnTo>
                    <a:pt x="4930" y="6061"/>
                  </a:lnTo>
                  <a:lnTo>
                    <a:pt x="3848" y="6464"/>
                  </a:lnTo>
                  <a:lnTo>
                    <a:pt x="3245" y="6489"/>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29"/>
            <p:cNvSpPr/>
            <p:nvPr/>
          </p:nvSpPr>
          <p:spPr>
            <a:xfrm>
              <a:off x="-2233550" y="3185700"/>
              <a:ext cx="46550" cy="46550"/>
            </a:xfrm>
            <a:custGeom>
              <a:avLst/>
              <a:gdLst/>
              <a:ahLst/>
              <a:cxnLst/>
              <a:rect l="l" t="t" r="r" b="b"/>
              <a:pathLst>
                <a:path w="1862" h="1862" extrusionOk="0">
                  <a:moveTo>
                    <a:pt x="931" y="1862"/>
                  </a:moveTo>
                  <a:lnTo>
                    <a:pt x="880" y="1862"/>
                  </a:lnTo>
                  <a:lnTo>
                    <a:pt x="805" y="1862"/>
                  </a:lnTo>
                  <a:lnTo>
                    <a:pt x="629" y="1837"/>
                  </a:lnTo>
                  <a:lnTo>
                    <a:pt x="302" y="1635"/>
                  </a:lnTo>
                  <a:lnTo>
                    <a:pt x="101" y="1359"/>
                  </a:lnTo>
                  <a:lnTo>
                    <a:pt x="0" y="1007"/>
                  </a:lnTo>
                  <a:lnTo>
                    <a:pt x="0" y="831"/>
                  </a:lnTo>
                  <a:lnTo>
                    <a:pt x="0" y="805"/>
                  </a:lnTo>
                  <a:lnTo>
                    <a:pt x="50" y="629"/>
                  </a:lnTo>
                  <a:lnTo>
                    <a:pt x="201" y="328"/>
                  </a:lnTo>
                  <a:lnTo>
                    <a:pt x="453" y="126"/>
                  </a:lnTo>
                  <a:lnTo>
                    <a:pt x="755" y="1"/>
                  </a:lnTo>
                  <a:lnTo>
                    <a:pt x="931" y="1"/>
                  </a:lnTo>
                  <a:lnTo>
                    <a:pt x="981" y="1"/>
                  </a:lnTo>
                  <a:lnTo>
                    <a:pt x="1056" y="1"/>
                  </a:lnTo>
                  <a:lnTo>
                    <a:pt x="1232" y="26"/>
                  </a:lnTo>
                  <a:lnTo>
                    <a:pt x="1534" y="202"/>
                  </a:lnTo>
                  <a:lnTo>
                    <a:pt x="1761" y="504"/>
                  </a:lnTo>
                  <a:lnTo>
                    <a:pt x="1861" y="856"/>
                  </a:lnTo>
                  <a:lnTo>
                    <a:pt x="1836" y="1032"/>
                  </a:lnTo>
                  <a:lnTo>
                    <a:pt x="1836" y="1057"/>
                  </a:lnTo>
                  <a:lnTo>
                    <a:pt x="1836" y="1057"/>
                  </a:lnTo>
                  <a:lnTo>
                    <a:pt x="1836" y="1057"/>
                  </a:lnTo>
                  <a:lnTo>
                    <a:pt x="1811" y="1233"/>
                  </a:lnTo>
                  <a:lnTo>
                    <a:pt x="1660" y="1535"/>
                  </a:lnTo>
                  <a:lnTo>
                    <a:pt x="1258" y="1837"/>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29"/>
            <p:cNvSpPr/>
            <p:nvPr/>
          </p:nvSpPr>
          <p:spPr>
            <a:xfrm>
              <a:off x="-2601375" y="3138550"/>
              <a:ext cx="46550" cy="46550"/>
            </a:xfrm>
            <a:custGeom>
              <a:avLst/>
              <a:gdLst/>
              <a:ahLst/>
              <a:cxnLst/>
              <a:rect l="l" t="t" r="r" b="b"/>
              <a:pathLst>
                <a:path w="1862" h="1862" fill="none" extrusionOk="0">
                  <a:moveTo>
                    <a:pt x="931" y="1862"/>
                  </a:moveTo>
                  <a:lnTo>
                    <a:pt x="855" y="1836"/>
                  </a:lnTo>
                  <a:lnTo>
                    <a:pt x="805" y="1836"/>
                  </a:lnTo>
                  <a:lnTo>
                    <a:pt x="629" y="1811"/>
                  </a:lnTo>
                  <a:lnTo>
                    <a:pt x="302" y="1610"/>
                  </a:lnTo>
                  <a:lnTo>
                    <a:pt x="76" y="1333"/>
                  </a:lnTo>
                  <a:lnTo>
                    <a:pt x="0" y="981"/>
                  </a:lnTo>
                  <a:lnTo>
                    <a:pt x="0" y="805"/>
                  </a:lnTo>
                  <a:lnTo>
                    <a:pt x="25" y="629"/>
                  </a:lnTo>
                  <a:lnTo>
                    <a:pt x="202" y="327"/>
                  </a:lnTo>
                  <a:lnTo>
                    <a:pt x="579" y="26"/>
                  </a:lnTo>
                  <a:lnTo>
                    <a:pt x="931" y="0"/>
                  </a:lnTo>
                  <a:lnTo>
                    <a:pt x="981" y="0"/>
                  </a:lnTo>
                  <a:lnTo>
                    <a:pt x="1031" y="0"/>
                  </a:lnTo>
                  <a:lnTo>
                    <a:pt x="1233" y="51"/>
                  </a:lnTo>
                  <a:lnTo>
                    <a:pt x="1534" y="227"/>
                  </a:lnTo>
                  <a:lnTo>
                    <a:pt x="1761" y="503"/>
                  </a:lnTo>
                  <a:lnTo>
                    <a:pt x="1861" y="856"/>
                  </a:lnTo>
                  <a:lnTo>
                    <a:pt x="1836" y="1032"/>
                  </a:lnTo>
                  <a:lnTo>
                    <a:pt x="1811" y="1208"/>
                  </a:lnTo>
                  <a:lnTo>
                    <a:pt x="1660" y="1509"/>
                  </a:lnTo>
                  <a:lnTo>
                    <a:pt x="1409" y="1711"/>
                  </a:lnTo>
                  <a:lnTo>
                    <a:pt x="1082" y="1836"/>
                  </a:lnTo>
                  <a:lnTo>
                    <a:pt x="931" y="1862"/>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29"/>
            <p:cNvSpPr/>
            <p:nvPr/>
          </p:nvSpPr>
          <p:spPr>
            <a:xfrm>
              <a:off x="-2270650" y="3048625"/>
              <a:ext cx="46550" cy="46575"/>
            </a:xfrm>
            <a:custGeom>
              <a:avLst/>
              <a:gdLst/>
              <a:ahLst/>
              <a:cxnLst/>
              <a:rect l="l" t="t" r="r" b="b"/>
              <a:pathLst>
                <a:path w="1862" h="1863" extrusionOk="0">
                  <a:moveTo>
                    <a:pt x="931" y="1862"/>
                  </a:moveTo>
                  <a:lnTo>
                    <a:pt x="855" y="1862"/>
                  </a:lnTo>
                  <a:lnTo>
                    <a:pt x="805" y="1837"/>
                  </a:lnTo>
                  <a:lnTo>
                    <a:pt x="629" y="1812"/>
                  </a:lnTo>
                  <a:lnTo>
                    <a:pt x="302" y="1636"/>
                  </a:lnTo>
                  <a:lnTo>
                    <a:pt x="176" y="1485"/>
                  </a:lnTo>
                  <a:lnTo>
                    <a:pt x="76" y="1334"/>
                  </a:lnTo>
                  <a:lnTo>
                    <a:pt x="0" y="982"/>
                  </a:lnTo>
                  <a:lnTo>
                    <a:pt x="25" y="630"/>
                  </a:lnTo>
                  <a:lnTo>
                    <a:pt x="201" y="328"/>
                  </a:lnTo>
                  <a:lnTo>
                    <a:pt x="352" y="202"/>
                  </a:lnTo>
                  <a:lnTo>
                    <a:pt x="629" y="26"/>
                  </a:lnTo>
                  <a:lnTo>
                    <a:pt x="931" y="1"/>
                  </a:lnTo>
                  <a:lnTo>
                    <a:pt x="1132" y="1"/>
                  </a:lnTo>
                  <a:lnTo>
                    <a:pt x="1509" y="202"/>
                  </a:lnTo>
                  <a:lnTo>
                    <a:pt x="1660" y="353"/>
                  </a:lnTo>
                  <a:lnTo>
                    <a:pt x="1761" y="504"/>
                  </a:lnTo>
                  <a:lnTo>
                    <a:pt x="1861" y="856"/>
                  </a:lnTo>
                  <a:lnTo>
                    <a:pt x="1811" y="1208"/>
                  </a:lnTo>
                  <a:lnTo>
                    <a:pt x="1635" y="1535"/>
                  </a:lnTo>
                  <a:lnTo>
                    <a:pt x="1484" y="1661"/>
                  </a:lnTo>
                  <a:lnTo>
                    <a:pt x="1207" y="1812"/>
                  </a:lnTo>
                  <a:lnTo>
                    <a:pt x="931" y="186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29"/>
            <p:cNvSpPr/>
            <p:nvPr/>
          </p:nvSpPr>
          <p:spPr>
            <a:xfrm>
              <a:off x="-2530950" y="3015325"/>
              <a:ext cx="46550" cy="46550"/>
            </a:xfrm>
            <a:custGeom>
              <a:avLst/>
              <a:gdLst/>
              <a:ahLst/>
              <a:cxnLst/>
              <a:rect l="l" t="t" r="r" b="b"/>
              <a:pathLst>
                <a:path w="1862" h="1862" fill="none" extrusionOk="0">
                  <a:moveTo>
                    <a:pt x="931" y="1861"/>
                  </a:moveTo>
                  <a:lnTo>
                    <a:pt x="855" y="1861"/>
                  </a:lnTo>
                  <a:lnTo>
                    <a:pt x="805" y="1836"/>
                  </a:lnTo>
                  <a:lnTo>
                    <a:pt x="629" y="1811"/>
                  </a:lnTo>
                  <a:lnTo>
                    <a:pt x="327" y="1635"/>
                  </a:lnTo>
                  <a:lnTo>
                    <a:pt x="201" y="1484"/>
                  </a:lnTo>
                  <a:lnTo>
                    <a:pt x="76" y="1333"/>
                  </a:lnTo>
                  <a:lnTo>
                    <a:pt x="0" y="981"/>
                  </a:lnTo>
                  <a:lnTo>
                    <a:pt x="50" y="629"/>
                  </a:lnTo>
                  <a:lnTo>
                    <a:pt x="226" y="327"/>
                  </a:lnTo>
                  <a:lnTo>
                    <a:pt x="352" y="201"/>
                  </a:lnTo>
                  <a:lnTo>
                    <a:pt x="629" y="25"/>
                  </a:lnTo>
                  <a:lnTo>
                    <a:pt x="931" y="0"/>
                  </a:lnTo>
                  <a:lnTo>
                    <a:pt x="1132" y="25"/>
                  </a:lnTo>
                  <a:lnTo>
                    <a:pt x="1509" y="201"/>
                  </a:lnTo>
                  <a:lnTo>
                    <a:pt x="1660" y="352"/>
                  </a:lnTo>
                  <a:lnTo>
                    <a:pt x="1761" y="503"/>
                  </a:lnTo>
                  <a:lnTo>
                    <a:pt x="1861" y="855"/>
                  </a:lnTo>
                  <a:lnTo>
                    <a:pt x="1811" y="1207"/>
                  </a:lnTo>
                  <a:lnTo>
                    <a:pt x="1635" y="1534"/>
                  </a:lnTo>
                  <a:lnTo>
                    <a:pt x="1484" y="1660"/>
                  </a:lnTo>
                  <a:lnTo>
                    <a:pt x="1232" y="1811"/>
                  </a:lnTo>
                  <a:lnTo>
                    <a:pt x="931" y="186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29"/>
            <p:cNvSpPr/>
            <p:nvPr/>
          </p:nvSpPr>
          <p:spPr>
            <a:xfrm>
              <a:off x="-2393900" y="2978225"/>
              <a:ext cx="46550" cy="45925"/>
            </a:xfrm>
            <a:custGeom>
              <a:avLst/>
              <a:gdLst/>
              <a:ahLst/>
              <a:cxnLst/>
              <a:rect l="l" t="t" r="r" b="b"/>
              <a:pathLst>
                <a:path w="1862" h="1837" fill="none" extrusionOk="0">
                  <a:moveTo>
                    <a:pt x="931" y="1836"/>
                  </a:moveTo>
                  <a:lnTo>
                    <a:pt x="856" y="1836"/>
                  </a:lnTo>
                  <a:lnTo>
                    <a:pt x="806" y="1836"/>
                  </a:lnTo>
                  <a:lnTo>
                    <a:pt x="630" y="1811"/>
                  </a:lnTo>
                  <a:lnTo>
                    <a:pt x="303" y="1635"/>
                  </a:lnTo>
                  <a:lnTo>
                    <a:pt x="101" y="1333"/>
                  </a:lnTo>
                  <a:lnTo>
                    <a:pt x="1" y="981"/>
                  </a:lnTo>
                  <a:lnTo>
                    <a:pt x="1" y="805"/>
                  </a:lnTo>
                  <a:lnTo>
                    <a:pt x="26" y="629"/>
                  </a:lnTo>
                  <a:lnTo>
                    <a:pt x="202" y="327"/>
                  </a:lnTo>
                  <a:lnTo>
                    <a:pt x="579" y="25"/>
                  </a:lnTo>
                  <a:lnTo>
                    <a:pt x="931" y="0"/>
                  </a:lnTo>
                  <a:lnTo>
                    <a:pt x="982" y="0"/>
                  </a:lnTo>
                  <a:lnTo>
                    <a:pt x="1032" y="0"/>
                  </a:lnTo>
                  <a:lnTo>
                    <a:pt x="1233" y="50"/>
                  </a:lnTo>
                  <a:lnTo>
                    <a:pt x="1535" y="227"/>
                  </a:lnTo>
                  <a:lnTo>
                    <a:pt x="1761" y="503"/>
                  </a:lnTo>
                  <a:lnTo>
                    <a:pt x="1862" y="855"/>
                  </a:lnTo>
                  <a:lnTo>
                    <a:pt x="1837" y="1031"/>
                  </a:lnTo>
                  <a:lnTo>
                    <a:pt x="1812" y="1207"/>
                  </a:lnTo>
                  <a:lnTo>
                    <a:pt x="1661" y="1509"/>
                  </a:lnTo>
                  <a:lnTo>
                    <a:pt x="1409" y="1710"/>
                  </a:lnTo>
                  <a:lnTo>
                    <a:pt x="1107" y="1836"/>
                  </a:lnTo>
                  <a:lnTo>
                    <a:pt x="931" y="183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29"/>
            <p:cNvSpPr/>
            <p:nvPr/>
          </p:nvSpPr>
          <p:spPr>
            <a:xfrm>
              <a:off x="-2627775" y="2889575"/>
              <a:ext cx="529425" cy="591675"/>
            </a:xfrm>
            <a:custGeom>
              <a:avLst/>
              <a:gdLst/>
              <a:ahLst/>
              <a:cxnLst/>
              <a:rect l="l" t="t" r="r" b="b"/>
              <a:pathLst>
                <a:path w="21177" h="23667" fill="none" extrusionOk="0">
                  <a:moveTo>
                    <a:pt x="9356" y="23666"/>
                  </a:moveTo>
                  <a:lnTo>
                    <a:pt x="8576" y="23641"/>
                  </a:lnTo>
                  <a:lnTo>
                    <a:pt x="7797" y="23566"/>
                  </a:lnTo>
                  <a:lnTo>
                    <a:pt x="7193" y="23465"/>
                  </a:lnTo>
                  <a:lnTo>
                    <a:pt x="6036" y="23188"/>
                  </a:lnTo>
                  <a:lnTo>
                    <a:pt x="4401" y="22610"/>
                  </a:lnTo>
                  <a:lnTo>
                    <a:pt x="2414" y="21453"/>
                  </a:lnTo>
                  <a:lnTo>
                    <a:pt x="729" y="19944"/>
                  </a:lnTo>
                  <a:lnTo>
                    <a:pt x="0" y="19089"/>
                  </a:lnTo>
                  <a:lnTo>
                    <a:pt x="0" y="4577"/>
                  </a:lnTo>
                  <a:lnTo>
                    <a:pt x="428" y="4049"/>
                  </a:lnTo>
                  <a:lnTo>
                    <a:pt x="1358" y="3093"/>
                  </a:lnTo>
                  <a:lnTo>
                    <a:pt x="2389" y="2264"/>
                  </a:lnTo>
                  <a:lnTo>
                    <a:pt x="3496" y="1534"/>
                  </a:lnTo>
                  <a:lnTo>
                    <a:pt x="4678" y="931"/>
                  </a:lnTo>
                  <a:lnTo>
                    <a:pt x="5961" y="478"/>
                  </a:lnTo>
                  <a:lnTo>
                    <a:pt x="7268" y="176"/>
                  </a:lnTo>
                  <a:lnTo>
                    <a:pt x="8626" y="25"/>
                  </a:lnTo>
                  <a:lnTo>
                    <a:pt x="9331" y="0"/>
                  </a:lnTo>
                  <a:lnTo>
                    <a:pt x="10085" y="25"/>
                  </a:lnTo>
                  <a:lnTo>
                    <a:pt x="10865" y="101"/>
                  </a:lnTo>
                  <a:lnTo>
                    <a:pt x="11468" y="201"/>
                  </a:lnTo>
                  <a:lnTo>
                    <a:pt x="12650" y="478"/>
                  </a:lnTo>
                  <a:lnTo>
                    <a:pt x="14310" y="1081"/>
                  </a:lnTo>
                  <a:lnTo>
                    <a:pt x="16297" y="2238"/>
                  </a:lnTo>
                  <a:lnTo>
                    <a:pt x="18007" y="3747"/>
                  </a:lnTo>
                  <a:lnTo>
                    <a:pt x="19391" y="5533"/>
                  </a:lnTo>
                  <a:lnTo>
                    <a:pt x="20397" y="7570"/>
                  </a:lnTo>
                  <a:lnTo>
                    <a:pt x="21000" y="9809"/>
                  </a:lnTo>
                  <a:lnTo>
                    <a:pt x="21176" y="11569"/>
                  </a:lnTo>
                  <a:lnTo>
                    <a:pt x="21126" y="12751"/>
                  </a:lnTo>
                  <a:lnTo>
                    <a:pt x="21076" y="13355"/>
                  </a:lnTo>
                  <a:lnTo>
                    <a:pt x="20875" y="14461"/>
                  </a:lnTo>
                  <a:lnTo>
                    <a:pt x="20221" y="16524"/>
                  </a:lnTo>
                  <a:lnTo>
                    <a:pt x="19189" y="18410"/>
                  </a:lnTo>
                  <a:lnTo>
                    <a:pt x="17882" y="20045"/>
                  </a:lnTo>
                  <a:lnTo>
                    <a:pt x="16297" y="21403"/>
                  </a:lnTo>
                  <a:lnTo>
                    <a:pt x="14512" y="22484"/>
                  </a:lnTo>
                  <a:lnTo>
                    <a:pt x="12550" y="23239"/>
                  </a:lnTo>
                  <a:lnTo>
                    <a:pt x="10437" y="23616"/>
                  </a:lnTo>
                  <a:lnTo>
                    <a:pt x="9356" y="23666"/>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29"/>
            <p:cNvSpPr/>
            <p:nvPr/>
          </p:nvSpPr>
          <p:spPr>
            <a:xfrm>
              <a:off x="-2441675" y="3346025"/>
              <a:ext cx="46550" cy="46575"/>
            </a:xfrm>
            <a:custGeom>
              <a:avLst/>
              <a:gdLst/>
              <a:ahLst/>
              <a:cxnLst/>
              <a:rect l="l" t="t" r="r" b="b"/>
              <a:pathLst>
                <a:path w="1862" h="1863" fill="none" extrusionOk="0">
                  <a:moveTo>
                    <a:pt x="931" y="1"/>
                  </a:moveTo>
                  <a:lnTo>
                    <a:pt x="755" y="1"/>
                  </a:lnTo>
                  <a:lnTo>
                    <a:pt x="453" y="127"/>
                  </a:lnTo>
                  <a:lnTo>
                    <a:pt x="202" y="353"/>
                  </a:lnTo>
                  <a:lnTo>
                    <a:pt x="51" y="630"/>
                  </a:lnTo>
                  <a:lnTo>
                    <a:pt x="26" y="806"/>
                  </a:lnTo>
                  <a:lnTo>
                    <a:pt x="0" y="1007"/>
                  </a:lnTo>
                  <a:lnTo>
                    <a:pt x="101" y="1359"/>
                  </a:lnTo>
                  <a:lnTo>
                    <a:pt x="327" y="1636"/>
                  </a:lnTo>
                  <a:lnTo>
                    <a:pt x="629" y="1812"/>
                  </a:lnTo>
                  <a:lnTo>
                    <a:pt x="805" y="1837"/>
                  </a:lnTo>
                  <a:lnTo>
                    <a:pt x="881" y="1862"/>
                  </a:lnTo>
                  <a:lnTo>
                    <a:pt x="931" y="1862"/>
                  </a:lnTo>
                  <a:lnTo>
                    <a:pt x="1283" y="1812"/>
                  </a:lnTo>
                  <a:lnTo>
                    <a:pt x="1660" y="1510"/>
                  </a:lnTo>
                  <a:lnTo>
                    <a:pt x="1811" y="1208"/>
                  </a:lnTo>
                  <a:lnTo>
                    <a:pt x="1862" y="1057"/>
                  </a:lnTo>
                  <a:lnTo>
                    <a:pt x="1862" y="856"/>
                  </a:lnTo>
                  <a:lnTo>
                    <a:pt x="1761" y="504"/>
                  </a:lnTo>
                  <a:lnTo>
                    <a:pt x="1560" y="227"/>
                  </a:lnTo>
                  <a:lnTo>
                    <a:pt x="1233" y="51"/>
                  </a:lnTo>
                  <a:lnTo>
                    <a:pt x="1057" y="1"/>
                  </a:lnTo>
                  <a:lnTo>
                    <a:pt x="1006" y="1"/>
                  </a:lnTo>
                  <a:lnTo>
                    <a:pt x="931" y="1"/>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29"/>
            <p:cNvSpPr/>
            <p:nvPr/>
          </p:nvSpPr>
          <p:spPr>
            <a:xfrm>
              <a:off x="-2304600" y="3308950"/>
              <a:ext cx="46550" cy="46550"/>
            </a:xfrm>
            <a:custGeom>
              <a:avLst/>
              <a:gdLst/>
              <a:ahLst/>
              <a:cxnLst/>
              <a:rect l="l" t="t" r="r" b="b"/>
              <a:pathLst>
                <a:path w="1862" h="1862" fill="none" extrusionOk="0">
                  <a:moveTo>
                    <a:pt x="931" y="0"/>
                  </a:moveTo>
                  <a:lnTo>
                    <a:pt x="629" y="50"/>
                  </a:lnTo>
                  <a:lnTo>
                    <a:pt x="377" y="201"/>
                  </a:lnTo>
                  <a:lnTo>
                    <a:pt x="226" y="327"/>
                  </a:lnTo>
                  <a:lnTo>
                    <a:pt x="50" y="629"/>
                  </a:lnTo>
                  <a:lnTo>
                    <a:pt x="0" y="1006"/>
                  </a:lnTo>
                  <a:lnTo>
                    <a:pt x="101" y="1333"/>
                  </a:lnTo>
                  <a:lnTo>
                    <a:pt x="201" y="1509"/>
                  </a:lnTo>
                  <a:lnTo>
                    <a:pt x="327" y="1635"/>
                  </a:lnTo>
                  <a:lnTo>
                    <a:pt x="629" y="1811"/>
                  </a:lnTo>
                  <a:lnTo>
                    <a:pt x="805" y="1861"/>
                  </a:lnTo>
                  <a:lnTo>
                    <a:pt x="880" y="1861"/>
                  </a:lnTo>
                  <a:lnTo>
                    <a:pt x="931" y="1861"/>
                  </a:lnTo>
                  <a:lnTo>
                    <a:pt x="1232" y="1836"/>
                  </a:lnTo>
                  <a:lnTo>
                    <a:pt x="1509" y="1685"/>
                  </a:lnTo>
                  <a:lnTo>
                    <a:pt x="1635" y="1534"/>
                  </a:lnTo>
                  <a:lnTo>
                    <a:pt x="1811" y="1232"/>
                  </a:lnTo>
                  <a:lnTo>
                    <a:pt x="1861" y="880"/>
                  </a:lnTo>
                  <a:lnTo>
                    <a:pt x="1786" y="528"/>
                  </a:lnTo>
                  <a:lnTo>
                    <a:pt x="1660" y="377"/>
                  </a:lnTo>
                  <a:lnTo>
                    <a:pt x="1509" y="201"/>
                  </a:lnTo>
                  <a:lnTo>
                    <a:pt x="1132" y="25"/>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29"/>
            <p:cNvSpPr/>
            <p:nvPr/>
          </p:nvSpPr>
          <p:spPr>
            <a:xfrm>
              <a:off x="-2564275" y="3275625"/>
              <a:ext cx="46550" cy="45925"/>
            </a:xfrm>
            <a:custGeom>
              <a:avLst/>
              <a:gdLst/>
              <a:ahLst/>
              <a:cxnLst/>
              <a:rect l="l" t="t" r="r" b="b"/>
              <a:pathLst>
                <a:path w="1862" h="1837" fill="none" extrusionOk="0">
                  <a:moveTo>
                    <a:pt x="906" y="0"/>
                  </a:moveTo>
                  <a:lnTo>
                    <a:pt x="629" y="25"/>
                  </a:lnTo>
                  <a:lnTo>
                    <a:pt x="352" y="176"/>
                  </a:lnTo>
                  <a:lnTo>
                    <a:pt x="201" y="302"/>
                  </a:lnTo>
                  <a:lnTo>
                    <a:pt x="25" y="629"/>
                  </a:lnTo>
                  <a:lnTo>
                    <a:pt x="0" y="981"/>
                  </a:lnTo>
                  <a:lnTo>
                    <a:pt x="76" y="1333"/>
                  </a:lnTo>
                  <a:lnTo>
                    <a:pt x="176" y="1484"/>
                  </a:lnTo>
                  <a:lnTo>
                    <a:pt x="302" y="1635"/>
                  </a:lnTo>
                  <a:lnTo>
                    <a:pt x="629" y="1811"/>
                  </a:lnTo>
                  <a:lnTo>
                    <a:pt x="805" y="1836"/>
                  </a:lnTo>
                  <a:lnTo>
                    <a:pt x="855" y="1836"/>
                  </a:lnTo>
                  <a:lnTo>
                    <a:pt x="931" y="1836"/>
                  </a:lnTo>
                  <a:lnTo>
                    <a:pt x="1207" y="1811"/>
                  </a:lnTo>
                  <a:lnTo>
                    <a:pt x="1484" y="1660"/>
                  </a:lnTo>
                  <a:lnTo>
                    <a:pt x="1635" y="1534"/>
                  </a:lnTo>
                  <a:lnTo>
                    <a:pt x="1811" y="1207"/>
                  </a:lnTo>
                  <a:lnTo>
                    <a:pt x="1861" y="855"/>
                  </a:lnTo>
                  <a:lnTo>
                    <a:pt x="1761" y="503"/>
                  </a:lnTo>
                  <a:lnTo>
                    <a:pt x="1660" y="352"/>
                  </a:lnTo>
                  <a:lnTo>
                    <a:pt x="1509" y="176"/>
                  </a:lnTo>
                  <a:lnTo>
                    <a:pt x="1132" y="0"/>
                  </a:lnTo>
                  <a:lnTo>
                    <a:pt x="906"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29"/>
            <p:cNvSpPr/>
            <p:nvPr/>
          </p:nvSpPr>
          <p:spPr>
            <a:xfrm>
              <a:off x="-2475625" y="3103975"/>
              <a:ext cx="162875" cy="162225"/>
            </a:xfrm>
            <a:custGeom>
              <a:avLst/>
              <a:gdLst/>
              <a:ahLst/>
              <a:cxnLst/>
              <a:rect l="l" t="t" r="r" b="b"/>
              <a:pathLst>
                <a:path w="6515" h="6489" extrusionOk="0">
                  <a:moveTo>
                    <a:pt x="3245" y="0"/>
                  </a:moveTo>
                  <a:lnTo>
                    <a:pt x="2641" y="50"/>
                  </a:lnTo>
                  <a:lnTo>
                    <a:pt x="1560" y="453"/>
                  </a:lnTo>
                  <a:lnTo>
                    <a:pt x="705" y="1207"/>
                  </a:lnTo>
                  <a:lnTo>
                    <a:pt x="151" y="2239"/>
                  </a:lnTo>
                  <a:lnTo>
                    <a:pt x="25" y="2842"/>
                  </a:lnTo>
                  <a:lnTo>
                    <a:pt x="0" y="3169"/>
                  </a:lnTo>
                  <a:lnTo>
                    <a:pt x="51" y="3798"/>
                  </a:lnTo>
                  <a:lnTo>
                    <a:pt x="227" y="4427"/>
                  </a:lnTo>
                  <a:lnTo>
                    <a:pt x="503" y="4980"/>
                  </a:lnTo>
                  <a:lnTo>
                    <a:pt x="881" y="5483"/>
                  </a:lnTo>
                  <a:lnTo>
                    <a:pt x="1333" y="5885"/>
                  </a:lnTo>
                  <a:lnTo>
                    <a:pt x="1887" y="6212"/>
                  </a:lnTo>
                  <a:lnTo>
                    <a:pt x="2490" y="6413"/>
                  </a:lnTo>
                  <a:lnTo>
                    <a:pt x="2817" y="6464"/>
                  </a:lnTo>
                  <a:lnTo>
                    <a:pt x="3043" y="6489"/>
                  </a:lnTo>
                  <a:lnTo>
                    <a:pt x="3245" y="6489"/>
                  </a:lnTo>
                  <a:lnTo>
                    <a:pt x="3848" y="6464"/>
                  </a:lnTo>
                  <a:lnTo>
                    <a:pt x="4930" y="6061"/>
                  </a:lnTo>
                  <a:lnTo>
                    <a:pt x="5785" y="5307"/>
                  </a:lnTo>
                  <a:lnTo>
                    <a:pt x="6363" y="4276"/>
                  </a:lnTo>
                  <a:lnTo>
                    <a:pt x="6464" y="3672"/>
                  </a:lnTo>
                  <a:lnTo>
                    <a:pt x="6514" y="3345"/>
                  </a:lnTo>
                  <a:lnTo>
                    <a:pt x="6464" y="2691"/>
                  </a:lnTo>
                  <a:lnTo>
                    <a:pt x="6288" y="2088"/>
                  </a:lnTo>
                  <a:lnTo>
                    <a:pt x="6011" y="1534"/>
                  </a:lnTo>
                  <a:lnTo>
                    <a:pt x="5634" y="1031"/>
                  </a:lnTo>
                  <a:lnTo>
                    <a:pt x="5156" y="629"/>
                  </a:lnTo>
                  <a:lnTo>
                    <a:pt x="4603" y="302"/>
                  </a:lnTo>
                  <a:lnTo>
                    <a:pt x="3999" y="76"/>
                  </a:lnTo>
                  <a:lnTo>
                    <a:pt x="3672" y="25"/>
                  </a:lnTo>
                  <a:lnTo>
                    <a:pt x="3471" y="0"/>
                  </a:lnTo>
                  <a:lnTo>
                    <a:pt x="3245"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29"/>
            <p:cNvSpPr/>
            <p:nvPr/>
          </p:nvSpPr>
          <p:spPr>
            <a:xfrm>
              <a:off x="-2233550" y="3185700"/>
              <a:ext cx="46550" cy="46550"/>
            </a:xfrm>
            <a:custGeom>
              <a:avLst/>
              <a:gdLst/>
              <a:ahLst/>
              <a:cxnLst/>
              <a:rect l="l" t="t" r="r" b="b"/>
              <a:pathLst>
                <a:path w="1862" h="1862" extrusionOk="0">
                  <a:moveTo>
                    <a:pt x="931" y="1"/>
                  </a:moveTo>
                  <a:lnTo>
                    <a:pt x="755" y="1"/>
                  </a:lnTo>
                  <a:lnTo>
                    <a:pt x="453" y="126"/>
                  </a:lnTo>
                  <a:lnTo>
                    <a:pt x="201" y="328"/>
                  </a:lnTo>
                  <a:lnTo>
                    <a:pt x="50" y="629"/>
                  </a:lnTo>
                  <a:lnTo>
                    <a:pt x="0" y="805"/>
                  </a:lnTo>
                  <a:lnTo>
                    <a:pt x="0" y="831"/>
                  </a:lnTo>
                  <a:lnTo>
                    <a:pt x="0" y="1007"/>
                  </a:lnTo>
                  <a:lnTo>
                    <a:pt x="101" y="1359"/>
                  </a:lnTo>
                  <a:lnTo>
                    <a:pt x="302" y="1635"/>
                  </a:lnTo>
                  <a:lnTo>
                    <a:pt x="629" y="1837"/>
                  </a:lnTo>
                  <a:lnTo>
                    <a:pt x="805" y="1862"/>
                  </a:lnTo>
                  <a:lnTo>
                    <a:pt x="880" y="1862"/>
                  </a:lnTo>
                  <a:lnTo>
                    <a:pt x="931" y="1862"/>
                  </a:lnTo>
                  <a:lnTo>
                    <a:pt x="1258" y="1837"/>
                  </a:lnTo>
                  <a:lnTo>
                    <a:pt x="1660" y="1535"/>
                  </a:lnTo>
                  <a:lnTo>
                    <a:pt x="1811" y="1233"/>
                  </a:lnTo>
                  <a:lnTo>
                    <a:pt x="1836" y="1057"/>
                  </a:lnTo>
                  <a:lnTo>
                    <a:pt x="1836" y="1057"/>
                  </a:lnTo>
                  <a:lnTo>
                    <a:pt x="1836" y="1057"/>
                  </a:lnTo>
                  <a:lnTo>
                    <a:pt x="1836" y="1032"/>
                  </a:lnTo>
                  <a:lnTo>
                    <a:pt x="1861" y="856"/>
                  </a:lnTo>
                  <a:lnTo>
                    <a:pt x="1761" y="504"/>
                  </a:lnTo>
                  <a:lnTo>
                    <a:pt x="1534" y="202"/>
                  </a:lnTo>
                  <a:lnTo>
                    <a:pt x="1232" y="26"/>
                  </a:lnTo>
                  <a:lnTo>
                    <a:pt x="1056" y="1"/>
                  </a:lnTo>
                  <a:lnTo>
                    <a:pt x="981"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29"/>
            <p:cNvSpPr/>
            <p:nvPr/>
          </p:nvSpPr>
          <p:spPr>
            <a:xfrm>
              <a:off x="-2601375" y="3138550"/>
              <a:ext cx="46550" cy="46550"/>
            </a:xfrm>
            <a:custGeom>
              <a:avLst/>
              <a:gdLst/>
              <a:ahLst/>
              <a:cxnLst/>
              <a:rect l="l" t="t" r="r" b="b"/>
              <a:pathLst>
                <a:path w="1862" h="1862" fill="none" extrusionOk="0">
                  <a:moveTo>
                    <a:pt x="931" y="0"/>
                  </a:moveTo>
                  <a:lnTo>
                    <a:pt x="579" y="26"/>
                  </a:lnTo>
                  <a:lnTo>
                    <a:pt x="202" y="327"/>
                  </a:lnTo>
                  <a:lnTo>
                    <a:pt x="25" y="629"/>
                  </a:lnTo>
                  <a:lnTo>
                    <a:pt x="0" y="805"/>
                  </a:lnTo>
                  <a:lnTo>
                    <a:pt x="0" y="981"/>
                  </a:lnTo>
                  <a:lnTo>
                    <a:pt x="76" y="1333"/>
                  </a:lnTo>
                  <a:lnTo>
                    <a:pt x="302" y="1610"/>
                  </a:lnTo>
                  <a:lnTo>
                    <a:pt x="629" y="1811"/>
                  </a:lnTo>
                  <a:lnTo>
                    <a:pt x="805" y="1836"/>
                  </a:lnTo>
                  <a:lnTo>
                    <a:pt x="855" y="1836"/>
                  </a:lnTo>
                  <a:lnTo>
                    <a:pt x="931" y="1862"/>
                  </a:lnTo>
                  <a:lnTo>
                    <a:pt x="1082" y="1836"/>
                  </a:lnTo>
                  <a:lnTo>
                    <a:pt x="1409" y="1711"/>
                  </a:lnTo>
                  <a:lnTo>
                    <a:pt x="1660" y="1509"/>
                  </a:lnTo>
                  <a:lnTo>
                    <a:pt x="1811" y="1208"/>
                  </a:lnTo>
                  <a:lnTo>
                    <a:pt x="1836" y="1032"/>
                  </a:lnTo>
                  <a:lnTo>
                    <a:pt x="1861" y="856"/>
                  </a:lnTo>
                  <a:lnTo>
                    <a:pt x="1761" y="503"/>
                  </a:lnTo>
                  <a:lnTo>
                    <a:pt x="1534" y="227"/>
                  </a:lnTo>
                  <a:lnTo>
                    <a:pt x="1233" y="51"/>
                  </a:lnTo>
                  <a:lnTo>
                    <a:pt x="1031" y="0"/>
                  </a:lnTo>
                  <a:lnTo>
                    <a:pt x="981"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29"/>
            <p:cNvSpPr/>
            <p:nvPr/>
          </p:nvSpPr>
          <p:spPr>
            <a:xfrm>
              <a:off x="-2270650" y="3048625"/>
              <a:ext cx="46550" cy="46575"/>
            </a:xfrm>
            <a:custGeom>
              <a:avLst/>
              <a:gdLst/>
              <a:ahLst/>
              <a:cxnLst/>
              <a:rect l="l" t="t" r="r" b="b"/>
              <a:pathLst>
                <a:path w="1862" h="1863" extrusionOk="0">
                  <a:moveTo>
                    <a:pt x="931" y="1"/>
                  </a:moveTo>
                  <a:lnTo>
                    <a:pt x="629" y="26"/>
                  </a:lnTo>
                  <a:lnTo>
                    <a:pt x="352" y="202"/>
                  </a:lnTo>
                  <a:lnTo>
                    <a:pt x="201" y="328"/>
                  </a:lnTo>
                  <a:lnTo>
                    <a:pt x="25" y="630"/>
                  </a:lnTo>
                  <a:lnTo>
                    <a:pt x="0" y="982"/>
                  </a:lnTo>
                  <a:lnTo>
                    <a:pt x="76" y="1334"/>
                  </a:lnTo>
                  <a:lnTo>
                    <a:pt x="176" y="1485"/>
                  </a:lnTo>
                  <a:lnTo>
                    <a:pt x="302" y="1636"/>
                  </a:lnTo>
                  <a:lnTo>
                    <a:pt x="629" y="1812"/>
                  </a:lnTo>
                  <a:lnTo>
                    <a:pt x="805" y="1837"/>
                  </a:lnTo>
                  <a:lnTo>
                    <a:pt x="855" y="1862"/>
                  </a:lnTo>
                  <a:lnTo>
                    <a:pt x="931" y="1862"/>
                  </a:lnTo>
                  <a:lnTo>
                    <a:pt x="1207" y="1812"/>
                  </a:lnTo>
                  <a:lnTo>
                    <a:pt x="1484" y="1661"/>
                  </a:lnTo>
                  <a:lnTo>
                    <a:pt x="1635" y="1535"/>
                  </a:lnTo>
                  <a:lnTo>
                    <a:pt x="1811" y="1208"/>
                  </a:lnTo>
                  <a:lnTo>
                    <a:pt x="1861" y="856"/>
                  </a:lnTo>
                  <a:lnTo>
                    <a:pt x="1761" y="504"/>
                  </a:lnTo>
                  <a:lnTo>
                    <a:pt x="1660" y="353"/>
                  </a:lnTo>
                  <a:lnTo>
                    <a:pt x="1509" y="202"/>
                  </a:lnTo>
                  <a:lnTo>
                    <a:pt x="1132" y="1"/>
                  </a:lnTo>
                  <a:lnTo>
                    <a:pt x="931"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29"/>
            <p:cNvSpPr/>
            <p:nvPr/>
          </p:nvSpPr>
          <p:spPr>
            <a:xfrm>
              <a:off x="-2530950" y="3015325"/>
              <a:ext cx="46550" cy="46550"/>
            </a:xfrm>
            <a:custGeom>
              <a:avLst/>
              <a:gdLst/>
              <a:ahLst/>
              <a:cxnLst/>
              <a:rect l="l" t="t" r="r" b="b"/>
              <a:pathLst>
                <a:path w="1862" h="1862" extrusionOk="0">
                  <a:moveTo>
                    <a:pt x="931" y="0"/>
                  </a:moveTo>
                  <a:lnTo>
                    <a:pt x="629" y="25"/>
                  </a:lnTo>
                  <a:lnTo>
                    <a:pt x="352" y="201"/>
                  </a:lnTo>
                  <a:lnTo>
                    <a:pt x="226" y="327"/>
                  </a:lnTo>
                  <a:lnTo>
                    <a:pt x="50" y="629"/>
                  </a:lnTo>
                  <a:lnTo>
                    <a:pt x="0" y="981"/>
                  </a:lnTo>
                  <a:lnTo>
                    <a:pt x="76" y="1333"/>
                  </a:lnTo>
                  <a:lnTo>
                    <a:pt x="201" y="1484"/>
                  </a:lnTo>
                  <a:lnTo>
                    <a:pt x="327" y="1635"/>
                  </a:lnTo>
                  <a:lnTo>
                    <a:pt x="629" y="1811"/>
                  </a:lnTo>
                  <a:lnTo>
                    <a:pt x="805" y="1836"/>
                  </a:lnTo>
                  <a:lnTo>
                    <a:pt x="855" y="1861"/>
                  </a:lnTo>
                  <a:lnTo>
                    <a:pt x="931" y="1861"/>
                  </a:lnTo>
                  <a:lnTo>
                    <a:pt x="1232" y="1811"/>
                  </a:lnTo>
                  <a:lnTo>
                    <a:pt x="1484" y="1660"/>
                  </a:lnTo>
                  <a:lnTo>
                    <a:pt x="1635" y="1534"/>
                  </a:lnTo>
                  <a:lnTo>
                    <a:pt x="1811" y="1207"/>
                  </a:lnTo>
                  <a:lnTo>
                    <a:pt x="1861" y="855"/>
                  </a:lnTo>
                  <a:lnTo>
                    <a:pt x="1761" y="503"/>
                  </a:lnTo>
                  <a:lnTo>
                    <a:pt x="1660" y="352"/>
                  </a:lnTo>
                  <a:lnTo>
                    <a:pt x="1509" y="201"/>
                  </a:lnTo>
                  <a:lnTo>
                    <a:pt x="1132" y="25"/>
                  </a:lnTo>
                  <a:lnTo>
                    <a:pt x="931"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29"/>
            <p:cNvSpPr/>
            <p:nvPr/>
          </p:nvSpPr>
          <p:spPr>
            <a:xfrm>
              <a:off x="-2393900" y="2978225"/>
              <a:ext cx="46550" cy="45925"/>
            </a:xfrm>
            <a:custGeom>
              <a:avLst/>
              <a:gdLst/>
              <a:ahLst/>
              <a:cxnLst/>
              <a:rect l="l" t="t" r="r" b="b"/>
              <a:pathLst>
                <a:path w="1862" h="1837" fill="none" extrusionOk="0">
                  <a:moveTo>
                    <a:pt x="931" y="0"/>
                  </a:moveTo>
                  <a:lnTo>
                    <a:pt x="579" y="25"/>
                  </a:lnTo>
                  <a:lnTo>
                    <a:pt x="202" y="327"/>
                  </a:lnTo>
                  <a:lnTo>
                    <a:pt x="26" y="629"/>
                  </a:lnTo>
                  <a:lnTo>
                    <a:pt x="1" y="805"/>
                  </a:lnTo>
                  <a:lnTo>
                    <a:pt x="1" y="981"/>
                  </a:lnTo>
                  <a:lnTo>
                    <a:pt x="101" y="1333"/>
                  </a:lnTo>
                  <a:lnTo>
                    <a:pt x="303" y="1635"/>
                  </a:lnTo>
                  <a:lnTo>
                    <a:pt x="630" y="1811"/>
                  </a:lnTo>
                  <a:lnTo>
                    <a:pt x="806" y="1836"/>
                  </a:lnTo>
                  <a:lnTo>
                    <a:pt x="856" y="1836"/>
                  </a:lnTo>
                  <a:lnTo>
                    <a:pt x="931" y="1836"/>
                  </a:lnTo>
                  <a:lnTo>
                    <a:pt x="1107" y="1836"/>
                  </a:lnTo>
                  <a:lnTo>
                    <a:pt x="1409" y="1710"/>
                  </a:lnTo>
                  <a:lnTo>
                    <a:pt x="1661" y="1509"/>
                  </a:lnTo>
                  <a:lnTo>
                    <a:pt x="1812" y="1207"/>
                  </a:lnTo>
                  <a:lnTo>
                    <a:pt x="1837" y="1031"/>
                  </a:lnTo>
                  <a:lnTo>
                    <a:pt x="1862" y="855"/>
                  </a:lnTo>
                  <a:lnTo>
                    <a:pt x="1761" y="503"/>
                  </a:lnTo>
                  <a:lnTo>
                    <a:pt x="1535" y="227"/>
                  </a:lnTo>
                  <a:lnTo>
                    <a:pt x="1233" y="50"/>
                  </a:lnTo>
                  <a:lnTo>
                    <a:pt x="1032" y="0"/>
                  </a:lnTo>
                  <a:lnTo>
                    <a:pt x="982" y="0"/>
                  </a:lnTo>
                  <a:lnTo>
                    <a:pt x="931" y="0"/>
                  </a:lnTo>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29"/>
            <p:cNvSpPr/>
            <p:nvPr/>
          </p:nvSpPr>
          <p:spPr>
            <a:xfrm>
              <a:off x="-1994000" y="2649375"/>
              <a:ext cx="517475" cy="339550"/>
            </a:xfrm>
            <a:custGeom>
              <a:avLst/>
              <a:gdLst/>
              <a:ahLst/>
              <a:cxnLst/>
              <a:rect l="l" t="t" r="r" b="b"/>
              <a:pathLst>
                <a:path w="20699" h="13582" extrusionOk="0">
                  <a:moveTo>
                    <a:pt x="1409" y="13582"/>
                  </a:moveTo>
                  <a:lnTo>
                    <a:pt x="880" y="13582"/>
                  </a:lnTo>
                  <a:lnTo>
                    <a:pt x="201" y="13381"/>
                  </a:lnTo>
                  <a:lnTo>
                    <a:pt x="51" y="13179"/>
                  </a:lnTo>
                  <a:lnTo>
                    <a:pt x="0" y="13003"/>
                  </a:lnTo>
                  <a:lnTo>
                    <a:pt x="151" y="12475"/>
                  </a:lnTo>
                  <a:lnTo>
                    <a:pt x="780" y="11369"/>
                  </a:lnTo>
                  <a:lnTo>
                    <a:pt x="2364" y="9407"/>
                  </a:lnTo>
                  <a:lnTo>
                    <a:pt x="4628" y="7143"/>
                  </a:lnTo>
                  <a:lnTo>
                    <a:pt x="7319" y="4804"/>
                  </a:lnTo>
                  <a:lnTo>
                    <a:pt x="10211" y="2692"/>
                  </a:lnTo>
                  <a:lnTo>
                    <a:pt x="12424" y="1409"/>
                  </a:lnTo>
                  <a:lnTo>
                    <a:pt x="13858" y="755"/>
                  </a:lnTo>
                  <a:lnTo>
                    <a:pt x="15241" y="277"/>
                  </a:lnTo>
                  <a:lnTo>
                    <a:pt x="16549" y="26"/>
                  </a:lnTo>
                  <a:lnTo>
                    <a:pt x="17153" y="1"/>
                  </a:lnTo>
                  <a:lnTo>
                    <a:pt x="17630" y="1"/>
                  </a:lnTo>
                  <a:lnTo>
                    <a:pt x="18536" y="202"/>
                  </a:lnTo>
                  <a:lnTo>
                    <a:pt x="19315" y="629"/>
                  </a:lnTo>
                  <a:lnTo>
                    <a:pt x="19994" y="1283"/>
                  </a:lnTo>
                  <a:lnTo>
                    <a:pt x="20271" y="1711"/>
                  </a:lnTo>
                  <a:lnTo>
                    <a:pt x="20548" y="2264"/>
                  </a:lnTo>
                  <a:lnTo>
                    <a:pt x="20699" y="3346"/>
                  </a:lnTo>
                  <a:lnTo>
                    <a:pt x="20472" y="4427"/>
                  </a:lnTo>
                  <a:lnTo>
                    <a:pt x="19869" y="5483"/>
                  </a:lnTo>
                  <a:lnTo>
                    <a:pt x="18963" y="6540"/>
                  </a:lnTo>
                  <a:lnTo>
                    <a:pt x="17781" y="7521"/>
                  </a:lnTo>
                  <a:lnTo>
                    <a:pt x="16398" y="8501"/>
                  </a:lnTo>
                  <a:lnTo>
                    <a:pt x="14814" y="9407"/>
                  </a:lnTo>
                  <a:lnTo>
                    <a:pt x="12273" y="10639"/>
                  </a:lnTo>
                  <a:lnTo>
                    <a:pt x="8677" y="12022"/>
                  </a:lnTo>
                  <a:lnTo>
                    <a:pt x="5282" y="13003"/>
                  </a:lnTo>
                  <a:lnTo>
                    <a:pt x="2440" y="13531"/>
                  </a:lnTo>
                  <a:lnTo>
                    <a:pt x="1409" y="1358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6" name="Google Shape;1416;p29"/>
            <p:cNvSpPr/>
            <p:nvPr/>
          </p:nvSpPr>
          <p:spPr>
            <a:xfrm>
              <a:off x="-1970750" y="3305800"/>
              <a:ext cx="300575" cy="133325"/>
            </a:xfrm>
            <a:custGeom>
              <a:avLst/>
              <a:gdLst/>
              <a:ahLst/>
              <a:cxnLst/>
              <a:rect l="l" t="t" r="r" b="b"/>
              <a:pathLst>
                <a:path w="12023" h="5333" extrusionOk="0">
                  <a:moveTo>
                    <a:pt x="9482" y="5332"/>
                  </a:moveTo>
                  <a:lnTo>
                    <a:pt x="8778" y="5307"/>
                  </a:lnTo>
                  <a:lnTo>
                    <a:pt x="7244" y="5030"/>
                  </a:lnTo>
                  <a:lnTo>
                    <a:pt x="5609" y="4527"/>
                  </a:lnTo>
                  <a:lnTo>
                    <a:pt x="4025" y="3899"/>
                  </a:lnTo>
                  <a:lnTo>
                    <a:pt x="2541" y="3144"/>
                  </a:lnTo>
                  <a:lnTo>
                    <a:pt x="1309" y="2390"/>
                  </a:lnTo>
                  <a:lnTo>
                    <a:pt x="428" y="1635"/>
                  </a:lnTo>
                  <a:lnTo>
                    <a:pt x="76" y="1157"/>
                  </a:lnTo>
                  <a:lnTo>
                    <a:pt x="1" y="855"/>
                  </a:lnTo>
                  <a:lnTo>
                    <a:pt x="26" y="730"/>
                  </a:lnTo>
                  <a:lnTo>
                    <a:pt x="127" y="579"/>
                  </a:lnTo>
                  <a:lnTo>
                    <a:pt x="680" y="302"/>
                  </a:lnTo>
                  <a:lnTo>
                    <a:pt x="2139" y="51"/>
                  </a:lnTo>
                  <a:lnTo>
                    <a:pt x="3471" y="0"/>
                  </a:lnTo>
                  <a:lnTo>
                    <a:pt x="4930" y="51"/>
                  </a:lnTo>
                  <a:lnTo>
                    <a:pt x="7269" y="352"/>
                  </a:lnTo>
                  <a:lnTo>
                    <a:pt x="8728" y="679"/>
                  </a:lnTo>
                  <a:lnTo>
                    <a:pt x="10036" y="1157"/>
                  </a:lnTo>
                  <a:lnTo>
                    <a:pt x="11092" y="1761"/>
                  </a:lnTo>
                  <a:lnTo>
                    <a:pt x="11796" y="2515"/>
                  </a:lnTo>
                  <a:lnTo>
                    <a:pt x="12022" y="3169"/>
                  </a:lnTo>
                  <a:lnTo>
                    <a:pt x="12022" y="3647"/>
                  </a:lnTo>
                  <a:lnTo>
                    <a:pt x="11972" y="3899"/>
                  </a:lnTo>
                  <a:lnTo>
                    <a:pt x="11846" y="4276"/>
                  </a:lnTo>
                  <a:lnTo>
                    <a:pt x="11419" y="4804"/>
                  </a:lnTo>
                  <a:lnTo>
                    <a:pt x="10765" y="5156"/>
                  </a:lnTo>
                  <a:lnTo>
                    <a:pt x="9960" y="5307"/>
                  </a:lnTo>
                  <a:lnTo>
                    <a:pt x="9482" y="533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7" name="Google Shape;1417;p29"/>
            <p:cNvSpPr/>
            <p:nvPr/>
          </p:nvSpPr>
          <p:spPr>
            <a:xfrm>
              <a:off x="-2627775" y="2511050"/>
              <a:ext cx="35850" cy="278575"/>
            </a:xfrm>
            <a:custGeom>
              <a:avLst/>
              <a:gdLst/>
              <a:ahLst/>
              <a:cxnLst/>
              <a:rect l="l" t="t" r="r" b="b"/>
              <a:pathLst>
                <a:path w="1434" h="11143" extrusionOk="0">
                  <a:moveTo>
                    <a:pt x="729" y="11142"/>
                  </a:moveTo>
                  <a:lnTo>
                    <a:pt x="402" y="11092"/>
                  </a:lnTo>
                  <a:lnTo>
                    <a:pt x="0" y="10866"/>
                  </a:lnTo>
                  <a:lnTo>
                    <a:pt x="0" y="1"/>
                  </a:lnTo>
                  <a:lnTo>
                    <a:pt x="528" y="2013"/>
                  </a:lnTo>
                  <a:lnTo>
                    <a:pt x="1232" y="5810"/>
                  </a:lnTo>
                  <a:lnTo>
                    <a:pt x="1434" y="8174"/>
                  </a:lnTo>
                  <a:lnTo>
                    <a:pt x="1434" y="9482"/>
                  </a:lnTo>
                  <a:lnTo>
                    <a:pt x="1308" y="10438"/>
                  </a:lnTo>
                  <a:lnTo>
                    <a:pt x="1031" y="11016"/>
                  </a:lnTo>
                  <a:lnTo>
                    <a:pt x="855" y="11142"/>
                  </a:lnTo>
                  <a:lnTo>
                    <a:pt x="780" y="11142"/>
                  </a:lnTo>
                  <a:lnTo>
                    <a:pt x="729" y="11142"/>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29"/>
            <p:cNvSpPr/>
            <p:nvPr/>
          </p:nvSpPr>
          <p:spPr>
            <a:xfrm>
              <a:off x="-2278825" y="2462025"/>
              <a:ext cx="140850" cy="296775"/>
            </a:xfrm>
            <a:custGeom>
              <a:avLst/>
              <a:gdLst/>
              <a:ahLst/>
              <a:cxnLst/>
              <a:rect l="l" t="t" r="r" b="b"/>
              <a:pathLst>
                <a:path w="5634" h="11871" extrusionOk="0">
                  <a:moveTo>
                    <a:pt x="704" y="11871"/>
                  </a:moveTo>
                  <a:lnTo>
                    <a:pt x="629" y="11871"/>
                  </a:lnTo>
                  <a:lnTo>
                    <a:pt x="579" y="11846"/>
                  </a:lnTo>
                  <a:lnTo>
                    <a:pt x="453" y="11795"/>
                  </a:lnTo>
                  <a:lnTo>
                    <a:pt x="252" y="11468"/>
                  </a:lnTo>
                  <a:lnTo>
                    <a:pt x="51" y="10613"/>
                  </a:lnTo>
                  <a:lnTo>
                    <a:pt x="0" y="8928"/>
                  </a:lnTo>
                  <a:lnTo>
                    <a:pt x="151" y="6866"/>
                  </a:lnTo>
                  <a:lnTo>
                    <a:pt x="528" y="4678"/>
                  </a:lnTo>
                  <a:lnTo>
                    <a:pt x="1157" y="2641"/>
                  </a:lnTo>
                  <a:lnTo>
                    <a:pt x="1786" y="1383"/>
                  </a:lnTo>
                  <a:lnTo>
                    <a:pt x="2264" y="729"/>
                  </a:lnTo>
                  <a:lnTo>
                    <a:pt x="2817" y="277"/>
                  </a:lnTo>
                  <a:lnTo>
                    <a:pt x="3446" y="25"/>
                  </a:lnTo>
                  <a:lnTo>
                    <a:pt x="3773" y="0"/>
                  </a:lnTo>
                  <a:lnTo>
                    <a:pt x="4049" y="0"/>
                  </a:lnTo>
                  <a:lnTo>
                    <a:pt x="4351" y="75"/>
                  </a:lnTo>
                  <a:lnTo>
                    <a:pt x="4703" y="226"/>
                  </a:lnTo>
                  <a:lnTo>
                    <a:pt x="5181" y="654"/>
                  </a:lnTo>
                  <a:lnTo>
                    <a:pt x="5508" y="1258"/>
                  </a:lnTo>
                  <a:lnTo>
                    <a:pt x="5634" y="2012"/>
                  </a:lnTo>
                  <a:lnTo>
                    <a:pt x="5584" y="3320"/>
                  </a:lnTo>
                  <a:lnTo>
                    <a:pt x="5081" y="5382"/>
                  </a:lnTo>
                  <a:lnTo>
                    <a:pt x="4200" y="7470"/>
                  </a:lnTo>
                  <a:lnTo>
                    <a:pt x="3169" y="9406"/>
                  </a:lnTo>
                  <a:lnTo>
                    <a:pt x="2063" y="10915"/>
                  </a:lnTo>
                  <a:lnTo>
                    <a:pt x="1333" y="11619"/>
                  </a:lnTo>
                  <a:lnTo>
                    <a:pt x="906" y="11846"/>
                  </a:lnTo>
                  <a:lnTo>
                    <a:pt x="704" y="1187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29"/>
            <p:cNvSpPr/>
            <p:nvPr/>
          </p:nvSpPr>
          <p:spPr>
            <a:xfrm>
              <a:off x="-2265625" y="3611375"/>
              <a:ext cx="255300" cy="560225"/>
            </a:xfrm>
            <a:custGeom>
              <a:avLst/>
              <a:gdLst/>
              <a:ahLst/>
              <a:cxnLst/>
              <a:rect l="l" t="t" r="r" b="b"/>
              <a:pathLst>
                <a:path w="10212" h="22409" extrusionOk="0">
                  <a:moveTo>
                    <a:pt x="6741" y="22409"/>
                  </a:moveTo>
                  <a:lnTo>
                    <a:pt x="6439" y="22409"/>
                  </a:lnTo>
                  <a:lnTo>
                    <a:pt x="5860" y="22283"/>
                  </a:lnTo>
                  <a:lnTo>
                    <a:pt x="5030" y="21881"/>
                  </a:lnTo>
                  <a:lnTo>
                    <a:pt x="4050" y="20975"/>
                  </a:lnTo>
                  <a:lnTo>
                    <a:pt x="3169" y="19718"/>
                  </a:lnTo>
                  <a:lnTo>
                    <a:pt x="2415" y="18184"/>
                  </a:lnTo>
                  <a:lnTo>
                    <a:pt x="1761" y="16398"/>
                  </a:lnTo>
                  <a:lnTo>
                    <a:pt x="956" y="13456"/>
                  </a:lnTo>
                  <a:lnTo>
                    <a:pt x="277" y="9306"/>
                  </a:lnTo>
                  <a:lnTo>
                    <a:pt x="0" y="5382"/>
                  </a:lnTo>
                  <a:lnTo>
                    <a:pt x="76" y="2943"/>
                  </a:lnTo>
                  <a:lnTo>
                    <a:pt x="202" y="1635"/>
                  </a:lnTo>
                  <a:lnTo>
                    <a:pt x="453" y="654"/>
                  </a:lnTo>
                  <a:lnTo>
                    <a:pt x="780" y="101"/>
                  </a:lnTo>
                  <a:lnTo>
                    <a:pt x="981" y="0"/>
                  </a:lnTo>
                  <a:lnTo>
                    <a:pt x="1032" y="0"/>
                  </a:lnTo>
                  <a:lnTo>
                    <a:pt x="1057" y="0"/>
                  </a:lnTo>
                  <a:lnTo>
                    <a:pt x="1308" y="51"/>
                  </a:lnTo>
                  <a:lnTo>
                    <a:pt x="1962" y="478"/>
                  </a:lnTo>
                  <a:lnTo>
                    <a:pt x="3194" y="1811"/>
                  </a:lnTo>
                  <a:lnTo>
                    <a:pt x="5181" y="4653"/>
                  </a:lnTo>
                  <a:lnTo>
                    <a:pt x="7218" y="8275"/>
                  </a:lnTo>
                  <a:lnTo>
                    <a:pt x="8551" y="11242"/>
                  </a:lnTo>
                  <a:lnTo>
                    <a:pt x="9281" y="13204"/>
                  </a:lnTo>
                  <a:lnTo>
                    <a:pt x="9834" y="15115"/>
                  </a:lnTo>
                  <a:lnTo>
                    <a:pt x="10161" y="16951"/>
                  </a:lnTo>
                  <a:lnTo>
                    <a:pt x="10211" y="18586"/>
                  </a:lnTo>
                  <a:lnTo>
                    <a:pt x="9960" y="20020"/>
                  </a:lnTo>
                  <a:lnTo>
                    <a:pt x="9532" y="20900"/>
                  </a:lnTo>
                  <a:lnTo>
                    <a:pt x="9155" y="21403"/>
                  </a:lnTo>
                  <a:lnTo>
                    <a:pt x="8652" y="21805"/>
                  </a:lnTo>
                  <a:lnTo>
                    <a:pt x="8048" y="22132"/>
                  </a:lnTo>
                  <a:lnTo>
                    <a:pt x="7696" y="22258"/>
                  </a:lnTo>
                  <a:lnTo>
                    <a:pt x="7218" y="22384"/>
                  </a:lnTo>
                  <a:lnTo>
                    <a:pt x="6741" y="22409"/>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29"/>
            <p:cNvSpPr/>
            <p:nvPr/>
          </p:nvSpPr>
          <p:spPr>
            <a:xfrm>
              <a:off x="-2627775" y="3601950"/>
              <a:ext cx="52200" cy="232025"/>
            </a:xfrm>
            <a:custGeom>
              <a:avLst/>
              <a:gdLst/>
              <a:ahLst/>
              <a:cxnLst/>
              <a:rect l="l" t="t" r="r" b="b"/>
              <a:pathLst>
                <a:path w="2088" h="9281" extrusionOk="0">
                  <a:moveTo>
                    <a:pt x="0" y="9280"/>
                  </a:moveTo>
                  <a:lnTo>
                    <a:pt x="0" y="956"/>
                  </a:lnTo>
                  <a:lnTo>
                    <a:pt x="453" y="528"/>
                  </a:lnTo>
                  <a:lnTo>
                    <a:pt x="1232" y="50"/>
                  </a:lnTo>
                  <a:lnTo>
                    <a:pt x="1534" y="0"/>
                  </a:lnTo>
                  <a:lnTo>
                    <a:pt x="1660" y="0"/>
                  </a:lnTo>
                  <a:lnTo>
                    <a:pt x="1735" y="25"/>
                  </a:lnTo>
                  <a:lnTo>
                    <a:pt x="1886" y="151"/>
                  </a:lnTo>
                  <a:lnTo>
                    <a:pt x="2062" y="755"/>
                  </a:lnTo>
                  <a:lnTo>
                    <a:pt x="2087" y="2264"/>
                  </a:lnTo>
                  <a:lnTo>
                    <a:pt x="1610" y="5055"/>
                  </a:lnTo>
                  <a:lnTo>
                    <a:pt x="905" y="7294"/>
                  </a:lnTo>
                  <a:lnTo>
                    <a:pt x="327" y="8677"/>
                  </a:lnTo>
                  <a:lnTo>
                    <a:pt x="0" y="928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29"/>
            <p:cNvSpPr/>
            <p:nvPr/>
          </p:nvSpPr>
          <p:spPr>
            <a:xfrm>
              <a:off x="-2627775" y="2783925"/>
              <a:ext cx="631900" cy="796650"/>
            </a:xfrm>
            <a:custGeom>
              <a:avLst/>
              <a:gdLst/>
              <a:ahLst/>
              <a:cxnLst/>
              <a:rect l="l" t="t" r="r" b="b"/>
              <a:pathLst>
                <a:path w="25276" h="31866" extrusionOk="0">
                  <a:moveTo>
                    <a:pt x="9331" y="31866"/>
                  </a:moveTo>
                  <a:lnTo>
                    <a:pt x="8300" y="31841"/>
                  </a:lnTo>
                  <a:lnTo>
                    <a:pt x="7268" y="31740"/>
                  </a:lnTo>
                  <a:lnTo>
                    <a:pt x="6237" y="31589"/>
                  </a:lnTo>
                  <a:lnTo>
                    <a:pt x="4301" y="31086"/>
                  </a:lnTo>
                  <a:lnTo>
                    <a:pt x="2490" y="30332"/>
                  </a:lnTo>
                  <a:lnTo>
                    <a:pt x="780" y="29401"/>
                  </a:lnTo>
                  <a:lnTo>
                    <a:pt x="0" y="28848"/>
                  </a:lnTo>
                  <a:lnTo>
                    <a:pt x="0" y="27867"/>
                  </a:lnTo>
                  <a:lnTo>
                    <a:pt x="780" y="28446"/>
                  </a:lnTo>
                  <a:lnTo>
                    <a:pt x="2490" y="29477"/>
                  </a:lnTo>
                  <a:lnTo>
                    <a:pt x="4351" y="30256"/>
                  </a:lnTo>
                  <a:lnTo>
                    <a:pt x="6338" y="30784"/>
                  </a:lnTo>
                  <a:lnTo>
                    <a:pt x="7369" y="30961"/>
                  </a:lnTo>
                  <a:lnTo>
                    <a:pt x="8350" y="31061"/>
                  </a:lnTo>
                  <a:lnTo>
                    <a:pt x="9331" y="31086"/>
                  </a:lnTo>
                  <a:lnTo>
                    <a:pt x="10035" y="31086"/>
                  </a:lnTo>
                  <a:lnTo>
                    <a:pt x="11418" y="30935"/>
                  </a:lnTo>
                  <a:lnTo>
                    <a:pt x="12751" y="30709"/>
                  </a:lnTo>
                  <a:lnTo>
                    <a:pt x="14059" y="30332"/>
                  </a:lnTo>
                  <a:lnTo>
                    <a:pt x="15316" y="29854"/>
                  </a:lnTo>
                  <a:lnTo>
                    <a:pt x="16524" y="29250"/>
                  </a:lnTo>
                  <a:lnTo>
                    <a:pt x="18234" y="28194"/>
                  </a:lnTo>
                  <a:lnTo>
                    <a:pt x="20246" y="26433"/>
                  </a:lnTo>
                  <a:lnTo>
                    <a:pt x="21554" y="24899"/>
                  </a:lnTo>
                  <a:lnTo>
                    <a:pt x="22308" y="23768"/>
                  </a:lnTo>
                  <a:lnTo>
                    <a:pt x="22937" y="22586"/>
                  </a:lnTo>
                  <a:lnTo>
                    <a:pt x="23490" y="21328"/>
                  </a:lnTo>
                  <a:lnTo>
                    <a:pt x="23918" y="19995"/>
                  </a:lnTo>
                  <a:lnTo>
                    <a:pt x="24245" y="18612"/>
                  </a:lnTo>
                  <a:lnTo>
                    <a:pt x="24345" y="17908"/>
                  </a:lnTo>
                  <a:lnTo>
                    <a:pt x="24446" y="17128"/>
                  </a:lnTo>
                  <a:lnTo>
                    <a:pt x="24471" y="15594"/>
                  </a:lnTo>
                  <a:lnTo>
                    <a:pt x="24370" y="14110"/>
                  </a:lnTo>
                  <a:lnTo>
                    <a:pt x="24119" y="12626"/>
                  </a:lnTo>
                  <a:lnTo>
                    <a:pt x="23716" y="11218"/>
                  </a:lnTo>
                  <a:lnTo>
                    <a:pt x="23188" y="9834"/>
                  </a:lnTo>
                  <a:lnTo>
                    <a:pt x="22534" y="8527"/>
                  </a:lnTo>
                  <a:lnTo>
                    <a:pt x="21780" y="7294"/>
                  </a:lnTo>
                  <a:lnTo>
                    <a:pt x="20875" y="6163"/>
                  </a:lnTo>
                  <a:lnTo>
                    <a:pt x="19894" y="5081"/>
                  </a:lnTo>
                  <a:lnTo>
                    <a:pt x="18787" y="4125"/>
                  </a:lnTo>
                  <a:lnTo>
                    <a:pt x="17605" y="3245"/>
                  </a:lnTo>
                  <a:lnTo>
                    <a:pt x="16348" y="2516"/>
                  </a:lnTo>
                  <a:lnTo>
                    <a:pt x="14989" y="1887"/>
                  </a:lnTo>
                  <a:lnTo>
                    <a:pt x="13556" y="1384"/>
                  </a:lnTo>
                  <a:lnTo>
                    <a:pt x="12072" y="1032"/>
                  </a:lnTo>
                  <a:lnTo>
                    <a:pt x="11292" y="931"/>
                  </a:lnTo>
                  <a:lnTo>
                    <a:pt x="10312" y="831"/>
                  </a:lnTo>
                  <a:lnTo>
                    <a:pt x="9331" y="806"/>
                  </a:lnTo>
                  <a:lnTo>
                    <a:pt x="8023" y="831"/>
                  </a:lnTo>
                  <a:lnTo>
                    <a:pt x="5533" y="1258"/>
                  </a:lnTo>
                  <a:lnTo>
                    <a:pt x="3169" y="2088"/>
                  </a:lnTo>
                  <a:lnTo>
                    <a:pt x="1006" y="3295"/>
                  </a:lnTo>
                  <a:lnTo>
                    <a:pt x="0" y="4025"/>
                  </a:lnTo>
                  <a:lnTo>
                    <a:pt x="0" y="3044"/>
                  </a:lnTo>
                  <a:lnTo>
                    <a:pt x="1006" y="2340"/>
                  </a:lnTo>
                  <a:lnTo>
                    <a:pt x="3194" y="1233"/>
                  </a:lnTo>
                  <a:lnTo>
                    <a:pt x="5558" y="454"/>
                  </a:lnTo>
                  <a:lnTo>
                    <a:pt x="8048" y="51"/>
                  </a:lnTo>
                  <a:lnTo>
                    <a:pt x="9331" y="1"/>
                  </a:lnTo>
                  <a:lnTo>
                    <a:pt x="10362" y="26"/>
                  </a:lnTo>
                  <a:lnTo>
                    <a:pt x="11393" y="152"/>
                  </a:lnTo>
                  <a:lnTo>
                    <a:pt x="12223" y="277"/>
                  </a:lnTo>
                  <a:lnTo>
                    <a:pt x="13782" y="630"/>
                  </a:lnTo>
                  <a:lnTo>
                    <a:pt x="15291" y="1158"/>
                  </a:lnTo>
                  <a:lnTo>
                    <a:pt x="16700" y="1812"/>
                  </a:lnTo>
                  <a:lnTo>
                    <a:pt x="18033" y="2591"/>
                  </a:lnTo>
                  <a:lnTo>
                    <a:pt x="19290" y="3497"/>
                  </a:lnTo>
                  <a:lnTo>
                    <a:pt x="20447" y="4528"/>
                  </a:lnTo>
                  <a:lnTo>
                    <a:pt x="21478" y="5634"/>
                  </a:lnTo>
                  <a:lnTo>
                    <a:pt x="22409" y="6867"/>
                  </a:lnTo>
                  <a:lnTo>
                    <a:pt x="23239" y="8149"/>
                  </a:lnTo>
                  <a:lnTo>
                    <a:pt x="23918" y="9533"/>
                  </a:lnTo>
                  <a:lnTo>
                    <a:pt x="24471" y="10966"/>
                  </a:lnTo>
                  <a:lnTo>
                    <a:pt x="24873" y="12450"/>
                  </a:lnTo>
                  <a:lnTo>
                    <a:pt x="25150" y="14009"/>
                  </a:lnTo>
                  <a:lnTo>
                    <a:pt x="25276" y="15594"/>
                  </a:lnTo>
                  <a:lnTo>
                    <a:pt x="25225" y="17203"/>
                  </a:lnTo>
                  <a:lnTo>
                    <a:pt x="25125" y="18008"/>
                  </a:lnTo>
                  <a:lnTo>
                    <a:pt x="25024" y="18763"/>
                  </a:lnTo>
                  <a:lnTo>
                    <a:pt x="24697" y="20196"/>
                  </a:lnTo>
                  <a:lnTo>
                    <a:pt x="24245" y="21605"/>
                  </a:lnTo>
                  <a:lnTo>
                    <a:pt x="23666" y="22912"/>
                  </a:lnTo>
                  <a:lnTo>
                    <a:pt x="22962" y="24170"/>
                  </a:lnTo>
                  <a:lnTo>
                    <a:pt x="22182" y="25352"/>
                  </a:lnTo>
                  <a:lnTo>
                    <a:pt x="21302" y="26459"/>
                  </a:lnTo>
                  <a:lnTo>
                    <a:pt x="20321" y="27490"/>
                  </a:lnTo>
                  <a:lnTo>
                    <a:pt x="19265" y="28395"/>
                  </a:lnTo>
                  <a:lnTo>
                    <a:pt x="18108" y="29225"/>
                  </a:lnTo>
                  <a:lnTo>
                    <a:pt x="16901" y="29955"/>
                  </a:lnTo>
                  <a:lnTo>
                    <a:pt x="15643" y="30583"/>
                  </a:lnTo>
                  <a:lnTo>
                    <a:pt x="14310" y="31086"/>
                  </a:lnTo>
                  <a:lnTo>
                    <a:pt x="12952" y="31464"/>
                  </a:lnTo>
                  <a:lnTo>
                    <a:pt x="11519" y="31740"/>
                  </a:lnTo>
                  <a:lnTo>
                    <a:pt x="10085" y="31866"/>
                  </a:lnTo>
                  <a:lnTo>
                    <a:pt x="9331" y="31866"/>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29"/>
            <p:cNvSpPr/>
            <p:nvPr/>
          </p:nvSpPr>
          <p:spPr>
            <a:xfrm>
              <a:off x="-1865750" y="3098300"/>
              <a:ext cx="81775" cy="81150"/>
            </a:xfrm>
            <a:custGeom>
              <a:avLst/>
              <a:gdLst/>
              <a:ahLst/>
              <a:cxnLst/>
              <a:rect l="l" t="t" r="r" b="b"/>
              <a:pathLst>
                <a:path w="3271" h="3246" extrusionOk="0">
                  <a:moveTo>
                    <a:pt x="1636" y="3245"/>
                  </a:moveTo>
                  <a:lnTo>
                    <a:pt x="1535" y="3245"/>
                  </a:lnTo>
                  <a:lnTo>
                    <a:pt x="1434" y="3245"/>
                  </a:lnTo>
                  <a:lnTo>
                    <a:pt x="1107" y="3170"/>
                  </a:lnTo>
                  <a:lnTo>
                    <a:pt x="554" y="2843"/>
                  </a:lnTo>
                  <a:lnTo>
                    <a:pt x="177" y="2365"/>
                  </a:lnTo>
                  <a:lnTo>
                    <a:pt x="1" y="1736"/>
                  </a:lnTo>
                  <a:lnTo>
                    <a:pt x="26" y="1409"/>
                  </a:lnTo>
                  <a:lnTo>
                    <a:pt x="101" y="1107"/>
                  </a:lnTo>
                  <a:lnTo>
                    <a:pt x="378" y="604"/>
                  </a:lnTo>
                  <a:lnTo>
                    <a:pt x="806" y="227"/>
                  </a:lnTo>
                  <a:lnTo>
                    <a:pt x="1334" y="26"/>
                  </a:lnTo>
                  <a:lnTo>
                    <a:pt x="1636" y="1"/>
                  </a:lnTo>
                  <a:lnTo>
                    <a:pt x="1736" y="1"/>
                  </a:lnTo>
                  <a:lnTo>
                    <a:pt x="1862" y="26"/>
                  </a:lnTo>
                  <a:lnTo>
                    <a:pt x="2189" y="76"/>
                  </a:lnTo>
                  <a:lnTo>
                    <a:pt x="2717" y="403"/>
                  </a:lnTo>
                  <a:lnTo>
                    <a:pt x="3094" y="881"/>
                  </a:lnTo>
                  <a:lnTo>
                    <a:pt x="3270" y="1510"/>
                  </a:lnTo>
                  <a:lnTo>
                    <a:pt x="3245" y="1837"/>
                  </a:lnTo>
                  <a:lnTo>
                    <a:pt x="3195" y="2139"/>
                  </a:lnTo>
                  <a:lnTo>
                    <a:pt x="2918" y="2642"/>
                  </a:lnTo>
                  <a:lnTo>
                    <a:pt x="2491"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29"/>
            <p:cNvSpPr/>
            <p:nvPr/>
          </p:nvSpPr>
          <p:spPr>
            <a:xfrm>
              <a:off x="-2497000" y="2611025"/>
              <a:ext cx="81125" cy="81125"/>
            </a:xfrm>
            <a:custGeom>
              <a:avLst/>
              <a:gdLst/>
              <a:ahLst/>
              <a:cxnLst/>
              <a:rect l="l" t="t" r="r" b="b"/>
              <a:pathLst>
                <a:path w="3245" h="3245" extrusionOk="0">
                  <a:moveTo>
                    <a:pt x="1635" y="3245"/>
                  </a:moveTo>
                  <a:lnTo>
                    <a:pt x="1509" y="3245"/>
                  </a:lnTo>
                  <a:lnTo>
                    <a:pt x="1409" y="3220"/>
                  </a:lnTo>
                  <a:lnTo>
                    <a:pt x="1082" y="3169"/>
                  </a:lnTo>
                  <a:lnTo>
                    <a:pt x="528" y="2843"/>
                  </a:lnTo>
                  <a:lnTo>
                    <a:pt x="151" y="2340"/>
                  </a:lnTo>
                  <a:lnTo>
                    <a:pt x="0" y="1736"/>
                  </a:lnTo>
                  <a:lnTo>
                    <a:pt x="0" y="1409"/>
                  </a:lnTo>
                  <a:lnTo>
                    <a:pt x="76" y="1107"/>
                  </a:lnTo>
                  <a:lnTo>
                    <a:pt x="352" y="604"/>
                  </a:lnTo>
                  <a:lnTo>
                    <a:pt x="780" y="227"/>
                  </a:lnTo>
                  <a:lnTo>
                    <a:pt x="1333" y="26"/>
                  </a:lnTo>
                  <a:lnTo>
                    <a:pt x="1610" y="1"/>
                  </a:lnTo>
                  <a:lnTo>
                    <a:pt x="1736" y="1"/>
                  </a:lnTo>
                  <a:lnTo>
                    <a:pt x="1836" y="1"/>
                  </a:lnTo>
                  <a:lnTo>
                    <a:pt x="2163" y="76"/>
                  </a:lnTo>
                  <a:lnTo>
                    <a:pt x="2691" y="403"/>
                  </a:lnTo>
                  <a:lnTo>
                    <a:pt x="3094" y="881"/>
                  </a:lnTo>
                  <a:lnTo>
                    <a:pt x="3245" y="1510"/>
                  </a:lnTo>
                  <a:lnTo>
                    <a:pt x="3219" y="1837"/>
                  </a:lnTo>
                  <a:lnTo>
                    <a:pt x="3169" y="2138"/>
                  </a:lnTo>
                  <a:lnTo>
                    <a:pt x="2892" y="2641"/>
                  </a:lnTo>
                  <a:lnTo>
                    <a:pt x="2465" y="3019"/>
                  </a:lnTo>
                  <a:lnTo>
                    <a:pt x="1912"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29"/>
            <p:cNvSpPr/>
            <p:nvPr/>
          </p:nvSpPr>
          <p:spPr>
            <a:xfrm>
              <a:off x="-2070725" y="2707850"/>
              <a:ext cx="81775" cy="81150"/>
            </a:xfrm>
            <a:custGeom>
              <a:avLst/>
              <a:gdLst/>
              <a:ahLst/>
              <a:cxnLst/>
              <a:rect l="l" t="t" r="r" b="b"/>
              <a:pathLst>
                <a:path w="3271" h="3246" extrusionOk="0">
                  <a:moveTo>
                    <a:pt x="1636" y="3245"/>
                  </a:moveTo>
                  <a:lnTo>
                    <a:pt x="1535" y="3245"/>
                  </a:lnTo>
                  <a:lnTo>
                    <a:pt x="1434" y="3220"/>
                  </a:lnTo>
                  <a:lnTo>
                    <a:pt x="1108" y="3170"/>
                  </a:lnTo>
                  <a:lnTo>
                    <a:pt x="554" y="2843"/>
                  </a:lnTo>
                  <a:lnTo>
                    <a:pt x="177" y="2340"/>
                  </a:lnTo>
                  <a:lnTo>
                    <a:pt x="1" y="1736"/>
                  </a:lnTo>
                  <a:lnTo>
                    <a:pt x="26" y="1409"/>
                  </a:lnTo>
                  <a:lnTo>
                    <a:pt x="76" y="1107"/>
                  </a:lnTo>
                  <a:lnTo>
                    <a:pt x="353" y="604"/>
                  </a:lnTo>
                  <a:lnTo>
                    <a:pt x="806" y="227"/>
                  </a:lnTo>
                  <a:lnTo>
                    <a:pt x="1334" y="26"/>
                  </a:lnTo>
                  <a:lnTo>
                    <a:pt x="1636" y="1"/>
                  </a:lnTo>
                  <a:lnTo>
                    <a:pt x="1736" y="1"/>
                  </a:lnTo>
                  <a:lnTo>
                    <a:pt x="1837" y="1"/>
                  </a:lnTo>
                  <a:lnTo>
                    <a:pt x="2164" y="76"/>
                  </a:lnTo>
                  <a:lnTo>
                    <a:pt x="2717" y="403"/>
                  </a:lnTo>
                  <a:lnTo>
                    <a:pt x="3094" y="881"/>
                  </a:lnTo>
                  <a:lnTo>
                    <a:pt x="3270" y="1510"/>
                  </a:lnTo>
                  <a:lnTo>
                    <a:pt x="3245" y="1837"/>
                  </a:lnTo>
                  <a:lnTo>
                    <a:pt x="3195" y="2138"/>
                  </a:lnTo>
                  <a:lnTo>
                    <a:pt x="2918" y="2641"/>
                  </a:lnTo>
                  <a:lnTo>
                    <a:pt x="2466" y="3019"/>
                  </a:lnTo>
                  <a:lnTo>
                    <a:pt x="1937" y="3220"/>
                  </a:lnTo>
                  <a:lnTo>
                    <a:pt x="1636"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29"/>
            <p:cNvSpPr/>
            <p:nvPr/>
          </p:nvSpPr>
          <p:spPr>
            <a:xfrm>
              <a:off x="-2009725" y="3589375"/>
              <a:ext cx="81125" cy="81125"/>
            </a:xfrm>
            <a:custGeom>
              <a:avLst/>
              <a:gdLst/>
              <a:ahLst/>
              <a:cxnLst/>
              <a:rect l="l" t="t" r="r" b="b"/>
              <a:pathLst>
                <a:path w="3245" h="3245" extrusionOk="0">
                  <a:moveTo>
                    <a:pt x="1610" y="3244"/>
                  </a:moveTo>
                  <a:lnTo>
                    <a:pt x="1509" y="3244"/>
                  </a:lnTo>
                  <a:lnTo>
                    <a:pt x="1409" y="3219"/>
                  </a:lnTo>
                  <a:lnTo>
                    <a:pt x="1082" y="3144"/>
                  </a:lnTo>
                  <a:lnTo>
                    <a:pt x="529" y="2842"/>
                  </a:lnTo>
                  <a:lnTo>
                    <a:pt x="151" y="2339"/>
                  </a:lnTo>
                  <a:lnTo>
                    <a:pt x="0" y="1735"/>
                  </a:lnTo>
                  <a:lnTo>
                    <a:pt x="0" y="1408"/>
                  </a:lnTo>
                  <a:lnTo>
                    <a:pt x="76" y="1107"/>
                  </a:lnTo>
                  <a:lnTo>
                    <a:pt x="353" y="578"/>
                  </a:lnTo>
                  <a:lnTo>
                    <a:pt x="780" y="201"/>
                  </a:lnTo>
                  <a:lnTo>
                    <a:pt x="1308" y="0"/>
                  </a:lnTo>
                  <a:lnTo>
                    <a:pt x="1610" y="0"/>
                  </a:lnTo>
                  <a:lnTo>
                    <a:pt x="1736" y="0"/>
                  </a:lnTo>
                  <a:lnTo>
                    <a:pt x="1836" y="0"/>
                  </a:lnTo>
                  <a:lnTo>
                    <a:pt x="2163" y="75"/>
                  </a:lnTo>
                  <a:lnTo>
                    <a:pt x="2692" y="377"/>
                  </a:lnTo>
                  <a:lnTo>
                    <a:pt x="3094" y="880"/>
                  </a:lnTo>
                  <a:lnTo>
                    <a:pt x="3245" y="1484"/>
                  </a:lnTo>
                  <a:lnTo>
                    <a:pt x="3220" y="1811"/>
                  </a:lnTo>
                  <a:lnTo>
                    <a:pt x="3169" y="2113"/>
                  </a:lnTo>
                  <a:lnTo>
                    <a:pt x="2893" y="2641"/>
                  </a:lnTo>
                  <a:lnTo>
                    <a:pt x="2465" y="3018"/>
                  </a:lnTo>
                  <a:lnTo>
                    <a:pt x="1912" y="3219"/>
                  </a:lnTo>
                  <a:lnTo>
                    <a:pt x="1610" y="3244"/>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29"/>
            <p:cNvSpPr/>
            <p:nvPr/>
          </p:nvSpPr>
          <p:spPr>
            <a:xfrm>
              <a:off x="-2459900" y="3693100"/>
              <a:ext cx="81750" cy="81150"/>
            </a:xfrm>
            <a:custGeom>
              <a:avLst/>
              <a:gdLst/>
              <a:ahLst/>
              <a:cxnLst/>
              <a:rect l="l" t="t" r="r" b="b"/>
              <a:pathLst>
                <a:path w="3270" h="3246" extrusionOk="0">
                  <a:moveTo>
                    <a:pt x="1635" y="3245"/>
                  </a:moveTo>
                  <a:lnTo>
                    <a:pt x="1534" y="3245"/>
                  </a:lnTo>
                  <a:lnTo>
                    <a:pt x="1408" y="3220"/>
                  </a:lnTo>
                  <a:lnTo>
                    <a:pt x="1082" y="3170"/>
                  </a:lnTo>
                  <a:lnTo>
                    <a:pt x="553" y="2843"/>
                  </a:lnTo>
                  <a:lnTo>
                    <a:pt x="176" y="2340"/>
                  </a:lnTo>
                  <a:lnTo>
                    <a:pt x="0" y="1736"/>
                  </a:lnTo>
                  <a:lnTo>
                    <a:pt x="25" y="1409"/>
                  </a:lnTo>
                  <a:lnTo>
                    <a:pt x="76" y="1107"/>
                  </a:lnTo>
                  <a:lnTo>
                    <a:pt x="352" y="579"/>
                  </a:lnTo>
                  <a:lnTo>
                    <a:pt x="780" y="227"/>
                  </a:lnTo>
                  <a:lnTo>
                    <a:pt x="1333" y="1"/>
                  </a:lnTo>
                  <a:lnTo>
                    <a:pt x="1635" y="1"/>
                  </a:lnTo>
                  <a:lnTo>
                    <a:pt x="1735" y="1"/>
                  </a:lnTo>
                  <a:lnTo>
                    <a:pt x="1836" y="1"/>
                  </a:lnTo>
                  <a:lnTo>
                    <a:pt x="2163" y="76"/>
                  </a:lnTo>
                  <a:lnTo>
                    <a:pt x="2716" y="378"/>
                  </a:lnTo>
                  <a:lnTo>
                    <a:pt x="3094" y="881"/>
                  </a:lnTo>
                  <a:lnTo>
                    <a:pt x="3270" y="1485"/>
                  </a:lnTo>
                  <a:lnTo>
                    <a:pt x="3244" y="1837"/>
                  </a:lnTo>
                  <a:lnTo>
                    <a:pt x="3169" y="2113"/>
                  </a:lnTo>
                  <a:lnTo>
                    <a:pt x="2892" y="2642"/>
                  </a:lnTo>
                  <a:lnTo>
                    <a:pt x="2465" y="3019"/>
                  </a:lnTo>
                  <a:lnTo>
                    <a:pt x="1937" y="3220"/>
                  </a:lnTo>
                  <a:lnTo>
                    <a:pt x="1635" y="3245"/>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7" name="Google Shape;1427;p29"/>
          <p:cNvGrpSpPr/>
          <p:nvPr/>
        </p:nvGrpSpPr>
        <p:grpSpPr>
          <a:xfrm rot="10800000">
            <a:off x="3189570" y="-1969886"/>
            <a:ext cx="5812831" cy="2461665"/>
            <a:chOff x="280870" y="3521399"/>
            <a:chExt cx="6848292" cy="2900172"/>
          </a:xfrm>
        </p:grpSpPr>
        <p:grpSp>
          <p:nvGrpSpPr>
            <p:cNvPr id="1428" name="Google Shape;1428;p29"/>
            <p:cNvGrpSpPr/>
            <p:nvPr/>
          </p:nvGrpSpPr>
          <p:grpSpPr>
            <a:xfrm rot="-10791582">
              <a:off x="284405" y="3525661"/>
              <a:ext cx="3484747" cy="2891647"/>
              <a:chOff x="-590875" y="347215"/>
              <a:chExt cx="2752557" cy="2284075"/>
            </a:xfrm>
          </p:grpSpPr>
          <p:sp>
            <p:nvSpPr>
              <p:cNvPr id="1429" name="Google Shape;142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31" name="Google Shape;1431;p29"/>
              <p:cNvGrpSpPr/>
              <p:nvPr/>
            </p:nvGrpSpPr>
            <p:grpSpPr>
              <a:xfrm>
                <a:off x="-590875" y="347215"/>
                <a:ext cx="2752557" cy="2284075"/>
                <a:chOff x="-590875" y="347215"/>
                <a:chExt cx="2752557" cy="2284075"/>
              </a:xfrm>
            </p:grpSpPr>
            <p:sp>
              <p:nvSpPr>
                <p:cNvPr id="1432" name="Google Shape;143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41" name="Google Shape;1441;p29"/>
            <p:cNvGrpSpPr/>
            <p:nvPr/>
          </p:nvGrpSpPr>
          <p:grpSpPr>
            <a:xfrm rot="10791582" flipH="1">
              <a:off x="3640880" y="3525661"/>
              <a:ext cx="3484747" cy="2891647"/>
              <a:chOff x="-590875" y="347215"/>
              <a:chExt cx="2752557" cy="2284075"/>
            </a:xfrm>
          </p:grpSpPr>
          <p:sp>
            <p:nvSpPr>
              <p:cNvPr id="1442" name="Google Shape;1442;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44" name="Google Shape;1444;p29"/>
              <p:cNvGrpSpPr/>
              <p:nvPr/>
            </p:nvGrpSpPr>
            <p:grpSpPr>
              <a:xfrm>
                <a:off x="-590875" y="347215"/>
                <a:ext cx="2752557" cy="2284075"/>
                <a:chOff x="-590875" y="347215"/>
                <a:chExt cx="2752557" cy="2284075"/>
              </a:xfrm>
            </p:grpSpPr>
            <p:sp>
              <p:nvSpPr>
                <p:cNvPr id="1445" name="Google Shape;1445;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grpSp>
        <p:nvGrpSpPr>
          <p:cNvPr id="1454" name="Google Shape;1454;p29"/>
          <p:cNvGrpSpPr/>
          <p:nvPr/>
        </p:nvGrpSpPr>
        <p:grpSpPr>
          <a:xfrm rot="10800000">
            <a:off x="6457837" y="6115648"/>
            <a:ext cx="5812831" cy="2461665"/>
            <a:chOff x="280870" y="3521399"/>
            <a:chExt cx="6848292" cy="2900172"/>
          </a:xfrm>
        </p:grpSpPr>
        <p:grpSp>
          <p:nvGrpSpPr>
            <p:cNvPr id="1455" name="Google Shape;1455;p29"/>
            <p:cNvGrpSpPr/>
            <p:nvPr/>
          </p:nvGrpSpPr>
          <p:grpSpPr>
            <a:xfrm rot="-10791582">
              <a:off x="284405" y="3525661"/>
              <a:ext cx="3484747" cy="2891647"/>
              <a:chOff x="-590875" y="347215"/>
              <a:chExt cx="2752557" cy="2284075"/>
            </a:xfrm>
          </p:grpSpPr>
          <p:sp>
            <p:nvSpPr>
              <p:cNvPr id="1456" name="Google Shape;1456;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58" name="Google Shape;1458;p29"/>
              <p:cNvGrpSpPr/>
              <p:nvPr/>
            </p:nvGrpSpPr>
            <p:grpSpPr>
              <a:xfrm>
                <a:off x="-590875" y="347215"/>
                <a:ext cx="2752557" cy="2284075"/>
                <a:chOff x="-590875" y="347215"/>
                <a:chExt cx="2752557" cy="2284075"/>
              </a:xfrm>
            </p:grpSpPr>
            <p:sp>
              <p:nvSpPr>
                <p:cNvPr id="1459" name="Google Shape;1459;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468" name="Google Shape;1468;p29"/>
            <p:cNvGrpSpPr/>
            <p:nvPr/>
          </p:nvGrpSpPr>
          <p:grpSpPr>
            <a:xfrm rot="10791582" flipH="1">
              <a:off x="3640880" y="3525661"/>
              <a:ext cx="3484747" cy="2891647"/>
              <a:chOff x="-590875" y="347215"/>
              <a:chExt cx="2752557" cy="2284075"/>
            </a:xfrm>
          </p:grpSpPr>
          <p:sp>
            <p:nvSpPr>
              <p:cNvPr id="1469" name="Google Shape;1469;p29"/>
              <p:cNvSpPr/>
              <p:nvPr/>
            </p:nvSpPr>
            <p:spPr>
              <a:xfrm>
                <a:off x="1406034" y="1449044"/>
                <a:ext cx="338963" cy="204680"/>
              </a:xfrm>
              <a:custGeom>
                <a:avLst/>
                <a:gdLst/>
                <a:ahLst/>
                <a:cxnLst/>
                <a:rect l="l" t="t" r="r" b="b"/>
                <a:pathLst>
                  <a:path w="5725" h="3457" extrusionOk="0">
                    <a:moveTo>
                      <a:pt x="1" y="0"/>
                    </a:moveTo>
                    <a:lnTo>
                      <a:pt x="27" y="99"/>
                    </a:lnTo>
                    <a:lnTo>
                      <a:pt x="215" y="759"/>
                    </a:lnTo>
                    <a:lnTo>
                      <a:pt x="438" y="1349"/>
                    </a:lnTo>
                    <a:lnTo>
                      <a:pt x="760" y="1983"/>
                    </a:lnTo>
                    <a:lnTo>
                      <a:pt x="1179" y="2581"/>
                    </a:lnTo>
                    <a:lnTo>
                      <a:pt x="1581" y="2965"/>
                    </a:lnTo>
                    <a:lnTo>
                      <a:pt x="1885" y="3170"/>
                    </a:lnTo>
                    <a:lnTo>
                      <a:pt x="2224" y="3322"/>
                    </a:lnTo>
                    <a:lnTo>
                      <a:pt x="2590" y="3421"/>
                    </a:lnTo>
                    <a:lnTo>
                      <a:pt x="2787" y="3438"/>
                    </a:lnTo>
                    <a:lnTo>
                      <a:pt x="3117" y="3456"/>
                    </a:lnTo>
                    <a:lnTo>
                      <a:pt x="3840" y="3403"/>
                    </a:lnTo>
                    <a:lnTo>
                      <a:pt x="4600" y="3251"/>
                    </a:lnTo>
                    <a:lnTo>
                      <a:pt x="5359" y="2956"/>
                    </a:lnTo>
                    <a:lnTo>
                      <a:pt x="5725" y="2742"/>
                    </a:lnTo>
                    <a:lnTo>
                      <a:pt x="5573" y="2394"/>
                    </a:lnTo>
                    <a:lnTo>
                      <a:pt x="5180" y="1724"/>
                    </a:lnTo>
                    <a:lnTo>
                      <a:pt x="4957" y="1411"/>
                    </a:lnTo>
                    <a:lnTo>
                      <a:pt x="5109" y="1295"/>
                    </a:lnTo>
                    <a:lnTo>
                      <a:pt x="5260" y="1161"/>
                    </a:lnTo>
                    <a:lnTo>
                      <a:pt x="5260" y="1161"/>
                    </a:lnTo>
                    <a:lnTo>
                      <a:pt x="5055" y="1295"/>
                    </a:lnTo>
                    <a:lnTo>
                      <a:pt x="4546" y="1563"/>
                    </a:lnTo>
                    <a:lnTo>
                      <a:pt x="3966" y="1795"/>
                    </a:lnTo>
                    <a:lnTo>
                      <a:pt x="3323" y="1947"/>
                    </a:lnTo>
                    <a:lnTo>
                      <a:pt x="2992" y="1974"/>
                    </a:lnTo>
                    <a:lnTo>
                      <a:pt x="2849" y="1974"/>
                    </a:lnTo>
                    <a:lnTo>
                      <a:pt x="2572" y="1938"/>
                    </a:lnTo>
                    <a:lnTo>
                      <a:pt x="2162" y="1822"/>
                    </a:lnTo>
                    <a:lnTo>
                      <a:pt x="1635" y="1545"/>
                    </a:lnTo>
                    <a:lnTo>
                      <a:pt x="1153" y="1197"/>
                    </a:lnTo>
                    <a:lnTo>
                      <a:pt x="536" y="634"/>
                    </a:lnTo>
                    <a:lnTo>
                      <a:pt x="54" y="63"/>
                    </a:lnTo>
                    <a:lnTo>
                      <a:pt x="1"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29"/>
              <p:cNvSpPr/>
              <p:nvPr/>
            </p:nvSpPr>
            <p:spPr>
              <a:xfrm>
                <a:off x="-333387" y="413822"/>
                <a:ext cx="761408" cy="323095"/>
              </a:xfrm>
              <a:custGeom>
                <a:avLst/>
                <a:gdLst/>
                <a:ahLst/>
                <a:cxnLst/>
                <a:rect l="l" t="t" r="r" b="b"/>
                <a:pathLst>
                  <a:path w="12860" h="5457" extrusionOk="0">
                    <a:moveTo>
                      <a:pt x="12797" y="3621"/>
                    </a:moveTo>
                    <a:lnTo>
                      <a:pt x="12823" y="3696"/>
                    </a:lnTo>
                    <a:lnTo>
                      <a:pt x="12823" y="3696"/>
                    </a:lnTo>
                    <a:lnTo>
                      <a:pt x="12815" y="3662"/>
                    </a:lnTo>
                    <a:lnTo>
                      <a:pt x="12797" y="3621"/>
                    </a:lnTo>
                    <a:close/>
                    <a:moveTo>
                      <a:pt x="12823" y="3696"/>
                    </a:moveTo>
                    <a:lnTo>
                      <a:pt x="12859" y="3849"/>
                    </a:lnTo>
                    <a:lnTo>
                      <a:pt x="12859" y="3849"/>
                    </a:lnTo>
                    <a:lnTo>
                      <a:pt x="12841" y="3751"/>
                    </a:lnTo>
                    <a:lnTo>
                      <a:pt x="12823" y="3696"/>
                    </a:lnTo>
                    <a:close/>
                    <a:moveTo>
                      <a:pt x="8198" y="1"/>
                    </a:moveTo>
                    <a:lnTo>
                      <a:pt x="7858" y="9"/>
                    </a:lnTo>
                    <a:lnTo>
                      <a:pt x="7198" y="99"/>
                    </a:lnTo>
                    <a:lnTo>
                      <a:pt x="6564" y="259"/>
                    </a:lnTo>
                    <a:lnTo>
                      <a:pt x="5965" y="501"/>
                    </a:lnTo>
                    <a:lnTo>
                      <a:pt x="5403" y="813"/>
                    </a:lnTo>
                    <a:lnTo>
                      <a:pt x="4885" y="1188"/>
                    </a:lnTo>
                    <a:lnTo>
                      <a:pt x="4420" y="1626"/>
                    </a:lnTo>
                    <a:lnTo>
                      <a:pt x="4010" y="2108"/>
                    </a:lnTo>
                    <a:lnTo>
                      <a:pt x="3831" y="2376"/>
                    </a:lnTo>
                    <a:lnTo>
                      <a:pt x="3688" y="2117"/>
                    </a:lnTo>
                    <a:lnTo>
                      <a:pt x="3358" y="1635"/>
                    </a:lnTo>
                    <a:lnTo>
                      <a:pt x="2965" y="1206"/>
                    </a:lnTo>
                    <a:lnTo>
                      <a:pt x="2518" y="831"/>
                    </a:lnTo>
                    <a:lnTo>
                      <a:pt x="2027" y="518"/>
                    </a:lnTo>
                    <a:lnTo>
                      <a:pt x="1491" y="277"/>
                    </a:lnTo>
                    <a:lnTo>
                      <a:pt x="911" y="108"/>
                    </a:lnTo>
                    <a:lnTo>
                      <a:pt x="313" y="18"/>
                    </a:lnTo>
                    <a:lnTo>
                      <a:pt x="0" y="9"/>
                    </a:lnTo>
                    <a:lnTo>
                      <a:pt x="0" y="2215"/>
                    </a:lnTo>
                    <a:lnTo>
                      <a:pt x="98" y="2224"/>
                    </a:lnTo>
                    <a:lnTo>
                      <a:pt x="723" y="2358"/>
                    </a:lnTo>
                    <a:lnTo>
                      <a:pt x="1313" y="2563"/>
                    </a:lnTo>
                    <a:lnTo>
                      <a:pt x="1965" y="2894"/>
                    </a:lnTo>
                    <a:lnTo>
                      <a:pt x="2456" y="3242"/>
                    </a:lnTo>
                    <a:lnTo>
                      <a:pt x="2777" y="3528"/>
                    </a:lnTo>
                    <a:lnTo>
                      <a:pt x="3081" y="3858"/>
                    </a:lnTo>
                    <a:lnTo>
                      <a:pt x="3358" y="4242"/>
                    </a:lnTo>
                    <a:lnTo>
                      <a:pt x="3608" y="4680"/>
                    </a:lnTo>
                    <a:lnTo>
                      <a:pt x="3813" y="5180"/>
                    </a:lnTo>
                    <a:lnTo>
                      <a:pt x="3902" y="5457"/>
                    </a:lnTo>
                    <a:lnTo>
                      <a:pt x="3956" y="5332"/>
                    </a:lnTo>
                    <a:lnTo>
                      <a:pt x="4394" y="4519"/>
                    </a:lnTo>
                    <a:lnTo>
                      <a:pt x="4858" y="3805"/>
                    </a:lnTo>
                    <a:lnTo>
                      <a:pt x="5456" y="3046"/>
                    </a:lnTo>
                    <a:lnTo>
                      <a:pt x="6001" y="2510"/>
                    </a:lnTo>
                    <a:lnTo>
                      <a:pt x="6403" y="2179"/>
                    </a:lnTo>
                    <a:lnTo>
                      <a:pt x="6840" y="1894"/>
                    </a:lnTo>
                    <a:lnTo>
                      <a:pt x="7305" y="1661"/>
                    </a:lnTo>
                    <a:lnTo>
                      <a:pt x="7796" y="1492"/>
                    </a:lnTo>
                    <a:lnTo>
                      <a:pt x="8314" y="1403"/>
                    </a:lnTo>
                    <a:lnTo>
                      <a:pt x="8582" y="1403"/>
                    </a:lnTo>
                    <a:lnTo>
                      <a:pt x="9118" y="1411"/>
                    </a:lnTo>
                    <a:lnTo>
                      <a:pt x="10055" y="1536"/>
                    </a:lnTo>
                    <a:lnTo>
                      <a:pt x="10832" y="1769"/>
                    </a:lnTo>
                    <a:lnTo>
                      <a:pt x="11475" y="2081"/>
                    </a:lnTo>
                    <a:lnTo>
                      <a:pt x="11984" y="2447"/>
                    </a:lnTo>
                    <a:lnTo>
                      <a:pt x="12368" y="2849"/>
                    </a:lnTo>
                    <a:lnTo>
                      <a:pt x="12645" y="3260"/>
                    </a:lnTo>
                    <a:lnTo>
                      <a:pt x="12797" y="3621"/>
                    </a:lnTo>
                    <a:lnTo>
                      <a:pt x="12627" y="3117"/>
                    </a:lnTo>
                    <a:lnTo>
                      <a:pt x="12350" y="2537"/>
                    </a:lnTo>
                    <a:lnTo>
                      <a:pt x="11939" y="1885"/>
                    </a:lnTo>
                    <a:lnTo>
                      <a:pt x="11520" y="1403"/>
                    </a:lnTo>
                    <a:lnTo>
                      <a:pt x="11180" y="1090"/>
                    </a:lnTo>
                    <a:lnTo>
                      <a:pt x="10796" y="804"/>
                    </a:lnTo>
                    <a:lnTo>
                      <a:pt x="10368" y="545"/>
                    </a:lnTo>
                    <a:lnTo>
                      <a:pt x="9877" y="322"/>
                    </a:lnTo>
                    <a:lnTo>
                      <a:pt x="9332" y="143"/>
                    </a:lnTo>
                    <a:lnTo>
                      <a:pt x="9037" y="72"/>
                    </a:lnTo>
                    <a:lnTo>
                      <a:pt x="8626" y="18"/>
                    </a:lnTo>
                    <a:lnTo>
                      <a:pt x="8198" y="1"/>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471" name="Google Shape;1471;p29"/>
              <p:cNvGrpSpPr/>
              <p:nvPr/>
            </p:nvGrpSpPr>
            <p:grpSpPr>
              <a:xfrm>
                <a:off x="-590875" y="347215"/>
                <a:ext cx="2752557" cy="2284075"/>
                <a:chOff x="-590875" y="347215"/>
                <a:chExt cx="2752557" cy="2284075"/>
              </a:xfrm>
            </p:grpSpPr>
            <p:sp>
              <p:nvSpPr>
                <p:cNvPr id="1472" name="Google Shape;1472;p29"/>
                <p:cNvSpPr/>
                <p:nvPr/>
              </p:nvSpPr>
              <p:spPr>
                <a:xfrm>
                  <a:off x="-590875" y="347215"/>
                  <a:ext cx="2752557" cy="2258233"/>
                </a:xfrm>
                <a:custGeom>
                  <a:avLst/>
                  <a:gdLst/>
                  <a:ahLst/>
                  <a:cxnLst/>
                  <a:rect l="l" t="t" r="r" b="b"/>
                  <a:pathLst>
                    <a:path w="46490" h="38141" extrusionOk="0">
                      <a:moveTo>
                        <a:pt x="26719" y="0"/>
                      </a:moveTo>
                      <a:lnTo>
                        <a:pt x="26263" y="18"/>
                      </a:lnTo>
                      <a:lnTo>
                        <a:pt x="25379" y="179"/>
                      </a:lnTo>
                      <a:lnTo>
                        <a:pt x="24566" y="483"/>
                      </a:lnTo>
                      <a:lnTo>
                        <a:pt x="23825" y="920"/>
                      </a:lnTo>
                      <a:lnTo>
                        <a:pt x="23164" y="1465"/>
                      </a:lnTo>
                      <a:lnTo>
                        <a:pt x="22620" y="2126"/>
                      </a:lnTo>
                      <a:lnTo>
                        <a:pt x="22182" y="2867"/>
                      </a:lnTo>
                      <a:lnTo>
                        <a:pt x="21879" y="3679"/>
                      </a:lnTo>
                      <a:lnTo>
                        <a:pt x="21780" y="4117"/>
                      </a:lnTo>
                      <a:lnTo>
                        <a:pt x="21673" y="3965"/>
                      </a:lnTo>
                      <a:lnTo>
                        <a:pt x="21423" y="3671"/>
                      </a:lnTo>
                      <a:lnTo>
                        <a:pt x="21137" y="3421"/>
                      </a:lnTo>
                      <a:lnTo>
                        <a:pt x="20825" y="3197"/>
                      </a:lnTo>
                      <a:lnTo>
                        <a:pt x="20485" y="3010"/>
                      </a:lnTo>
                      <a:lnTo>
                        <a:pt x="20128" y="2867"/>
                      </a:lnTo>
                      <a:lnTo>
                        <a:pt x="19744" y="2769"/>
                      </a:lnTo>
                      <a:lnTo>
                        <a:pt x="19351" y="2724"/>
                      </a:lnTo>
                      <a:lnTo>
                        <a:pt x="19146" y="2715"/>
                      </a:lnTo>
                      <a:lnTo>
                        <a:pt x="18833" y="2724"/>
                      </a:lnTo>
                      <a:lnTo>
                        <a:pt x="18235" y="2840"/>
                      </a:lnTo>
                      <a:lnTo>
                        <a:pt x="17681" y="3063"/>
                      </a:lnTo>
                      <a:lnTo>
                        <a:pt x="17190" y="3385"/>
                      </a:lnTo>
                      <a:lnTo>
                        <a:pt x="16967" y="3572"/>
                      </a:lnTo>
                      <a:lnTo>
                        <a:pt x="16788" y="3304"/>
                      </a:lnTo>
                      <a:lnTo>
                        <a:pt x="16378" y="2804"/>
                      </a:lnTo>
                      <a:lnTo>
                        <a:pt x="15913" y="2358"/>
                      </a:lnTo>
                      <a:lnTo>
                        <a:pt x="15395" y="1965"/>
                      </a:lnTo>
                      <a:lnTo>
                        <a:pt x="14824" y="1643"/>
                      </a:lnTo>
                      <a:lnTo>
                        <a:pt x="14217" y="1393"/>
                      </a:lnTo>
                      <a:lnTo>
                        <a:pt x="13574" y="1224"/>
                      </a:lnTo>
                      <a:lnTo>
                        <a:pt x="12895" y="1134"/>
                      </a:lnTo>
                      <a:lnTo>
                        <a:pt x="12547" y="1126"/>
                      </a:lnTo>
                      <a:lnTo>
                        <a:pt x="12207" y="1134"/>
                      </a:lnTo>
                      <a:lnTo>
                        <a:pt x="11547" y="1224"/>
                      </a:lnTo>
                      <a:lnTo>
                        <a:pt x="10913" y="1384"/>
                      </a:lnTo>
                      <a:lnTo>
                        <a:pt x="10314" y="1626"/>
                      </a:lnTo>
                      <a:lnTo>
                        <a:pt x="9752" y="1938"/>
                      </a:lnTo>
                      <a:lnTo>
                        <a:pt x="9234" y="2313"/>
                      </a:lnTo>
                      <a:lnTo>
                        <a:pt x="8769" y="2751"/>
                      </a:lnTo>
                      <a:lnTo>
                        <a:pt x="8359" y="3233"/>
                      </a:lnTo>
                      <a:lnTo>
                        <a:pt x="8180" y="3501"/>
                      </a:lnTo>
                      <a:lnTo>
                        <a:pt x="8037" y="3242"/>
                      </a:lnTo>
                      <a:lnTo>
                        <a:pt x="7707" y="2760"/>
                      </a:lnTo>
                      <a:lnTo>
                        <a:pt x="7314" y="2322"/>
                      </a:lnTo>
                      <a:lnTo>
                        <a:pt x="6858" y="1947"/>
                      </a:lnTo>
                      <a:lnTo>
                        <a:pt x="6358" y="1635"/>
                      </a:lnTo>
                      <a:lnTo>
                        <a:pt x="5822" y="1393"/>
                      </a:lnTo>
                      <a:lnTo>
                        <a:pt x="5242" y="1224"/>
                      </a:lnTo>
                      <a:lnTo>
                        <a:pt x="4635" y="1134"/>
                      </a:lnTo>
                      <a:lnTo>
                        <a:pt x="4322" y="1126"/>
                      </a:lnTo>
                      <a:lnTo>
                        <a:pt x="4099" y="1134"/>
                      </a:lnTo>
                      <a:lnTo>
                        <a:pt x="3661" y="1179"/>
                      </a:lnTo>
                      <a:lnTo>
                        <a:pt x="3242" y="1268"/>
                      </a:lnTo>
                      <a:lnTo>
                        <a:pt x="2831" y="1393"/>
                      </a:lnTo>
                      <a:lnTo>
                        <a:pt x="2259" y="1643"/>
                      </a:lnTo>
                      <a:lnTo>
                        <a:pt x="1563" y="2108"/>
                      </a:lnTo>
                      <a:lnTo>
                        <a:pt x="982" y="2697"/>
                      </a:lnTo>
                      <a:lnTo>
                        <a:pt x="518" y="3394"/>
                      </a:lnTo>
                      <a:lnTo>
                        <a:pt x="259" y="3965"/>
                      </a:lnTo>
                      <a:lnTo>
                        <a:pt x="134" y="4376"/>
                      </a:lnTo>
                      <a:lnTo>
                        <a:pt x="45" y="4796"/>
                      </a:lnTo>
                      <a:lnTo>
                        <a:pt x="0" y="5233"/>
                      </a:lnTo>
                      <a:lnTo>
                        <a:pt x="0" y="5457"/>
                      </a:lnTo>
                      <a:lnTo>
                        <a:pt x="0" y="35479"/>
                      </a:lnTo>
                      <a:lnTo>
                        <a:pt x="1581" y="35479"/>
                      </a:lnTo>
                      <a:lnTo>
                        <a:pt x="1625" y="35568"/>
                      </a:lnTo>
                      <a:lnTo>
                        <a:pt x="2081" y="36140"/>
                      </a:lnTo>
                      <a:lnTo>
                        <a:pt x="2599" y="36640"/>
                      </a:lnTo>
                      <a:lnTo>
                        <a:pt x="3322" y="37158"/>
                      </a:lnTo>
                      <a:lnTo>
                        <a:pt x="4019" y="37515"/>
                      </a:lnTo>
                      <a:lnTo>
                        <a:pt x="4545" y="37729"/>
                      </a:lnTo>
                      <a:lnTo>
                        <a:pt x="5144" y="37908"/>
                      </a:lnTo>
                      <a:lnTo>
                        <a:pt x="5796" y="38042"/>
                      </a:lnTo>
                      <a:lnTo>
                        <a:pt x="6519" y="38122"/>
                      </a:lnTo>
                      <a:lnTo>
                        <a:pt x="7305" y="38140"/>
                      </a:lnTo>
                      <a:lnTo>
                        <a:pt x="7725" y="38122"/>
                      </a:lnTo>
                      <a:lnTo>
                        <a:pt x="8144" y="38087"/>
                      </a:lnTo>
                      <a:lnTo>
                        <a:pt x="8930" y="37944"/>
                      </a:lnTo>
                      <a:lnTo>
                        <a:pt x="9653" y="37720"/>
                      </a:lnTo>
                      <a:lnTo>
                        <a:pt x="10305" y="37435"/>
                      </a:lnTo>
                      <a:lnTo>
                        <a:pt x="10895" y="37095"/>
                      </a:lnTo>
                      <a:lnTo>
                        <a:pt x="11430" y="36702"/>
                      </a:lnTo>
                      <a:lnTo>
                        <a:pt x="11904" y="36292"/>
                      </a:lnTo>
                      <a:lnTo>
                        <a:pt x="12323" y="35863"/>
                      </a:lnTo>
                      <a:lnTo>
                        <a:pt x="12850" y="35211"/>
                      </a:lnTo>
                      <a:lnTo>
                        <a:pt x="13368" y="34407"/>
                      </a:lnTo>
                      <a:lnTo>
                        <a:pt x="13815" y="33505"/>
                      </a:lnTo>
                      <a:lnTo>
                        <a:pt x="13868" y="33363"/>
                      </a:lnTo>
                      <a:lnTo>
                        <a:pt x="13913" y="33514"/>
                      </a:lnTo>
                      <a:lnTo>
                        <a:pt x="14386" y="34461"/>
                      </a:lnTo>
                      <a:lnTo>
                        <a:pt x="14815" y="35077"/>
                      </a:lnTo>
                      <a:lnTo>
                        <a:pt x="15181" y="35524"/>
                      </a:lnTo>
                      <a:lnTo>
                        <a:pt x="15619" y="35970"/>
                      </a:lnTo>
                      <a:lnTo>
                        <a:pt x="16128" y="36408"/>
                      </a:lnTo>
                      <a:lnTo>
                        <a:pt x="16726" y="36827"/>
                      </a:lnTo>
                      <a:lnTo>
                        <a:pt x="17405" y="37202"/>
                      </a:lnTo>
                      <a:lnTo>
                        <a:pt x="18182" y="37542"/>
                      </a:lnTo>
                      <a:lnTo>
                        <a:pt x="19057" y="37810"/>
                      </a:lnTo>
                      <a:lnTo>
                        <a:pt x="20030" y="38006"/>
                      </a:lnTo>
                      <a:lnTo>
                        <a:pt x="21111" y="38113"/>
                      </a:lnTo>
                      <a:lnTo>
                        <a:pt x="21700" y="38122"/>
                      </a:lnTo>
                      <a:lnTo>
                        <a:pt x="22298" y="38113"/>
                      </a:lnTo>
                      <a:lnTo>
                        <a:pt x="23414" y="37988"/>
                      </a:lnTo>
                      <a:lnTo>
                        <a:pt x="24450" y="37747"/>
                      </a:lnTo>
                      <a:lnTo>
                        <a:pt x="25415" y="37417"/>
                      </a:lnTo>
                      <a:lnTo>
                        <a:pt x="26299" y="37015"/>
                      </a:lnTo>
                      <a:lnTo>
                        <a:pt x="27111" y="36551"/>
                      </a:lnTo>
                      <a:lnTo>
                        <a:pt x="27844" y="36051"/>
                      </a:lnTo>
                      <a:lnTo>
                        <a:pt x="28505" y="35515"/>
                      </a:lnTo>
                      <a:lnTo>
                        <a:pt x="29362" y="34711"/>
                      </a:lnTo>
                      <a:lnTo>
                        <a:pt x="30228" y="33702"/>
                      </a:lnTo>
                      <a:lnTo>
                        <a:pt x="31023" y="32550"/>
                      </a:lnTo>
                      <a:lnTo>
                        <a:pt x="31112" y="32371"/>
                      </a:lnTo>
                      <a:lnTo>
                        <a:pt x="31157" y="32434"/>
                      </a:lnTo>
                      <a:lnTo>
                        <a:pt x="31559" y="32818"/>
                      </a:lnTo>
                      <a:lnTo>
                        <a:pt x="32023" y="33130"/>
                      </a:lnTo>
                      <a:lnTo>
                        <a:pt x="32657" y="33443"/>
                      </a:lnTo>
                      <a:lnTo>
                        <a:pt x="33487" y="33693"/>
                      </a:lnTo>
                      <a:lnTo>
                        <a:pt x="34247" y="33800"/>
                      </a:lnTo>
                      <a:lnTo>
                        <a:pt x="34809" y="33827"/>
                      </a:lnTo>
                      <a:lnTo>
                        <a:pt x="35434" y="33809"/>
                      </a:lnTo>
                      <a:lnTo>
                        <a:pt x="36104" y="33738"/>
                      </a:lnTo>
                      <a:lnTo>
                        <a:pt x="36470" y="33675"/>
                      </a:lnTo>
                      <a:lnTo>
                        <a:pt x="36863" y="33595"/>
                      </a:lnTo>
                      <a:lnTo>
                        <a:pt x="37595" y="33372"/>
                      </a:lnTo>
                      <a:lnTo>
                        <a:pt x="38256" y="33095"/>
                      </a:lnTo>
                      <a:lnTo>
                        <a:pt x="38845" y="32764"/>
                      </a:lnTo>
                      <a:lnTo>
                        <a:pt x="39372" y="32389"/>
                      </a:lnTo>
                      <a:lnTo>
                        <a:pt x="39837" y="31978"/>
                      </a:lnTo>
                      <a:lnTo>
                        <a:pt x="40247" y="31559"/>
                      </a:lnTo>
                      <a:lnTo>
                        <a:pt x="40596" y="31130"/>
                      </a:lnTo>
                      <a:lnTo>
                        <a:pt x="41033" y="30496"/>
                      </a:lnTo>
                      <a:lnTo>
                        <a:pt x="41444" y="29719"/>
                      </a:lnTo>
                      <a:lnTo>
                        <a:pt x="41783" y="28871"/>
                      </a:lnTo>
                      <a:lnTo>
                        <a:pt x="41819" y="28737"/>
                      </a:lnTo>
                      <a:lnTo>
                        <a:pt x="42042" y="28835"/>
                      </a:lnTo>
                      <a:lnTo>
                        <a:pt x="42623" y="29005"/>
                      </a:lnTo>
                      <a:lnTo>
                        <a:pt x="43302" y="29112"/>
                      </a:lnTo>
                      <a:lnTo>
                        <a:pt x="44034" y="29094"/>
                      </a:lnTo>
                      <a:lnTo>
                        <a:pt x="44579" y="28987"/>
                      </a:lnTo>
                      <a:lnTo>
                        <a:pt x="44927" y="28862"/>
                      </a:lnTo>
                      <a:lnTo>
                        <a:pt x="45266" y="28683"/>
                      </a:lnTo>
                      <a:lnTo>
                        <a:pt x="45570" y="28451"/>
                      </a:lnTo>
                      <a:lnTo>
                        <a:pt x="45847" y="28156"/>
                      </a:lnTo>
                      <a:lnTo>
                        <a:pt x="46079" y="27799"/>
                      </a:lnTo>
                      <a:lnTo>
                        <a:pt x="46275" y="27362"/>
                      </a:lnTo>
                      <a:lnTo>
                        <a:pt x="46409" y="26862"/>
                      </a:lnTo>
                      <a:lnTo>
                        <a:pt x="46454" y="26567"/>
                      </a:lnTo>
                      <a:lnTo>
                        <a:pt x="46490" y="26281"/>
                      </a:lnTo>
                      <a:lnTo>
                        <a:pt x="46454" y="25754"/>
                      </a:lnTo>
                      <a:lnTo>
                        <a:pt x="46338" y="25272"/>
                      </a:lnTo>
                      <a:lnTo>
                        <a:pt x="46141" y="24843"/>
                      </a:lnTo>
                      <a:lnTo>
                        <a:pt x="45900" y="24468"/>
                      </a:lnTo>
                      <a:lnTo>
                        <a:pt x="45623" y="24138"/>
                      </a:lnTo>
                      <a:lnTo>
                        <a:pt x="45186" y="23727"/>
                      </a:lnTo>
                      <a:lnTo>
                        <a:pt x="44918" y="23531"/>
                      </a:lnTo>
                      <a:lnTo>
                        <a:pt x="44837" y="23486"/>
                      </a:lnTo>
                      <a:lnTo>
                        <a:pt x="44677" y="23486"/>
                      </a:lnTo>
                      <a:lnTo>
                        <a:pt x="44534" y="23566"/>
                      </a:lnTo>
                      <a:lnTo>
                        <a:pt x="44453" y="23709"/>
                      </a:lnTo>
                      <a:lnTo>
                        <a:pt x="44453" y="23799"/>
                      </a:lnTo>
                      <a:lnTo>
                        <a:pt x="44480" y="24138"/>
                      </a:lnTo>
                      <a:lnTo>
                        <a:pt x="44427" y="24736"/>
                      </a:lnTo>
                      <a:lnTo>
                        <a:pt x="44275" y="25227"/>
                      </a:lnTo>
                      <a:lnTo>
                        <a:pt x="44034" y="25629"/>
                      </a:lnTo>
                      <a:lnTo>
                        <a:pt x="43712" y="25942"/>
                      </a:lnTo>
                      <a:lnTo>
                        <a:pt x="43328" y="26165"/>
                      </a:lnTo>
                      <a:lnTo>
                        <a:pt x="42882" y="26299"/>
                      </a:lnTo>
                      <a:lnTo>
                        <a:pt x="42400" y="26362"/>
                      </a:lnTo>
                      <a:lnTo>
                        <a:pt x="42141" y="26353"/>
                      </a:lnTo>
                      <a:lnTo>
                        <a:pt x="41864" y="26335"/>
                      </a:lnTo>
                      <a:lnTo>
                        <a:pt x="41391" y="26192"/>
                      </a:lnTo>
                      <a:lnTo>
                        <a:pt x="41007" y="25942"/>
                      </a:lnTo>
                      <a:lnTo>
                        <a:pt x="40685" y="25558"/>
                      </a:lnTo>
                      <a:lnTo>
                        <a:pt x="40426" y="25049"/>
                      </a:lnTo>
                      <a:lnTo>
                        <a:pt x="40194" y="24415"/>
                      </a:lnTo>
                      <a:lnTo>
                        <a:pt x="39899" y="23209"/>
                      </a:lnTo>
                      <a:lnTo>
                        <a:pt x="39703" y="22200"/>
                      </a:lnTo>
                      <a:lnTo>
                        <a:pt x="39640" y="21906"/>
                      </a:lnTo>
                      <a:lnTo>
                        <a:pt x="39444" y="21334"/>
                      </a:lnTo>
                      <a:lnTo>
                        <a:pt x="39185" y="20789"/>
                      </a:lnTo>
                      <a:lnTo>
                        <a:pt x="38863" y="20271"/>
                      </a:lnTo>
                      <a:lnTo>
                        <a:pt x="38685" y="20021"/>
                      </a:lnTo>
                      <a:lnTo>
                        <a:pt x="38917" y="19843"/>
                      </a:lnTo>
                      <a:lnTo>
                        <a:pt x="39346" y="19432"/>
                      </a:lnTo>
                      <a:lnTo>
                        <a:pt x="39721" y="18976"/>
                      </a:lnTo>
                      <a:lnTo>
                        <a:pt x="40051" y="18485"/>
                      </a:lnTo>
                      <a:lnTo>
                        <a:pt x="40319" y="17958"/>
                      </a:lnTo>
                      <a:lnTo>
                        <a:pt x="40533" y="17387"/>
                      </a:lnTo>
                      <a:lnTo>
                        <a:pt x="40676" y="16798"/>
                      </a:lnTo>
                      <a:lnTo>
                        <a:pt x="40748" y="16181"/>
                      </a:lnTo>
                      <a:lnTo>
                        <a:pt x="40756" y="15860"/>
                      </a:lnTo>
                      <a:lnTo>
                        <a:pt x="40748" y="15592"/>
                      </a:lnTo>
                      <a:lnTo>
                        <a:pt x="40694" y="15065"/>
                      </a:lnTo>
                      <a:lnTo>
                        <a:pt x="40596" y="14556"/>
                      </a:lnTo>
                      <a:lnTo>
                        <a:pt x="40435" y="14065"/>
                      </a:lnTo>
                      <a:lnTo>
                        <a:pt x="40239" y="13601"/>
                      </a:lnTo>
                      <a:lnTo>
                        <a:pt x="39997" y="13154"/>
                      </a:lnTo>
                      <a:lnTo>
                        <a:pt x="39721" y="12734"/>
                      </a:lnTo>
                      <a:lnTo>
                        <a:pt x="39399" y="12350"/>
                      </a:lnTo>
                      <a:lnTo>
                        <a:pt x="39042" y="11993"/>
                      </a:lnTo>
                      <a:lnTo>
                        <a:pt x="38658" y="11681"/>
                      </a:lnTo>
                      <a:lnTo>
                        <a:pt x="38238" y="11395"/>
                      </a:lnTo>
                      <a:lnTo>
                        <a:pt x="37801" y="11154"/>
                      </a:lnTo>
                      <a:lnTo>
                        <a:pt x="37327" y="10957"/>
                      </a:lnTo>
                      <a:lnTo>
                        <a:pt x="36836" y="10806"/>
                      </a:lnTo>
                      <a:lnTo>
                        <a:pt x="36327" y="10698"/>
                      </a:lnTo>
                      <a:lnTo>
                        <a:pt x="35800" y="10645"/>
                      </a:lnTo>
                      <a:lnTo>
                        <a:pt x="35416" y="10645"/>
                      </a:lnTo>
                      <a:lnTo>
                        <a:pt x="35470" y="10439"/>
                      </a:lnTo>
                      <a:lnTo>
                        <a:pt x="35532" y="10002"/>
                      </a:lnTo>
                      <a:lnTo>
                        <a:pt x="35532" y="9779"/>
                      </a:lnTo>
                      <a:lnTo>
                        <a:pt x="35524" y="9448"/>
                      </a:lnTo>
                      <a:lnTo>
                        <a:pt x="35399" y="8832"/>
                      </a:lnTo>
                      <a:lnTo>
                        <a:pt x="35157" y="8261"/>
                      </a:lnTo>
                      <a:lnTo>
                        <a:pt x="34809" y="7752"/>
                      </a:lnTo>
                      <a:lnTo>
                        <a:pt x="34380" y="7314"/>
                      </a:lnTo>
                      <a:lnTo>
                        <a:pt x="33871" y="6975"/>
                      </a:lnTo>
                      <a:lnTo>
                        <a:pt x="33300" y="6725"/>
                      </a:lnTo>
                      <a:lnTo>
                        <a:pt x="32675" y="6600"/>
                      </a:lnTo>
                      <a:lnTo>
                        <a:pt x="32344" y="6591"/>
                      </a:lnTo>
                      <a:lnTo>
                        <a:pt x="32112" y="6600"/>
                      </a:lnTo>
                      <a:lnTo>
                        <a:pt x="31657" y="6662"/>
                      </a:lnTo>
                      <a:lnTo>
                        <a:pt x="31443" y="6725"/>
                      </a:lnTo>
                      <a:lnTo>
                        <a:pt x="31568" y="6323"/>
                      </a:lnTo>
                      <a:lnTo>
                        <a:pt x="31719" y="5465"/>
                      </a:lnTo>
                      <a:lnTo>
                        <a:pt x="31737" y="5019"/>
                      </a:lnTo>
                      <a:lnTo>
                        <a:pt x="31728" y="4760"/>
                      </a:lnTo>
                      <a:lnTo>
                        <a:pt x="31675" y="4260"/>
                      </a:lnTo>
                      <a:lnTo>
                        <a:pt x="31576" y="3769"/>
                      </a:lnTo>
                      <a:lnTo>
                        <a:pt x="31434" y="3296"/>
                      </a:lnTo>
                      <a:lnTo>
                        <a:pt x="31246" y="2849"/>
                      </a:lnTo>
                      <a:lnTo>
                        <a:pt x="31014" y="2420"/>
                      </a:lnTo>
                      <a:lnTo>
                        <a:pt x="30737" y="2019"/>
                      </a:lnTo>
                      <a:lnTo>
                        <a:pt x="30433" y="1643"/>
                      </a:lnTo>
                      <a:lnTo>
                        <a:pt x="30094" y="1304"/>
                      </a:lnTo>
                      <a:lnTo>
                        <a:pt x="29719" y="1001"/>
                      </a:lnTo>
                      <a:lnTo>
                        <a:pt x="29317" y="733"/>
                      </a:lnTo>
                      <a:lnTo>
                        <a:pt x="28897" y="500"/>
                      </a:lnTo>
                      <a:lnTo>
                        <a:pt x="28442" y="304"/>
                      </a:lnTo>
                      <a:lnTo>
                        <a:pt x="27969" y="161"/>
                      </a:lnTo>
                      <a:lnTo>
                        <a:pt x="27487" y="63"/>
                      </a:lnTo>
                      <a:lnTo>
                        <a:pt x="26978" y="9"/>
                      </a:lnTo>
                      <a:lnTo>
                        <a:pt x="26719" y="0"/>
                      </a:lnTo>
                      <a:close/>
                    </a:path>
                  </a:pathLst>
                </a:custGeom>
                <a:solidFill>
                  <a:srgbClr val="FFFB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29"/>
                <p:cNvSpPr/>
                <p:nvPr/>
              </p:nvSpPr>
              <p:spPr>
                <a:xfrm>
                  <a:off x="-314915" y="1326901"/>
                  <a:ext cx="652526" cy="412972"/>
                </a:xfrm>
                <a:custGeom>
                  <a:avLst/>
                  <a:gdLst/>
                  <a:ahLst/>
                  <a:cxnLst/>
                  <a:rect l="l" t="t" r="r" b="b"/>
                  <a:pathLst>
                    <a:path w="11021" h="6975" extrusionOk="0">
                      <a:moveTo>
                        <a:pt x="1349" y="1"/>
                      </a:moveTo>
                      <a:lnTo>
                        <a:pt x="902" y="27"/>
                      </a:lnTo>
                      <a:lnTo>
                        <a:pt x="1" y="3689"/>
                      </a:lnTo>
                      <a:lnTo>
                        <a:pt x="81" y="3644"/>
                      </a:lnTo>
                      <a:lnTo>
                        <a:pt x="867" y="3322"/>
                      </a:lnTo>
                      <a:lnTo>
                        <a:pt x="1787" y="3037"/>
                      </a:lnTo>
                      <a:lnTo>
                        <a:pt x="2474" y="2894"/>
                      </a:lnTo>
                      <a:lnTo>
                        <a:pt x="3189" y="2822"/>
                      </a:lnTo>
                      <a:lnTo>
                        <a:pt x="3876" y="2858"/>
                      </a:lnTo>
                      <a:lnTo>
                        <a:pt x="4189" y="2938"/>
                      </a:lnTo>
                      <a:lnTo>
                        <a:pt x="4492" y="3046"/>
                      </a:lnTo>
                      <a:lnTo>
                        <a:pt x="5001" y="3331"/>
                      </a:lnTo>
                      <a:lnTo>
                        <a:pt x="5403" y="3680"/>
                      </a:lnTo>
                      <a:lnTo>
                        <a:pt x="5698" y="4055"/>
                      </a:lnTo>
                      <a:lnTo>
                        <a:pt x="6001" y="4608"/>
                      </a:lnTo>
                      <a:lnTo>
                        <a:pt x="6171" y="5117"/>
                      </a:lnTo>
                      <a:lnTo>
                        <a:pt x="6180" y="5171"/>
                      </a:lnTo>
                      <a:lnTo>
                        <a:pt x="6296" y="5144"/>
                      </a:lnTo>
                      <a:lnTo>
                        <a:pt x="7073" y="5010"/>
                      </a:lnTo>
                      <a:lnTo>
                        <a:pt x="7779" y="4983"/>
                      </a:lnTo>
                      <a:lnTo>
                        <a:pt x="8582" y="5046"/>
                      </a:lnTo>
                      <a:lnTo>
                        <a:pt x="9198" y="5216"/>
                      </a:lnTo>
                      <a:lnTo>
                        <a:pt x="9600" y="5376"/>
                      </a:lnTo>
                      <a:lnTo>
                        <a:pt x="9975" y="5609"/>
                      </a:lnTo>
                      <a:lnTo>
                        <a:pt x="10333" y="5903"/>
                      </a:lnTo>
                      <a:lnTo>
                        <a:pt x="10645" y="6269"/>
                      </a:lnTo>
                      <a:lnTo>
                        <a:pt x="10904" y="6716"/>
                      </a:lnTo>
                      <a:lnTo>
                        <a:pt x="11020" y="6975"/>
                      </a:lnTo>
                      <a:lnTo>
                        <a:pt x="11011" y="6868"/>
                      </a:lnTo>
                      <a:lnTo>
                        <a:pt x="10868" y="6207"/>
                      </a:lnTo>
                      <a:lnTo>
                        <a:pt x="10645" y="5617"/>
                      </a:lnTo>
                      <a:lnTo>
                        <a:pt x="10359" y="5153"/>
                      </a:lnTo>
                      <a:lnTo>
                        <a:pt x="10109" y="4841"/>
                      </a:lnTo>
                      <a:lnTo>
                        <a:pt x="9806" y="4555"/>
                      </a:lnTo>
                      <a:lnTo>
                        <a:pt x="9448" y="4287"/>
                      </a:lnTo>
                      <a:lnTo>
                        <a:pt x="9020" y="4064"/>
                      </a:lnTo>
                      <a:lnTo>
                        <a:pt x="8520" y="3876"/>
                      </a:lnTo>
                      <a:lnTo>
                        <a:pt x="7948" y="3751"/>
                      </a:lnTo>
                      <a:lnTo>
                        <a:pt x="7287" y="3689"/>
                      </a:lnTo>
                      <a:lnTo>
                        <a:pt x="6921" y="3689"/>
                      </a:lnTo>
                      <a:lnTo>
                        <a:pt x="6886" y="3564"/>
                      </a:lnTo>
                      <a:lnTo>
                        <a:pt x="6511" y="2769"/>
                      </a:lnTo>
                      <a:lnTo>
                        <a:pt x="6046" y="2081"/>
                      </a:lnTo>
                      <a:lnTo>
                        <a:pt x="5555" y="1536"/>
                      </a:lnTo>
                      <a:lnTo>
                        <a:pt x="5162" y="1188"/>
                      </a:lnTo>
                      <a:lnTo>
                        <a:pt x="4698" y="858"/>
                      </a:lnTo>
                      <a:lnTo>
                        <a:pt x="4180" y="563"/>
                      </a:lnTo>
                      <a:lnTo>
                        <a:pt x="3581" y="322"/>
                      </a:lnTo>
                      <a:lnTo>
                        <a:pt x="2921" y="134"/>
                      </a:lnTo>
                      <a:lnTo>
                        <a:pt x="2171" y="27"/>
                      </a:lnTo>
                      <a:lnTo>
                        <a:pt x="1349"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29"/>
                <p:cNvSpPr/>
                <p:nvPr/>
              </p:nvSpPr>
              <p:spPr>
                <a:xfrm>
                  <a:off x="398876" y="347215"/>
                  <a:ext cx="1423348" cy="988765"/>
                </a:xfrm>
                <a:custGeom>
                  <a:avLst/>
                  <a:gdLst/>
                  <a:ahLst/>
                  <a:cxnLst/>
                  <a:rect l="l" t="t" r="r" b="b"/>
                  <a:pathLst>
                    <a:path w="24040" h="16700" extrusionOk="0">
                      <a:moveTo>
                        <a:pt x="10002" y="0"/>
                      </a:moveTo>
                      <a:lnTo>
                        <a:pt x="9546" y="18"/>
                      </a:lnTo>
                      <a:lnTo>
                        <a:pt x="8662" y="179"/>
                      </a:lnTo>
                      <a:lnTo>
                        <a:pt x="7849" y="483"/>
                      </a:lnTo>
                      <a:lnTo>
                        <a:pt x="7108" y="920"/>
                      </a:lnTo>
                      <a:lnTo>
                        <a:pt x="6447" y="1465"/>
                      </a:lnTo>
                      <a:lnTo>
                        <a:pt x="5903" y="2126"/>
                      </a:lnTo>
                      <a:lnTo>
                        <a:pt x="5465" y="2867"/>
                      </a:lnTo>
                      <a:lnTo>
                        <a:pt x="5162" y="3679"/>
                      </a:lnTo>
                      <a:lnTo>
                        <a:pt x="5063" y="4117"/>
                      </a:lnTo>
                      <a:lnTo>
                        <a:pt x="4956" y="3965"/>
                      </a:lnTo>
                      <a:lnTo>
                        <a:pt x="4706" y="3671"/>
                      </a:lnTo>
                      <a:lnTo>
                        <a:pt x="4420" y="3421"/>
                      </a:lnTo>
                      <a:lnTo>
                        <a:pt x="4108" y="3197"/>
                      </a:lnTo>
                      <a:lnTo>
                        <a:pt x="3768" y="3010"/>
                      </a:lnTo>
                      <a:lnTo>
                        <a:pt x="3411" y="2867"/>
                      </a:lnTo>
                      <a:lnTo>
                        <a:pt x="3027" y="2769"/>
                      </a:lnTo>
                      <a:lnTo>
                        <a:pt x="2634" y="2724"/>
                      </a:lnTo>
                      <a:lnTo>
                        <a:pt x="2429" y="2715"/>
                      </a:lnTo>
                      <a:lnTo>
                        <a:pt x="2116" y="2724"/>
                      </a:lnTo>
                      <a:lnTo>
                        <a:pt x="1518" y="2840"/>
                      </a:lnTo>
                      <a:lnTo>
                        <a:pt x="964" y="3063"/>
                      </a:lnTo>
                      <a:lnTo>
                        <a:pt x="473" y="3385"/>
                      </a:lnTo>
                      <a:lnTo>
                        <a:pt x="250" y="3572"/>
                      </a:lnTo>
                      <a:lnTo>
                        <a:pt x="134" y="3385"/>
                      </a:lnTo>
                      <a:lnTo>
                        <a:pt x="0" y="3206"/>
                      </a:lnTo>
                      <a:lnTo>
                        <a:pt x="527" y="4796"/>
                      </a:lnTo>
                      <a:lnTo>
                        <a:pt x="661" y="4778"/>
                      </a:lnTo>
                      <a:lnTo>
                        <a:pt x="1518" y="4760"/>
                      </a:lnTo>
                      <a:lnTo>
                        <a:pt x="2304" y="4840"/>
                      </a:lnTo>
                      <a:lnTo>
                        <a:pt x="2947" y="4992"/>
                      </a:lnTo>
                      <a:lnTo>
                        <a:pt x="3393" y="5144"/>
                      </a:lnTo>
                      <a:lnTo>
                        <a:pt x="3831" y="5349"/>
                      </a:lnTo>
                      <a:lnTo>
                        <a:pt x="4251" y="5608"/>
                      </a:lnTo>
                      <a:lnTo>
                        <a:pt x="4644" y="5939"/>
                      </a:lnTo>
                      <a:lnTo>
                        <a:pt x="5001" y="6341"/>
                      </a:lnTo>
                      <a:lnTo>
                        <a:pt x="5313" y="6814"/>
                      </a:lnTo>
                      <a:lnTo>
                        <a:pt x="5563" y="7385"/>
                      </a:lnTo>
                      <a:lnTo>
                        <a:pt x="5662" y="7707"/>
                      </a:lnTo>
                      <a:lnTo>
                        <a:pt x="5688" y="7609"/>
                      </a:lnTo>
                      <a:lnTo>
                        <a:pt x="5921" y="6975"/>
                      </a:lnTo>
                      <a:lnTo>
                        <a:pt x="6188" y="6394"/>
                      </a:lnTo>
                      <a:lnTo>
                        <a:pt x="6572" y="5751"/>
                      </a:lnTo>
                      <a:lnTo>
                        <a:pt x="7090" y="5108"/>
                      </a:lnTo>
                      <a:lnTo>
                        <a:pt x="7564" y="4671"/>
                      </a:lnTo>
                      <a:lnTo>
                        <a:pt x="7921" y="4412"/>
                      </a:lnTo>
                      <a:lnTo>
                        <a:pt x="8323" y="4188"/>
                      </a:lnTo>
                      <a:lnTo>
                        <a:pt x="8760" y="4010"/>
                      </a:lnTo>
                      <a:lnTo>
                        <a:pt x="8992" y="3947"/>
                      </a:lnTo>
                      <a:lnTo>
                        <a:pt x="9198" y="3894"/>
                      </a:lnTo>
                      <a:lnTo>
                        <a:pt x="9635" y="3831"/>
                      </a:lnTo>
                      <a:lnTo>
                        <a:pt x="9868" y="3822"/>
                      </a:lnTo>
                      <a:lnTo>
                        <a:pt x="10162" y="3822"/>
                      </a:lnTo>
                      <a:lnTo>
                        <a:pt x="10680" y="3930"/>
                      </a:lnTo>
                      <a:lnTo>
                        <a:pt x="11136" y="4144"/>
                      </a:lnTo>
                      <a:lnTo>
                        <a:pt x="11511" y="4447"/>
                      </a:lnTo>
                      <a:lnTo>
                        <a:pt x="11823" y="4823"/>
                      </a:lnTo>
                      <a:lnTo>
                        <a:pt x="12073" y="5260"/>
                      </a:lnTo>
                      <a:lnTo>
                        <a:pt x="12270" y="5733"/>
                      </a:lnTo>
                      <a:lnTo>
                        <a:pt x="12431" y="6233"/>
                      </a:lnTo>
                      <a:lnTo>
                        <a:pt x="12582" y="7001"/>
                      </a:lnTo>
                      <a:lnTo>
                        <a:pt x="12681" y="7966"/>
                      </a:lnTo>
                      <a:lnTo>
                        <a:pt x="12698" y="9055"/>
                      </a:lnTo>
                      <a:lnTo>
                        <a:pt x="12681" y="9225"/>
                      </a:lnTo>
                      <a:lnTo>
                        <a:pt x="12761" y="9198"/>
                      </a:lnTo>
                      <a:lnTo>
                        <a:pt x="13493" y="8930"/>
                      </a:lnTo>
                      <a:lnTo>
                        <a:pt x="14342" y="8770"/>
                      </a:lnTo>
                      <a:lnTo>
                        <a:pt x="14949" y="8734"/>
                      </a:lnTo>
                      <a:lnTo>
                        <a:pt x="15556" y="8814"/>
                      </a:lnTo>
                      <a:lnTo>
                        <a:pt x="15994" y="8975"/>
                      </a:lnTo>
                      <a:lnTo>
                        <a:pt x="16253" y="9127"/>
                      </a:lnTo>
                      <a:lnTo>
                        <a:pt x="16378" y="9225"/>
                      </a:lnTo>
                      <a:lnTo>
                        <a:pt x="16494" y="9332"/>
                      </a:lnTo>
                      <a:lnTo>
                        <a:pt x="16690" y="9573"/>
                      </a:lnTo>
                      <a:lnTo>
                        <a:pt x="16913" y="9975"/>
                      </a:lnTo>
                      <a:lnTo>
                        <a:pt x="17083" y="10564"/>
                      </a:lnTo>
                      <a:lnTo>
                        <a:pt x="17146" y="11172"/>
                      </a:lnTo>
                      <a:lnTo>
                        <a:pt x="17101" y="12029"/>
                      </a:lnTo>
                      <a:lnTo>
                        <a:pt x="16958" y="12797"/>
                      </a:lnTo>
                      <a:lnTo>
                        <a:pt x="16931" y="12877"/>
                      </a:lnTo>
                      <a:lnTo>
                        <a:pt x="16931" y="12877"/>
                      </a:lnTo>
                      <a:lnTo>
                        <a:pt x="17110" y="12833"/>
                      </a:lnTo>
                      <a:lnTo>
                        <a:pt x="18244" y="12663"/>
                      </a:lnTo>
                      <a:lnTo>
                        <a:pt x="19021" y="12654"/>
                      </a:lnTo>
                      <a:lnTo>
                        <a:pt x="19583" y="12699"/>
                      </a:lnTo>
                      <a:lnTo>
                        <a:pt x="20173" y="12806"/>
                      </a:lnTo>
                      <a:lnTo>
                        <a:pt x="20771" y="12976"/>
                      </a:lnTo>
                      <a:lnTo>
                        <a:pt x="21369" y="13235"/>
                      </a:lnTo>
                      <a:lnTo>
                        <a:pt x="21950" y="13583"/>
                      </a:lnTo>
                      <a:lnTo>
                        <a:pt x="22495" y="14047"/>
                      </a:lnTo>
                      <a:lnTo>
                        <a:pt x="23004" y="14628"/>
                      </a:lnTo>
                      <a:lnTo>
                        <a:pt x="23441" y="15342"/>
                      </a:lnTo>
                      <a:lnTo>
                        <a:pt x="23816" y="16199"/>
                      </a:lnTo>
                      <a:lnTo>
                        <a:pt x="23968" y="16699"/>
                      </a:lnTo>
                      <a:lnTo>
                        <a:pt x="24022" y="16289"/>
                      </a:lnTo>
                      <a:lnTo>
                        <a:pt x="24039" y="15860"/>
                      </a:lnTo>
                      <a:lnTo>
                        <a:pt x="24031" y="15592"/>
                      </a:lnTo>
                      <a:lnTo>
                        <a:pt x="23977" y="15065"/>
                      </a:lnTo>
                      <a:lnTo>
                        <a:pt x="23879" y="14556"/>
                      </a:lnTo>
                      <a:lnTo>
                        <a:pt x="23718" y="14065"/>
                      </a:lnTo>
                      <a:lnTo>
                        <a:pt x="23522" y="13601"/>
                      </a:lnTo>
                      <a:lnTo>
                        <a:pt x="23280" y="13154"/>
                      </a:lnTo>
                      <a:lnTo>
                        <a:pt x="23004" y="12734"/>
                      </a:lnTo>
                      <a:lnTo>
                        <a:pt x="22682" y="12350"/>
                      </a:lnTo>
                      <a:lnTo>
                        <a:pt x="22325" y="11993"/>
                      </a:lnTo>
                      <a:lnTo>
                        <a:pt x="21941" y="11681"/>
                      </a:lnTo>
                      <a:lnTo>
                        <a:pt x="21521" y="11395"/>
                      </a:lnTo>
                      <a:lnTo>
                        <a:pt x="21084" y="11154"/>
                      </a:lnTo>
                      <a:lnTo>
                        <a:pt x="20610" y="10957"/>
                      </a:lnTo>
                      <a:lnTo>
                        <a:pt x="20119" y="10806"/>
                      </a:lnTo>
                      <a:lnTo>
                        <a:pt x="19610" y="10698"/>
                      </a:lnTo>
                      <a:lnTo>
                        <a:pt x="19083" y="10645"/>
                      </a:lnTo>
                      <a:lnTo>
                        <a:pt x="18699" y="10645"/>
                      </a:lnTo>
                      <a:lnTo>
                        <a:pt x="18753" y="10439"/>
                      </a:lnTo>
                      <a:lnTo>
                        <a:pt x="18815" y="10002"/>
                      </a:lnTo>
                      <a:lnTo>
                        <a:pt x="18815" y="9779"/>
                      </a:lnTo>
                      <a:lnTo>
                        <a:pt x="18807" y="9448"/>
                      </a:lnTo>
                      <a:lnTo>
                        <a:pt x="18682" y="8832"/>
                      </a:lnTo>
                      <a:lnTo>
                        <a:pt x="18440" y="8261"/>
                      </a:lnTo>
                      <a:lnTo>
                        <a:pt x="18092" y="7752"/>
                      </a:lnTo>
                      <a:lnTo>
                        <a:pt x="17663" y="7314"/>
                      </a:lnTo>
                      <a:lnTo>
                        <a:pt x="17154" y="6975"/>
                      </a:lnTo>
                      <a:lnTo>
                        <a:pt x="16583" y="6725"/>
                      </a:lnTo>
                      <a:lnTo>
                        <a:pt x="15958" y="6600"/>
                      </a:lnTo>
                      <a:lnTo>
                        <a:pt x="15627" y="6591"/>
                      </a:lnTo>
                      <a:lnTo>
                        <a:pt x="15395" y="6600"/>
                      </a:lnTo>
                      <a:lnTo>
                        <a:pt x="14940" y="6662"/>
                      </a:lnTo>
                      <a:lnTo>
                        <a:pt x="14726" y="6725"/>
                      </a:lnTo>
                      <a:lnTo>
                        <a:pt x="14851" y="6323"/>
                      </a:lnTo>
                      <a:lnTo>
                        <a:pt x="15002" y="5465"/>
                      </a:lnTo>
                      <a:lnTo>
                        <a:pt x="15020" y="5019"/>
                      </a:lnTo>
                      <a:lnTo>
                        <a:pt x="15011" y="4760"/>
                      </a:lnTo>
                      <a:lnTo>
                        <a:pt x="14958" y="4260"/>
                      </a:lnTo>
                      <a:lnTo>
                        <a:pt x="14859" y="3769"/>
                      </a:lnTo>
                      <a:lnTo>
                        <a:pt x="14717" y="3296"/>
                      </a:lnTo>
                      <a:lnTo>
                        <a:pt x="14529" y="2849"/>
                      </a:lnTo>
                      <a:lnTo>
                        <a:pt x="14297" y="2420"/>
                      </a:lnTo>
                      <a:lnTo>
                        <a:pt x="14020" y="2019"/>
                      </a:lnTo>
                      <a:lnTo>
                        <a:pt x="13716" y="1643"/>
                      </a:lnTo>
                      <a:lnTo>
                        <a:pt x="13377" y="1304"/>
                      </a:lnTo>
                      <a:lnTo>
                        <a:pt x="13002" y="1001"/>
                      </a:lnTo>
                      <a:lnTo>
                        <a:pt x="12600" y="733"/>
                      </a:lnTo>
                      <a:lnTo>
                        <a:pt x="12180" y="500"/>
                      </a:lnTo>
                      <a:lnTo>
                        <a:pt x="11725" y="304"/>
                      </a:lnTo>
                      <a:lnTo>
                        <a:pt x="11252" y="161"/>
                      </a:lnTo>
                      <a:lnTo>
                        <a:pt x="10770" y="63"/>
                      </a:lnTo>
                      <a:lnTo>
                        <a:pt x="10261" y="9"/>
                      </a:lnTo>
                      <a:lnTo>
                        <a:pt x="10002" y="0"/>
                      </a:lnTo>
                      <a:close/>
                    </a:path>
                  </a:pathLst>
                </a:custGeom>
                <a:solidFill>
                  <a:srgbClr val="FFFF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29"/>
                <p:cNvSpPr/>
                <p:nvPr/>
              </p:nvSpPr>
              <p:spPr>
                <a:xfrm>
                  <a:off x="869922" y="1432111"/>
                  <a:ext cx="391835" cy="268624"/>
                </a:xfrm>
                <a:custGeom>
                  <a:avLst/>
                  <a:gdLst/>
                  <a:ahLst/>
                  <a:cxnLst/>
                  <a:rect l="l" t="t" r="r" b="b"/>
                  <a:pathLst>
                    <a:path w="6618" h="4537" extrusionOk="0">
                      <a:moveTo>
                        <a:pt x="3385" y="1"/>
                      </a:moveTo>
                      <a:lnTo>
                        <a:pt x="2903" y="36"/>
                      </a:lnTo>
                      <a:lnTo>
                        <a:pt x="2653" y="72"/>
                      </a:lnTo>
                      <a:lnTo>
                        <a:pt x="2403" y="126"/>
                      </a:lnTo>
                      <a:lnTo>
                        <a:pt x="1956" y="295"/>
                      </a:lnTo>
                      <a:lnTo>
                        <a:pt x="1563" y="527"/>
                      </a:lnTo>
                      <a:lnTo>
                        <a:pt x="1233" y="822"/>
                      </a:lnTo>
                      <a:lnTo>
                        <a:pt x="947" y="1153"/>
                      </a:lnTo>
                      <a:lnTo>
                        <a:pt x="715" y="1510"/>
                      </a:lnTo>
                      <a:lnTo>
                        <a:pt x="438" y="2099"/>
                      </a:lnTo>
                      <a:lnTo>
                        <a:pt x="197" y="2885"/>
                      </a:lnTo>
                      <a:lnTo>
                        <a:pt x="63" y="3608"/>
                      </a:lnTo>
                      <a:lnTo>
                        <a:pt x="1" y="4412"/>
                      </a:lnTo>
                      <a:lnTo>
                        <a:pt x="1" y="4537"/>
                      </a:lnTo>
                      <a:lnTo>
                        <a:pt x="206" y="4135"/>
                      </a:lnTo>
                      <a:lnTo>
                        <a:pt x="644" y="3439"/>
                      </a:lnTo>
                      <a:lnTo>
                        <a:pt x="1126" y="2876"/>
                      </a:lnTo>
                      <a:lnTo>
                        <a:pt x="1644" y="2430"/>
                      </a:lnTo>
                      <a:lnTo>
                        <a:pt x="2180" y="2090"/>
                      </a:lnTo>
                      <a:lnTo>
                        <a:pt x="2733" y="1849"/>
                      </a:lnTo>
                      <a:lnTo>
                        <a:pt x="3287" y="1688"/>
                      </a:lnTo>
                      <a:lnTo>
                        <a:pt x="3823" y="1599"/>
                      </a:lnTo>
                      <a:lnTo>
                        <a:pt x="4608" y="1572"/>
                      </a:lnTo>
                      <a:lnTo>
                        <a:pt x="5510" y="1670"/>
                      </a:lnTo>
                      <a:lnTo>
                        <a:pt x="6484" y="1921"/>
                      </a:lnTo>
                      <a:lnTo>
                        <a:pt x="6618" y="1974"/>
                      </a:lnTo>
                      <a:lnTo>
                        <a:pt x="6582" y="1903"/>
                      </a:lnTo>
                      <a:lnTo>
                        <a:pt x="6261" y="1438"/>
                      </a:lnTo>
                      <a:lnTo>
                        <a:pt x="5894" y="1045"/>
                      </a:lnTo>
                      <a:lnTo>
                        <a:pt x="5403" y="635"/>
                      </a:lnTo>
                      <a:lnTo>
                        <a:pt x="4787" y="286"/>
                      </a:lnTo>
                      <a:lnTo>
                        <a:pt x="4233" y="108"/>
                      </a:lnTo>
                      <a:lnTo>
                        <a:pt x="3823" y="27"/>
                      </a:lnTo>
                      <a:lnTo>
                        <a:pt x="3385"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29"/>
                <p:cNvSpPr/>
                <p:nvPr/>
              </p:nvSpPr>
              <p:spPr>
                <a:xfrm>
                  <a:off x="215396" y="1901084"/>
                  <a:ext cx="1945736" cy="703267"/>
                </a:xfrm>
                <a:custGeom>
                  <a:avLst/>
                  <a:gdLst/>
                  <a:ahLst/>
                  <a:cxnLst/>
                  <a:rect l="l" t="t" r="r" b="b"/>
                  <a:pathLst>
                    <a:path w="32863" h="11878" extrusionOk="0">
                      <a:moveTo>
                        <a:pt x="32863" y="0"/>
                      </a:moveTo>
                      <a:lnTo>
                        <a:pt x="32702" y="250"/>
                      </a:lnTo>
                      <a:lnTo>
                        <a:pt x="32354" y="670"/>
                      </a:lnTo>
                      <a:lnTo>
                        <a:pt x="31979" y="1010"/>
                      </a:lnTo>
                      <a:lnTo>
                        <a:pt x="31586" y="1277"/>
                      </a:lnTo>
                      <a:lnTo>
                        <a:pt x="31175" y="1474"/>
                      </a:lnTo>
                      <a:lnTo>
                        <a:pt x="30755" y="1608"/>
                      </a:lnTo>
                      <a:lnTo>
                        <a:pt x="30326" y="1679"/>
                      </a:lnTo>
                      <a:lnTo>
                        <a:pt x="29898" y="1706"/>
                      </a:lnTo>
                      <a:lnTo>
                        <a:pt x="29246" y="1670"/>
                      </a:lnTo>
                      <a:lnTo>
                        <a:pt x="28407" y="1492"/>
                      </a:lnTo>
                      <a:lnTo>
                        <a:pt x="27630" y="1224"/>
                      </a:lnTo>
                      <a:lnTo>
                        <a:pt x="26933" y="911"/>
                      </a:lnTo>
                      <a:lnTo>
                        <a:pt x="26638" y="751"/>
                      </a:lnTo>
                      <a:lnTo>
                        <a:pt x="26478" y="679"/>
                      </a:lnTo>
                      <a:lnTo>
                        <a:pt x="26147" y="652"/>
                      </a:lnTo>
                      <a:lnTo>
                        <a:pt x="25826" y="751"/>
                      </a:lnTo>
                      <a:lnTo>
                        <a:pt x="25567" y="965"/>
                      </a:lnTo>
                      <a:lnTo>
                        <a:pt x="25478" y="1108"/>
                      </a:lnTo>
                      <a:lnTo>
                        <a:pt x="25361" y="1313"/>
                      </a:lnTo>
                      <a:lnTo>
                        <a:pt x="24995" y="1742"/>
                      </a:lnTo>
                      <a:lnTo>
                        <a:pt x="24451" y="2161"/>
                      </a:lnTo>
                      <a:lnTo>
                        <a:pt x="23683" y="2563"/>
                      </a:lnTo>
                      <a:lnTo>
                        <a:pt x="23191" y="2742"/>
                      </a:lnTo>
                      <a:lnTo>
                        <a:pt x="22906" y="2822"/>
                      </a:lnTo>
                      <a:lnTo>
                        <a:pt x="22370" y="2858"/>
                      </a:lnTo>
                      <a:lnTo>
                        <a:pt x="21870" y="2760"/>
                      </a:lnTo>
                      <a:lnTo>
                        <a:pt x="21397" y="2545"/>
                      </a:lnTo>
                      <a:lnTo>
                        <a:pt x="20950" y="2242"/>
                      </a:lnTo>
                      <a:lnTo>
                        <a:pt x="20539" y="1867"/>
                      </a:lnTo>
                      <a:lnTo>
                        <a:pt x="20173" y="1438"/>
                      </a:lnTo>
                      <a:lnTo>
                        <a:pt x="19834" y="983"/>
                      </a:lnTo>
                      <a:lnTo>
                        <a:pt x="19682" y="751"/>
                      </a:lnTo>
                      <a:lnTo>
                        <a:pt x="19611" y="652"/>
                      </a:lnTo>
                      <a:lnTo>
                        <a:pt x="19432" y="492"/>
                      </a:lnTo>
                      <a:lnTo>
                        <a:pt x="19227" y="402"/>
                      </a:lnTo>
                      <a:lnTo>
                        <a:pt x="19003" y="367"/>
                      </a:lnTo>
                      <a:lnTo>
                        <a:pt x="18780" y="393"/>
                      </a:lnTo>
                      <a:lnTo>
                        <a:pt x="18575" y="474"/>
                      </a:lnTo>
                      <a:lnTo>
                        <a:pt x="18387" y="608"/>
                      </a:lnTo>
                      <a:lnTo>
                        <a:pt x="18244" y="795"/>
                      </a:lnTo>
                      <a:lnTo>
                        <a:pt x="18191" y="911"/>
                      </a:lnTo>
                      <a:lnTo>
                        <a:pt x="18066" y="1215"/>
                      </a:lnTo>
                      <a:lnTo>
                        <a:pt x="17744" y="1831"/>
                      </a:lnTo>
                      <a:lnTo>
                        <a:pt x="17316" y="2412"/>
                      </a:lnTo>
                      <a:lnTo>
                        <a:pt x="16780" y="2929"/>
                      </a:lnTo>
                      <a:lnTo>
                        <a:pt x="16458" y="3153"/>
                      </a:lnTo>
                      <a:lnTo>
                        <a:pt x="16333" y="3233"/>
                      </a:lnTo>
                      <a:lnTo>
                        <a:pt x="16083" y="3340"/>
                      </a:lnTo>
                      <a:lnTo>
                        <a:pt x="15681" y="3438"/>
                      </a:lnTo>
                      <a:lnTo>
                        <a:pt x="15137" y="3421"/>
                      </a:lnTo>
                      <a:lnTo>
                        <a:pt x="14574" y="3278"/>
                      </a:lnTo>
                      <a:lnTo>
                        <a:pt x="14011" y="3028"/>
                      </a:lnTo>
                      <a:lnTo>
                        <a:pt x="13467" y="2697"/>
                      </a:lnTo>
                      <a:lnTo>
                        <a:pt x="12699" y="2126"/>
                      </a:lnTo>
                      <a:lnTo>
                        <a:pt x="12243" y="1715"/>
                      </a:lnTo>
                      <a:lnTo>
                        <a:pt x="12154" y="1644"/>
                      </a:lnTo>
                      <a:lnTo>
                        <a:pt x="11949" y="1536"/>
                      </a:lnTo>
                      <a:lnTo>
                        <a:pt x="11743" y="1492"/>
                      </a:lnTo>
                      <a:lnTo>
                        <a:pt x="11529" y="1501"/>
                      </a:lnTo>
                      <a:lnTo>
                        <a:pt x="11324" y="1563"/>
                      </a:lnTo>
                      <a:lnTo>
                        <a:pt x="11145" y="1670"/>
                      </a:lnTo>
                      <a:lnTo>
                        <a:pt x="10993" y="1822"/>
                      </a:lnTo>
                      <a:lnTo>
                        <a:pt x="10886" y="2019"/>
                      </a:lnTo>
                      <a:lnTo>
                        <a:pt x="10850" y="2135"/>
                      </a:lnTo>
                      <a:lnTo>
                        <a:pt x="10797" y="2367"/>
                      </a:lnTo>
                      <a:lnTo>
                        <a:pt x="10627" y="2858"/>
                      </a:lnTo>
                      <a:lnTo>
                        <a:pt x="10404" y="3358"/>
                      </a:lnTo>
                      <a:lnTo>
                        <a:pt x="10109" y="3858"/>
                      </a:lnTo>
                      <a:lnTo>
                        <a:pt x="9734" y="4340"/>
                      </a:lnTo>
                      <a:lnTo>
                        <a:pt x="9270" y="4787"/>
                      </a:lnTo>
                      <a:lnTo>
                        <a:pt x="8707" y="5189"/>
                      </a:lnTo>
                      <a:lnTo>
                        <a:pt x="8037" y="5537"/>
                      </a:lnTo>
                      <a:lnTo>
                        <a:pt x="7653" y="5680"/>
                      </a:lnTo>
                      <a:lnTo>
                        <a:pt x="7296" y="5787"/>
                      </a:lnTo>
                      <a:lnTo>
                        <a:pt x="6600" y="5894"/>
                      </a:lnTo>
                      <a:lnTo>
                        <a:pt x="5903" y="5876"/>
                      </a:lnTo>
                      <a:lnTo>
                        <a:pt x="5215" y="5760"/>
                      </a:lnTo>
                      <a:lnTo>
                        <a:pt x="4546" y="5555"/>
                      </a:lnTo>
                      <a:lnTo>
                        <a:pt x="3903" y="5278"/>
                      </a:lnTo>
                      <a:lnTo>
                        <a:pt x="3287" y="4948"/>
                      </a:lnTo>
                      <a:lnTo>
                        <a:pt x="2697" y="4582"/>
                      </a:lnTo>
                      <a:lnTo>
                        <a:pt x="1902" y="3983"/>
                      </a:lnTo>
                      <a:lnTo>
                        <a:pt x="1009" y="3206"/>
                      </a:lnTo>
                      <a:lnTo>
                        <a:pt x="125" y="2278"/>
                      </a:lnTo>
                      <a:lnTo>
                        <a:pt x="0" y="2126"/>
                      </a:lnTo>
                      <a:lnTo>
                        <a:pt x="0" y="2126"/>
                      </a:lnTo>
                      <a:lnTo>
                        <a:pt x="197" y="2545"/>
                      </a:lnTo>
                      <a:lnTo>
                        <a:pt x="474" y="3349"/>
                      </a:lnTo>
                      <a:lnTo>
                        <a:pt x="625" y="4117"/>
                      </a:lnTo>
                      <a:lnTo>
                        <a:pt x="679" y="4823"/>
                      </a:lnTo>
                      <a:lnTo>
                        <a:pt x="661" y="5466"/>
                      </a:lnTo>
                      <a:lnTo>
                        <a:pt x="581" y="6046"/>
                      </a:lnTo>
                      <a:lnTo>
                        <a:pt x="402" y="6787"/>
                      </a:lnTo>
                      <a:lnTo>
                        <a:pt x="259" y="7153"/>
                      </a:lnTo>
                      <a:lnTo>
                        <a:pt x="358" y="7421"/>
                      </a:lnTo>
                      <a:lnTo>
                        <a:pt x="902" y="8412"/>
                      </a:lnTo>
                      <a:lnTo>
                        <a:pt x="1349" y="9029"/>
                      </a:lnTo>
                      <a:lnTo>
                        <a:pt x="1724" y="9448"/>
                      </a:lnTo>
                      <a:lnTo>
                        <a:pt x="2161" y="9877"/>
                      </a:lnTo>
                      <a:lnTo>
                        <a:pt x="2679" y="10288"/>
                      </a:lnTo>
                      <a:lnTo>
                        <a:pt x="3269" y="10681"/>
                      </a:lnTo>
                      <a:lnTo>
                        <a:pt x="3938" y="11038"/>
                      </a:lnTo>
                      <a:lnTo>
                        <a:pt x="4697" y="11341"/>
                      </a:lnTo>
                      <a:lnTo>
                        <a:pt x="5546" y="11592"/>
                      </a:lnTo>
                      <a:lnTo>
                        <a:pt x="6483" y="11770"/>
                      </a:lnTo>
                      <a:lnTo>
                        <a:pt x="7519" y="11868"/>
                      </a:lnTo>
                      <a:lnTo>
                        <a:pt x="8082" y="11877"/>
                      </a:lnTo>
                      <a:lnTo>
                        <a:pt x="8680" y="11868"/>
                      </a:lnTo>
                      <a:lnTo>
                        <a:pt x="9796" y="11743"/>
                      </a:lnTo>
                      <a:lnTo>
                        <a:pt x="10832" y="11502"/>
                      </a:lnTo>
                      <a:lnTo>
                        <a:pt x="11797" y="11172"/>
                      </a:lnTo>
                      <a:lnTo>
                        <a:pt x="12681" y="10770"/>
                      </a:lnTo>
                      <a:lnTo>
                        <a:pt x="13493" y="10306"/>
                      </a:lnTo>
                      <a:lnTo>
                        <a:pt x="14226" y="9806"/>
                      </a:lnTo>
                      <a:lnTo>
                        <a:pt x="14887" y="9270"/>
                      </a:lnTo>
                      <a:lnTo>
                        <a:pt x="15744" y="8466"/>
                      </a:lnTo>
                      <a:lnTo>
                        <a:pt x="16610" y="7457"/>
                      </a:lnTo>
                      <a:lnTo>
                        <a:pt x="17405" y="6305"/>
                      </a:lnTo>
                      <a:lnTo>
                        <a:pt x="17494" y="6126"/>
                      </a:lnTo>
                      <a:lnTo>
                        <a:pt x="17539" y="6189"/>
                      </a:lnTo>
                      <a:lnTo>
                        <a:pt x="17941" y="6573"/>
                      </a:lnTo>
                      <a:lnTo>
                        <a:pt x="18405" y="6885"/>
                      </a:lnTo>
                      <a:lnTo>
                        <a:pt x="19039" y="7198"/>
                      </a:lnTo>
                      <a:lnTo>
                        <a:pt x="19869" y="7448"/>
                      </a:lnTo>
                      <a:lnTo>
                        <a:pt x="20629" y="7555"/>
                      </a:lnTo>
                      <a:lnTo>
                        <a:pt x="21191" y="7582"/>
                      </a:lnTo>
                      <a:lnTo>
                        <a:pt x="21816" y="7564"/>
                      </a:lnTo>
                      <a:lnTo>
                        <a:pt x="22486" y="7493"/>
                      </a:lnTo>
                      <a:lnTo>
                        <a:pt x="22852" y="7430"/>
                      </a:lnTo>
                      <a:lnTo>
                        <a:pt x="23245" y="7350"/>
                      </a:lnTo>
                      <a:lnTo>
                        <a:pt x="23977" y="7127"/>
                      </a:lnTo>
                      <a:lnTo>
                        <a:pt x="24638" y="6850"/>
                      </a:lnTo>
                      <a:lnTo>
                        <a:pt x="25227" y="6519"/>
                      </a:lnTo>
                      <a:lnTo>
                        <a:pt x="25754" y="6144"/>
                      </a:lnTo>
                      <a:lnTo>
                        <a:pt x="26219" y="5733"/>
                      </a:lnTo>
                      <a:lnTo>
                        <a:pt x="26629" y="5314"/>
                      </a:lnTo>
                      <a:lnTo>
                        <a:pt x="26978" y="4885"/>
                      </a:lnTo>
                      <a:lnTo>
                        <a:pt x="27415" y="4251"/>
                      </a:lnTo>
                      <a:lnTo>
                        <a:pt x="27826" y="3474"/>
                      </a:lnTo>
                      <a:lnTo>
                        <a:pt x="28165" y="2626"/>
                      </a:lnTo>
                      <a:lnTo>
                        <a:pt x="28201" y="2492"/>
                      </a:lnTo>
                      <a:lnTo>
                        <a:pt x="28424" y="2590"/>
                      </a:lnTo>
                      <a:lnTo>
                        <a:pt x="29005" y="2760"/>
                      </a:lnTo>
                      <a:lnTo>
                        <a:pt x="29684" y="2867"/>
                      </a:lnTo>
                      <a:lnTo>
                        <a:pt x="30416" y="2849"/>
                      </a:lnTo>
                      <a:lnTo>
                        <a:pt x="30961" y="2742"/>
                      </a:lnTo>
                      <a:lnTo>
                        <a:pt x="31309" y="2617"/>
                      </a:lnTo>
                      <a:lnTo>
                        <a:pt x="31648" y="2438"/>
                      </a:lnTo>
                      <a:lnTo>
                        <a:pt x="31952" y="2206"/>
                      </a:lnTo>
                      <a:lnTo>
                        <a:pt x="32229" y="1911"/>
                      </a:lnTo>
                      <a:lnTo>
                        <a:pt x="32461" y="1554"/>
                      </a:lnTo>
                      <a:lnTo>
                        <a:pt x="32657" y="1117"/>
                      </a:lnTo>
                      <a:lnTo>
                        <a:pt x="32791" y="617"/>
                      </a:lnTo>
                      <a:lnTo>
                        <a:pt x="32836" y="322"/>
                      </a:lnTo>
                      <a:lnTo>
                        <a:pt x="32863" y="161"/>
                      </a:lnTo>
                      <a:lnTo>
                        <a:pt x="32863" y="0"/>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29"/>
                <p:cNvSpPr/>
                <p:nvPr/>
              </p:nvSpPr>
              <p:spPr>
                <a:xfrm>
                  <a:off x="67854" y="631109"/>
                  <a:ext cx="389230" cy="365962"/>
                </a:xfrm>
                <a:custGeom>
                  <a:avLst/>
                  <a:gdLst/>
                  <a:ahLst/>
                  <a:cxnLst/>
                  <a:rect l="l" t="t" r="r" b="b"/>
                  <a:pathLst>
                    <a:path w="6574" h="6181" extrusionOk="0">
                      <a:moveTo>
                        <a:pt x="6118" y="1"/>
                      </a:moveTo>
                      <a:lnTo>
                        <a:pt x="6136" y="126"/>
                      </a:lnTo>
                      <a:lnTo>
                        <a:pt x="6118" y="947"/>
                      </a:lnTo>
                      <a:lnTo>
                        <a:pt x="6029" y="1697"/>
                      </a:lnTo>
                      <a:lnTo>
                        <a:pt x="5814" y="2537"/>
                      </a:lnTo>
                      <a:lnTo>
                        <a:pt x="5546" y="3180"/>
                      </a:lnTo>
                      <a:lnTo>
                        <a:pt x="5305" y="3591"/>
                      </a:lnTo>
                      <a:lnTo>
                        <a:pt x="5011" y="3983"/>
                      </a:lnTo>
                      <a:lnTo>
                        <a:pt x="4662" y="4332"/>
                      </a:lnTo>
                      <a:lnTo>
                        <a:pt x="4243" y="4644"/>
                      </a:lnTo>
                      <a:lnTo>
                        <a:pt x="3760" y="4903"/>
                      </a:lnTo>
                      <a:lnTo>
                        <a:pt x="3484" y="5002"/>
                      </a:lnTo>
                      <a:lnTo>
                        <a:pt x="3091" y="5127"/>
                      </a:lnTo>
                      <a:lnTo>
                        <a:pt x="2367" y="5225"/>
                      </a:lnTo>
                      <a:lnTo>
                        <a:pt x="1733" y="5207"/>
                      </a:lnTo>
                      <a:lnTo>
                        <a:pt x="1180" y="5091"/>
                      </a:lnTo>
                      <a:lnTo>
                        <a:pt x="733" y="4930"/>
                      </a:lnTo>
                      <a:lnTo>
                        <a:pt x="376" y="4743"/>
                      </a:lnTo>
                      <a:lnTo>
                        <a:pt x="46" y="4519"/>
                      </a:lnTo>
                      <a:lnTo>
                        <a:pt x="1" y="4484"/>
                      </a:lnTo>
                      <a:lnTo>
                        <a:pt x="46" y="4564"/>
                      </a:lnTo>
                      <a:lnTo>
                        <a:pt x="367" y="5055"/>
                      </a:lnTo>
                      <a:lnTo>
                        <a:pt x="751" y="5448"/>
                      </a:lnTo>
                      <a:lnTo>
                        <a:pt x="1296" y="5823"/>
                      </a:lnTo>
                      <a:lnTo>
                        <a:pt x="1814" y="6037"/>
                      </a:lnTo>
                      <a:lnTo>
                        <a:pt x="2215" y="6136"/>
                      </a:lnTo>
                      <a:lnTo>
                        <a:pt x="2653" y="6180"/>
                      </a:lnTo>
                      <a:lnTo>
                        <a:pt x="3144" y="6171"/>
                      </a:lnTo>
                      <a:lnTo>
                        <a:pt x="3689" y="6091"/>
                      </a:lnTo>
                      <a:lnTo>
                        <a:pt x="4287" y="5939"/>
                      </a:lnTo>
                      <a:lnTo>
                        <a:pt x="4600" y="5823"/>
                      </a:lnTo>
                      <a:lnTo>
                        <a:pt x="4894" y="5698"/>
                      </a:lnTo>
                      <a:lnTo>
                        <a:pt x="5386" y="5403"/>
                      </a:lnTo>
                      <a:lnTo>
                        <a:pt x="5787" y="5037"/>
                      </a:lnTo>
                      <a:lnTo>
                        <a:pt x="6082" y="4618"/>
                      </a:lnTo>
                      <a:lnTo>
                        <a:pt x="6305" y="4171"/>
                      </a:lnTo>
                      <a:lnTo>
                        <a:pt x="6457" y="3689"/>
                      </a:lnTo>
                      <a:lnTo>
                        <a:pt x="6538" y="3198"/>
                      </a:lnTo>
                      <a:lnTo>
                        <a:pt x="6573" y="2698"/>
                      </a:lnTo>
                      <a:lnTo>
                        <a:pt x="6555" y="1965"/>
                      </a:lnTo>
                      <a:lnTo>
                        <a:pt x="6422" y="1099"/>
                      </a:lnTo>
                      <a:lnTo>
                        <a:pt x="6171" y="144"/>
                      </a:lnTo>
                      <a:lnTo>
                        <a:pt x="6118" y="1"/>
                      </a:lnTo>
                      <a:close/>
                    </a:path>
                  </a:pathLst>
                </a:custGeom>
                <a:solidFill>
                  <a:srgbClr val="E1D0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29"/>
                <p:cNvSpPr/>
                <p:nvPr/>
              </p:nvSpPr>
              <p:spPr>
                <a:xfrm>
                  <a:off x="-509466" y="1909018"/>
                  <a:ext cx="783611" cy="722272"/>
                </a:xfrm>
                <a:custGeom>
                  <a:avLst/>
                  <a:gdLst/>
                  <a:ahLst/>
                  <a:cxnLst/>
                  <a:rect l="l" t="t" r="r" b="b"/>
                  <a:pathLst>
                    <a:path w="13235" h="12199" extrusionOk="0">
                      <a:moveTo>
                        <a:pt x="9279" y="0"/>
                      </a:moveTo>
                      <a:lnTo>
                        <a:pt x="8948" y="18"/>
                      </a:lnTo>
                      <a:lnTo>
                        <a:pt x="8296" y="116"/>
                      </a:lnTo>
                      <a:lnTo>
                        <a:pt x="7662" y="304"/>
                      </a:lnTo>
                      <a:lnTo>
                        <a:pt x="7064" y="581"/>
                      </a:lnTo>
                      <a:lnTo>
                        <a:pt x="6787" y="751"/>
                      </a:lnTo>
                      <a:lnTo>
                        <a:pt x="6510" y="947"/>
                      </a:lnTo>
                      <a:lnTo>
                        <a:pt x="6019" y="1411"/>
                      </a:lnTo>
                      <a:lnTo>
                        <a:pt x="5805" y="1688"/>
                      </a:lnTo>
                      <a:lnTo>
                        <a:pt x="5716" y="1831"/>
                      </a:lnTo>
                      <a:lnTo>
                        <a:pt x="5626" y="1992"/>
                      </a:lnTo>
                      <a:lnTo>
                        <a:pt x="5555" y="2144"/>
                      </a:lnTo>
                      <a:lnTo>
                        <a:pt x="5492" y="2295"/>
                      </a:lnTo>
                      <a:lnTo>
                        <a:pt x="5376" y="2608"/>
                      </a:lnTo>
                      <a:lnTo>
                        <a:pt x="5287" y="2929"/>
                      </a:lnTo>
                      <a:lnTo>
                        <a:pt x="5215" y="3251"/>
                      </a:lnTo>
                      <a:lnTo>
                        <a:pt x="5162" y="3912"/>
                      </a:lnTo>
                      <a:lnTo>
                        <a:pt x="5180" y="4251"/>
                      </a:lnTo>
                      <a:lnTo>
                        <a:pt x="5224" y="4590"/>
                      </a:lnTo>
                      <a:lnTo>
                        <a:pt x="5367" y="5090"/>
                      </a:lnTo>
                      <a:lnTo>
                        <a:pt x="5501" y="5412"/>
                      </a:lnTo>
                      <a:lnTo>
                        <a:pt x="5590" y="5564"/>
                      </a:lnTo>
                      <a:lnTo>
                        <a:pt x="5689" y="5716"/>
                      </a:lnTo>
                      <a:lnTo>
                        <a:pt x="5912" y="5992"/>
                      </a:lnTo>
                      <a:lnTo>
                        <a:pt x="6171" y="6242"/>
                      </a:lnTo>
                      <a:lnTo>
                        <a:pt x="6475" y="6448"/>
                      </a:lnTo>
                      <a:lnTo>
                        <a:pt x="6635" y="6528"/>
                      </a:lnTo>
                      <a:lnTo>
                        <a:pt x="6796" y="6609"/>
                      </a:lnTo>
                      <a:lnTo>
                        <a:pt x="7135" y="6716"/>
                      </a:lnTo>
                      <a:lnTo>
                        <a:pt x="7305" y="6751"/>
                      </a:lnTo>
                      <a:lnTo>
                        <a:pt x="7484" y="6778"/>
                      </a:lnTo>
                      <a:lnTo>
                        <a:pt x="7832" y="6814"/>
                      </a:lnTo>
                      <a:lnTo>
                        <a:pt x="8002" y="6796"/>
                      </a:lnTo>
                      <a:lnTo>
                        <a:pt x="8341" y="6751"/>
                      </a:lnTo>
                      <a:lnTo>
                        <a:pt x="8671" y="6653"/>
                      </a:lnTo>
                      <a:lnTo>
                        <a:pt x="8841" y="6591"/>
                      </a:lnTo>
                      <a:lnTo>
                        <a:pt x="9145" y="6430"/>
                      </a:lnTo>
                      <a:lnTo>
                        <a:pt x="9296" y="6332"/>
                      </a:lnTo>
                      <a:lnTo>
                        <a:pt x="9430" y="6225"/>
                      </a:lnTo>
                      <a:lnTo>
                        <a:pt x="9680" y="5983"/>
                      </a:lnTo>
                      <a:lnTo>
                        <a:pt x="9886" y="5716"/>
                      </a:lnTo>
                      <a:lnTo>
                        <a:pt x="10055" y="5421"/>
                      </a:lnTo>
                      <a:lnTo>
                        <a:pt x="10118" y="5269"/>
                      </a:lnTo>
                      <a:lnTo>
                        <a:pt x="10225" y="4957"/>
                      </a:lnTo>
                      <a:lnTo>
                        <a:pt x="10297" y="4483"/>
                      </a:lnTo>
                      <a:lnTo>
                        <a:pt x="10297" y="4162"/>
                      </a:lnTo>
                      <a:lnTo>
                        <a:pt x="10279" y="4001"/>
                      </a:lnTo>
                      <a:lnTo>
                        <a:pt x="10243" y="3840"/>
                      </a:lnTo>
                      <a:lnTo>
                        <a:pt x="10145" y="3546"/>
                      </a:lnTo>
                      <a:lnTo>
                        <a:pt x="10073" y="3403"/>
                      </a:lnTo>
                      <a:lnTo>
                        <a:pt x="9993" y="3269"/>
                      </a:lnTo>
                      <a:lnTo>
                        <a:pt x="9779" y="3046"/>
                      </a:lnTo>
                      <a:lnTo>
                        <a:pt x="9654" y="2956"/>
                      </a:lnTo>
                      <a:lnTo>
                        <a:pt x="9761" y="3072"/>
                      </a:lnTo>
                      <a:lnTo>
                        <a:pt x="9913" y="3322"/>
                      </a:lnTo>
                      <a:lnTo>
                        <a:pt x="10002" y="3590"/>
                      </a:lnTo>
                      <a:lnTo>
                        <a:pt x="10038" y="3876"/>
                      </a:lnTo>
                      <a:lnTo>
                        <a:pt x="10029" y="4019"/>
                      </a:lnTo>
                      <a:lnTo>
                        <a:pt x="10011" y="4296"/>
                      </a:lnTo>
                      <a:lnTo>
                        <a:pt x="9841" y="4831"/>
                      </a:lnTo>
                      <a:lnTo>
                        <a:pt x="9707" y="5064"/>
                      </a:lnTo>
                      <a:lnTo>
                        <a:pt x="9546" y="5287"/>
                      </a:lnTo>
                      <a:lnTo>
                        <a:pt x="9162" y="5635"/>
                      </a:lnTo>
                      <a:lnTo>
                        <a:pt x="8939" y="5760"/>
                      </a:lnTo>
                      <a:lnTo>
                        <a:pt x="8716" y="5858"/>
                      </a:lnTo>
                      <a:lnTo>
                        <a:pt x="8466" y="5912"/>
                      </a:lnTo>
                      <a:lnTo>
                        <a:pt x="8225" y="5948"/>
                      </a:lnTo>
                      <a:lnTo>
                        <a:pt x="7707" y="5948"/>
                      </a:lnTo>
                      <a:lnTo>
                        <a:pt x="7457" y="5921"/>
                      </a:lnTo>
                      <a:lnTo>
                        <a:pt x="7225" y="5867"/>
                      </a:lnTo>
                      <a:lnTo>
                        <a:pt x="7001" y="5769"/>
                      </a:lnTo>
                      <a:lnTo>
                        <a:pt x="6796" y="5653"/>
                      </a:lnTo>
                      <a:lnTo>
                        <a:pt x="6448" y="5332"/>
                      </a:lnTo>
                      <a:lnTo>
                        <a:pt x="6314" y="5126"/>
                      </a:lnTo>
                      <a:lnTo>
                        <a:pt x="6198" y="4912"/>
                      </a:lnTo>
                      <a:lnTo>
                        <a:pt x="6055" y="4430"/>
                      </a:lnTo>
                      <a:lnTo>
                        <a:pt x="6019" y="4171"/>
                      </a:lnTo>
                      <a:lnTo>
                        <a:pt x="6001" y="3912"/>
                      </a:lnTo>
                      <a:lnTo>
                        <a:pt x="6046" y="3385"/>
                      </a:lnTo>
                      <a:lnTo>
                        <a:pt x="6108" y="3126"/>
                      </a:lnTo>
                      <a:lnTo>
                        <a:pt x="6180" y="2867"/>
                      </a:lnTo>
                      <a:lnTo>
                        <a:pt x="6269" y="2617"/>
                      </a:lnTo>
                      <a:lnTo>
                        <a:pt x="6376" y="2376"/>
                      </a:lnTo>
                      <a:lnTo>
                        <a:pt x="6501" y="2161"/>
                      </a:lnTo>
                      <a:lnTo>
                        <a:pt x="6653" y="1965"/>
                      </a:lnTo>
                      <a:lnTo>
                        <a:pt x="7028" y="1608"/>
                      </a:lnTo>
                      <a:lnTo>
                        <a:pt x="7251" y="1456"/>
                      </a:lnTo>
                      <a:lnTo>
                        <a:pt x="7475" y="1313"/>
                      </a:lnTo>
                      <a:lnTo>
                        <a:pt x="7966" y="1090"/>
                      </a:lnTo>
                      <a:lnTo>
                        <a:pt x="8484" y="938"/>
                      </a:lnTo>
                      <a:lnTo>
                        <a:pt x="9011" y="858"/>
                      </a:lnTo>
                      <a:lnTo>
                        <a:pt x="9279" y="849"/>
                      </a:lnTo>
                      <a:lnTo>
                        <a:pt x="9546" y="849"/>
                      </a:lnTo>
                      <a:lnTo>
                        <a:pt x="10073" y="929"/>
                      </a:lnTo>
                      <a:lnTo>
                        <a:pt x="10564" y="1099"/>
                      </a:lnTo>
                      <a:lnTo>
                        <a:pt x="11011" y="1358"/>
                      </a:lnTo>
                      <a:lnTo>
                        <a:pt x="11216" y="1518"/>
                      </a:lnTo>
                      <a:lnTo>
                        <a:pt x="11404" y="1688"/>
                      </a:lnTo>
                      <a:lnTo>
                        <a:pt x="11716" y="2099"/>
                      </a:lnTo>
                      <a:lnTo>
                        <a:pt x="11850" y="2331"/>
                      </a:lnTo>
                      <a:lnTo>
                        <a:pt x="11966" y="2572"/>
                      </a:lnTo>
                      <a:lnTo>
                        <a:pt x="12056" y="2822"/>
                      </a:lnTo>
                      <a:lnTo>
                        <a:pt x="12145" y="3090"/>
                      </a:lnTo>
                      <a:lnTo>
                        <a:pt x="12217" y="3358"/>
                      </a:lnTo>
                      <a:lnTo>
                        <a:pt x="12279" y="3635"/>
                      </a:lnTo>
                      <a:lnTo>
                        <a:pt x="12359" y="4189"/>
                      </a:lnTo>
                      <a:lnTo>
                        <a:pt x="12395" y="4751"/>
                      </a:lnTo>
                      <a:lnTo>
                        <a:pt x="12377" y="5314"/>
                      </a:lnTo>
                      <a:lnTo>
                        <a:pt x="12315" y="5876"/>
                      </a:lnTo>
                      <a:lnTo>
                        <a:pt x="12217" y="6430"/>
                      </a:lnTo>
                      <a:lnTo>
                        <a:pt x="12065" y="6975"/>
                      </a:lnTo>
                      <a:lnTo>
                        <a:pt x="11868" y="7502"/>
                      </a:lnTo>
                      <a:lnTo>
                        <a:pt x="11761" y="7761"/>
                      </a:lnTo>
                      <a:lnTo>
                        <a:pt x="11636" y="8011"/>
                      </a:lnTo>
                      <a:lnTo>
                        <a:pt x="11359" y="8502"/>
                      </a:lnTo>
                      <a:lnTo>
                        <a:pt x="11038" y="8957"/>
                      </a:lnTo>
                      <a:lnTo>
                        <a:pt x="10681" y="9386"/>
                      </a:lnTo>
                      <a:lnTo>
                        <a:pt x="10484" y="9582"/>
                      </a:lnTo>
                      <a:lnTo>
                        <a:pt x="10279" y="9779"/>
                      </a:lnTo>
                      <a:lnTo>
                        <a:pt x="9841" y="10127"/>
                      </a:lnTo>
                      <a:lnTo>
                        <a:pt x="9618" y="10288"/>
                      </a:lnTo>
                      <a:lnTo>
                        <a:pt x="9377" y="10431"/>
                      </a:lnTo>
                      <a:lnTo>
                        <a:pt x="8886" y="10698"/>
                      </a:lnTo>
                      <a:lnTo>
                        <a:pt x="8627" y="10806"/>
                      </a:lnTo>
                      <a:lnTo>
                        <a:pt x="8368" y="10913"/>
                      </a:lnTo>
                      <a:lnTo>
                        <a:pt x="7832" y="11074"/>
                      </a:lnTo>
                      <a:lnTo>
                        <a:pt x="7001" y="11252"/>
                      </a:lnTo>
                      <a:lnTo>
                        <a:pt x="6430" y="11315"/>
                      </a:lnTo>
                      <a:lnTo>
                        <a:pt x="5849" y="11350"/>
                      </a:lnTo>
                      <a:lnTo>
                        <a:pt x="5278" y="11350"/>
                      </a:lnTo>
                      <a:lnTo>
                        <a:pt x="4992" y="11341"/>
                      </a:lnTo>
                      <a:lnTo>
                        <a:pt x="4706" y="11315"/>
                      </a:lnTo>
                      <a:lnTo>
                        <a:pt x="4430" y="11279"/>
                      </a:lnTo>
                      <a:lnTo>
                        <a:pt x="4144" y="11243"/>
                      </a:lnTo>
                      <a:lnTo>
                        <a:pt x="3858" y="11216"/>
                      </a:lnTo>
                      <a:lnTo>
                        <a:pt x="3295" y="11127"/>
                      </a:lnTo>
                      <a:lnTo>
                        <a:pt x="2742" y="11002"/>
                      </a:lnTo>
                      <a:lnTo>
                        <a:pt x="2197" y="10815"/>
                      </a:lnTo>
                      <a:lnTo>
                        <a:pt x="1929" y="10707"/>
                      </a:lnTo>
                      <a:lnTo>
                        <a:pt x="1661" y="10591"/>
                      </a:lnTo>
                      <a:lnTo>
                        <a:pt x="1143" y="10314"/>
                      </a:lnTo>
                      <a:lnTo>
                        <a:pt x="902" y="10154"/>
                      </a:lnTo>
                      <a:lnTo>
                        <a:pt x="661" y="9984"/>
                      </a:lnTo>
                      <a:lnTo>
                        <a:pt x="206" y="9600"/>
                      </a:lnTo>
                      <a:lnTo>
                        <a:pt x="0" y="9386"/>
                      </a:lnTo>
                      <a:lnTo>
                        <a:pt x="152" y="9645"/>
                      </a:lnTo>
                      <a:lnTo>
                        <a:pt x="527" y="10127"/>
                      </a:lnTo>
                      <a:lnTo>
                        <a:pt x="965" y="10556"/>
                      </a:lnTo>
                      <a:lnTo>
                        <a:pt x="1447" y="10940"/>
                      </a:lnTo>
                      <a:lnTo>
                        <a:pt x="1706" y="11118"/>
                      </a:lnTo>
                      <a:lnTo>
                        <a:pt x="1974" y="11279"/>
                      </a:lnTo>
                      <a:lnTo>
                        <a:pt x="2528" y="11574"/>
                      </a:lnTo>
                      <a:lnTo>
                        <a:pt x="3108" y="11815"/>
                      </a:lnTo>
                      <a:lnTo>
                        <a:pt x="3706" y="12002"/>
                      </a:lnTo>
                      <a:lnTo>
                        <a:pt x="4010" y="12083"/>
                      </a:lnTo>
                      <a:lnTo>
                        <a:pt x="4322" y="12127"/>
                      </a:lnTo>
                      <a:lnTo>
                        <a:pt x="4948" y="12190"/>
                      </a:lnTo>
                      <a:lnTo>
                        <a:pt x="5885" y="12199"/>
                      </a:lnTo>
                      <a:lnTo>
                        <a:pt x="6501" y="12154"/>
                      </a:lnTo>
                      <a:lnTo>
                        <a:pt x="6814" y="12127"/>
                      </a:lnTo>
                      <a:lnTo>
                        <a:pt x="7430" y="12029"/>
                      </a:lnTo>
                      <a:lnTo>
                        <a:pt x="8046" y="11895"/>
                      </a:lnTo>
                      <a:lnTo>
                        <a:pt x="8653" y="11699"/>
                      </a:lnTo>
                      <a:lnTo>
                        <a:pt x="8948" y="11583"/>
                      </a:lnTo>
                      <a:lnTo>
                        <a:pt x="9243" y="11458"/>
                      </a:lnTo>
                      <a:lnTo>
                        <a:pt x="9805" y="11163"/>
                      </a:lnTo>
                      <a:lnTo>
                        <a:pt x="10073" y="10993"/>
                      </a:lnTo>
                      <a:lnTo>
                        <a:pt x="10341" y="10806"/>
                      </a:lnTo>
                      <a:lnTo>
                        <a:pt x="10841" y="10404"/>
                      </a:lnTo>
                      <a:lnTo>
                        <a:pt x="11073" y="10189"/>
                      </a:lnTo>
                      <a:lnTo>
                        <a:pt x="11297" y="9957"/>
                      </a:lnTo>
                      <a:lnTo>
                        <a:pt x="11708" y="9475"/>
                      </a:lnTo>
                      <a:lnTo>
                        <a:pt x="12074" y="8948"/>
                      </a:lnTo>
                      <a:lnTo>
                        <a:pt x="12386" y="8403"/>
                      </a:lnTo>
                      <a:lnTo>
                        <a:pt x="12520" y="8118"/>
                      </a:lnTo>
                      <a:lnTo>
                        <a:pt x="12654" y="7823"/>
                      </a:lnTo>
                      <a:lnTo>
                        <a:pt x="12868" y="7225"/>
                      </a:lnTo>
                      <a:lnTo>
                        <a:pt x="13038" y="6617"/>
                      </a:lnTo>
                      <a:lnTo>
                        <a:pt x="13154" y="5992"/>
                      </a:lnTo>
                      <a:lnTo>
                        <a:pt x="13217" y="5367"/>
                      </a:lnTo>
                      <a:lnTo>
                        <a:pt x="13235" y="4733"/>
                      </a:lnTo>
                      <a:lnTo>
                        <a:pt x="13199" y="4099"/>
                      </a:lnTo>
                      <a:lnTo>
                        <a:pt x="13110" y="3474"/>
                      </a:lnTo>
                      <a:lnTo>
                        <a:pt x="13038" y="3162"/>
                      </a:lnTo>
                      <a:lnTo>
                        <a:pt x="12958" y="2849"/>
                      </a:lnTo>
                      <a:lnTo>
                        <a:pt x="12851" y="2545"/>
                      </a:lnTo>
                      <a:lnTo>
                        <a:pt x="12743" y="2242"/>
                      </a:lnTo>
                      <a:lnTo>
                        <a:pt x="12601" y="1938"/>
                      </a:lnTo>
                      <a:lnTo>
                        <a:pt x="12431" y="1644"/>
                      </a:lnTo>
                      <a:lnTo>
                        <a:pt x="12020" y="1108"/>
                      </a:lnTo>
                      <a:lnTo>
                        <a:pt x="11770" y="876"/>
                      </a:lnTo>
                      <a:lnTo>
                        <a:pt x="11502" y="661"/>
                      </a:lnTo>
                      <a:lnTo>
                        <a:pt x="10904" y="331"/>
                      </a:lnTo>
                      <a:lnTo>
                        <a:pt x="10591" y="206"/>
                      </a:lnTo>
                      <a:lnTo>
                        <a:pt x="10270" y="108"/>
                      </a:lnTo>
                      <a:lnTo>
                        <a:pt x="9609" y="9"/>
                      </a:lnTo>
                      <a:lnTo>
                        <a:pt x="9279"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29"/>
                <p:cNvSpPr/>
                <p:nvPr/>
              </p:nvSpPr>
              <p:spPr>
                <a:xfrm>
                  <a:off x="-351386" y="393218"/>
                  <a:ext cx="805281" cy="563655"/>
                </a:xfrm>
                <a:custGeom>
                  <a:avLst/>
                  <a:gdLst/>
                  <a:ahLst/>
                  <a:cxnLst/>
                  <a:rect l="l" t="t" r="r" b="b"/>
                  <a:pathLst>
                    <a:path w="13601" h="9520" extrusionOk="0">
                      <a:moveTo>
                        <a:pt x="8386" y="0"/>
                      </a:moveTo>
                      <a:lnTo>
                        <a:pt x="8118" y="9"/>
                      </a:lnTo>
                      <a:lnTo>
                        <a:pt x="7582" y="81"/>
                      </a:lnTo>
                      <a:lnTo>
                        <a:pt x="7314" y="143"/>
                      </a:lnTo>
                      <a:lnTo>
                        <a:pt x="7055" y="206"/>
                      </a:lnTo>
                      <a:lnTo>
                        <a:pt x="6546" y="393"/>
                      </a:lnTo>
                      <a:lnTo>
                        <a:pt x="6064" y="625"/>
                      </a:lnTo>
                      <a:lnTo>
                        <a:pt x="5608" y="902"/>
                      </a:lnTo>
                      <a:lnTo>
                        <a:pt x="5385" y="1054"/>
                      </a:lnTo>
                      <a:lnTo>
                        <a:pt x="4965" y="1375"/>
                      </a:lnTo>
                      <a:lnTo>
                        <a:pt x="4581" y="1733"/>
                      </a:lnTo>
                      <a:lnTo>
                        <a:pt x="4394" y="1920"/>
                      </a:lnTo>
                      <a:lnTo>
                        <a:pt x="4215" y="2117"/>
                      </a:lnTo>
                      <a:lnTo>
                        <a:pt x="4190" y="2145"/>
                      </a:lnTo>
                      <a:lnTo>
                        <a:pt x="4190" y="2145"/>
                      </a:lnTo>
                      <a:lnTo>
                        <a:pt x="4090" y="2001"/>
                      </a:lnTo>
                      <a:lnTo>
                        <a:pt x="3876" y="1733"/>
                      </a:lnTo>
                      <a:lnTo>
                        <a:pt x="3635" y="1492"/>
                      </a:lnTo>
                      <a:lnTo>
                        <a:pt x="3376" y="1268"/>
                      </a:lnTo>
                      <a:lnTo>
                        <a:pt x="2813" y="911"/>
                      </a:lnTo>
                      <a:lnTo>
                        <a:pt x="2519" y="777"/>
                      </a:lnTo>
                      <a:lnTo>
                        <a:pt x="2206" y="652"/>
                      </a:lnTo>
                      <a:lnTo>
                        <a:pt x="1590" y="482"/>
                      </a:lnTo>
                      <a:lnTo>
                        <a:pt x="1268" y="420"/>
                      </a:lnTo>
                      <a:lnTo>
                        <a:pt x="956" y="384"/>
                      </a:lnTo>
                      <a:lnTo>
                        <a:pt x="313" y="349"/>
                      </a:lnTo>
                      <a:lnTo>
                        <a:pt x="0" y="366"/>
                      </a:lnTo>
                      <a:lnTo>
                        <a:pt x="313" y="393"/>
                      </a:lnTo>
                      <a:lnTo>
                        <a:pt x="929" y="527"/>
                      </a:lnTo>
                      <a:lnTo>
                        <a:pt x="1224" y="616"/>
                      </a:lnTo>
                      <a:lnTo>
                        <a:pt x="1518" y="706"/>
                      </a:lnTo>
                      <a:lnTo>
                        <a:pt x="2081" y="956"/>
                      </a:lnTo>
                      <a:lnTo>
                        <a:pt x="2349" y="1099"/>
                      </a:lnTo>
                      <a:lnTo>
                        <a:pt x="2608" y="1259"/>
                      </a:lnTo>
                      <a:lnTo>
                        <a:pt x="3063" y="1634"/>
                      </a:lnTo>
                      <a:lnTo>
                        <a:pt x="3260" y="1858"/>
                      </a:lnTo>
                      <a:lnTo>
                        <a:pt x="3438" y="2081"/>
                      </a:lnTo>
                      <a:lnTo>
                        <a:pt x="3590" y="2331"/>
                      </a:lnTo>
                      <a:lnTo>
                        <a:pt x="3662" y="2456"/>
                      </a:lnTo>
                      <a:lnTo>
                        <a:pt x="3715" y="2581"/>
                      </a:lnTo>
                      <a:lnTo>
                        <a:pt x="3778" y="2715"/>
                      </a:lnTo>
                      <a:lnTo>
                        <a:pt x="3831" y="2849"/>
                      </a:lnTo>
                      <a:lnTo>
                        <a:pt x="4090" y="3331"/>
                      </a:lnTo>
                      <a:lnTo>
                        <a:pt x="4403" y="2902"/>
                      </a:lnTo>
                      <a:lnTo>
                        <a:pt x="4537" y="2724"/>
                      </a:lnTo>
                      <a:lnTo>
                        <a:pt x="4689" y="2536"/>
                      </a:lnTo>
                      <a:lnTo>
                        <a:pt x="4849" y="2358"/>
                      </a:lnTo>
                      <a:lnTo>
                        <a:pt x="5019" y="2188"/>
                      </a:lnTo>
                      <a:lnTo>
                        <a:pt x="5376" y="1858"/>
                      </a:lnTo>
                      <a:lnTo>
                        <a:pt x="5760" y="1563"/>
                      </a:lnTo>
                      <a:lnTo>
                        <a:pt x="5957" y="1429"/>
                      </a:lnTo>
                      <a:lnTo>
                        <a:pt x="6367" y="1179"/>
                      </a:lnTo>
                      <a:lnTo>
                        <a:pt x="6796" y="974"/>
                      </a:lnTo>
                      <a:lnTo>
                        <a:pt x="7243" y="813"/>
                      </a:lnTo>
                      <a:lnTo>
                        <a:pt x="7466" y="750"/>
                      </a:lnTo>
                      <a:lnTo>
                        <a:pt x="7698" y="706"/>
                      </a:lnTo>
                      <a:lnTo>
                        <a:pt x="8162" y="643"/>
                      </a:lnTo>
                      <a:lnTo>
                        <a:pt x="8395" y="634"/>
                      </a:lnTo>
                      <a:lnTo>
                        <a:pt x="8636" y="634"/>
                      </a:lnTo>
                      <a:lnTo>
                        <a:pt x="9100" y="679"/>
                      </a:lnTo>
                      <a:lnTo>
                        <a:pt x="9332" y="724"/>
                      </a:lnTo>
                      <a:lnTo>
                        <a:pt x="9564" y="768"/>
                      </a:lnTo>
                      <a:lnTo>
                        <a:pt x="10020" y="920"/>
                      </a:lnTo>
                      <a:lnTo>
                        <a:pt x="10243" y="1000"/>
                      </a:lnTo>
                      <a:lnTo>
                        <a:pt x="10466" y="1090"/>
                      </a:lnTo>
                      <a:lnTo>
                        <a:pt x="10886" y="1313"/>
                      </a:lnTo>
                      <a:lnTo>
                        <a:pt x="11091" y="1438"/>
                      </a:lnTo>
                      <a:lnTo>
                        <a:pt x="11288" y="1572"/>
                      </a:lnTo>
                      <a:lnTo>
                        <a:pt x="11645" y="1876"/>
                      </a:lnTo>
                      <a:lnTo>
                        <a:pt x="11967" y="2206"/>
                      </a:lnTo>
                      <a:lnTo>
                        <a:pt x="12252" y="2581"/>
                      </a:lnTo>
                      <a:lnTo>
                        <a:pt x="12377" y="2786"/>
                      </a:lnTo>
                      <a:lnTo>
                        <a:pt x="12484" y="2992"/>
                      </a:lnTo>
                      <a:lnTo>
                        <a:pt x="12672" y="3420"/>
                      </a:lnTo>
                      <a:lnTo>
                        <a:pt x="12815" y="3876"/>
                      </a:lnTo>
                      <a:lnTo>
                        <a:pt x="12913" y="4340"/>
                      </a:lnTo>
                      <a:lnTo>
                        <a:pt x="12940" y="4572"/>
                      </a:lnTo>
                      <a:lnTo>
                        <a:pt x="12958" y="4813"/>
                      </a:lnTo>
                      <a:lnTo>
                        <a:pt x="12967" y="5296"/>
                      </a:lnTo>
                      <a:lnTo>
                        <a:pt x="12931" y="5769"/>
                      </a:lnTo>
                      <a:lnTo>
                        <a:pt x="12860" y="6242"/>
                      </a:lnTo>
                      <a:lnTo>
                        <a:pt x="12806" y="6474"/>
                      </a:lnTo>
                      <a:lnTo>
                        <a:pt x="12743" y="6698"/>
                      </a:lnTo>
                      <a:lnTo>
                        <a:pt x="12663" y="6912"/>
                      </a:lnTo>
                      <a:lnTo>
                        <a:pt x="12574" y="7108"/>
                      </a:lnTo>
                      <a:lnTo>
                        <a:pt x="12449" y="7296"/>
                      </a:lnTo>
                      <a:lnTo>
                        <a:pt x="12324" y="7484"/>
                      </a:lnTo>
                      <a:lnTo>
                        <a:pt x="12002" y="7823"/>
                      </a:lnTo>
                      <a:lnTo>
                        <a:pt x="11833" y="7975"/>
                      </a:lnTo>
                      <a:lnTo>
                        <a:pt x="11645" y="8118"/>
                      </a:lnTo>
                      <a:lnTo>
                        <a:pt x="11252" y="8368"/>
                      </a:lnTo>
                      <a:lnTo>
                        <a:pt x="10824" y="8573"/>
                      </a:lnTo>
                      <a:lnTo>
                        <a:pt x="10386" y="8734"/>
                      </a:lnTo>
                      <a:lnTo>
                        <a:pt x="10154" y="8787"/>
                      </a:lnTo>
                      <a:lnTo>
                        <a:pt x="9931" y="8841"/>
                      </a:lnTo>
                      <a:lnTo>
                        <a:pt x="9466" y="8886"/>
                      </a:lnTo>
                      <a:lnTo>
                        <a:pt x="9002" y="8868"/>
                      </a:lnTo>
                      <a:lnTo>
                        <a:pt x="8564" y="8778"/>
                      </a:lnTo>
                      <a:lnTo>
                        <a:pt x="8350" y="8707"/>
                      </a:lnTo>
                      <a:lnTo>
                        <a:pt x="8145" y="8618"/>
                      </a:lnTo>
                      <a:lnTo>
                        <a:pt x="7778" y="8377"/>
                      </a:lnTo>
                      <a:lnTo>
                        <a:pt x="7618" y="8225"/>
                      </a:lnTo>
                      <a:lnTo>
                        <a:pt x="7466" y="8064"/>
                      </a:lnTo>
                      <a:lnTo>
                        <a:pt x="7207" y="7689"/>
                      </a:lnTo>
                      <a:lnTo>
                        <a:pt x="7100" y="7484"/>
                      </a:lnTo>
                      <a:lnTo>
                        <a:pt x="7001" y="7278"/>
                      </a:lnTo>
                      <a:lnTo>
                        <a:pt x="6868" y="6841"/>
                      </a:lnTo>
                      <a:lnTo>
                        <a:pt x="6832" y="6617"/>
                      </a:lnTo>
                      <a:lnTo>
                        <a:pt x="6805" y="6385"/>
                      </a:lnTo>
                      <a:lnTo>
                        <a:pt x="6805" y="5930"/>
                      </a:lnTo>
                      <a:lnTo>
                        <a:pt x="6841" y="5706"/>
                      </a:lnTo>
                      <a:lnTo>
                        <a:pt x="6885" y="5483"/>
                      </a:lnTo>
                      <a:lnTo>
                        <a:pt x="7028" y="5055"/>
                      </a:lnTo>
                      <a:lnTo>
                        <a:pt x="7135" y="4858"/>
                      </a:lnTo>
                      <a:lnTo>
                        <a:pt x="7252" y="4671"/>
                      </a:lnTo>
                      <a:lnTo>
                        <a:pt x="7546" y="4340"/>
                      </a:lnTo>
                      <a:lnTo>
                        <a:pt x="7716" y="4206"/>
                      </a:lnTo>
                      <a:lnTo>
                        <a:pt x="7894" y="4081"/>
                      </a:lnTo>
                      <a:lnTo>
                        <a:pt x="8296" y="3903"/>
                      </a:lnTo>
                      <a:lnTo>
                        <a:pt x="8511" y="3849"/>
                      </a:lnTo>
                      <a:lnTo>
                        <a:pt x="8734" y="3813"/>
                      </a:lnTo>
                      <a:lnTo>
                        <a:pt x="9180" y="3769"/>
                      </a:lnTo>
                      <a:lnTo>
                        <a:pt x="9413" y="3778"/>
                      </a:lnTo>
                      <a:lnTo>
                        <a:pt x="9645" y="3795"/>
                      </a:lnTo>
                      <a:lnTo>
                        <a:pt x="10073" y="3912"/>
                      </a:lnTo>
                      <a:lnTo>
                        <a:pt x="10261" y="4010"/>
                      </a:lnTo>
                      <a:lnTo>
                        <a:pt x="10440" y="4135"/>
                      </a:lnTo>
                      <a:lnTo>
                        <a:pt x="10716" y="4483"/>
                      </a:lnTo>
                      <a:lnTo>
                        <a:pt x="10806" y="4697"/>
                      </a:lnTo>
                      <a:lnTo>
                        <a:pt x="10877" y="4921"/>
                      </a:lnTo>
                      <a:lnTo>
                        <a:pt x="10922" y="5394"/>
                      </a:lnTo>
                      <a:lnTo>
                        <a:pt x="10895" y="5644"/>
                      </a:lnTo>
                      <a:lnTo>
                        <a:pt x="10850" y="5876"/>
                      </a:lnTo>
                      <a:lnTo>
                        <a:pt x="10707" y="6224"/>
                      </a:lnTo>
                      <a:lnTo>
                        <a:pt x="10565" y="6430"/>
                      </a:lnTo>
                      <a:lnTo>
                        <a:pt x="10466" y="6510"/>
                      </a:lnTo>
                      <a:lnTo>
                        <a:pt x="10466" y="6510"/>
                      </a:lnTo>
                      <a:lnTo>
                        <a:pt x="10573" y="6439"/>
                      </a:lnTo>
                      <a:lnTo>
                        <a:pt x="10752" y="6260"/>
                      </a:lnTo>
                      <a:lnTo>
                        <a:pt x="10824" y="6153"/>
                      </a:lnTo>
                      <a:lnTo>
                        <a:pt x="10957" y="5921"/>
                      </a:lnTo>
                      <a:lnTo>
                        <a:pt x="11047" y="5671"/>
                      </a:lnTo>
                      <a:lnTo>
                        <a:pt x="11109" y="5421"/>
                      </a:lnTo>
                      <a:lnTo>
                        <a:pt x="11145" y="4885"/>
                      </a:lnTo>
                      <a:lnTo>
                        <a:pt x="11100" y="4617"/>
                      </a:lnTo>
                      <a:lnTo>
                        <a:pt x="11065" y="4483"/>
                      </a:lnTo>
                      <a:lnTo>
                        <a:pt x="10966" y="4215"/>
                      </a:lnTo>
                      <a:lnTo>
                        <a:pt x="10895" y="4090"/>
                      </a:lnTo>
                      <a:lnTo>
                        <a:pt x="10815" y="3974"/>
                      </a:lnTo>
                      <a:lnTo>
                        <a:pt x="10627" y="3760"/>
                      </a:lnTo>
                      <a:lnTo>
                        <a:pt x="10520" y="3662"/>
                      </a:lnTo>
                      <a:lnTo>
                        <a:pt x="10279" y="3492"/>
                      </a:lnTo>
                      <a:lnTo>
                        <a:pt x="9752" y="3278"/>
                      </a:lnTo>
                      <a:lnTo>
                        <a:pt x="9484" y="3215"/>
                      </a:lnTo>
                      <a:lnTo>
                        <a:pt x="9207" y="3179"/>
                      </a:lnTo>
                      <a:lnTo>
                        <a:pt x="8654" y="3170"/>
                      </a:lnTo>
                      <a:lnTo>
                        <a:pt x="8377" y="3224"/>
                      </a:lnTo>
                      <a:lnTo>
                        <a:pt x="8100" y="3295"/>
                      </a:lnTo>
                      <a:lnTo>
                        <a:pt x="7573" y="3528"/>
                      </a:lnTo>
                      <a:lnTo>
                        <a:pt x="7341" y="3697"/>
                      </a:lnTo>
                      <a:lnTo>
                        <a:pt x="7109" y="3876"/>
                      </a:lnTo>
                      <a:lnTo>
                        <a:pt x="6734" y="4304"/>
                      </a:lnTo>
                      <a:lnTo>
                        <a:pt x="6582" y="4546"/>
                      </a:lnTo>
                      <a:lnTo>
                        <a:pt x="6457" y="4796"/>
                      </a:lnTo>
                      <a:lnTo>
                        <a:pt x="6269" y="5323"/>
                      </a:lnTo>
                      <a:lnTo>
                        <a:pt x="6216" y="5599"/>
                      </a:lnTo>
                      <a:lnTo>
                        <a:pt x="6180" y="5876"/>
                      </a:lnTo>
                      <a:lnTo>
                        <a:pt x="6171" y="6430"/>
                      </a:lnTo>
                      <a:lnTo>
                        <a:pt x="6251" y="6983"/>
                      </a:lnTo>
                      <a:lnTo>
                        <a:pt x="6412" y="7510"/>
                      </a:lnTo>
                      <a:lnTo>
                        <a:pt x="6528" y="7760"/>
                      </a:lnTo>
                      <a:lnTo>
                        <a:pt x="6662" y="8010"/>
                      </a:lnTo>
                      <a:lnTo>
                        <a:pt x="6975" y="8466"/>
                      </a:lnTo>
                      <a:lnTo>
                        <a:pt x="7171" y="8671"/>
                      </a:lnTo>
                      <a:lnTo>
                        <a:pt x="7377" y="8868"/>
                      </a:lnTo>
                      <a:lnTo>
                        <a:pt x="7859" y="9180"/>
                      </a:lnTo>
                      <a:lnTo>
                        <a:pt x="8118" y="9296"/>
                      </a:lnTo>
                      <a:lnTo>
                        <a:pt x="8386" y="9386"/>
                      </a:lnTo>
                      <a:lnTo>
                        <a:pt x="8930" y="9502"/>
                      </a:lnTo>
                      <a:lnTo>
                        <a:pt x="9484" y="9520"/>
                      </a:lnTo>
                      <a:lnTo>
                        <a:pt x="10029" y="9466"/>
                      </a:lnTo>
                      <a:lnTo>
                        <a:pt x="10297" y="9403"/>
                      </a:lnTo>
                      <a:lnTo>
                        <a:pt x="10565" y="9341"/>
                      </a:lnTo>
                      <a:lnTo>
                        <a:pt x="11074" y="9162"/>
                      </a:lnTo>
                      <a:lnTo>
                        <a:pt x="11556" y="8921"/>
                      </a:lnTo>
                      <a:lnTo>
                        <a:pt x="12020" y="8627"/>
                      </a:lnTo>
                      <a:lnTo>
                        <a:pt x="12234" y="8466"/>
                      </a:lnTo>
                      <a:lnTo>
                        <a:pt x="12440" y="8287"/>
                      </a:lnTo>
                      <a:lnTo>
                        <a:pt x="12815" y="7876"/>
                      </a:lnTo>
                      <a:lnTo>
                        <a:pt x="12976" y="7653"/>
                      </a:lnTo>
                      <a:lnTo>
                        <a:pt x="13127" y="7412"/>
                      </a:lnTo>
                      <a:lnTo>
                        <a:pt x="13244" y="7153"/>
                      </a:lnTo>
                      <a:lnTo>
                        <a:pt x="13351" y="6885"/>
                      </a:lnTo>
                      <a:lnTo>
                        <a:pt x="13422" y="6626"/>
                      </a:lnTo>
                      <a:lnTo>
                        <a:pt x="13476" y="6367"/>
                      </a:lnTo>
                      <a:lnTo>
                        <a:pt x="13565" y="5840"/>
                      </a:lnTo>
                      <a:lnTo>
                        <a:pt x="13601" y="5305"/>
                      </a:lnTo>
                      <a:lnTo>
                        <a:pt x="13592" y="4778"/>
                      </a:lnTo>
                      <a:lnTo>
                        <a:pt x="13565" y="4510"/>
                      </a:lnTo>
                      <a:lnTo>
                        <a:pt x="13538" y="4242"/>
                      </a:lnTo>
                      <a:lnTo>
                        <a:pt x="13431" y="3715"/>
                      </a:lnTo>
                      <a:lnTo>
                        <a:pt x="13270" y="3197"/>
                      </a:lnTo>
                      <a:lnTo>
                        <a:pt x="13056" y="2706"/>
                      </a:lnTo>
                      <a:lnTo>
                        <a:pt x="12922" y="2465"/>
                      </a:lnTo>
                      <a:lnTo>
                        <a:pt x="12779" y="2233"/>
                      </a:lnTo>
                      <a:lnTo>
                        <a:pt x="12458" y="1804"/>
                      </a:lnTo>
                      <a:lnTo>
                        <a:pt x="12074" y="1411"/>
                      </a:lnTo>
                      <a:lnTo>
                        <a:pt x="11663" y="1063"/>
                      </a:lnTo>
                      <a:lnTo>
                        <a:pt x="11431" y="911"/>
                      </a:lnTo>
                      <a:lnTo>
                        <a:pt x="11207" y="768"/>
                      </a:lnTo>
                      <a:lnTo>
                        <a:pt x="10734" y="518"/>
                      </a:lnTo>
                      <a:lnTo>
                        <a:pt x="10484" y="420"/>
                      </a:lnTo>
                      <a:lnTo>
                        <a:pt x="10234" y="322"/>
                      </a:lnTo>
                      <a:lnTo>
                        <a:pt x="9725" y="161"/>
                      </a:lnTo>
                      <a:lnTo>
                        <a:pt x="9466" y="98"/>
                      </a:lnTo>
                      <a:lnTo>
                        <a:pt x="9198" y="54"/>
                      </a:lnTo>
                      <a:lnTo>
                        <a:pt x="8662"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29"/>
                <p:cNvSpPr/>
                <p:nvPr/>
              </p:nvSpPr>
              <p:spPr>
                <a:xfrm>
                  <a:off x="1270689" y="734247"/>
                  <a:ext cx="572122" cy="848621"/>
                </a:xfrm>
                <a:custGeom>
                  <a:avLst/>
                  <a:gdLst/>
                  <a:ahLst/>
                  <a:cxnLst/>
                  <a:rect l="l" t="t" r="r" b="b"/>
                  <a:pathLst>
                    <a:path w="9663" h="14333" extrusionOk="0">
                      <a:moveTo>
                        <a:pt x="1054" y="0"/>
                      </a:moveTo>
                      <a:lnTo>
                        <a:pt x="626" y="45"/>
                      </a:lnTo>
                      <a:lnTo>
                        <a:pt x="206" y="125"/>
                      </a:lnTo>
                      <a:lnTo>
                        <a:pt x="1" y="188"/>
                      </a:lnTo>
                      <a:lnTo>
                        <a:pt x="206" y="161"/>
                      </a:lnTo>
                      <a:lnTo>
                        <a:pt x="635" y="152"/>
                      </a:lnTo>
                      <a:lnTo>
                        <a:pt x="840" y="170"/>
                      </a:lnTo>
                      <a:lnTo>
                        <a:pt x="1054" y="188"/>
                      </a:lnTo>
                      <a:lnTo>
                        <a:pt x="1456" y="259"/>
                      </a:lnTo>
                      <a:lnTo>
                        <a:pt x="1653" y="322"/>
                      </a:lnTo>
                      <a:lnTo>
                        <a:pt x="1849" y="384"/>
                      </a:lnTo>
                      <a:lnTo>
                        <a:pt x="2215" y="554"/>
                      </a:lnTo>
                      <a:lnTo>
                        <a:pt x="2385" y="661"/>
                      </a:lnTo>
                      <a:lnTo>
                        <a:pt x="2546" y="768"/>
                      </a:lnTo>
                      <a:lnTo>
                        <a:pt x="2697" y="893"/>
                      </a:lnTo>
                      <a:lnTo>
                        <a:pt x="2769" y="956"/>
                      </a:lnTo>
                      <a:lnTo>
                        <a:pt x="2840" y="1027"/>
                      </a:lnTo>
                      <a:lnTo>
                        <a:pt x="2912" y="1098"/>
                      </a:lnTo>
                      <a:lnTo>
                        <a:pt x="2974" y="1170"/>
                      </a:lnTo>
                      <a:lnTo>
                        <a:pt x="3206" y="1482"/>
                      </a:lnTo>
                      <a:lnTo>
                        <a:pt x="3394" y="1831"/>
                      </a:lnTo>
                      <a:lnTo>
                        <a:pt x="3492" y="2000"/>
                      </a:lnTo>
                      <a:lnTo>
                        <a:pt x="3653" y="2349"/>
                      </a:lnTo>
                      <a:lnTo>
                        <a:pt x="3715" y="2527"/>
                      </a:lnTo>
                      <a:lnTo>
                        <a:pt x="3769" y="2715"/>
                      </a:lnTo>
                      <a:lnTo>
                        <a:pt x="3823" y="3090"/>
                      </a:lnTo>
                      <a:lnTo>
                        <a:pt x="3823" y="3277"/>
                      </a:lnTo>
                      <a:lnTo>
                        <a:pt x="3814" y="3456"/>
                      </a:lnTo>
                      <a:lnTo>
                        <a:pt x="3787" y="3643"/>
                      </a:lnTo>
                      <a:lnTo>
                        <a:pt x="3769" y="3733"/>
                      </a:lnTo>
                      <a:lnTo>
                        <a:pt x="3742" y="3822"/>
                      </a:lnTo>
                      <a:lnTo>
                        <a:pt x="3724" y="3858"/>
                      </a:lnTo>
                      <a:lnTo>
                        <a:pt x="3715" y="3902"/>
                      </a:lnTo>
                      <a:lnTo>
                        <a:pt x="3698" y="3938"/>
                      </a:lnTo>
                      <a:lnTo>
                        <a:pt x="3689" y="3965"/>
                      </a:lnTo>
                      <a:lnTo>
                        <a:pt x="3492" y="4429"/>
                      </a:lnTo>
                      <a:lnTo>
                        <a:pt x="4162" y="4429"/>
                      </a:lnTo>
                      <a:lnTo>
                        <a:pt x="4358" y="4447"/>
                      </a:lnTo>
                      <a:lnTo>
                        <a:pt x="4555" y="4474"/>
                      </a:lnTo>
                      <a:lnTo>
                        <a:pt x="4760" y="4501"/>
                      </a:lnTo>
                      <a:lnTo>
                        <a:pt x="5153" y="4581"/>
                      </a:lnTo>
                      <a:lnTo>
                        <a:pt x="5537" y="4697"/>
                      </a:lnTo>
                      <a:lnTo>
                        <a:pt x="5912" y="4822"/>
                      </a:lnTo>
                      <a:lnTo>
                        <a:pt x="6627" y="5179"/>
                      </a:lnTo>
                      <a:lnTo>
                        <a:pt x="6957" y="5403"/>
                      </a:lnTo>
                      <a:lnTo>
                        <a:pt x="7278" y="5635"/>
                      </a:lnTo>
                      <a:lnTo>
                        <a:pt x="7841" y="6197"/>
                      </a:lnTo>
                      <a:lnTo>
                        <a:pt x="8305" y="6840"/>
                      </a:lnTo>
                      <a:lnTo>
                        <a:pt x="8663" y="7555"/>
                      </a:lnTo>
                      <a:lnTo>
                        <a:pt x="8797" y="7930"/>
                      </a:lnTo>
                      <a:lnTo>
                        <a:pt x="8913" y="8305"/>
                      </a:lnTo>
                      <a:lnTo>
                        <a:pt x="9029" y="9091"/>
                      </a:lnTo>
                      <a:lnTo>
                        <a:pt x="9002" y="9877"/>
                      </a:lnTo>
                      <a:lnTo>
                        <a:pt x="8850" y="10653"/>
                      </a:lnTo>
                      <a:lnTo>
                        <a:pt x="8716" y="11029"/>
                      </a:lnTo>
                      <a:lnTo>
                        <a:pt x="8564" y="11395"/>
                      </a:lnTo>
                      <a:lnTo>
                        <a:pt x="8154" y="12082"/>
                      </a:lnTo>
                      <a:lnTo>
                        <a:pt x="7645" y="12690"/>
                      </a:lnTo>
                      <a:lnTo>
                        <a:pt x="7046" y="13190"/>
                      </a:lnTo>
                      <a:lnTo>
                        <a:pt x="6707" y="13377"/>
                      </a:lnTo>
                      <a:lnTo>
                        <a:pt x="6537" y="13466"/>
                      </a:lnTo>
                      <a:lnTo>
                        <a:pt x="6180" y="13600"/>
                      </a:lnTo>
                      <a:lnTo>
                        <a:pt x="5993" y="13636"/>
                      </a:lnTo>
                      <a:lnTo>
                        <a:pt x="5814" y="13672"/>
                      </a:lnTo>
                      <a:lnTo>
                        <a:pt x="5626" y="13690"/>
                      </a:lnTo>
                      <a:lnTo>
                        <a:pt x="5439" y="13699"/>
                      </a:lnTo>
                      <a:lnTo>
                        <a:pt x="5242" y="13681"/>
                      </a:lnTo>
                      <a:lnTo>
                        <a:pt x="4850" y="13636"/>
                      </a:lnTo>
                      <a:lnTo>
                        <a:pt x="4278" y="13502"/>
                      </a:lnTo>
                      <a:lnTo>
                        <a:pt x="3921" y="13368"/>
                      </a:lnTo>
                      <a:lnTo>
                        <a:pt x="3760" y="13279"/>
                      </a:lnTo>
                      <a:lnTo>
                        <a:pt x="3599" y="13181"/>
                      </a:lnTo>
                      <a:lnTo>
                        <a:pt x="3314" y="12948"/>
                      </a:lnTo>
                      <a:lnTo>
                        <a:pt x="3189" y="12815"/>
                      </a:lnTo>
                      <a:lnTo>
                        <a:pt x="3072" y="12672"/>
                      </a:lnTo>
                      <a:lnTo>
                        <a:pt x="2885" y="12359"/>
                      </a:lnTo>
                      <a:lnTo>
                        <a:pt x="2813" y="12181"/>
                      </a:lnTo>
                      <a:lnTo>
                        <a:pt x="2751" y="12002"/>
                      </a:lnTo>
                      <a:lnTo>
                        <a:pt x="2653" y="11627"/>
                      </a:lnTo>
                      <a:lnTo>
                        <a:pt x="2626" y="11439"/>
                      </a:lnTo>
                      <a:lnTo>
                        <a:pt x="2608" y="11341"/>
                      </a:lnTo>
                      <a:lnTo>
                        <a:pt x="2608" y="11243"/>
                      </a:lnTo>
                      <a:lnTo>
                        <a:pt x="2590" y="11136"/>
                      </a:lnTo>
                      <a:lnTo>
                        <a:pt x="2590" y="11046"/>
                      </a:lnTo>
                      <a:lnTo>
                        <a:pt x="2590" y="10868"/>
                      </a:lnTo>
                      <a:lnTo>
                        <a:pt x="2617" y="10698"/>
                      </a:lnTo>
                      <a:lnTo>
                        <a:pt x="2653" y="10520"/>
                      </a:lnTo>
                      <a:lnTo>
                        <a:pt x="2787" y="10171"/>
                      </a:lnTo>
                      <a:lnTo>
                        <a:pt x="2974" y="9859"/>
                      </a:lnTo>
                      <a:lnTo>
                        <a:pt x="3215" y="9573"/>
                      </a:lnTo>
                      <a:lnTo>
                        <a:pt x="3349" y="9457"/>
                      </a:lnTo>
                      <a:lnTo>
                        <a:pt x="3421" y="9394"/>
                      </a:lnTo>
                      <a:lnTo>
                        <a:pt x="3492" y="9341"/>
                      </a:lnTo>
                      <a:lnTo>
                        <a:pt x="3644" y="9251"/>
                      </a:lnTo>
                      <a:lnTo>
                        <a:pt x="3733" y="9207"/>
                      </a:lnTo>
                      <a:lnTo>
                        <a:pt x="3814" y="9171"/>
                      </a:lnTo>
                      <a:lnTo>
                        <a:pt x="3894" y="9135"/>
                      </a:lnTo>
                      <a:lnTo>
                        <a:pt x="3974" y="9100"/>
                      </a:lnTo>
                      <a:lnTo>
                        <a:pt x="4144" y="9037"/>
                      </a:lnTo>
                      <a:lnTo>
                        <a:pt x="4501" y="8975"/>
                      </a:lnTo>
                      <a:lnTo>
                        <a:pt x="4689" y="8975"/>
                      </a:lnTo>
                      <a:lnTo>
                        <a:pt x="4876" y="8984"/>
                      </a:lnTo>
                      <a:lnTo>
                        <a:pt x="5251" y="9055"/>
                      </a:lnTo>
                      <a:lnTo>
                        <a:pt x="5609" y="9207"/>
                      </a:lnTo>
                      <a:lnTo>
                        <a:pt x="5912" y="9421"/>
                      </a:lnTo>
                      <a:lnTo>
                        <a:pt x="6046" y="9564"/>
                      </a:lnTo>
                      <a:lnTo>
                        <a:pt x="6162" y="9725"/>
                      </a:lnTo>
                      <a:lnTo>
                        <a:pt x="6314" y="10082"/>
                      </a:lnTo>
                      <a:lnTo>
                        <a:pt x="6350" y="10287"/>
                      </a:lnTo>
                      <a:lnTo>
                        <a:pt x="6368" y="10484"/>
                      </a:lnTo>
                      <a:lnTo>
                        <a:pt x="6323" y="10904"/>
                      </a:lnTo>
                      <a:lnTo>
                        <a:pt x="6260" y="11100"/>
                      </a:lnTo>
                      <a:lnTo>
                        <a:pt x="6260" y="11100"/>
                      </a:lnTo>
                      <a:lnTo>
                        <a:pt x="6350" y="10912"/>
                      </a:lnTo>
                      <a:lnTo>
                        <a:pt x="6475" y="10493"/>
                      </a:lnTo>
                      <a:lnTo>
                        <a:pt x="6493" y="10278"/>
                      </a:lnTo>
                      <a:lnTo>
                        <a:pt x="6493" y="10055"/>
                      </a:lnTo>
                      <a:lnTo>
                        <a:pt x="6385" y="9618"/>
                      </a:lnTo>
                      <a:lnTo>
                        <a:pt x="6269" y="9412"/>
                      </a:lnTo>
                      <a:lnTo>
                        <a:pt x="6144" y="9216"/>
                      </a:lnTo>
                      <a:lnTo>
                        <a:pt x="5805" y="8894"/>
                      </a:lnTo>
                      <a:lnTo>
                        <a:pt x="5617" y="8769"/>
                      </a:lnTo>
                      <a:lnTo>
                        <a:pt x="5412" y="8653"/>
                      </a:lnTo>
                      <a:lnTo>
                        <a:pt x="4966" y="8501"/>
                      </a:lnTo>
                      <a:lnTo>
                        <a:pt x="4742" y="8457"/>
                      </a:lnTo>
                      <a:lnTo>
                        <a:pt x="4501" y="8430"/>
                      </a:lnTo>
                      <a:lnTo>
                        <a:pt x="4019" y="8448"/>
                      </a:lnTo>
                      <a:lnTo>
                        <a:pt x="3778" y="8501"/>
                      </a:lnTo>
                      <a:lnTo>
                        <a:pt x="3546" y="8573"/>
                      </a:lnTo>
                      <a:lnTo>
                        <a:pt x="3126" y="8823"/>
                      </a:lnTo>
                      <a:lnTo>
                        <a:pt x="2938" y="8966"/>
                      </a:lnTo>
                      <a:lnTo>
                        <a:pt x="2769" y="9126"/>
                      </a:lnTo>
                      <a:lnTo>
                        <a:pt x="2456" y="9493"/>
                      </a:lnTo>
                      <a:lnTo>
                        <a:pt x="2215" y="9894"/>
                      </a:lnTo>
                      <a:lnTo>
                        <a:pt x="2045" y="10350"/>
                      </a:lnTo>
                      <a:lnTo>
                        <a:pt x="1992" y="10582"/>
                      </a:lnTo>
                      <a:lnTo>
                        <a:pt x="1956" y="10823"/>
                      </a:lnTo>
                      <a:lnTo>
                        <a:pt x="1956" y="11073"/>
                      </a:lnTo>
                      <a:lnTo>
                        <a:pt x="1965" y="11189"/>
                      </a:lnTo>
                      <a:lnTo>
                        <a:pt x="1974" y="11305"/>
                      </a:lnTo>
                      <a:lnTo>
                        <a:pt x="1983" y="11413"/>
                      </a:lnTo>
                      <a:lnTo>
                        <a:pt x="2001" y="11529"/>
                      </a:lnTo>
                      <a:lnTo>
                        <a:pt x="2037" y="11752"/>
                      </a:lnTo>
                      <a:lnTo>
                        <a:pt x="2144" y="12198"/>
                      </a:lnTo>
                      <a:lnTo>
                        <a:pt x="2224" y="12413"/>
                      </a:lnTo>
                      <a:lnTo>
                        <a:pt x="2322" y="12627"/>
                      </a:lnTo>
                      <a:lnTo>
                        <a:pt x="2554" y="13038"/>
                      </a:lnTo>
                      <a:lnTo>
                        <a:pt x="2706" y="13225"/>
                      </a:lnTo>
                      <a:lnTo>
                        <a:pt x="2876" y="13404"/>
                      </a:lnTo>
                      <a:lnTo>
                        <a:pt x="3242" y="13708"/>
                      </a:lnTo>
                      <a:lnTo>
                        <a:pt x="3447" y="13833"/>
                      </a:lnTo>
                      <a:lnTo>
                        <a:pt x="3653" y="13940"/>
                      </a:lnTo>
                      <a:lnTo>
                        <a:pt x="4090" y="14109"/>
                      </a:lnTo>
                      <a:lnTo>
                        <a:pt x="4751" y="14261"/>
                      </a:lnTo>
                      <a:lnTo>
                        <a:pt x="5198" y="14306"/>
                      </a:lnTo>
                      <a:lnTo>
                        <a:pt x="5421" y="14333"/>
                      </a:lnTo>
                      <a:lnTo>
                        <a:pt x="5662" y="14324"/>
                      </a:lnTo>
                      <a:lnTo>
                        <a:pt x="5894" y="14306"/>
                      </a:lnTo>
                      <a:lnTo>
                        <a:pt x="6126" y="14261"/>
                      </a:lnTo>
                      <a:lnTo>
                        <a:pt x="6359" y="14208"/>
                      </a:lnTo>
                      <a:lnTo>
                        <a:pt x="6796" y="14047"/>
                      </a:lnTo>
                      <a:lnTo>
                        <a:pt x="7002" y="13940"/>
                      </a:lnTo>
                      <a:lnTo>
                        <a:pt x="7198" y="13833"/>
                      </a:lnTo>
                      <a:lnTo>
                        <a:pt x="7582" y="13574"/>
                      </a:lnTo>
                      <a:lnTo>
                        <a:pt x="8100" y="13136"/>
                      </a:lnTo>
                      <a:lnTo>
                        <a:pt x="8680" y="12448"/>
                      </a:lnTo>
                      <a:lnTo>
                        <a:pt x="9136" y="11672"/>
                      </a:lnTo>
                      <a:lnTo>
                        <a:pt x="9448" y="10832"/>
                      </a:lnTo>
                      <a:lnTo>
                        <a:pt x="9627" y="9957"/>
                      </a:lnTo>
                      <a:lnTo>
                        <a:pt x="9663" y="9055"/>
                      </a:lnTo>
                      <a:lnTo>
                        <a:pt x="9573" y="8385"/>
                      </a:lnTo>
                      <a:lnTo>
                        <a:pt x="9466" y="7948"/>
                      </a:lnTo>
                      <a:lnTo>
                        <a:pt x="9395" y="7733"/>
                      </a:lnTo>
                      <a:lnTo>
                        <a:pt x="9243" y="7314"/>
                      </a:lnTo>
                      <a:lnTo>
                        <a:pt x="8850" y="6510"/>
                      </a:lnTo>
                      <a:lnTo>
                        <a:pt x="8591" y="6144"/>
                      </a:lnTo>
                      <a:lnTo>
                        <a:pt x="8323" y="5787"/>
                      </a:lnTo>
                      <a:lnTo>
                        <a:pt x="7689" y="5153"/>
                      </a:lnTo>
                      <a:lnTo>
                        <a:pt x="7323" y="4885"/>
                      </a:lnTo>
                      <a:lnTo>
                        <a:pt x="6948" y="4635"/>
                      </a:lnTo>
                      <a:lnTo>
                        <a:pt x="6153" y="4242"/>
                      </a:lnTo>
                      <a:lnTo>
                        <a:pt x="5725" y="4090"/>
                      </a:lnTo>
                      <a:lnTo>
                        <a:pt x="5305" y="3965"/>
                      </a:lnTo>
                      <a:lnTo>
                        <a:pt x="4867" y="3885"/>
                      </a:lnTo>
                      <a:lnTo>
                        <a:pt x="4644" y="3840"/>
                      </a:lnTo>
                      <a:lnTo>
                        <a:pt x="4421" y="3822"/>
                      </a:lnTo>
                      <a:lnTo>
                        <a:pt x="4390" y="3818"/>
                      </a:lnTo>
                      <a:lnTo>
                        <a:pt x="4390" y="3818"/>
                      </a:lnTo>
                      <a:lnTo>
                        <a:pt x="4403" y="3760"/>
                      </a:lnTo>
                      <a:lnTo>
                        <a:pt x="4448" y="3527"/>
                      </a:lnTo>
                      <a:lnTo>
                        <a:pt x="4457" y="3286"/>
                      </a:lnTo>
                      <a:lnTo>
                        <a:pt x="4457" y="3045"/>
                      </a:lnTo>
                      <a:lnTo>
                        <a:pt x="4385" y="2572"/>
                      </a:lnTo>
                      <a:lnTo>
                        <a:pt x="4323" y="2349"/>
                      </a:lnTo>
                      <a:lnTo>
                        <a:pt x="4251" y="2125"/>
                      </a:lnTo>
                      <a:lnTo>
                        <a:pt x="4064" y="1697"/>
                      </a:lnTo>
                      <a:lnTo>
                        <a:pt x="3948" y="1500"/>
                      </a:lnTo>
                      <a:lnTo>
                        <a:pt x="3814" y="1313"/>
                      </a:lnTo>
                      <a:lnTo>
                        <a:pt x="3519" y="965"/>
                      </a:lnTo>
                      <a:lnTo>
                        <a:pt x="3349" y="804"/>
                      </a:lnTo>
                      <a:lnTo>
                        <a:pt x="3171" y="652"/>
                      </a:lnTo>
                      <a:lnTo>
                        <a:pt x="2787" y="393"/>
                      </a:lnTo>
                      <a:lnTo>
                        <a:pt x="2367" y="205"/>
                      </a:lnTo>
                      <a:lnTo>
                        <a:pt x="1938" y="80"/>
                      </a:lnTo>
                      <a:lnTo>
                        <a:pt x="1715" y="45"/>
                      </a:lnTo>
                      <a:lnTo>
                        <a:pt x="1501" y="18"/>
                      </a:lnTo>
                      <a:lnTo>
                        <a:pt x="1054" y="0"/>
                      </a:lnTo>
                      <a:close/>
                    </a:path>
                  </a:pathLst>
                </a:custGeom>
                <a:solidFill>
                  <a:srgbClr val="BA9C5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sp>
        <p:nvSpPr>
          <p:cNvPr id="1481" name="Google Shape;1481;p29"/>
          <p:cNvSpPr/>
          <p:nvPr/>
        </p:nvSpPr>
        <p:spPr>
          <a:xfrm>
            <a:off x="7068681" y="2557929"/>
            <a:ext cx="37507" cy="55257"/>
          </a:xfrm>
          <a:custGeom>
            <a:avLst/>
            <a:gdLst/>
            <a:ahLst/>
            <a:cxnLst/>
            <a:rect l="l" t="t" r="r" b="b"/>
            <a:pathLst>
              <a:path w="374" h="551" extrusionOk="0">
                <a:moveTo>
                  <a:pt x="1" y="550"/>
                </a:moveTo>
                <a:lnTo>
                  <a:pt x="196" y="280"/>
                </a:lnTo>
                <a:lnTo>
                  <a:pt x="373" y="1"/>
                </a:lnTo>
                <a:lnTo>
                  <a:pt x="196" y="280"/>
                </a:lnTo>
                <a:lnTo>
                  <a:pt x="1" y="55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2" name="Google Shape;1482;p29"/>
          <p:cNvSpPr/>
          <p:nvPr/>
        </p:nvSpPr>
        <p:spPr>
          <a:xfrm>
            <a:off x="7206074" y="2466367"/>
            <a:ext cx="30988" cy="79527"/>
          </a:xfrm>
          <a:custGeom>
            <a:avLst/>
            <a:gdLst/>
            <a:ahLst/>
            <a:cxnLst/>
            <a:rect l="l" t="t" r="r" b="b"/>
            <a:pathLst>
              <a:path w="309" h="793" fill="none" extrusionOk="0">
                <a:moveTo>
                  <a:pt x="308" y="792"/>
                </a:moveTo>
                <a:lnTo>
                  <a:pt x="131" y="392"/>
                </a:lnTo>
                <a:lnTo>
                  <a:pt x="1" y="0"/>
                </a:lnTo>
                <a:lnTo>
                  <a:pt x="131" y="392"/>
                </a:lnTo>
                <a:lnTo>
                  <a:pt x="308" y="792"/>
                </a:lnTo>
              </a:path>
            </a:pathLst>
          </a:cu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3" name="Google Shape;1483;p29"/>
          <p:cNvSpPr/>
          <p:nvPr/>
        </p:nvSpPr>
        <p:spPr>
          <a:xfrm>
            <a:off x="7137879" y="2500966"/>
            <a:ext cx="100" cy="100"/>
          </a:xfrm>
          <a:custGeom>
            <a:avLst/>
            <a:gdLst/>
            <a:ahLst/>
            <a:cxnLst/>
            <a:rect l="l" t="t" r="r" b="b"/>
            <a:pathLst>
              <a:path w="1" h="1" extrusionOk="0">
                <a:moveTo>
                  <a:pt x="0" y="0"/>
                </a:moveTo>
                <a:lnTo>
                  <a:pt x="0" y="0"/>
                </a:lnTo>
                <a:lnTo>
                  <a:pt x="0" y="0"/>
                </a:lnTo>
                <a:lnTo>
                  <a:pt x="0" y="0"/>
                </a:lnTo>
                <a:lnTo>
                  <a:pt x="0" y="0"/>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1484" name="Google Shape;1484;p29"/>
          <p:cNvSpPr/>
          <p:nvPr/>
        </p:nvSpPr>
        <p:spPr>
          <a:xfrm>
            <a:off x="7137879" y="2443001"/>
            <a:ext cx="65487" cy="57063"/>
          </a:xfrm>
          <a:custGeom>
            <a:avLst/>
            <a:gdLst/>
            <a:ahLst/>
            <a:cxnLst/>
            <a:rect l="l" t="t" r="r" b="b"/>
            <a:pathLst>
              <a:path w="653" h="569" extrusionOk="0">
                <a:moveTo>
                  <a:pt x="0" y="569"/>
                </a:moveTo>
                <a:lnTo>
                  <a:pt x="103" y="364"/>
                </a:lnTo>
                <a:lnTo>
                  <a:pt x="187" y="159"/>
                </a:lnTo>
                <a:lnTo>
                  <a:pt x="224" y="84"/>
                </a:lnTo>
                <a:lnTo>
                  <a:pt x="354" y="10"/>
                </a:lnTo>
                <a:lnTo>
                  <a:pt x="420" y="0"/>
                </a:lnTo>
                <a:lnTo>
                  <a:pt x="494" y="10"/>
                </a:lnTo>
                <a:lnTo>
                  <a:pt x="625" y="93"/>
                </a:lnTo>
                <a:lnTo>
                  <a:pt x="653" y="168"/>
                </a:lnTo>
                <a:lnTo>
                  <a:pt x="625" y="93"/>
                </a:lnTo>
                <a:lnTo>
                  <a:pt x="494" y="10"/>
                </a:lnTo>
                <a:lnTo>
                  <a:pt x="420" y="0"/>
                </a:lnTo>
                <a:lnTo>
                  <a:pt x="354" y="10"/>
                </a:lnTo>
                <a:lnTo>
                  <a:pt x="224" y="84"/>
                </a:lnTo>
                <a:lnTo>
                  <a:pt x="187" y="159"/>
                </a:lnTo>
                <a:lnTo>
                  <a:pt x="103" y="364"/>
                </a:lnTo>
                <a:lnTo>
                  <a:pt x="0" y="569"/>
                </a:ln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1485" name="Google Shape;1485;p29"/>
          <p:cNvGrpSpPr/>
          <p:nvPr/>
        </p:nvGrpSpPr>
        <p:grpSpPr>
          <a:xfrm>
            <a:off x="7644394" y="4798239"/>
            <a:ext cx="4275996" cy="3361455"/>
            <a:chOff x="1868925" y="1832927"/>
            <a:chExt cx="4041075" cy="3176778"/>
          </a:xfrm>
        </p:grpSpPr>
        <p:sp>
          <p:nvSpPr>
            <p:cNvPr id="1486" name="Google Shape;1486;p29"/>
            <p:cNvSpPr/>
            <p:nvPr/>
          </p:nvSpPr>
          <p:spPr>
            <a:xfrm>
              <a:off x="1868925" y="2927829"/>
              <a:ext cx="3474030" cy="2081876"/>
            </a:xfrm>
            <a:custGeom>
              <a:avLst/>
              <a:gdLst/>
              <a:ahLst/>
              <a:cxnLst/>
              <a:rect l="l" t="t" r="r" b="b"/>
              <a:pathLst>
                <a:path w="46188" h="27679" extrusionOk="0">
                  <a:moveTo>
                    <a:pt x="45861" y="0"/>
                  </a:moveTo>
                  <a:lnTo>
                    <a:pt x="45470" y="112"/>
                  </a:lnTo>
                  <a:lnTo>
                    <a:pt x="45572" y="485"/>
                  </a:lnTo>
                  <a:lnTo>
                    <a:pt x="45712" y="1240"/>
                  </a:lnTo>
                  <a:lnTo>
                    <a:pt x="45787" y="2013"/>
                  </a:lnTo>
                  <a:lnTo>
                    <a:pt x="45778" y="2778"/>
                  </a:lnTo>
                  <a:lnTo>
                    <a:pt x="45712" y="3551"/>
                  </a:lnTo>
                  <a:lnTo>
                    <a:pt x="45572" y="4306"/>
                  </a:lnTo>
                  <a:lnTo>
                    <a:pt x="45377" y="5051"/>
                  </a:lnTo>
                  <a:lnTo>
                    <a:pt x="45116" y="5788"/>
                  </a:lnTo>
                  <a:lnTo>
                    <a:pt x="44790" y="6487"/>
                  </a:lnTo>
                  <a:lnTo>
                    <a:pt x="44417" y="7167"/>
                  </a:lnTo>
                  <a:lnTo>
                    <a:pt x="43988" y="7810"/>
                  </a:lnTo>
                  <a:lnTo>
                    <a:pt x="43504" y="8416"/>
                  </a:lnTo>
                  <a:lnTo>
                    <a:pt x="42972" y="8975"/>
                  </a:lnTo>
                  <a:lnTo>
                    <a:pt x="42395" y="9487"/>
                  </a:lnTo>
                  <a:lnTo>
                    <a:pt x="41780" y="9944"/>
                  </a:lnTo>
                  <a:lnTo>
                    <a:pt x="41118" y="10336"/>
                  </a:lnTo>
                  <a:lnTo>
                    <a:pt x="40764" y="10503"/>
                  </a:lnTo>
                  <a:lnTo>
                    <a:pt x="40363" y="10690"/>
                  </a:lnTo>
                  <a:lnTo>
                    <a:pt x="39515" y="10997"/>
                  </a:lnTo>
                  <a:lnTo>
                    <a:pt x="38210" y="11379"/>
                  </a:lnTo>
                  <a:lnTo>
                    <a:pt x="37325" y="11603"/>
                  </a:lnTo>
                  <a:lnTo>
                    <a:pt x="36542" y="11808"/>
                  </a:lnTo>
                  <a:lnTo>
                    <a:pt x="35377" y="12144"/>
                  </a:lnTo>
                  <a:lnTo>
                    <a:pt x="34613" y="12404"/>
                  </a:lnTo>
                  <a:lnTo>
                    <a:pt x="33877" y="12712"/>
                  </a:lnTo>
                  <a:lnTo>
                    <a:pt x="33187" y="13085"/>
                  </a:lnTo>
                  <a:lnTo>
                    <a:pt x="32544" y="13532"/>
                  </a:lnTo>
                  <a:lnTo>
                    <a:pt x="31948" y="14063"/>
                  </a:lnTo>
                  <a:lnTo>
                    <a:pt x="31687" y="14362"/>
                  </a:lnTo>
                  <a:lnTo>
                    <a:pt x="31472" y="14641"/>
                  </a:lnTo>
                  <a:lnTo>
                    <a:pt x="31090" y="15219"/>
                  </a:lnTo>
                  <a:lnTo>
                    <a:pt x="30615" y="16132"/>
                  </a:lnTo>
                  <a:lnTo>
                    <a:pt x="30335" y="16757"/>
                  </a:lnTo>
                  <a:lnTo>
                    <a:pt x="30149" y="17185"/>
                  </a:lnTo>
                  <a:lnTo>
                    <a:pt x="29730" y="18043"/>
                  </a:lnTo>
                  <a:lnTo>
                    <a:pt x="29487" y="18443"/>
                  </a:lnTo>
                  <a:lnTo>
                    <a:pt x="29245" y="18825"/>
                  </a:lnTo>
                  <a:lnTo>
                    <a:pt x="28658" y="19543"/>
                  </a:lnTo>
                  <a:lnTo>
                    <a:pt x="27978" y="20186"/>
                  </a:lnTo>
                  <a:lnTo>
                    <a:pt x="27195" y="20764"/>
                  </a:lnTo>
                  <a:lnTo>
                    <a:pt x="26337" y="21276"/>
                  </a:lnTo>
                  <a:lnTo>
                    <a:pt x="25396" y="21705"/>
                  </a:lnTo>
                  <a:lnTo>
                    <a:pt x="24390" y="22059"/>
                  </a:lnTo>
                  <a:lnTo>
                    <a:pt x="23318" y="22320"/>
                  </a:lnTo>
                  <a:lnTo>
                    <a:pt x="22759" y="22423"/>
                  </a:lnTo>
                  <a:lnTo>
                    <a:pt x="22293" y="22488"/>
                  </a:lnTo>
                  <a:lnTo>
                    <a:pt x="21351" y="22572"/>
                  </a:lnTo>
                  <a:lnTo>
                    <a:pt x="19935" y="22628"/>
                  </a:lnTo>
                  <a:lnTo>
                    <a:pt x="18034" y="22553"/>
                  </a:lnTo>
                  <a:lnTo>
                    <a:pt x="16142" y="22385"/>
                  </a:lnTo>
                  <a:lnTo>
                    <a:pt x="15201" y="22292"/>
                  </a:lnTo>
                  <a:lnTo>
                    <a:pt x="14586" y="22227"/>
                  </a:lnTo>
                  <a:lnTo>
                    <a:pt x="13570" y="22134"/>
                  </a:lnTo>
                  <a:lnTo>
                    <a:pt x="11492" y="21994"/>
                  </a:lnTo>
                  <a:lnTo>
                    <a:pt x="9926" y="21975"/>
                  </a:lnTo>
                  <a:lnTo>
                    <a:pt x="8882" y="22031"/>
                  </a:lnTo>
                  <a:lnTo>
                    <a:pt x="7848" y="22143"/>
                  </a:lnTo>
                  <a:lnTo>
                    <a:pt x="6832" y="22320"/>
                  </a:lnTo>
                  <a:lnTo>
                    <a:pt x="6319" y="22441"/>
                  </a:lnTo>
                  <a:lnTo>
                    <a:pt x="5760" y="22590"/>
                  </a:lnTo>
                  <a:lnTo>
                    <a:pt x="4688" y="22991"/>
                  </a:lnTo>
                  <a:lnTo>
                    <a:pt x="3691" y="23476"/>
                  </a:lnTo>
                  <a:lnTo>
                    <a:pt x="2787" y="24054"/>
                  </a:lnTo>
                  <a:lnTo>
                    <a:pt x="1967" y="24706"/>
                  </a:lnTo>
                  <a:lnTo>
                    <a:pt x="1259" y="25442"/>
                  </a:lnTo>
                  <a:lnTo>
                    <a:pt x="663" y="26234"/>
                  </a:lnTo>
                  <a:lnTo>
                    <a:pt x="187" y="27092"/>
                  </a:lnTo>
                  <a:lnTo>
                    <a:pt x="1" y="27539"/>
                  </a:lnTo>
                  <a:lnTo>
                    <a:pt x="383" y="27679"/>
                  </a:lnTo>
                  <a:lnTo>
                    <a:pt x="560" y="27259"/>
                  </a:lnTo>
                  <a:lnTo>
                    <a:pt x="1007" y="26449"/>
                  </a:lnTo>
                  <a:lnTo>
                    <a:pt x="1585" y="25694"/>
                  </a:lnTo>
                  <a:lnTo>
                    <a:pt x="2256" y="24995"/>
                  </a:lnTo>
                  <a:lnTo>
                    <a:pt x="3039" y="24370"/>
                  </a:lnTo>
                  <a:lnTo>
                    <a:pt x="3906" y="23821"/>
                  </a:lnTo>
                  <a:lnTo>
                    <a:pt x="4856" y="23355"/>
                  </a:lnTo>
                  <a:lnTo>
                    <a:pt x="5881" y="22982"/>
                  </a:lnTo>
                  <a:lnTo>
                    <a:pt x="6422" y="22833"/>
                  </a:lnTo>
                  <a:lnTo>
                    <a:pt x="6916" y="22712"/>
                  </a:lnTo>
                  <a:lnTo>
                    <a:pt x="7913" y="22544"/>
                  </a:lnTo>
                  <a:lnTo>
                    <a:pt x="8910" y="22432"/>
                  </a:lnTo>
                  <a:lnTo>
                    <a:pt x="9917" y="22385"/>
                  </a:lnTo>
                  <a:lnTo>
                    <a:pt x="11445" y="22395"/>
                  </a:lnTo>
                  <a:lnTo>
                    <a:pt x="13505" y="22535"/>
                  </a:lnTo>
                  <a:lnTo>
                    <a:pt x="14548" y="22637"/>
                  </a:lnTo>
                  <a:lnTo>
                    <a:pt x="15163" y="22702"/>
                  </a:lnTo>
                  <a:lnTo>
                    <a:pt x="16114" y="22795"/>
                  </a:lnTo>
                  <a:lnTo>
                    <a:pt x="18024" y="22954"/>
                  </a:lnTo>
                  <a:lnTo>
                    <a:pt x="19944" y="23028"/>
                  </a:lnTo>
                  <a:lnTo>
                    <a:pt x="21389" y="22982"/>
                  </a:lnTo>
                  <a:lnTo>
                    <a:pt x="22339" y="22889"/>
                  </a:lnTo>
                  <a:lnTo>
                    <a:pt x="22815" y="22823"/>
                  </a:lnTo>
                  <a:lnTo>
                    <a:pt x="23402" y="22721"/>
                  </a:lnTo>
                  <a:lnTo>
                    <a:pt x="24511" y="22441"/>
                  </a:lnTo>
                  <a:lnTo>
                    <a:pt x="25564" y="22078"/>
                  </a:lnTo>
                  <a:lnTo>
                    <a:pt x="26542" y="21631"/>
                  </a:lnTo>
                  <a:lnTo>
                    <a:pt x="27437" y="21099"/>
                  </a:lnTo>
                  <a:lnTo>
                    <a:pt x="28248" y="20484"/>
                  </a:lnTo>
                  <a:lnTo>
                    <a:pt x="28965" y="19804"/>
                  </a:lnTo>
                  <a:lnTo>
                    <a:pt x="29580" y="19058"/>
                  </a:lnTo>
                  <a:lnTo>
                    <a:pt x="29841" y="18658"/>
                  </a:lnTo>
                  <a:lnTo>
                    <a:pt x="30084" y="18238"/>
                  </a:lnTo>
                  <a:lnTo>
                    <a:pt x="30512" y="17362"/>
                  </a:lnTo>
                  <a:lnTo>
                    <a:pt x="30708" y="16924"/>
                  </a:lnTo>
                  <a:lnTo>
                    <a:pt x="30988" y="16300"/>
                  </a:lnTo>
                  <a:lnTo>
                    <a:pt x="31444" y="15424"/>
                  </a:lnTo>
                  <a:lnTo>
                    <a:pt x="31798" y="14883"/>
                  </a:lnTo>
                  <a:lnTo>
                    <a:pt x="31994" y="14622"/>
                  </a:lnTo>
                  <a:lnTo>
                    <a:pt x="32246" y="14343"/>
                  </a:lnTo>
                  <a:lnTo>
                    <a:pt x="32805" y="13840"/>
                  </a:lnTo>
                  <a:lnTo>
                    <a:pt x="33411" y="13420"/>
                  </a:lnTo>
                  <a:lnTo>
                    <a:pt x="34063" y="13075"/>
                  </a:lnTo>
                  <a:lnTo>
                    <a:pt x="34762" y="12777"/>
                  </a:lnTo>
                  <a:lnTo>
                    <a:pt x="35489" y="12526"/>
                  </a:lnTo>
                  <a:lnTo>
                    <a:pt x="36635" y="12199"/>
                  </a:lnTo>
                  <a:lnTo>
                    <a:pt x="37427" y="12004"/>
                  </a:lnTo>
                  <a:lnTo>
                    <a:pt x="38322" y="11771"/>
                  </a:lnTo>
                  <a:lnTo>
                    <a:pt x="39655" y="11379"/>
                  </a:lnTo>
                  <a:lnTo>
                    <a:pt x="40521" y="11062"/>
                  </a:lnTo>
                  <a:lnTo>
                    <a:pt x="40941" y="10876"/>
                  </a:lnTo>
                  <a:lnTo>
                    <a:pt x="41304" y="10699"/>
                  </a:lnTo>
                  <a:lnTo>
                    <a:pt x="41994" y="10280"/>
                  </a:lnTo>
                  <a:lnTo>
                    <a:pt x="42646" y="9804"/>
                  </a:lnTo>
                  <a:lnTo>
                    <a:pt x="43252" y="9273"/>
                  </a:lnTo>
                  <a:lnTo>
                    <a:pt x="43802" y="8686"/>
                  </a:lnTo>
                  <a:lnTo>
                    <a:pt x="44305" y="8052"/>
                  </a:lnTo>
                  <a:lnTo>
                    <a:pt x="44762" y="7381"/>
                  </a:lnTo>
                  <a:lnTo>
                    <a:pt x="45153" y="6673"/>
                  </a:lnTo>
                  <a:lnTo>
                    <a:pt x="45489" y="5937"/>
                  </a:lnTo>
                  <a:lnTo>
                    <a:pt x="45759" y="5173"/>
                  </a:lnTo>
                  <a:lnTo>
                    <a:pt x="45973" y="4390"/>
                  </a:lnTo>
                  <a:lnTo>
                    <a:pt x="46113" y="3598"/>
                  </a:lnTo>
                  <a:lnTo>
                    <a:pt x="46188" y="2787"/>
                  </a:lnTo>
                  <a:lnTo>
                    <a:pt x="46188" y="1985"/>
                  </a:lnTo>
                  <a:lnTo>
                    <a:pt x="46122" y="1184"/>
                  </a:lnTo>
                  <a:lnTo>
                    <a:pt x="45973" y="392"/>
                  </a:lnTo>
                  <a:lnTo>
                    <a:pt x="4586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29"/>
            <p:cNvSpPr/>
            <p:nvPr/>
          </p:nvSpPr>
          <p:spPr>
            <a:xfrm>
              <a:off x="4822091" y="1832927"/>
              <a:ext cx="1087910" cy="1252706"/>
            </a:xfrm>
            <a:custGeom>
              <a:avLst/>
              <a:gdLst/>
              <a:ahLst/>
              <a:cxnLst/>
              <a:rect l="l" t="t" r="r" b="b"/>
              <a:pathLst>
                <a:path w="14464" h="16655" extrusionOk="0">
                  <a:moveTo>
                    <a:pt x="7418" y="1"/>
                  </a:moveTo>
                  <a:lnTo>
                    <a:pt x="7297" y="75"/>
                  </a:lnTo>
                  <a:lnTo>
                    <a:pt x="7251" y="150"/>
                  </a:lnTo>
                  <a:lnTo>
                    <a:pt x="7055" y="597"/>
                  </a:lnTo>
                  <a:lnTo>
                    <a:pt x="6524" y="1492"/>
                  </a:lnTo>
                  <a:lnTo>
                    <a:pt x="6188" y="1930"/>
                  </a:lnTo>
                  <a:lnTo>
                    <a:pt x="6179" y="1930"/>
                  </a:lnTo>
                  <a:lnTo>
                    <a:pt x="5965" y="2200"/>
                  </a:lnTo>
                  <a:lnTo>
                    <a:pt x="5480" y="2713"/>
                  </a:lnTo>
                  <a:lnTo>
                    <a:pt x="4958" y="3206"/>
                  </a:lnTo>
                  <a:lnTo>
                    <a:pt x="4399" y="3672"/>
                  </a:lnTo>
                  <a:lnTo>
                    <a:pt x="4110" y="3887"/>
                  </a:lnTo>
                  <a:lnTo>
                    <a:pt x="3803" y="4101"/>
                  </a:lnTo>
                  <a:lnTo>
                    <a:pt x="3178" y="4493"/>
                  </a:lnTo>
                  <a:lnTo>
                    <a:pt x="2852" y="4670"/>
                  </a:lnTo>
                  <a:lnTo>
                    <a:pt x="2517" y="4847"/>
                  </a:lnTo>
                  <a:lnTo>
                    <a:pt x="1846" y="5126"/>
                  </a:lnTo>
                  <a:lnTo>
                    <a:pt x="1175" y="5331"/>
                  </a:lnTo>
                  <a:lnTo>
                    <a:pt x="541" y="5443"/>
                  </a:lnTo>
                  <a:lnTo>
                    <a:pt x="233" y="5462"/>
                  </a:lnTo>
                  <a:lnTo>
                    <a:pt x="149" y="5471"/>
                  </a:lnTo>
                  <a:lnTo>
                    <a:pt x="47" y="5555"/>
                  </a:lnTo>
                  <a:lnTo>
                    <a:pt x="0" y="5685"/>
                  </a:lnTo>
                  <a:lnTo>
                    <a:pt x="38" y="5816"/>
                  </a:lnTo>
                  <a:lnTo>
                    <a:pt x="93" y="5872"/>
                  </a:lnTo>
                  <a:lnTo>
                    <a:pt x="494" y="6207"/>
                  </a:lnTo>
                  <a:lnTo>
                    <a:pt x="1333" y="7055"/>
                  </a:lnTo>
                  <a:lnTo>
                    <a:pt x="1762" y="7559"/>
                  </a:lnTo>
                  <a:lnTo>
                    <a:pt x="2218" y="8127"/>
                  </a:lnTo>
                  <a:lnTo>
                    <a:pt x="2675" y="8742"/>
                  </a:lnTo>
                  <a:lnTo>
                    <a:pt x="2955" y="9124"/>
                  </a:lnTo>
                  <a:lnTo>
                    <a:pt x="3215" y="9525"/>
                  </a:lnTo>
                  <a:lnTo>
                    <a:pt x="3523" y="9991"/>
                  </a:lnTo>
                  <a:lnTo>
                    <a:pt x="3821" y="10476"/>
                  </a:lnTo>
                  <a:lnTo>
                    <a:pt x="3970" y="10709"/>
                  </a:lnTo>
                  <a:lnTo>
                    <a:pt x="4110" y="10951"/>
                  </a:lnTo>
                  <a:lnTo>
                    <a:pt x="4408" y="11454"/>
                  </a:lnTo>
                  <a:lnTo>
                    <a:pt x="4688" y="11967"/>
                  </a:lnTo>
                  <a:lnTo>
                    <a:pt x="4912" y="12386"/>
                  </a:lnTo>
                  <a:lnTo>
                    <a:pt x="5117" y="12815"/>
                  </a:lnTo>
                  <a:lnTo>
                    <a:pt x="5368" y="13327"/>
                  </a:lnTo>
                  <a:lnTo>
                    <a:pt x="5592" y="13831"/>
                  </a:lnTo>
                  <a:lnTo>
                    <a:pt x="5629" y="13905"/>
                  </a:lnTo>
                  <a:lnTo>
                    <a:pt x="5657" y="13980"/>
                  </a:lnTo>
                  <a:lnTo>
                    <a:pt x="5937" y="14641"/>
                  </a:lnTo>
                  <a:lnTo>
                    <a:pt x="6365" y="15890"/>
                  </a:lnTo>
                  <a:lnTo>
                    <a:pt x="6515" y="16468"/>
                  </a:lnTo>
                  <a:lnTo>
                    <a:pt x="6552" y="16552"/>
                  </a:lnTo>
                  <a:lnTo>
                    <a:pt x="6673" y="16645"/>
                  </a:lnTo>
                  <a:lnTo>
                    <a:pt x="6831" y="16654"/>
                  </a:lnTo>
                  <a:lnTo>
                    <a:pt x="6962" y="16570"/>
                  </a:lnTo>
                  <a:lnTo>
                    <a:pt x="6999" y="16487"/>
                  </a:lnTo>
                  <a:lnTo>
                    <a:pt x="7204" y="15918"/>
                  </a:lnTo>
                  <a:lnTo>
                    <a:pt x="7763" y="14688"/>
                  </a:lnTo>
                  <a:lnTo>
                    <a:pt x="8108" y="14045"/>
                  </a:lnTo>
                  <a:lnTo>
                    <a:pt x="8127" y="13998"/>
                  </a:lnTo>
                  <a:lnTo>
                    <a:pt x="8155" y="13961"/>
                  </a:lnTo>
                  <a:lnTo>
                    <a:pt x="8425" y="13467"/>
                  </a:lnTo>
                  <a:lnTo>
                    <a:pt x="8714" y="12982"/>
                  </a:lnTo>
                  <a:lnTo>
                    <a:pt x="8965" y="12582"/>
                  </a:lnTo>
                  <a:lnTo>
                    <a:pt x="9226" y="12181"/>
                  </a:lnTo>
                  <a:lnTo>
                    <a:pt x="9543" y="11696"/>
                  </a:lnTo>
                  <a:lnTo>
                    <a:pt x="9879" y="11221"/>
                  </a:lnTo>
                  <a:lnTo>
                    <a:pt x="10056" y="10988"/>
                  </a:lnTo>
                  <a:lnTo>
                    <a:pt x="10224" y="10746"/>
                  </a:lnTo>
                  <a:lnTo>
                    <a:pt x="10233" y="10746"/>
                  </a:lnTo>
                  <a:lnTo>
                    <a:pt x="10559" y="10308"/>
                  </a:lnTo>
                  <a:lnTo>
                    <a:pt x="10895" y="9888"/>
                  </a:lnTo>
                  <a:lnTo>
                    <a:pt x="11211" y="9497"/>
                  </a:lnTo>
                  <a:lnTo>
                    <a:pt x="11528" y="9134"/>
                  </a:lnTo>
                  <a:lnTo>
                    <a:pt x="12022" y="8565"/>
                  </a:lnTo>
                  <a:lnTo>
                    <a:pt x="12516" y="8053"/>
                  </a:lnTo>
                  <a:lnTo>
                    <a:pt x="12991" y="7587"/>
                  </a:lnTo>
                  <a:lnTo>
                    <a:pt x="13914" y="6794"/>
                  </a:lnTo>
                  <a:lnTo>
                    <a:pt x="14352" y="6496"/>
                  </a:lnTo>
                  <a:lnTo>
                    <a:pt x="14417" y="6440"/>
                  </a:lnTo>
                  <a:lnTo>
                    <a:pt x="14464" y="6310"/>
                  </a:lnTo>
                  <a:lnTo>
                    <a:pt x="14436" y="6179"/>
                  </a:lnTo>
                  <a:lnTo>
                    <a:pt x="14333" y="6086"/>
                  </a:lnTo>
                  <a:lnTo>
                    <a:pt x="14259" y="6068"/>
                  </a:lnTo>
                  <a:lnTo>
                    <a:pt x="13951" y="6030"/>
                  </a:lnTo>
                  <a:lnTo>
                    <a:pt x="13327" y="5862"/>
                  </a:lnTo>
                  <a:lnTo>
                    <a:pt x="12675" y="5602"/>
                  </a:lnTo>
                  <a:lnTo>
                    <a:pt x="12022" y="5257"/>
                  </a:lnTo>
                  <a:lnTo>
                    <a:pt x="11705" y="5052"/>
                  </a:lnTo>
                  <a:lnTo>
                    <a:pt x="11398" y="4847"/>
                  </a:lnTo>
                  <a:lnTo>
                    <a:pt x="10801" y="4399"/>
                  </a:lnTo>
                  <a:lnTo>
                    <a:pt x="10513" y="4157"/>
                  </a:lnTo>
                  <a:lnTo>
                    <a:pt x="10252" y="3915"/>
                  </a:lnTo>
                  <a:lnTo>
                    <a:pt x="9739" y="3411"/>
                  </a:lnTo>
                  <a:lnTo>
                    <a:pt x="9264" y="2871"/>
                  </a:lnTo>
                  <a:lnTo>
                    <a:pt x="8826" y="2312"/>
                  </a:lnTo>
                  <a:lnTo>
                    <a:pt x="8630" y="2023"/>
                  </a:lnTo>
                  <a:lnTo>
                    <a:pt x="8341" y="1566"/>
                  </a:lnTo>
                  <a:lnTo>
                    <a:pt x="7884" y="634"/>
                  </a:lnTo>
                  <a:lnTo>
                    <a:pt x="7726" y="168"/>
                  </a:lnTo>
                  <a:lnTo>
                    <a:pt x="7689" y="94"/>
                  </a:lnTo>
                  <a:lnTo>
                    <a:pt x="7568"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29"/>
            <p:cNvSpPr/>
            <p:nvPr/>
          </p:nvSpPr>
          <p:spPr>
            <a:xfrm>
              <a:off x="5247582" y="1832927"/>
              <a:ext cx="223614" cy="1252706"/>
            </a:xfrm>
            <a:custGeom>
              <a:avLst/>
              <a:gdLst/>
              <a:ahLst/>
              <a:cxnLst/>
              <a:rect l="l" t="t" r="r" b="b"/>
              <a:pathLst>
                <a:path w="2973" h="16655" extrusionOk="0">
                  <a:moveTo>
                    <a:pt x="1761" y="1"/>
                  </a:moveTo>
                  <a:lnTo>
                    <a:pt x="1640" y="75"/>
                  </a:lnTo>
                  <a:lnTo>
                    <a:pt x="1594" y="150"/>
                  </a:lnTo>
                  <a:lnTo>
                    <a:pt x="1398" y="597"/>
                  </a:lnTo>
                  <a:lnTo>
                    <a:pt x="867" y="1492"/>
                  </a:lnTo>
                  <a:lnTo>
                    <a:pt x="531" y="1930"/>
                  </a:lnTo>
                  <a:lnTo>
                    <a:pt x="522" y="1930"/>
                  </a:lnTo>
                  <a:lnTo>
                    <a:pt x="0" y="13980"/>
                  </a:lnTo>
                  <a:lnTo>
                    <a:pt x="280" y="14641"/>
                  </a:lnTo>
                  <a:lnTo>
                    <a:pt x="708" y="15890"/>
                  </a:lnTo>
                  <a:lnTo>
                    <a:pt x="858" y="16468"/>
                  </a:lnTo>
                  <a:lnTo>
                    <a:pt x="895" y="16552"/>
                  </a:lnTo>
                  <a:lnTo>
                    <a:pt x="1016" y="16645"/>
                  </a:lnTo>
                  <a:lnTo>
                    <a:pt x="1174" y="16654"/>
                  </a:lnTo>
                  <a:lnTo>
                    <a:pt x="1305" y="16570"/>
                  </a:lnTo>
                  <a:lnTo>
                    <a:pt x="1342" y="16487"/>
                  </a:lnTo>
                  <a:lnTo>
                    <a:pt x="1547" y="15918"/>
                  </a:lnTo>
                  <a:lnTo>
                    <a:pt x="2106" y="14688"/>
                  </a:lnTo>
                  <a:lnTo>
                    <a:pt x="2451" y="14045"/>
                  </a:lnTo>
                  <a:lnTo>
                    <a:pt x="2973" y="2023"/>
                  </a:lnTo>
                  <a:lnTo>
                    <a:pt x="2684" y="1566"/>
                  </a:lnTo>
                  <a:lnTo>
                    <a:pt x="2227" y="634"/>
                  </a:lnTo>
                  <a:lnTo>
                    <a:pt x="2069" y="168"/>
                  </a:lnTo>
                  <a:lnTo>
                    <a:pt x="2032" y="94"/>
                  </a:lnTo>
                  <a:lnTo>
                    <a:pt x="191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29"/>
            <p:cNvSpPr/>
            <p:nvPr/>
          </p:nvSpPr>
          <p:spPr>
            <a:xfrm>
              <a:off x="5591690" y="2145595"/>
              <a:ext cx="110867" cy="495592"/>
            </a:xfrm>
            <a:custGeom>
              <a:avLst/>
              <a:gdLst/>
              <a:ahLst/>
              <a:cxnLst/>
              <a:rect l="l" t="t" r="r" b="b"/>
              <a:pathLst>
                <a:path w="1474" h="6589" extrusionOk="0">
                  <a:moveTo>
                    <a:pt x="281" y="0"/>
                  </a:moveTo>
                  <a:lnTo>
                    <a:pt x="1" y="6589"/>
                  </a:lnTo>
                  <a:lnTo>
                    <a:pt x="327" y="6151"/>
                  </a:lnTo>
                  <a:lnTo>
                    <a:pt x="663" y="5731"/>
                  </a:lnTo>
                  <a:lnTo>
                    <a:pt x="979" y="5340"/>
                  </a:lnTo>
                  <a:lnTo>
                    <a:pt x="1296" y="4977"/>
                  </a:lnTo>
                  <a:lnTo>
                    <a:pt x="1473" y="895"/>
                  </a:lnTo>
                  <a:lnTo>
                    <a:pt x="1166" y="690"/>
                  </a:lnTo>
                  <a:lnTo>
                    <a:pt x="569" y="242"/>
                  </a:lnTo>
                  <a:lnTo>
                    <a:pt x="281"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29"/>
            <p:cNvSpPr/>
            <p:nvPr/>
          </p:nvSpPr>
          <p:spPr>
            <a:xfrm>
              <a:off x="5023215" y="2125212"/>
              <a:ext cx="108084" cy="495667"/>
            </a:xfrm>
            <a:custGeom>
              <a:avLst/>
              <a:gdLst/>
              <a:ahLst/>
              <a:cxnLst/>
              <a:rect l="l" t="t" r="r" b="b"/>
              <a:pathLst>
                <a:path w="1437" h="6590" extrusionOk="0">
                  <a:moveTo>
                    <a:pt x="1436" y="1"/>
                  </a:moveTo>
                  <a:lnTo>
                    <a:pt x="1129" y="215"/>
                  </a:lnTo>
                  <a:lnTo>
                    <a:pt x="504" y="607"/>
                  </a:lnTo>
                  <a:lnTo>
                    <a:pt x="178" y="784"/>
                  </a:lnTo>
                  <a:lnTo>
                    <a:pt x="1" y="4856"/>
                  </a:lnTo>
                  <a:lnTo>
                    <a:pt x="281" y="5238"/>
                  </a:lnTo>
                  <a:lnTo>
                    <a:pt x="541" y="5639"/>
                  </a:lnTo>
                  <a:lnTo>
                    <a:pt x="849" y="6105"/>
                  </a:lnTo>
                  <a:lnTo>
                    <a:pt x="1147" y="6590"/>
                  </a:lnTo>
                  <a:lnTo>
                    <a:pt x="143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29"/>
            <p:cNvSpPr/>
            <p:nvPr/>
          </p:nvSpPr>
          <p:spPr>
            <a:xfrm>
              <a:off x="5324677" y="2321522"/>
              <a:ext cx="51221" cy="688368"/>
            </a:xfrm>
            <a:custGeom>
              <a:avLst/>
              <a:gdLst/>
              <a:ahLst/>
              <a:cxnLst/>
              <a:rect l="l" t="t" r="r" b="b"/>
              <a:pathLst>
                <a:path w="681" h="9152" fill="none" extrusionOk="0">
                  <a:moveTo>
                    <a:pt x="103" y="9152"/>
                  </a:moveTo>
                  <a:lnTo>
                    <a:pt x="103" y="9152"/>
                  </a:lnTo>
                  <a:lnTo>
                    <a:pt x="103" y="9152"/>
                  </a:lnTo>
                  <a:lnTo>
                    <a:pt x="65" y="9142"/>
                  </a:lnTo>
                  <a:lnTo>
                    <a:pt x="10" y="9105"/>
                  </a:lnTo>
                  <a:lnTo>
                    <a:pt x="0" y="9040"/>
                  </a:lnTo>
                  <a:lnTo>
                    <a:pt x="149" y="6822"/>
                  </a:lnTo>
                  <a:lnTo>
                    <a:pt x="382" y="2311"/>
                  </a:lnTo>
                  <a:lnTo>
                    <a:pt x="476" y="0"/>
                  </a:lnTo>
                  <a:lnTo>
                    <a:pt x="578" y="0"/>
                  </a:lnTo>
                  <a:lnTo>
                    <a:pt x="681" y="0"/>
                  </a:lnTo>
                  <a:lnTo>
                    <a:pt x="587" y="2321"/>
                  </a:lnTo>
                  <a:lnTo>
                    <a:pt x="354" y="6841"/>
                  </a:lnTo>
                  <a:lnTo>
                    <a:pt x="205" y="9049"/>
                  </a:lnTo>
                  <a:lnTo>
                    <a:pt x="196" y="9087"/>
                  </a:lnTo>
                  <a:lnTo>
                    <a:pt x="140" y="9142"/>
                  </a:lnTo>
                  <a:lnTo>
                    <a:pt x="103" y="91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29"/>
            <p:cNvSpPr/>
            <p:nvPr/>
          </p:nvSpPr>
          <p:spPr>
            <a:xfrm>
              <a:off x="5361081" y="2224796"/>
              <a:ext cx="18352" cy="82060"/>
            </a:xfrm>
            <a:custGeom>
              <a:avLst/>
              <a:gdLst/>
              <a:ahLst/>
              <a:cxnLst/>
              <a:rect l="l" t="t" r="r" b="b"/>
              <a:pathLst>
                <a:path w="244" h="1091" fill="none" extrusionOk="0">
                  <a:moveTo>
                    <a:pt x="197" y="1090"/>
                  </a:moveTo>
                  <a:lnTo>
                    <a:pt x="103" y="1081"/>
                  </a:lnTo>
                  <a:lnTo>
                    <a:pt x="1" y="1081"/>
                  </a:lnTo>
                  <a:lnTo>
                    <a:pt x="20" y="541"/>
                  </a:lnTo>
                  <a:lnTo>
                    <a:pt x="38" y="0"/>
                  </a:lnTo>
                  <a:lnTo>
                    <a:pt x="66" y="0"/>
                  </a:lnTo>
                  <a:lnTo>
                    <a:pt x="103" y="0"/>
                  </a:lnTo>
                  <a:lnTo>
                    <a:pt x="169" y="9"/>
                  </a:lnTo>
                  <a:lnTo>
                    <a:pt x="243" y="9"/>
                  </a:lnTo>
                  <a:lnTo>
                    <a:pt x="225" y="550"/>
                  </a:lnTo>
                  <a:lnTo>
                    <a:pt x="197" y="109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29"/>
            <p:cNvSpPr/>
            <p:nvPr/>
          </p:nvSpPr>
          <p:spPr>
            <a:xfrm>
              <a:off x="5696164" y="2337618"/>
              <a:ext cx="122751" cy="34448"/>
            </a:xfrm>
            <a:custGeom>
              <a:avLst/>
              <a:gdLst/>
              <a:ahLst/>
              <a:cxnLst/>
              <a:rect l="l" t="t" r="r" b="b"/>
              <a:pathLst>
                <a:path w="1632" h="458" fill="none" extrusionOk="0">
                  <a:moveTo>
                    <a:pt x="1529" y="457"/>
                  </a:moveTo>
                  <a:lnTo>
                    <a:pt x="1520" y="457"/>
                  </a:lnTo>
                  <a:lnTo>
                    <a:pt x="1501" y="457"/>
                  </a:lnTo>
                  <a:lnTo>
                    <a:pt x="755" y="317"/>
                  </a:lnTo>
                  <a:lnTo>
                    <a:pt x="1" y="206"/>
                  </a:lnTo>
                  <a:lnTo>
                    <a:pt x="10" y="1"/>
                  </a:lnTo>
                  <a:lnTo>
                    <a:pt x="783" y="122"/>
                  </a:lnTo>
                  <a:lnTo>
                    <a:pt x="1548" y="261"/>
                  </a:lnTo>
                  <a:lnTo>
                    <a:pt x="1585" y="271"/>
                  </a:lnTo>
                  <a:lnTo>
                    <a:pt x="1631" y="336"/>
                  </a:lnTo>
                  <a:lnTo>
                    <a:pt x="1622" y="373"/>
                  </a:lnTo>
                  <a:lnTo>
                    <a:pt x="1613" y="411"/>
                  </a:lnTo>
                  <a:lnTo>
                    <a:pt x="1557" y="457"/>
                  </a:lnTo>
                  <a:lnTo>
                    <a:pt x="1529" y="45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29"/>
            <p:cNvSpPr/>
            <p:nvPr/>
          </p:nvSpPr>
          <p:spPr>
            <a:xfrm>
              <a:off x="5456454" y="2310992"/>
              <a:ext cx="148625" cy="29484"/>
            </a:xfrm>
            <a:custGeom>
              <a:avLst/>
              <a:gdLst/>
              <a:ahLst/>
              <a:cxnLst/>
              <a:rect l="l" t="t" r="r" b="b"/>
              <a:pathLst>
                <a:path w="1976" h="392" fill="none" extrusionOk="0">
                  <a:moveTo>
                    <a:pt x="1967" y="392"/>
                  </a:moveTo>
                  <a:lnTo>
                    <a:pt x="988" y="289"/>
                  </a:lnTo>
                  <a:lnTo>
                    <a:pt x="0" y="205"/>
                  </a:lnTo>
                  <a:lnTo>
                    <a:pt x="10" y="0"/>
                  </a:lnTo>
                  <a:lnTo>
                    <a:pt x="997" y="84"/>
                  </a:lnTo>
                  <a:lnTo>
                    <a:pt x="1976" y="187"/>
                  </a:lnTo>
                  <a:lnTo>
                    <a:pt x="1967" y="3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29"/>
            <p:cNvSpPr/>
            <p:nvPr/>
          </p:nvSpPr>
          <p:spPr>
            <a:xfrm>
              <a:off x="4908964" y="2308209"/>
              <a:ext cx="122074" cy="23166"/>
            </a:xfrm>
            <a:custGeom>
              <a:avLst/>
              <a:gdLst/>
              <a:ahLst/>
              <a:cxnLst/>
              <a:rect l="l" t="t" r="r" b="b"/>
              <a:pathLst>
                <a:path w="1623" h="308" fill="none" extrusionOk="0">
                  <a:moveTo>
                    <a:pt x="103" y="308"/>
                  </a:moveTo>
                  <a:lnTo>
                    <a:pt x="75" y="308"/>
                  </a:lnTo>
                  <a:lnTo>
                    <a:pt x="57" y="308"/>
                  </a:lnTo>
                  <a:lnTo>
                    <a:pt x="10" y="270"/>
                  </a:lnTo>
                  <a:lnTo>
                    <a:pt x="1" y="214"/>
                  </a:lnTo>
                  <a:lnTo>
                    <a:pt x="1" y="177"/>
                  </a:lnTo>
                  <a:lnTo>
                    <a:pt x="57" y="121"/>
                  </a:lnTo>
                  <a:lnTo>
                    <a:pt x="94" y="112"/>
                  </a:lnTo>
                  <a:lnTo>
                    <a:pt x="858" y="47"/>
                  </a:lnTo>
                  <a:lnTo>
                    <a:pt x="1622" y="0"/>
                  </a:lnTo>
                  <a:lnTo>
                    <a:pt x="1613" y="205"/>
                  </a:lnTo>
                  <a:lnTo>
                    <a:pt x="868" y="252"/>
                  </a:lnTo>
                  <a:lnTo>
                    <a:pt x="113" y="308"/>
                  </a:lnTo>
                  <a:lnTo>
                    <a:pt x="103" y="308"/>
                  </a:lnTo>
                  <a:lnTo>
                    <a:pt x="103" y="30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29"/>
            <p:cNvSpPr/>
            <p:nvPr/>
          </p:nvSpPr>
          <p:spPr>
            <a:xfrm>
              <a:off x="5122800" y="2303245"/>
              <a:ext cx="150054" cy="16923"/>
            </a:xfrm>
            <a:custGeom>
              <a:avLst/>
              <a:gdLst/>
              <a:ahLst/>
              <a:cxnLst/>
              <a:rect l="l" t="t" r="r" b="b"/>
              <a:pathLst>
                <a:path w="1995" h="225" fill="none" extrusionOk="0">
                  <a:moveTo>
                    <a:pt x="0" y="225"/>
                  </a:moveTo>
                  <a:lnTo>
                    <a:pt x="10" y="20"/>
                  </a:lnTo>
                  <a:lnTo>
                    <a:pt x="662" y="1"/>
                  </a:lnTo>
                  <a:lnTo>
                    <a:pt x="1314" y="1"/>
                  </a:lnTo>
                  <a:lnTo>
                    <a:pt x="1659" y="1"/>
                  </a:lnTo>
                  <a:lnTo>
                    <a:pt x="1995" y="1"/>
                  </a:lnTo>
                  <a:lnTo>
                    <a:pt x="1985" y="206"/>
                  </a:lnTo>
                  <a:lnTo>
                    <a:pt x="1650" y="206"/>
                  </a:lnTo>
                  <a:lnTo>
                    <a:pt x="1314" y="197"/>
                  </a:lnTo>
                  <a:lnTo>
                    <a:pt x="662" y="206"/>
                  </a:lnTo>
                  <a:lnTo>
                    <a:pt x="0" y="22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29"/>
            <p:cNvSpPr/>
            <p:nvPr/>
          </p:nvSpPr>
          <p:spPr>
            <a:xfrm>
              <a:off x="4827657" y="2273159"/>
              <a:ext cx="16246" cy="13388"/>
            </a:xfrm>
            <a:custGeom>
              <a:avLst/>
              <a:gdLst/>
              <a:ahLst/>
              <a:cxnLst/>
              <a:rect l="l" t="t" r="r" b="b"/>
              <a:pathLst>
                <a:path w="216" h="178" fill="none" extrusionOk="0">
                  <a:moveTo>
                    <a:pt x="215" y="177"/>
                  </a:moveTo>
                  <a:lnTo>
                    <a:pt x="122" y="93"/>
                  </a:lnTo>
                  <a:lnTo>
                    <a:pt x="19" y="19"/>
                  </a:lnTo>
                  <a:lnTo>
                    <a:pt x="10" y="9"/>
                  </a:lnTo>
                  <a:lnTo>
                    <a:pt x="1" y="0"/>
                  </a:lnTo>
                  <a:lnTo>
                    <a:pt x="10" y="9"/>
                  </a:lnTo>
                  <a:lnTo>
                    <a:pt x="19" y="19"/>
                  </a:lnTo>
                  <a:lnTo>
                    <a:pt x="113" y="93"/>
                  </a:lnTo>
                  <a:lnTo>
                    <a:pt x="215" y="17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29"/>
            <p:cNvSpPr/>
            <p:nvPr/>
          </p:nvSpPr>
          <p:spPr>
            <a:xfrm>
              <a:off x="5588907" y="2123106"/>
              <a:ext cx="209699" cy="141028"/>
            </a:xfrm>
            <a:custGeom>
              <a:avLst/>
              <a:gdLst/>
              <a:ahLst/>
              <a:cxnLst/>
              <a:rect l="l" t="t" r="r" b="b"/>
              <a:pathLst>
                <a:path w="2788" h="1875" extrusionOk="0">
                  <a:moveTo>
                    <a:pt x="1" y="1"/>
                  </a:moveTo>
                  <a:lnTo>
                    <a:pt x="159" y="150"/>
                  </a:lnTo>
                  <a:lnTo>
                    <a:pt x="318" y="299"/>
                  </a:lnTo>
                  <a:lnTo>
                    <a:pt x="606" y="541"/>
                  </a:lnTo>
                  <a:lnTo>
                    <a:pt x="845" y="720"/>
                  </a:lnTo>
                  <a:lnTo>
                    <a:pt x="746" y="644"/>
                  </a:lnTo>
                  <a:lnTo>
                    <a:pt x="364" y="336"/>
                  </a:lnTo>
                  <a:lnTo>
                    <a:pt x="1" y="1"/>
                  </a:lnTo>
                  <a:close/>
                  <a:moveTo>
                    <a:pt x="845" y="720"/>
                  </a:moveTo>
                  <a:lnTo>
                    <a:pt x="1240" y="1026"/>
                  </a:lnTo>
                  <a:lnTo>
                    <a:pt x="1478" y="1172"/>
                  </a:lnTo>
                  <a:lnTo>
                    <a:pt x="1203" y="989"/>
                  </a:lnTo>
                  <a:lnTo>
                    <a:pt x="845" y="720"/>
                  </a:lnTo>
                  <a:close/>
                  <a:moveTo>
                    <a:pt x="1478" y="1172"/>
                  </a:moveTo>
                  <a:lnTo>
                    <a:pt x="1510" y="1194"/>
                  </a:lnTo>
                  <a:lnTo>
                    <a:pt x="1827" y="1389"/>
                  </a:lnTo>
                  <a:lnTo>
                    <a:pt x="1862" y="1408"/>
                  </a:lnTo>
                  <a:lnTo>
                    <a:pt x="1478" y="1172"/>
                  </a:lnTo>
                  <a:close/>
                  <a:moveTo>
                    <a:pt x="1862" y="1408"/>
                  </a:moveTo>
                  <a:lnTo>
                    <a:pt x="2014" y="1501"/>
                  </a:lnTo>
                  <a:lnTo>
                    <a:pt x="2342" y="1665"/>
                  </a:lnTo>
                  <a:lnTo>
                    <a:pt x="1862" y="1408"/>
                  </a:lnTo>
                  <a:close/>
                  <a:moveTo>
                    <a:pt x="2342" y="1665"/>
                  </a:moveTo>
                  <a:lnTo>
                    <a:pt x="2470" y="1734"/>
                  </a:lnTo>
                  <a:lnTo>
                    <a:pt x="2787" y="1874"/>
                  </a:lnTo>
                  <a:lnTo>
                    <a:pt x="2536" y="1762"/>
                  </a:lnTo>
                  <a:lnTo>
                    <a:pt x="2342" y="1665"/>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29"/>
            <p:cNvSpPr/>
            <p:nvPr/>
          </p:nvSpPr>
          <p:spPr>
            <a:xfrm>
              <a:off x="4823444" y="2247210"/>
              <a:ext cx="6393" cy="7747"/>
            </a:xfrm>
            <a:custGeom>
              <a:avLst/>
              <a:gdLst/>
              <a:ahLst/>
              <a:cxnLst/>
              <a:rect l="l" t="t" r="r" b="b"/>
              <a:pathLst>
                <a:path w="85" h="103" extrusionOk="0">
                  <a:moveTo>
                    <a:pt x="1" y="103"/>
                  </a:moveTo>
                  <a:lnTo>
                    <a:pt x="29" y="38"/>
                  </a:lnTo>
                  <a:lnTo>
                    <a:pt x="85" y="0"/>
                  </a:lnTo>
                  <a:lnTo>
                    <a:pt x="29" y="38"/>
                  </a:lnTo>
                  <a:lnTo>
                    <a:pt x="1" y="103"/>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29"/>
            <p:cNvSpPr/>
            <p:nvPr/>
          </p:nvSpPr>
          <p:spPr>
            <a:xfrm>
              <a:off x="5052700" y="1984334"/>
              <a:ext cx="229255" cy="191422"/>
            </a:xfrm>
            <a:custGeom>
              <a:avLst/>
              <a:gdLst/>
              <a:ahLst/>
              <a:cxnLst/>
              <a:rect l="l" t="t" r="r" b="b"/>
              <a:pathLst>
                <a:path w="3048" h="2545" extrusionOk="0">
                  <a:moveTo>
                    <a:pt x="3048" y="1"/>
                  </a:moveTo>
                  <a:lnTo>
                    <a:pt x="2833" y="252"/>
                  </a:lnTo>
                  <a:lnTo>
                    <a:pt x="2648" y="453"/>
                  </a:lnTo>
                  <a:lnTo>
                    <a:pt x="2805" y="289"/>
                  </a:lnTo>
                  <a:lnTo>
                    <a:pt x="3048" y="1"/>
                  </a:lnTo>
                  <a:close/>
                  <a:moveTo>
                    <a:pt x="2648" y="453"/>
                  </a:moveTo>
                  <a:lnTo>
                    <a:pt x="2274" y="839"/>
                  </a:lnTo>
                  <a:lnTo>
                    <a:pt x="2209" y="901"/>
                  </a:lnTo>
                  <a:lnTo>
                    <a:pt x="2367" y="755"/>
                  </a:lnTo>
                  <a:lnTo>
                    <a:pt x="2648" y="453"/>
                  </a:lnTo>
                  <a:close/>
                  <a:moveTo>
                    <a:pt x="2209" y="901"/>
                  </a:moveTo>
                  <a:lnTo>
                    <a:pt x="1841" y="1237"/>
                  </a:lnTo>
                  <a:lnTo>
                    <a:pt x="1985" y="1110"/>
                  </a:lnTo>
                  <a:lnTo>
                    <a:pt x="2209" y="901"/>
                  </a:lnTo>
                  <a:close/>
                  <a:moveTo>
                    <a:pt x="1841" y="1237"/>
                  </a:moveTo>
                  <a:lnTo>
                    <a:pt x="1669" y="1389"/>
                  </a:lnTo>
                  <a:lnTo>
                    <a:pt x="988" y="1911"/>
                  </a:lnTo>
                  <a:lnTo>
                    <a:pt x="873" y="1992"/>
                  </a:lnTo>
                  <a:lnTo>
                    <a:pt x="1044" y="1874"/>
                  </a:lnTo>
                  <a:lnTo>
                    <a:pt x="1603" y="1454"/>
                  </a:lnTo>
                  <a:lnTo>
                    <a:pt x="1841" y="1237"/>
                  </a:lnTo>
                  <a:close/>
                  <a:moveTo>
                    <a:pt x="873" y="1992"/>
                  </a:moveTo>
                  <a:lnTo>
                    <a:pt x="600" y="2181"/>
                  </a:lnTo>
                  <a:lnTo>
                    <a:pt x="643" y="2153"/>
                  </a:lnTo>
                  <a:lnTo>
                    <a:pt x="873" y="1992"/>
                  </a:lnTo>
                  <a:close/>
                  <a:moveTo>
                    <a:pt x="600" y="2181"/>
                  </a:moveTo>
                  <a:lnTo>
                    <a:pt x="399" y="2307"/>
                  </a:lnTo>
                  <a:lnTo>
                    <a:pt x="399" y="2307"/>
                  </a:lnTo>
                  <a:lnTo>
                    <a:pt x="532" y="2228"/>
                  </a:lnTo>
                  <a:lnTo>
                    <a:pt x="600" y="2181"/>
                  </a:lnTo>
                  <a:close/>
                  <a:moveTo>
                    <a:pt x="399" y="2307"/>
                  </a:moveTo>
                  <a:lnTo>
                    <a:pt x="0" y="2545"/>
                  </a:lnTo>
                  <a:lnTo>
                    <a:pt x="317" y="2358"/>
                  </a:lnTo>
                  <a:lnTo>
                    <a:pt x="399" y="2307"/>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29"/>
            <p:cNvSpPr/>
            <p:nvPr/>
          </p:nvSpPr>
          <p:spPr>
            <a:xfrm>
              <a:off x="5460666" y="1985011"/>
              <a:ext cx="449334" cy="349900"/>
            </a:xfrm>
            <a:custGeom>
              <a:avLst/>
              <a:gdLst/>
              <a:ahLst/>
              <a:cxnLst/>
              <a:rect l="l" t="t" r="r" b="b"/>
              <a:pathLst>
                <a:path w="5974" h="4652" fill="none" extrusionOk="0">
                  <a:moveTo>
                    <a:pt x="5610" y="4651"/>
                  </a:moveTo>
                  <a:lnTo>
                    <a:pt x="5107" y="4409"/>
                  </a:lnTo>
                  <a:lnTo>
                    <a:pt x="3886" y="3971"/>
                  </a:lnTo>
                  <a:lnTo>
                    <a:pt x="3178" y="3785"/>
                  </a:lnTo>
                  <a:lnTo>
                    <a:pt x="3215" y="3030"/>
                  </a:lnTo>
                  <a:lnTo>
                    <a:pt x="2908" y="2825"/>
                  </a:lnTo>
                  <a:lnTo>
                    <a:pt x="2311" y="2377"/>
                  </a:lnTo>
                  <a:lnTo>
                    <a:pt x="2023" y="2135"/>
                  </a:lnTo>
                  <a:lnTo>
                    <a:pt x="1967" y="3533"/>
                  </a:lnTo>
                  <a:lnTo>
                    <a:pt x="1016" y="3384"/>
                  </a:lnTo>
                  <a:lnTo>
                    <a:pt x="0" y="3272"/>
                  </a:lnTo>
                  <a:lnTo>
                    <a:pt x="140" y="1"/>
                  </a:lnTo>
                  <a:lnTo>
                    <a:pt x="373" y="346"/>
                  </a:lnTo>
                  <a:lnTo>
                    <a:pt x="895" y="998"/>
                  </a:lnTo>
                  <a:lnTo>
                    <a:pt x="1184" y="1315"/>
                  </a:lnTo>
                  <a:lnTo>
                    <a:pt x="1435" y="1585"/>
                  </a:lnTo>
                  <a:lnTo>
                    <a:pt x="1706" y="1837"/>
                  </a:lnTo>
                  <a:lnTo>
                    <a:pt x="1864" y="1986"/>
                  </a:lnTo>
                  <a:lnTo>
                    <a:pt x="2023" y="2135"/>
                  </a:lnTo>
                  <a:lnTo>
                    <a:pt x="2311" y="2377"/>
                  </a:lnTo>
                  <a:lnTo>
                    <a:pt x="2908" y="2825"/>
                  </a:lnTo>
                  <a:lnTo>
                    <a:pt x="3215" y="3030"/>
                  </a:lnTo>
                  <a:lnTo>
                    <a:pt x="3532" y="3225"/>
                  </a:lnTo>
                  <a:lnTo>
                    <a:pt x="4175" y="3570"/>
                  </a:lnTo>
                  <a:lnTo>
                    <a:pt x="4492" y="3710"/>
                  </a:lnTo>
                  <a:lnTo>
                    <a:pt x="4818" y="3831"/>
                  </a:lnTo>
                  <a:lnTo>
                    <a:pt x="5461" y="4008"/>
                  </a:lnTo>
                  <a:lnTo>
                    <a:pt x="5769" y="4055"/>
                  </a:lnTo>
                  <a:lnTo>
                    <a:pt x="5834" y="4064"/>
                  </a:lnTo>
                  <a:lnTo>
                    <a:pt x="5937" y="4148"/>
                  </a:lnTo>
                  <a:lnTo>
                    <a:pt x="5974" y="4269"/>
                  </a:lnTo>
                  <a:lnTo>
                    <a:pt x="5946" y="4390"/>
                  </a:lnTo>
                  <a:lnTo>
                    <a:pt x="5899" y="4437"/>
                  </a:lnTo>
                  <a:lnTo>
                    <a:pt x="5881" y="4456"/>
                  </a:lnTo>
                  <a:lnTo>
                    <a:pt x="5862" y="4474"/>
                  </a:lnTo>
                  <a:lnTo>
                    <a:pt x="5741" y="4558"/>
                  </a:lnTo>
                  <a:lnTo>
                    <a:pt x="5610" y="46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29"/>
            <p:cNvSpPr/>
            <p:nvPr/>
          </p:nvSpPr>
          <p:spPr>
            <a:xfrm>
              <a:off x="4822768" y="2184105"/>
              <a:ext cx="213836" cy="104549"/>
            </a:xfrm>
            <a:custGeom>
              <a:avLst/>
              <a:gdLst/>
              <a:ahLst/>
              <a:cxnLst/>
              <a:rect l="l" t="t" r="r" b="b"/>
              <a:pathLst>
                <a:path w="2843" h="1390" fill="none" extrusionOk="0">
                  <a:moveTo>
                    <a:pt x="308" y="1389"/>
                  </a:moveTo>
                  <a:lnTo>
                    <a:pt x="289" y="1371"/>
                  </a:lnTo>
                  <a:lnTo>
                    <a:pt x="280" y="1361"/>
                  </a:lnTo>
                  <a:lnTo>
                    <a:pt x="178" y="1277"/>
                  </a:lnTo>
                  <a:lnTo>
                    <a:pt x="84" y="1203"/>
                  </a:lnTo>
                  <a:lnTo>
                    <a:pt x="75" y="1193"/>
                  </a:lnTo>
                  <a:lnTo>
                    <a:pt x="66" y="1184"/>
                  </a:lnTo>
                  <a:lnTo>
                    <a:pt x="19" y="1128"/>
                  </a:lnTo>
                  <a:lnTo>
                    <a:pt x="1" y="998"/>
                  </a:lnTo>
                  <a:lnTo>
                    <a:pt x="10" y="942"/>
                  </a:lnTo>
                  <a:lnTo>
                    <a:pt x="38" y="877"/>
                  </a:lnTo>
                  <a:lnTo>
                    <a:pt x="94" y="839"/>
                  </a:lnTo>
                  <a:lnTo>
                    <a:pt x="150" y="802"/>
                  </a:lnTo>
                  <a:lnTo>
                    <a:pt x="224" y="793"/>
                  </a:lnTo>
                  <a:lnTo>
                    <a:pt x="532" y="774"/>
                  </a:lnTo>
                  <a:lnTo>
                    <a:pt x="1166" y="662"/>
                  </a:lnTo>
                  <a:lnTo>
                    <a:pt x="1827" y="457"/>
                  </a:lnTo>
                  <a:lnTo>
                    <a:pt x="2508" y="178"/>
                  </a:lnTo>
                  <a:lnTo>
                    <a:pt x="2843" y="1"/>
                  </a:lnTo>
                  <a:lnTo>
                    <a:pt x="2815" y="746"/>
                  </a:lnTo>
                  <a:lnTo>
                    <a:pt x="2088" y="867"/>
                  </a:lnTo>
                  <a:lnTo>
                    <a:pt x="830" y="1184"/>
                  </a:lnTo>
                  <a:lnTo>
                    <a:pt x="308" y="138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29"/>
            <p:cNvSpPr/>
            <p:nvPr/>
          </p:nvSpPr>
          <p:spPr>
            <a:xfrm>
              <a:off x="5052700" y="1978016"/>
              <a:ext cx="234144" cy="251068"/>
            </a:xfrm>
            <a:custGeom>
              <a:avLst/>
              <a:gdLst/>
              <a:ahLst/>
              <a:cxnLst/>
              <a:rect l="l" t="t" r="r" b="b"/>
              <a:pathLst>
                <a:path w="3113" h="3338" fill="none" extrusionOk="0">
                  <a:moveTo>
                    <a:pt x="988" y="3337"/>
                  </a:moveTo>
                  <a:lnTo>
                    <a:pt x="1044" y="1958"/>
                  </a:lnTo>
                  <a:lnTo>
                    <a:pt x="532" y="2312"/>
                  </a:lnTo>
                  <a:lnTo>
                    <a:pt x="0" y="2629"/>
                  </a:lnTo>
                  <a:lnTo>
                    <a:pt x="0" y="2629"/>
                  </a:lnTo>
                  <a:lnTo>
                    <a:pt x="532" y="2312"/>
                  </a:lnTo>
                  <a:lnTo>
                    <a:pt x="1044" y="1958"/>
                  </a:lnTo>
                  <a:lnTo>
                    <a:pt x="1603" y="1538"/>
                  </a:lnTo>
                  <a:lnTo>
                    <a:pt x="2367" y="839"/>
                  </a:lnTo>
                  <a:lnTo>
                    <a:pt x="2833" y="336"/>
                  </a:lnTo>
                  <a:lnTo>
                    <a:pt x="3048" y="85"/>
                  </a:lnTo>
                  <a:lnTo>
                    <a:pt x="3085" y="38"/>
                  </a:lnTo>
                  <a:lnTo>
                    <a:pt x="3113" y="1"/>
                  </a:lnTo>
                  <a:lnTo>
                    <a:pt x="2973" y="3253"/>
                  </a:lnTo>
                  <a:lnTo>
                    <a:pt x="1948" y="3272"/>
                  </a:lnTo>
                  <a:lnTo>
                    <a:pt x="988" y="333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29"/>
            <p:cNvSpPr/>
            <p:nvPr/>
          </p:nvSpPr>
          <p:spPr>
            <a:xfrm>
              <a:off x="5608538" y="2145595"/>
              <a:ext cx="94019" cy="124105"/>
            </a:xfrm>
            <a:custGeom>
              <a:avLst/>
              <a:gdLst/>
              <a:ahLst/>
              <a:cxnLst/>
              <a:rect l="l" t="t" r="r" b="b"/>
              <a:pathLst>
                <a:path w="1250" h="1650" extrusionOk="0">
                  <a:moveTo>
                    <a:pt x="57" y="0"/>
                  </a:moveTo>
                  <a:lnTo>
                    <a:pt x="1" y="1398"/>
                  </a:lnTo>
                  <a:lnTo>
                    <a:pt x="625" y="1519"/>
                  </a:lnTo>
                  <a:lnTo>
                    <a:pt x="1212" y="1650"/>
                  </a:lnTo>
                  <a:lnTo>
                    <a:pt x="1249" y="895"/>
                  </a:lnTo>
                  <a:lnTo>
                    <a:pt x="942" y="690"/>
                  </a:lnTo>
                  <a:lnTo>
                    <a:pt x="345" y="242"/>
                  </a:lnTo>
                  <a:lnTo>
                    <a:pt x="5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29"/>
            <p:cNvSpPr/>
            <p:nvPr/>
          </p:nvSpPr>
          <p:spPr>
            <a:xfrm>
              <a:off x="5034498" y="2125212"/>
              <a:ext cx="96802" cy="115079"/>
            </a:xfrm>
            <a:custGeom>
              <a:avLst/>
              <a:gdLst/>
              <a:ahLst/>
              <a:cxnLst/>
              <a:rect l="l" t="t" r="r" b="b"/>
              <a:pathLst>
                <a:path w="1287" h="1530" extrusionOk="0">
                  <a:moveTo>
                    <a:pt x="1286" y="1"/>
                  </a:moveTo>
                  <a:lnTo>
                    <a:pt x="774" y="355"/>
                  </a:lnTo>
                  <a:lnTo>
                    <a:pt x="242" y="672"/>
                  </a:lnTo>
                  <a:lnTo>
                    <a:pt x="131" y="728"/>
                  </a:lnTo>
                  <a:lnTo>
                    <a:pt x="28" y="784"/>
                  </a:lnTo>
                  <a:lnTo>
                    <a:pt x="0" y="1529"/>
                  </a:lnTo>
                  <a:lnTo>
                    <a:pt x="596" y="1445"/>
                  </a:lnTo>
                  <a:lnTo>
                    <a:pt x="1230" y="1380"/>
                  </a:lnTo>
                  <a:lnTo>
                    <a:pt x="1286"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29"/>
            <p:cNvSpPr/>
            <p:nvPr/>
          </p:nvSpPr>
          <p:spPr>
            <a:xfrm>
              <a:off x="4992377" y="3164079"/>
              <a:ext cx="341476" cy="216619"/>
            </a:xfrm>
            <a:custGeom>
              <a:avLst/>
              <a:gdLst/>
              <a:ahLst/>
              <a:cxnLst/>
              <a:rect l="l" t="t" r="r" b="b"/>
              <a:pathLst>
                <a:path w="4540" h="2880" extrusionOk="0">
                  <a:moveTo>
                    <a:pt x="4437" y="0"/>
                  </a:moveTo>
                  <a:lnTo>
                    <a:pt x="4213" y="289"/>
                  </a:lnTo>
                  <a:lnTo>
                    <a:pt x="3617" y="829"/>
                  </a:lnTo>
                  <a:lnTo>
                    <a:pt x="2918" y="1333"/>
                  </a:lnTo>
                  <a:lnTo>
                    <a:pt x="2182" y="1771"/>
                  </a:lnTo>
                  <a:lnTo>
                    <a:pt x="1110" y="2302"/>
                  </a:lnTo>
                  <a:lnTo>
                    <a:pt x="122" y="2721"/>
                  </a:lnTo>
                  <a:lnTo>
                    <a:pt x="1" y="2759"/>
                  </a:lnTo>
                  <a:lnTo>
                    <a:pt x="47" y="2880"/>
                  </a:lnTo>
                  <a:lnTo>
                    <a:pt x="197" y="2824"/>
                  </a:lnTo>
                  <a:lnTo>
                    <a:pt x="1212" y="2404"/>
                  </a:lnTo>
                  <a:lnTo>
                    <a:pt x="2284" y="1864"/>
                  </a:lnTo>
                  <a:lnTo>
                    <a:pt x="3020" y="1426"/>
                  </a:lnTo>
                  <a:lnTo>
                    <a:pt x="3719" y="923"/>
                  </a:lnTo>
                  <a:lnTo>
                    <a:pt x="4316" y="363"/>
                  </a:lnTo>
                  <a:lnTo>
                    <a:pt x="4539" y="75"/>
                  </a:lnTo>
                  <a:lnTo>
                    <a:pt x="4437" y="0"/>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29"/>
            <p:cNvSpPr/>
            <p:nvPr/>
          </p:nvSpPr>
          <p:spPr>
            <a:xfrm>
              <a:off x="5042170" y="3130383"/>
              <a:ext cx="267841" cy="171791"/>
            </a:xfrm>
            <a:custGeom>
              <a:avLst/>
              <a:gdLst/>
              <a:ahLst/>
              <a:cxnLst/>
              <a:rect l="l" t="t" r="r" b="b"/>
              <a:pathLst>
                <a:path w="3561" h="2284" extrusionOk="0">
                  <a:moveTo>
                    <a:pt x="3458" y="1"/>
                  </a:moveTo>
                  <a:lnTo>
                    <a:pt x="3244" y="290"/>
                  </a:lnTo>
                  <a:lnTo>
                    <a:pt x="2731" y="784"/>
                  </a:lnTo>
                  <a:lnTo>
                    <a:pt x="2172" y="1194"/>
                  </a:lnTo>
                  <a:lnTo>
                    <a:pt x="1594" y="1529"/>
                  </a:lnTo>
                  <a:lnTo>
                    <a:pt x="793" y="1893"/>
                  </a:lnTo>
                  <a:lnTo>
                    <a:pt x="84" y="2135"/>
                  </a:lnTo>
                  <a:lnTo>
                    <a:pt x="1" y="2153"/>
                  </a:lnTo>
                  <a:lnTo>
                    <a:pt x="29" y="2284"/>
                  </a:lnTo>
                  <a:lnTo>
                    <a:pt x="112" y="2256"/>
                  </a:lnTo>
                  <a:lnTo>
                    <a:pt x="839" y="2014"/>
                  </a:lnTo>
                  <a:lnTo>
                    <a:pt x="1659" y="1641"/>
                  </a:lnTo>
                  <a:lnTo>
                    <a:pt x="2247" y="1296"/>
                  </a:lnTo>
                  <a:lnTo>
                    <a:pt x="2815" y="877"/>
                  </a:lnTo>
                  <a:lnTo>
                    <a:pt x="3337" y="373"/>
                  </a:lnTo>
                  <a:lnTo>
                    <a:pt x="3561" y="75"/>
                  </a:lnTo>
                  <a:lnTo>
                    <a:pt x="3458"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29"/>
            <p:cNvSpPr/>
            <p:nvPr/>
          </p:nvSpPr>
          <p:spPr>
            <a:xfrm>
              <a:off x="5096174" y="3180852"/>
              <a:ext cx="301462" cy="218123"/>
            </a:xfrm>
            <a:custGeom>
              <a:avLst/>
              <a:gdLst/>
              <a:ahLst/>
              <a:cxnLst/>
              <a:rect l="l" t="t" r="r" b="b"/>
              <a:pathLst>
                <a:path w="4008" h="2900" extrusionOk="0">
                  <a:moveTo>
                    <a:pt x="3905" y="1"/>
                  </a:moveTo>
                  <a:lnTo>
                    <a:pt x="3681" y="290"/>
                  </a:lnTo>
                  <a:lnTo>
                    <a:pt x="3131" y="839"/>
                  </a:lnTo>
                  <a:lnTo>
                    <a:pt x="2507" y="1343"/>
                  </a:lnTo>
                  <a:lnTo>
                    <a:pt x="1864" y="1781"/>
                  </a:lnTo>
                  <a:lnTo>
                    <a:pt x="364" y="2619"/>
                  </a:lnTo>
                  <a:lnTo>
                    <a:pt x="0" y="2778"/>
                  </a:lnTo>
                  <a:lnTo>
                    <a:pt x="56" y="2899"/>
                  </a:lnTo>
                  <a:lnTo>
                    <a:pt x="420" y="2741"/>
                  </a:lnTo>
                  <a:lnTo>
                    <a:pt x="1939" y="1883"/>
                  </a:lnTo>
                  <a:lnTo>
                    <a:pt x="2591" y="1436"/>
                  </a:lnTo>
                  <a:lnTo>
                    <a:pt x="3225" y="933"/>
                  </a:lnTo>
                  <a:lnTo>
                    <a:pt x="3784" y="373"/>
                  </a:lnTo>
                  <a:lnTo>
                    <a:pt x="4007" y="75"/>
                  </a:lnTo>
                  <a:lnTo>
                    <a:pt x="3905" y="1"/>
                  </a:lnTo>
                  <a:close/>
                </a:path>
              </a:pathLst>
            </a:custGeom>
            <a:solidFill>
              <a:srgbClr val="43298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29"/>
            <p:cNvSpPr/>
            <p:nvPr/>
          </p:nvSpPr>
          <p:spPr>
            <a:xfrm>
              <a:off x="5009225" y="3250275"/>
              <a:ext cx="85595" cy="85595"/>
            </a:xfrm>
            <a:custGeom>
              <a:avLst/>
              <a:gdLst/>
              <a:ahLst/>
              <a:cxnLst/>
              <a:rect l="l" t="t" r="r" b="b"/>
              <a:pathLst>
                <a:path w="1138" h="1138" extrusionOk="0">
                  <a:moveTo>
                    <a:pt x="578" y="0"/>
                  </a:moveTo>
                  <a:lnTo>
                    <a:pt x="364" y="38"/>
                  </a:lnTo>
                  <a:lnTo>
                    <a:pt x="261" y="94"/>
                  </a:lnTo>
                  <a:lnTo>
                    <a:pt x="168" y="159"/>
                  </a:lnTo>
                  <a:lnTo>
                    <a:pt x="47" y="336"/>
                  </a:lnTo>
                  <a:lnTo>
                    <a:pt x="1" y="550"/>
                  </a:lnTo>
                  <a:lnTo>
                    <a:pt x="38" y="774"/>
                  </a:lnTo>
                  <a:lnTo>
                    <a:pt x="84" y="867"/>
                  </a:lnTo>
                  <a:lnTo>
                    <a:pt x="159" y="960"/>
                  </a:lnTo>
                  <a:lnTo>
                    <a:pt x="336" y="1091"/>
                  </a:lnTo>
                  <a:lnTo>
                    <a:pt x="550" y="1137"/>
                  </a:lnTo>
                  <a:lnTo>
                    <a:pt x="765" y="1100"/>
                  </a:lnTo>
                  <a:lnTo>
                    <a:pt x="867" y="1044"/>
                  </a:lnTo>
                  <a:lnTo>
                    <a:pt x="960" y="979"/>
                  </a:lnTo>
                  <a:lnTo>
                    <a:pt x="1091" y="792"/>
                  </a:lnTo>
                  <a:lnTo>
                    <a:pt x="1138" y="587"/>
                  </a:lnTo>
                  <a:lnTo>
                    <a:pt x="1100" y="364"/>
                  </a:lnTo>
                  <a:lnTo>
                    <a:pt x="1044" y="261"/>
                  </a:lnTo>
                  <a:lnTo>
                    <a:pt x="979" y="168"/>
                  </a:lnTo>
                  <a:lnTo>
                    <a:pt x="793" y="47"/>
                  </a:lnTo>
                  <a:lnTo>
                    <a:pt x="578"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29"/>
            <p:cNvSpPr/>
            <p:nvPr/>
          </p:nvSpPr>
          <p:spPr>
            <a:xfrm>
              <a:off x="5059018" y="3351890"/>
              <a:ext cx="86272" cy="85595"/>
            </a:xfrm>
            <a:custGeom>
              <a:avLst/>
              <a:gdLst/>
              <a:ahLst/>
              <a:cxnLst/>
              <a:rect l="l" t="t" r="r" b="b"/>
              <a:pathLst>
                <a:path w="1147" h="1138" extrusionOk="0">
                  <a:moveTo>
                    <a:pt x="587" y="1"/>
                  </a:moveTo>
                  <a:lnTo>
                    <a:pt x="373" y="38"/>
                  </a:lnTo>
                  <a:lnTo>
                    <a:pt x="270" y="94"/>
                  </a:lnTo>
                  <a:lnTo>
                    <a:pt x="177" y="159"/>
                  </a:lnTo>
                  <a:lnTo>
                    <a:pt x="56" y="336"/>
                  </a:lnTo>
                  <a:lnTo>
                    <a:pt x="0" y="550"/>
                  </a:lnTo>
                  <a:lnTo>
                    <a:pt x="37" y="774"/>
                  </a:lnTo>
                  <a:lnTo>
                    <a:pt x="93" y="867"/>
                  </a:lnTo>
                  <a:lnTo>
                    <a:pt x="168" y="961"/>
                  </a:lnTo>
                  <a:lnTo>
                    <a:pt x="345" y="1091"/>
                  </a:lnTo>
                  <a:lnTo>
                    <a:pt x="559" y="1138"/>
                  </a:lnTo>
                  <a:lnTo>
                    <a:pt x="774" y="1100"/>
                  </a:lnTo>
                  <a:lnTo>
                    <a:pt x="876" y="1044"/>
                  </a:lnTo>
                  <a:lnTo>
                    <a:pt x="969" y="979"/>
                  </a:lnTo>
                  <a:lnTo>
                    <a:pt x="1100" y="793"/>
                  </a:lnTo>
                  <a:lnTo>
                    <a:pt x="1147" y="588"/>
                  </a:lnTo>
                  <a:lnTo>
                    <a:pt x="1109" y="364"/>
                  </a:lnTo>
                  <a:lnTo>
                    <a:pt x="1053" y="262"/>
                  </a:lnTo>
                  <a:lnTo>
                    <a:pt x="979" y="168"/>
                  </a:lnTo>
                  <a:lnTo>
                    <a:pt x="802" y="47"/>
                  </a:lnTo>
                  <a:lnTo>
                    <a:pt x="5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29"/>
            <p:cNvSpPr/>
            <p:nvPr/>
          </p:nvSpPr>
          <p:spPr>
            <a:xfrm>
              <a:off x="4931453" y="3340006"/>
              <a:ext cx="89055" cy="93944"/>
            </a:xfrm>
            <a:custGeom>
              <a:avLst/>
              <a:gdLst/>
              <a:ahLst/>
              <a:cxnLst/>
              <a:rect l="l" t="t" r="r" b="b"/>
              <a:pathLst>
                <a:path w="1184" h="1249" extrusionOk="0">
                  <a:moveTo>
                    <a:pt x="541" y="0"/>
                  </a:moveTo>
                  <a:lnTo>
                    <a:pt x="429" y="28"/>
                  </a:lnTo>
                  <a:lnTo>
                    <a:pt x="0" y="177"/>
                  </a:lnTo>
                  <a:lnTo>
                    <a:pt x="373" y="1249"/>
                  </a:lnTo>
                  <a:lnTo>
                    <a:pt x="811" y="1091"/>
                  </a:lnTo>
                  <a:lnTo>
                    <a:pt x="913" y="1044"/>
                  </a:lnTo>
                  <a:lnTo>
                    <a:pt x="1081" y="904"/>
                  </a:lnTo>
                  <a:lnTo>
                    <a:pt x="1174" y="708"/>
                  </a:lnTo>
                  <a:lnTo>
                    <a:pt x="1184" y="485"/>
                  </a:lnTo>
                  <a:lnTo>
                    <a:pt x="1156" y="373"/>
                  </a:lnTo>
                  <a:lnTo>
                    <a:pt x="1109" y="270"/>
                  </a:lnTo>
                  <a:lnTo>
                    <a:pt x="960" y="103"/>
                  </a:lnTo>
                  <a:lnTo>
                    <a:pt x="764" y="10"/>
                  </a:lnTo>
                  <a:lnTo>
                    <a:pt x="54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29"/>
            <p:cNvSpPr/>
            <p:nvPr/>
          </p:nvSpPr>
          <p:spPr>
            <a:xfrm>
              <a:off x="5187259" y="3048398"/>
              <a:ext cx="269947" cy="171114"/>
            </a:xfrm>
            <a:custGeom>
              <a:avLst/>
              <a:gdLst/>
              <a:ahLst/>
              <a:cxnLst/>
              <a:rect l="l" t="t" r="r" b="b"/>
              <a:pathLst>
                <a:path w="3589" h="2275" extrusionOk="0">
                  <a:moveTo>
                    <a:pt x="1837" y="0"/>
                  </a:moveTo>
                  <a:lnTo>
                    <a:pt x="1762" y="47"/>
                  </a:lnTo>
                  <a:lnTo>
                    <a:pt x="57" y="1771"/>
                  </a:lnTo>
                  <a:lnTo>
                    <a:pt x="10" y="1827"/>
                  </a:lnTo>
                  <a:lnTo>
                    <a:pt x="1" y="1939"/>
                  </a:lnTo>
                  <a:lnTo>
                    <a:pt x="57" y="2041"/>
                  </a:lnTo>
                  <a:lnTo>
                    <a:pt x="159" y="2088"/>
                  </a:lnTo>
                  <a:lnTo>
                    <a:pt x="224" y="2088"/>
                  </a:lnTo>
                  <a:lnTo>
                    <a:pt x="1762" y="1780"/>
                  </a:lnTo>
                  <a:lnTo>
                    <a:pt x="1809" y="1771"/>
                  </a:lnTo>
                  <a:lnTo>
                    <a:pt x="1855" y="1790"/>
                  </a:lnTo>
                  <a:lnTo>
                    <a:pt x="3356" y="2265"/>
                  </a:lnTo>
                  <a:lnTo>
                    <a:pt x="3421" y="2274"/>
                  </a:lnTo>
                  <a:lnTo>
                    <a:pt x="3523" y="2237"/>
                  </a:lnTo>
                  <a:lnTo>
                    <a:pt x="3589" y="2144"/>
                  </a:lnTo>
                  <a:lnTo>
                    <a:pt x="3589" y="2023"/>
                  </a:lnTo>
                  <a:lnTo>
                    <a:pt x="3551" y="1967"/>
                  </a:lnTo>
                  <a:lnTo>
                    <a:pt x="2042" y="66"/>
                  </a:lnTo>
                  <a:lnTo>
                    <a:pt x="1986" y="10"/>
                  </a:lnTo>
                  <a:lnTo>
                    <a:pt x="1837"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3" name="Google Shape;1513;p29"/>
          <p:cNvGrpSpPr/>
          <p:nvPr/>
        </p:nvGrpSpPr>
        <p:grpSpPr>
          <a:xfrm rot="-4506468">
            <a:off x="7707729" y="5701923"/>
            <a:ext cx="1093156" cy="1554076"/>
            <a:chOff x="4589675" y="2804250"/>
            <a:chExt cx="332450" cy="472625"/>
          </a:xfrm>
        </p:grpSpPr>
        <p:sp>
          <p:nvSpPr>
            <p:cNvPr id="1514" name="Google Shape;1514;p29"/>
            <p:cNvSpPr/>
            <p:nvPr/>
          </p:nvSpPr>
          <p:spPr>
            <a:xfrm>
              <a:off x="4716275" y="2804250"/>
              <a:ext cx="92675" cy="122800"/>
            </a:xfrm>
            <a:custGeom>
              <a:avLst/>
              <a:gdLst/>
              <a:ahLst/>
              <a:cxnLst/>
              <a:rect l="l" t="t" r="r" b="b"/>
              <a:pathLst>
                <a:path w="3707" h="4912" extrusionOk="0">
                  <a:moveTo>
                    <a:pt x="1733" y="0"/>
                  </a:moveTo>
                  <a:lnTo>
                    <a:pt x="1304" y="27"/>
                  </a:lnTo>
                  <a:lnTo>
                    <a:pt x="893" y="170"/>
                  </a:lnTo>
                  <a:lnTo>
                    <a:pt x="715" y="286"/>
                  </a:lnTo>
                  <a:lnTo>
                    <a:pt x="554" y="420"/>
                  </a:lnTo>
                  <a:lnTo>
                    <a:pt x="295" y="759"/>
                  </a:lnTo>
                  <a:lnTo>
                    <a:pt x="107" y="1143"/>
                  </a:lnTo>
                  <a:lnTo>
                    <a:pt x="18" y="1563"/>
                  </a:lnTo>
                  <a:lnTo>
                    <a:pt x="0" y="1777"/>
                  </a:lnTo>
                  <a:lnTo>
                    <a:pt x="9" y="1965"/>
                  </a:lnTo>
                  <a:lnTo>
                    <a:pt x="63" y="2340"/>
                  </a:lnTo>
                  <a:lnTo>
                    <a:pt x="170" y="2697"/>
                  </a:lnTo>
                  <a:lnTo>
                    <a:pt x="322" y="3045"/>
                  </a:lnTo>
                  <a:lnTo>
                    <a:pt x="411" y="3206"/>
                  </a:lnTo>
                  <a:lnTo>
                    <a:pt x="465" y="3295"/>
                  </a:lnTo>
                  <a:lnTo>
                    <a:pt x="527" y="3385"/>
                  </a:lnTo>
                  <a:lnTo>
                    <a:pt x="715" y="3653"/>
                  </a:lnTo>
                  <a:lnTo>
                    <a:pt x="1188" y="4188"/>
                  </a:lnTo>
                  <a:lnTo>
                    <a:pt x="1617" y="4528"/>
                  </a:lnTo>
                  <a:lnTo>
                    <a:pt x="1920" y="4715"/>
                  </a:lnTo>
                  <a:lnTo>
                    <a:pt x="2242" y="4840"/>
                  </a:lnTo>
                  <a:lnTo>
                    <a:pt x="2581" y="4912"/>
                  </a:lnTo>
                  <a:lnTo>
                    <a:pt x="2751" y="4912"/>
                  </a:lnTo>
                  <a:lnTo>
                    <a:pt x="2894" y="4903"/>
                  </a:lnTo>
                  <a:lnTo>
                    <a:pt x="3161" y="4822"/>
                  </a:lnTo>
                  <a:lnTo>
                    <a:pt x="3394" y="4671"/>
                  </a:lnTo>
                  <a:lnTo>
                    <a:pt x="3572" y="4474"/>
                  </a:lnTo>
                  <a:lnTo>
                    <a:pt x="3635" y="4349"/>
                  </a:lnTo>
                  <a:lnTo>
                    <a:pt x="3688" y="4179"/>
                  </a:lnTo>
                  <a:lnTo>
                    <a:pt x="3706" y="3831"/>
                  </a:lnTo>
                  <a:lnTo>
                    <a:pt x="3688" y="3653"/>
                  </a:lnTo>
                  <a:lnTo>
                    <a:pt x="3635" y="3206"/>
                  </a:lnTo>
                  <a:lnTo>
                    <a:pt x="3447" y="2322"/>
                  </a:lnTo>
                  <a:lnTo>
                    <a:pt x="3313" y="1893"/>
                  </a:lnTo>
                  <a:lnTo>
                    <a:pt x="3179" y="1527"/>
                  </a:lnTo>
                  <a:lnTo>
                    <a:pt x="3027" y="1170"/>
                  </a:lnTo>
                  <a:lnTo>
                    <a:pt x="2902" y="893"/>
                  </a:lnTo>
                  <a:lnTo>
                    <a:pt x="2652" y="509"/>
                  </a:lnTo>
                  <a:lnTo>
                    <a:pt x="2447" y="295"/>
                  </a:lnTo>
                  <a:lnTo>
                    <a:pt x="2322" y="206"/>
                  </a:lnTo>
                  <a:lnTo>
                    <a:pt x="2143" y="98"/>
                  </a:lnTo>
                  <a:lnTo>
                    <a:pt x="1733"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29"/>
            <p:cNvSpPr/>
            <p:nvPr/>
          </p:nvSpPr>
          <p:spPr>
            <a:xfrm>
              <a:off x="4726525" y="2850450"/>
              <a:ext cx="82425" cy="76600"/>
            </a:xfrm>
            <a:custGeom>
              <a:avLst/>
              <a:gdLst/>
              <a:ahLst/>
              <a:cxnLst/>
              <a:rect l="l" t="t" r="r" b="b"/>
              <a:pathLst>
                <a:path w="3297" h="3064" extrusionOk="0">
                  <a:moveTo>
                    <a:pt x="2528" y="1"/>
                  </a:moveTo>
                  <a:lnTo>
                    <a:pt x="2091" y="81"/>
                  </a:lnTo>
                  <a:lnTo>
                    <a:pt x="1876" y="153"/>
                  </a:lnTo>
                  <a:lnTo>
                    <a:pt x="1617" y="251"/>
                  </a:lnTo>
                  <a:lnTo>
                    <a:pt x="1117" y="501"/>
                  </a:lnTo>
                  <a:lnTo>
                    <a:pt x="644" y="804"/>
                  </a:lnTo>
                  <a:lnTo>
                    <a:pt x="206" y="1162"/>
                  </a:lnTo>
                  <a:lnTo>
                    <a:pt x="1" y="1358"/>
                  </a:lnTo>
                  <a:lnTo>
                    <a:pt x="55" y="1447"/>
                  </a:lnTo>
                  <a:lnTo>
                    <a:pt x="117" y="1537"/>
                  </a:lnTo>
                  <a:lnTo>
                    <a:pt x="305" y="1805"/>
                  </a:lnTo>
                  <a:lnTo>
                    <a:pt x="778" y="2340"/>
                  </a:lnTo>
                  <a:lnTo>
                    <a:pt x="1207" y="2680"/>
                  </a:lnTo>
                  <a:lnTo>
                    <a:pt x="1510" y="2867"/>
                  </a:lnTo>
                  <a:lnTo>
                    <a:pt x="1832" y="2992"/>
                  </a:lnTo>
                  <a:lnTo>
                    <a:pt x="2171" y="3064"/>
                  </a:lnTo>
                  <a:lnTo>
                    <a:pt x="2341" y="3064"/>
                  </a:lnTo>
                  <a:lnTo>
                    <a:pt x="2484" y="3055"/>
                  </a:lnTo>
                  <a:lnTo>
                    <a:pt x="2751" y="2974"/>
                  </a:lnTo>
                  <a:lnTo>
                    <a:pt x="2984" y="2823"/>
                  </a:lnTo>
                  <a:lnTo>
                    <a:pt x="3162" y="2626"/>
                  </a:lnTo>
                  <a:lnTo>
                    <a:pt x="3225" y="2501"/>
                  </a:lnTo>
                  <a:lnTo>
                    <a:pt x="3278" y="2331"/>
                  </a:lnTo>
                  <a:lnTo>
                    <a:pt x="3296" y="1983"/>
                  </a:lnTo>
                  <a:lnTo>
                    <a:pt x="3278" y="1805"/>
                  </a:lnTo>
                  <a:lnTo>
                    <a:pt x="3225" y="1358"/>
                  </a:lnTo>
                  <a:lnTo>
                    <a:pt x="3037" y="474"/>
                  </a:lnTo>
                  <a:lnTo>
                    <a:pt x="2903" y="45"/>
                  </a:lnTo>
                  <a:lnTo>
                    <a:pt x="2823" y="28"/>
                  </a:lnTo>
                  <a:lnTo>
                    <a:pt x="2751" y="10"/>
                  </a:lnTo>
                  <a:lnTo>
                    <a:pt x="2528"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6" name="Google Shape;1516;p29"/>
            <p:cNvSpPr/>
            <p:nvPr/>
          </p:nvSpPr>
          <p:spPr>
            <a:xfrm>
              <a:off x="4797300" y="2827900"/>
              <a:ext cx="112100" cy="108750"/>
            </a:xfrm>
            <a:custGeom>
              <a:avLst/>
              <a:gdLst/>
              <a:ahLst/>
              <a:cxnLst/>
              <a:rect l="l" t="t" r="r" b="b"/>
              <a:pathLst>
                <a:path w="4484" h="4350" extrusionOk="0">
                  <a:moveTo>
                    <a:pt x="2858" y="1"/>
                  </a:moveTo>
                  <a:lnTo>
                    <a:pt x="2430" y="45"/>
                  </a:lnTo>
                  <a:lnTo>
                    <a:pt x="2224" y="99"/>
                  </a:lnTo>
                  <a:lnTo>
                    <a:pt x="2046" y="162"/>
                  </a:lnTo>
                  <a:lnTo>
                    <a:pt x="1715" y="322"/>
                  </a:lnTo>
                  <a:lnTo>
                    <a:pt x="1403" y="537"/>
                  </a:lnTo>
                  <a:lnTo>
                    <a:pt x="1117" y="796"/>
                  </a:lnTo>
                  <a:lnTo>
                    <a:pt x="992" y="930"/>
                  </a:lnTo>
                  <a:lnTo>
                    <a:pt x="921" y="1010"/>
                  </a:lnTo>
                  <a:lnTo>
                    <a:pt x="858" y="1090"/>
                  </a:lnTo>
                  <a:lnTo>
                    <a:pt x="662" y="1349"/>
                  </a:lnTo>
                  <a:lnTo>
                    <a:pt x="304" y="1974"/>
                  </a:lnTo>
                  <a:lnTo>
                    <a:pt x="108" y="2483"/>
                  </a:lnTo>
                  <a:lnTo>
                    <a:pt x="28" y="2832"/>
                  </a:lnTo>
                  <a:lnTo>
                    <a:pt x="1" y="3180"/>
                  </a:lnTo>
                  <a:lnTo>
                    <a:pt x="45" y="3519"/>
                  </a:lnTo>
                  <a:lnTo>
                    <a:pt x="99" y="3689"/>
                  </a:lnTo>
                  <a:lnTo>
                    <a:pt x="153" y="3814"/>
                  </a:lnTo>
                  <a:lnTo>
                    <a:pt x="313" y="4037"/>
                  </a:lnTo>
                  <a:lnTo>
                    <a:pt x="519" y="4216"/>
                  </a:lnTo>
                  <a:lnTo>
                    <a:pt x="769" y="4332"/>
                  </a:lnTo>
                  <a:lnTo>
                    <a:pt x="903" y="4350"/>
                  </a:lnTo>
                  <a:lnTo>
                    <a:pt x="1081" y="4350"/>
                  </a:lnTo>
                  <a:lnTo>
                    <a:pt x="1421" y="4251"/>
                  </a:lnTo>
                  <a:lnTo>
                    <a:pt x="1581" y="4180"/>
                  </a:lnTo>
                  <a:lnTo>
                    <a:pt x="1992" y="3992"/>
                  </a:lnTo>
                  <a:lnTo>
                    <a:pt x="2769" y="3537"/>
                  </a:lnTo>
                  <a:lnTo>
                    <a:pt x="3135" y="3278"/>
                  </a:lnTo>
                  <a:lnTo>
                    <a:pt x="3448" y="3046"/>
                  </a:lnTo>
                  <a:lnTo>
                    <a:pt x="3742" y="2787"/>
                  </a:lnTo>
                  <a:lnTo>
                    <a:pt x="3966" y="2573"/>
                  </a:lnTo>
                  <a:lnTo>
                    <a:pt x="4251" y="2224"/>
                  </a:lnTo>
                  <a:lnTo>
                    <a:pt x="4394" y="1956"/>
                  </a:lnTo>
                  <a:lnTo>
                    <a:pt x="4439" y="1814"/>
                  </a:lnTo>
                  <a:lnTo>
                    <a:pt x="4484" y="1608"/>
                  </a:lnTo>
                  <a:lnTo>
                    <a:pt x="4457" y="1188"/>
                  </a:lnTo>
                  <a:lnTo>
                    <a:pt x="4296" y="787"/>
                  </a:lnTo>
                  <a:lnTo>
                    <a:pt x="4028" y="447"/>
                  </a:lnTo>
                  <a:lnTo>
                    <a:pt x="3859" y="313"/>
                  </a:lnTo>
                  <a:lnTo>
                    <a:pt x="3680" y="197"/>
                  </a:lnTo>
                  <a:lnTo>
                    <a:pt x="3287" y="54"/>
                  </a:lnTo>
                  <a:lnTo>
                    <a:pt x="2858"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7" name="Google Shape;1517;p29"/>
            <p:cNvSpPr/>
            <p:nvPr/>
          </p:nvSpPr>
          <p:spPr>
            <a:xfrm>
              <a:off x="4797300" y="2851125"/>
              <a:ext cx="78400" cy="85525"/>
            </a:xfrm>
            <a:custGeom>
              <a:avLst/>
              <a:gdLst/>
              <a:ahLst/>
              <a:cxnLst/>
              <a:rect l="l" t="t" r="r" b="b"/>
              <a:pathLst>
                <a:path w="3136" h="3421" extrusionOk="0">
                  <a:moveTo>
                    <a:pt x="992" y="1"/>
                  </a:moveTo>
                  <a:lnTo>
                    <a:pt x="921" y="81"/>
                  </a:lnTo>
                  <a:lnTo>
                    <a:pt x="858" y="161"/>
                  </a:lnTo>
                  <a:lnTo>
                    <a:pt x="662" y="420"/>
                  </a:lnTo>
                  <a:lnTo>
                    <a:pt x="304" y="1045"/>
                  </a:lnTo>
                  <a:lnTo>
                    <a:pt x="108" y="1554"/>
                  </a:lnTo>
                  <a:lnTo>
                    <a:pt x="28" y="1903"/>
                  </a:lnTo>
                  <a:lnTo>
                    <a:pt x="1" y="2251"/>
                  </a:lnTo>
                  <a:lnTo>
                    <a:pt x="45" y="2590"/>
                  </a:lnTo>
                  <a:lnTo>
                    <a:pt x="99" y="2760"/>
                  </a:lnTo>
                  <a:lnTo>
                    <a:pt x="153" y="2885"/>
                  </a:lnTo>
                  <a:lnTo>
                    <a:pt x="313" y="3108"/>
                  </a:lnTo>
                  <a:lnTo>
                    <a:pt x="519" y="3287"/>
                  </a:lnTo>
                  <a:lnTo>
                    <a:pt x="769" y="3403"/>
                  </a:lnTo>
                  <a:lnTo>
                    <a:pt x="903" y="3421"/>
                  </a:lnTo>
                  <a:lnTo>
                    <a:pt x="1081" y="3421"/>
                  </a:lnTo>
                  <a:lnTo>
                    <a:pt x="1421" y="3322"/>
                  </a:lnTo>
                  <a:lnTo>
                    <a:pt x="1581" y="3251"/>
                  </a:lnTo>
                  <a:lnTo>
                    <a:pt x="1992" y="3063"/>
                  </a:lnTo>
                  <a:lnTo>
                    <a:pt x="2769" y="2608"/>
                  </a:lnTo>
                  <a:lnTo>
                    <a:pt x="3135" y="2349"/>
                  </a:lnTo>
                  <a:lnTo>
                    <a:pt x="3135" y="2278"/>
                  </a:lnTo>
                  <a:lnTo>
                    <a:pt x="3126" y="2197"/>
                  </a:lnTo>
                  <a:lnTo>
                    <a:pt x="3073" y="1983"/>
                  </a:lnTo>
                  <a:lnTo>
                    <a:pt x="2858" y="1590"/>
                  </a:lnTo>
                  <a:lnTo>
                    <a:pt x="2724" y="1411"/>
                  </a:lnTo>
                  <a:lnTo>
                    <a:pt x="2546" y="1197"/>
                  </a:lnTo>
                  <a:lnTo>
                    <a:pt x="2153" y="795"/>
                  </a:lnTo>
                  <a:lnTo>
                    <a:pt x="1715" y="438"/>
                  </a:lnTo>
                  <a:lnTo>
                    <a:pt x="1242" y="134"/>
                  </a:lnTo>
                  <a:lnTo>
                    <a:pt x="992"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29"/>
            <p:cNvSpPr/>
            <p:nvPr/>
          </p:nvSpPr>
          <p:spPr>
            <a:xfrm>
              <a:off x="4800875" y="2922575"/>
              <a:ext cx="121250" cy="98025"/>
            </a:xfrm>
            <a:custGeom>
              <a:avLst/>
              <a:gdLst/>
              <a:ahLst/>
              <a:cxnLst/>
              <a:rect l="l" t="t" r="r" b="b"/>
              <a:pathLst>
                <a:path w="4850" h="3921"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2055" y="3358"/>
                  </a:lnTo>
                  <a:lnTo>
                    <a:pt x="2394" y="3554"/>
                  </a:lnTo>
                  <a:lnTo>
                    <a:pt x="2662" y="3706"/>
                  </a:lnTo>
                  <a:lnTo>
                    <a:pt x="3082" y="3867"/>
                  </a:lnTo>
                  <a:lnTo>
                    <a:pt x="3376" y="3920"/>
                  </a:lnTo>
                  <a:lnTo>
                    <a:pt x="3528" y="3920"/>
                  </a:lnTo>
                  <a:lnTo>
                    <a:pt x="3742" y="3894"/>
                  </a:lnTo>
                  <a:lnTo>
                    <a:pt x="4135" y="3733"/>
                  </a:lnTo>
                  <a:lnTo>
                    <a:pt x="4466" y="3456"/>
                  </a:lnTo>
                  <a:lnTo>
                    <a:pt x="4698" y="3099"/>
                  </a:lnTo>
                  <a:lnTo>
                    <a:pt x="4778" y="2902"/>
                  </a:lnTo>
                  <a:lnTo>
                    <a:pt x="4832" y="2697"/>
                  </a:lnTo>
                  <a:lnTo>
                    <a:pt x="4850" y="2268"/>
                  </a:lnTo>
                  <a:lnTo>
                    <a:pt x="4760" y="1849"/>
                  </a:lnTo>
                  <a:lnTo>
                    <a:pt x="4591" y="1456"/>
                  </a:lnTo>
                  <a:lnTo>
                    <a:pt x="4475" y="1277"/>
                  </a:lnTo>
                  <a:lnTo>
                    <a:pt x="4358" y="1125"/>
                  </a:lnTo>
                  <a:lnTo>
                    <a:pt x="4100" y="857"/>
                  </a:lnTo>
                  <a:lnTo>
                    <a:pt x="3796" y="634"/>
                  </a:lnTo>
                  <a:lnTo>
                    <a:pt x="3474" y="447"/>
                  </a:lnTo>
                  <a:lnTo>
                    <a:pt x="3296" y="366"/>
                  </a:lnTo>
                  <a:lnTo>
                    <a:pt x="3207" y="322"/>
                  </a:lnTo>
                  <a:lnTo>
                    <a:pt x="3108" y="286"/>
                  </a:lnTo>
                  <a:lnTo>
                    <a:pt x="2796" y="179"/>
                  </a:lnTo>
                  <a:lnTo>
                    <a:pt x="2099" y="27"/>
                  </a:lnTo>
                  <a:lnTo>
                    <a:pt x="1546"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29"/>
            <p:cNvSpPr/>
            <p:nvPr/>
          </p:nvSpPr>
          <p:spPr>
            <a:xfrm>
              <a:off x="4800875" y="2922575"/>
              <a:ext cx="82400" cy="78375"/>
            </a:xfrm>
            <a:custGeom>
              <a:avLst/>
              <a:gdLst/>
              <a:ahLst/>
              <a:cxnLst/>
              <a:rect l="l" t="t" r="r" b="b"/>
              <a:pathLst>
                <a:path w="3296" h="3135" extrusionOk="0">
                  <a:moveTo>
                    <a:pt x="1546" y="0"/>
                  </a:moveTo>
                  <a:lnTo>
                    <a:pt x="1197" y="36"/>
                  </a:lnTo>
                  <a:lnTo>
                    <a:pt x="858" y="125"/>
                  </a:lnTo>
                  <a:lnTo>
                    <a:pt x="545" y="268"/>
                  </a:lnTo>
                  <a:lnTo>
                    <a:pt x="403" y="366"/>
                  </a:lnTo>
                  <a:lnTo>
                    <a:pt x="304" y="464"/>
                  </a:lnTo>
                  <a:lnTo>
                    <a:pt x="135" y="679"/>
                  </a:lnTo>
                  <a:lnTo>
                    <a:pt x="27" y="938"/>
                  </a:lnTo>
                  <a:lnTo>
                    <a:pt x="1" y="1206"/>
                  </a:lnTo>
                  <a:lnTo>
                    <a:pt x="27" y="1340"/>
                  </a:lnTo>
                  <a:lnTo>
                    <a:pt x="81" y="1509"/>
                  </a:lnTo>
                  <a:lnTo>
                    <a:pt x="277" y="1804"/>
                  </a:lnTo>
                  <a:lnTo>
                    <a:pt x="394" y="1938"/>
                  </a:lnTo>
                  <a:lnTo>
                    <a:pt x="697" y="2268"/>
                  </a:lnTo>
                  <a:lnTo>
                    <a:pt x="1367" y="2867"/>
                  </a:lnTo>
                  <a:lnTo>
                    <a:pt x="1733" y="3134"/>
                  </a:lnTo>
                  <a:lnTo>
                    <a:pt x="1805" y="3108"/>
                  </a:lnTo>
                  <a:lnTo>
                    <a:pt x="1876" y="3072"/>
                  </a:lnTo>
                  <a:lnTo>
                    <a:pt x="2063" y="2956"/>
                  </a:lnTo>
                  <a:lnTo>
                    <a:pt x="2367" y="2634"/>
                  </a:lnTo>
                  <a:lnTo>
                    <a:pt x="2501" y="2447"/>
                  </a:lnTo>
                  <a:lnTo>
                    <a:pt x="2653" y="2215"/>
                  </a:lnTo>
                  <a:lnTo>
                    <a:pt x="2912" y="1715"/>
                  </a:lnTo>
                  <a:lnTo>
                    <a:pt x="3108" y="1188"/>
                  </a:lnTo>
                  <a:lnTo>
                    <a:pt x="3251" y="643"/>
                  </a:lnTo>
                  <a:lnTo>
                    <a:pt x="3296" y="366"/>
                  </a:lnTo>
                  <a:lnTo>
                    <a:pt x="3207" y="322"/>
                  </a:lnTo>
                  <a:lnTo>
                    <a:pt x="3108" y="286"/>
                  </a:lnTo>
                  <a:lnTo>
                    <a:pt x="2796" y="179"/>
                  </a:lnTo>
                  <a:lnTo>
                    <a:pt x="2099" y="27"/>
                  </a:lnTo>
                  <a:lnTo>
                    <a:pt x="1546"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29"/>
            <p:cNvSpPr/>
            <p:nvPr/>
          </p:nvSpPr>
          <p:spPr>
            <a:xfrm>
              <a:off x="4741050" y="2941550"/>
              <a:ext cx="85300" cy="128150"/>
            </a:xfrm>
            <a:custGeom>
              <a:avLst/>
              <a:gdLst/>
              <a:ahLst/>
              <a:cxnLst/>
              <a:rect l="l" t="t" r="r" b="b"/>
              <a:pathLst>
                <a:path w="3412" h="5126" extrusionOk="0">
                  <a:moveTo>
                    <a:pt x="1831" y="0"/>
                  </a:moveTo>
                  <a:lnTo>
                    <a:pt x="1572" y="63"/>
                  </a:lnTo>
                  <a:lnTo>
                    <a:pt x="1447" y="125"/>
                  </a:lnTo>
                  <a:lnTo>
                    <a:pt x="1304" y="232"/>
                  </a:lnTo>
                  <a:lnTo>
                    <a:pt x="1090" y="509"/>
                  </a:lnTo>
                  <a:lnTo>
                    <a:pt x="992" y="661"/>
                  </a:lnTo>
                  <a:lnTo>
                    <a:pt x="777" y="1054"/>
                  </a:lnTo>
                  <a:lnTo>
                    <a:pt x="420" y="1875"/>
                  </a:lnTo>
                  <a:lnTo>
                    <a:pt x="277" y="2304"/>
                  </a:lnTo>
                  <a:lnTo>
                    <a:pt x="161" y="2679"/>
                  </a:lnTo>
                  <a:lnTo>
                    <a:pt x="81" y="3063"/>
                  </a:lnTo>
                  <a:lnTo>
                    <a:pt x="18" y="3358"/>
                  </a:lnTo>
                  <a:lnTo>
                    <a:pt x="0" y="3813"/>
                  </a:lnTo>
                  <a:lnTo>
                    <a:pt x="36" y="4108"/>
                  </a:lnTo>
                  <a:lnTo>
                    <a:pt x="90" y="4251"/>
                  </a:lnTo>
                  <a:lnTo>
                    <a:pt x="170" y="4447"/>
                  </a:lnTo>
                  <a:lnTo>
                    <a:pt x="447" y="4769"/>
                  </a:lnTo>
                  <a:lnTo>
                    <a:pt x="813" y="5001"/>
                  </a:lnTo>
                  <a:lnTo>
                    <a:pt x="1224" y="5117"/>
                  </a:lnTo>
                  <a:lnTo>
                    <a:pt x="1438" y="5126"/>
                  </a:lnTo>
                  <a:lnTo>
                    <a:pt x="1652" y="5108"/>
                  </a:lnTo>
                  <a:lnTo>
                    <a:pt x="2063" y="4992"/>
                  </a:lnTo>
                  <a:lnTo>
                    <a:pt x="2438" y="4787"/>
                  </a:lnTo>
                  <a:lnTo>
                    <a:pt x="2760" y="4501"/>
                  </a:lnTo>
                  <a:lnTo>
                    <a:pt x="2885" y="4331"/>
                  </a:lnTo>
                  <a:lnTo>
                    <a:pt x="3001" y="4179"/>
                  </a:lnTo>
                  <a:lnTo>
                    <a:pt x="3171" y="3849"/>
                  </a:lnTo>
                  <a:lnTo>
                    <a:pt x="3296" y="3492"/>
                  </a:lnTo>
                  <a:lnTo>
                    <a:pt x="3376" y="3126"/>
                  </a:lnTo>
                  <a:lnTo>
                    <a:pt x="3394" y="2938"/>
                  </a:lnTo>
                  <a:lnTo>
                    <a:pt x="3403" y="2831"/>
                  </a:lnTo>
                  <a:lnTo>
                    <a:pt x="3403" y="2724"/>
                  </a:lnTo>
                  <a:lnTo>
                    <a:pt x="3412" y="2393"/>
                  </a:lnTo>
                  <a:lnTo>
                    <a:pt x="3340" y="1688"/>
                  </a:lnTo>
                  <a:lnTo>
                    <a:pt x="3197" y="1152"/>
                  </a:lnTo>
                  <a:lnTo>
                    <a:pt x="3054" y="831"/>
                  </a:lnTo>
                  <a:lnTo>
                    <a:pt x="2867" y="536"/>
                  </a:lnTo>
                  <a:lnTo>
                    <a:pt x="2626" y="286"/>
                  </a:lnTo>
                  <a:lnTo>
                    <a:pt x="2492" y="179"/>
                  </a:lnTo>
                  <a:lnTo>
                    <a:pt x="2367" y="107"/>
                  </a:lnTo>
                  <a:lnTo>
                    <a:pt x="2108" y="18"/>
                  </a:lnTo>
                  <a:lnTo>
                    <a:pt x="1831"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29"/>
            <p:cNvSpPr/>
            <p:nvPr/>
          </p:nvSpPr>
          <p:spPr>
            <a:xfrm>
              <a:off x="4747975" y="2941550"/>
              <a:ext cx="78375" cy="75250"/>
            </a:xfrm>
            <a:custGeom>
              <a:avLst/>
              <a:gdLst/>
              <a:ahLst/>
              <a:cxnLst/>
              <a:rect l="l" t="t" r="r" b="b"/>
              <a:pathLst>
                <a:path w="3135" h="3010" extrusionOk="0">
                  <a:moveTo>
                    <a:pt x="1554" y="0"/>
                  </a:moveTo>
                  <a:lnTo>
                    <a:pt x="1295" y="63"/>
                  </a:lnTo>
                  <a:lnTo>
                    <a:pt x="1170" y="125"/>
                  </a:lnTo>
                  <a:lnTo>
                    <a:pt x="1027" y="232"/>
                  </a:lnTo>
                  <a:lnTo>
                    <a:pt x="813" y="509"/>
                  </a:lnTo>
                  <a:lnTo>
                    <a:pt x="715" y="661"/>
                  </a:lnTo>
                  <a:lnTo>
                    <a:pt x="500" y="1054"/>
                  </a:lnTo>
                  <a:lnTo>
                    <a:pt x="143" y="1875"/>
                  </a:lnTo>
                  <a:lnTo>
                    <a:pt x="0" y="2304"/>
                  </a:lnTo>
                  <a:lnTo>
                    <a:pt x="45" y="2367"/>
                  </a:lnTo>
                  <a:lnTo>
                    <a:pt x="98" y="2420"/>
                  </a:lnTo>
                  <a:lnTo>
                    <a:pt x="268" y="2563"/>
                  </a:lnTo>
                  <a:lnTo>
                    <a:pt x="670" y="2751"/>
                  </a:lnTo>
                  <a:lnTo>
                    <a:pt x="884" y="2813"/>
                  </a:lnTo>
                  <a:lnTo>
                    <a:pt x="1161" y="2884"/>
                  </a:lnTo>
                  <a:lnTo>
                    <a:pt x="1715" y="2983"/>
                  </a:lnTo>
                  <a:lnTo>
                    <a:pt x="2277" y="3010"/>
                  </a:lnTo>
                  <a:lnTo>
                    <a:pt x="2840" y="2974"/>
                  </a:lnTo>
                  <a:lnTo>
                    <a:pt x="3117" y="2938"/>
                  </a:lnTo>
                  <a:lnTo>
                    <a:pt x="3126" y="2831"/>
                  </a:lnTo>
                  <a:lnTo>
                    <a:pt x="3126" y="2724"/>
                  </a:lnTo>
                  <a:lnTo>
                    <a:pt x="3135" y="2393"/>
                  </a:lnTo>
                  <a:lnTo>
                    <a:pt x="3063" y="1688"/>
                  </a:lnTo>
                  <a:lnTo>
                    <a:pt x="2920" y="1152"/>
                  </a:lnTo>
                  <a:lnTo>
                    <a:pt x="2777" y="831"/>
                  </a:lnTo>
                  <a:lnTo>
                    <a:pt x="2590" y="536"/>
                  </a:lnTo>
                  <a:lnTo>
                    <a:pt x="2349" y="286"/>
                  </a:lnTo>
                  <a:lnTo>
                    <a:pt x="2215" y="179"/>
                  </a:lnTo>
                  <a:lnTo>
                    <a:pt x="2090" y="107"/>
                  </a:lnTo>
                  <a:lnTo>
                    <a:pt x="1831" y="18"/>
                  </a:lnTo>
                  <a:lnTo>
                    <a:pt x="1554" y="0"/>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29"/>
            <p:cNvSpPr/>
            <p:nvPr/>
          </p:nvSpPr>
          <p:spPr>
            <a:xfrm>
              <a:off x="4659775" y="2906925"/>
              <a:ext cx="128400" cy="81075"/>
            </a:xfrm>
            <a:custGeom>
              <a:avLst/>
              <a:gdLst/>
              <a:ahLst/>
              <a:cxnLst/>
              <a:rect l="l" t="t" r="r" b="b"/>
              <a:pathLst>
                <a:path w="5136" h="3243" extrusionOk="0">
                  <a:moveTo>
                    <a:pt x="2394" y="1"/>
                  </a:moveTo>
                  <a:lnTo>
                    <a:pt x="2001" y="19"/>
                  </a:lnTo>
                  <a:lnTo>
                    <a:pt x="1617" y="55"/>
                  </a:lnTo>
                  <a:lnTo>
                    <a:pt x="1314" y="90"/>
                  </a:lnTo>
                  <a:lnTo>
                    <a:pt x="876" y="215"/>
                  </a:lnTo>
                  <a:lnTo>
                    <a:pt x="608" y="340"/>
                  </a:lnTo>
                  <a:lnTo>
                    <a:pt x="483" y="430"/>
                  </a:lnTo>
                  <a:lnTo>
                    <a:pt x="331" y="573"/>
                  </a:lnTo>
                  <a:lnTo>
                    <a:pt x="108" y="939"/>
                  </a:lnTo>
                  <a:lnTo>
                    <a:pt x="1" y="1349"/>
                  </a:lnTo>
                  <a:lnTo>
                    <a:pt x="19" y="1778"/>
                  </a:lnTo>
                  <a:lnTo>
                    <a:pt x="81" y="1983"/>
                  </a:lnTo>
                  <a:lnTo>
                    <a:pt x="153" y="2189"/>
                  </a:lnTo>
                  <a:lnTo>
                    <a:pt x="394" y="2537"/>
                  </a:lnTo>
                  <a:lnTo>
                    <a:pt x="706" y="2823"/>
                  </a:lnTo>
                  <a:lnTo>
                    <a:pt x="1081" y="3046"/>
                  </a:lnTo>
                  <a:lnTo>
                    <a:pt x="1278" y="3118"/>
                  </a:lnTo>
                  <a:lnTo>
                    <a:pt x="1457" y="3171"/>
                  </a:lnTo>
                  <a:lnTo>
                    <a:pt x="1832" y="3234"/>
                  </a:lnTo>
                  <a:lnTo>
                    <a:pt x="2207" y="3243"/>
                  </a:lnTo>
                  <a:lnTo>
                    <a:pt x="2582" y="3207"/>
                  </a:lnTo>
                  <a:lnTo>
                    <a:pt x="2769" y="3162"/>
                  </a:lnTo>
                  <a:lnTo>
                    <a:pt x="2867" y="3144"/>
                  </a:lnTo>
                  <a:lnTo>
                    <a:pt x="2966" y="3109"/>
                  </a:lnTo>
                  <a:lnTo>
                    <a:pt x="3278" y="3010"/>
                  </a:lnTo>
                  <a:lnTo>
                    <a:pt x="3939" y="2725"/>
                  </a:lnTo>
                  <a:lnTo>
                    <a:pt x="4394" y="2421"/>
                  </a:lnTo>
                  <a:lnTo>
                    <a:pt x="4662" y="2189"/>
                  </a:lnTo>
                  <a:lnTo>
                    <a:pt x="4886" y="1921"/>
                  </a:lnTo>
                  <a:lnTo>
                    <a:pt x="5046" y="1617"/>
                  </a:lnTo>
                  <a:lnTo>
                    <a:pt x="5100" y="1448"/>
                  </a:lnTo>
                  <a:lnTo>
                    <a:pt x="5127" y="1314"/>
                  </a:lnTo>
                  <a:lnTo>
                    <a:pt x="5136" y="1037"/>
                  </a:lnTo>
                  <a:lnTo>
                    <a:pt x="5073" y="769"/>
                  </a:lnTo>
                  <a:lnTo>
                    <a:pt x="4930" y="537"/>
                  </a:lnTo>
                  <a:lnTo>
                    <a:pt x="4832" y="447"/>
                  </a:lnTo>
                  <a:lnTo>
                    <a:pt x="4689" y="340"/>
                  </a:lnTo>
                  <a:lnTo>
                    <a:pt x="4359" y="215"/>
                  </a:lnTo>
                  <a:lnTo>
                    <a:pt x="4189" y="180"/>
                  </a:lnTo>
                  <a:lnTo>
                    <a:pt x="3743" y="90"/>
                  </a:lnTo>
                  <a:lnTo>
                    <a:pt x="2850" y="10"/>
                  </a:lnTo>
                  <a:lnTo>
                    <a:pt x="2394" y="1"/>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29"/>
            <p:cNvSpPr/>
            <p:nvPr/>
          </p:nvSpPr>
          <p:spPr>
            <a:xfrm>
              <a:off x="4714250" y="2906925"/>
              <a:ext cx="73925" cy="79075"/>
            </a:xfrm>
            <a:custGeom>
              <a:avLst/>
              <a:gdLst/>
              <a:ahLst/>
              <a:cxnLst/>
              <a:rect l="l" t="t" r="r" b="b"/>
              <a:pathLst>
                <a:path w="2957" h="3163" extrusionOk="0">
                  <a:moveTo>
                    <a:pt x="215" y="1"/>
                  </a:moveTo>
                  <a:lnTo>
                    <a:pt x="179" y="72"/>
                  </a:lnTo>
                  <a:lnTo>
                    <a:pt x="135" y="135"/>
                  </a:lnTo>
                  <a:lnTo>
                    <a:pt x="54" y="340"/>
                  </a:lnTo>
                  <a:lnTo>
                    <a:pt x="1" y="787"/>
                  </a:lnTo>
                  <a:lnTo>
                    <a:pt x="1" y="1010"/>
                  </a:lnTo>
                  <a:lnTo>
                    <a:pt x="19" y="1287"/>
                  </a:lnTo>
                  <a:lnTo>
                    <a:pt x="108" y="1849"/>
                  </a:lnTo>
                  <a:lnTo>
                    <a:pt x="251" y="2385"/>
                  </a:lnTo>
                  <a:lnTo>
                    <a:pt x="456" y="2912"/>
                  </a:lnTo>
                  <a:lnTo>
                    <a:pt x="590" y="3162"/>
                  </a:lnTo>
                  <a:lnTo>
                    <a:pt x="688" y="3144"/>
                  </a:lnTo>
                  <a:lnTo>
                    <a:pt x="787" y="3109"/>
                  </a:lnTo>
                  <a:lnTo>
                    <a:pt x="1099" y="3010"/>
                  </a:lnTo>
                  <a:lnTo>
                    <a:pt x="1760" y="2725"/>
                  </a:lnTo>
                  <a:lnTo>
                    <a:pt x="2215" y="2421"/>
                  </a:lnTo>
                  <a:lnTo>
                    <a:pt x="2483" y="2189"/>
                  </a:lnTo>
                  <a:lnTo>
                    <a:pt x="2707" y="1921"/>
                  </a:lnTo>
                  <a:lnTo>
                    <a:pt x="2867" y="1617"/>
                  </a:lnTo>
                  <a:lnTo>
                    <a:pt x="2921" y="1448"/>
                  </a:lnTo>
                  <a:lnTo>
                    <a:pt x="2948" y="1314"/>
                  </a:lnTo>
                  <a:lnTo>
                    <a:pt x="2957" y="1037"/>
                  </a:lnTo>
                  <a:lnTo>
                    <a:pt x="2894" y="769"/>
                  </a:lnTo>
                  <a:lnTo>
                    <a:pt x="2751" y="537"/>
                  </a:lnTo>
                  <a:lnTo>
                    <a:pt x="2653" y="447"/>
                  </a:lnTo>
                  <a:lnTo>
                    <a:pt x="2510" y="340"/>
                  </a:lnTo>
                  <a:lnTo>
                    <a:pt x="2180" y="215"/>
                  </a:lnTo>
                  <a:lnTo>
                    <a:pt x="2010" y="180"/>
                  </a:lnTo>
                  <a:lnTo>
                    <a:pt x="1564" y="90"/>
                  </a:lnTo>
                  <a:lnTo>
                    <a:pt x="671" y="10"/>
                  </a:lnTo>
                  <a:lnTo>
                    <a:pt x="215" y="1"/>
                  </a:lnTo>
                  <a:close/>
                </a:path>
              </a:pathLst>
            </a:custGeom>
            <a:solidFill>
              <a:srgbClr val="F9B00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29"/>
            <p:cNvSpPr/>
            <p:nvPr/>
          </p:nvSpPr>
          <p:spPr>
            <a:xfrm>
              <a:off x="4761375" y="2900025"/>
              <a:ext cx="71900" cy="67225"/>
            </a:xfrm>
            <a:custGeom>
              <a:avLst/>
              <a:gdLst/>
              <a:ahLst/>
              <a:cxnLst/>
              <a:rect l="l" t="t" r="r" b="b"/>
              <a:pathLst>
                <a:path w="2876" h="2689" extrusionOk="0">
                  <a:moveTo>
                    <a:pt x="1527" y="0"/>
                  </a:moveTo>
                  <a:lnTo>
                    <a:pt x="1241" y="36"/>
                  </a:lnTo>
                  <a:lnTo>
                    <a:pt x="964" y="116"/>
                  </a:lnTo>
                  <a:lnTo>
                    <a:pt x="831" y="188"/>
                  </a:lnTo>
                  <a:lnTo>
                    <a:pt x="697" y="259"/>
                  </a:lnTo>
                  <a:lnTo>
                    <a:pt x="464" y="438"/>
                  </a:lnTo>
                  <a:lnTo>
                    <a:pt x="277" y="652"/>
                  </a:lnTo>
                  <a:lnTo>
                    <a:pt x="134" y="884"/>
                  </a:lnTo>
                  <a:lnTo>
                    <a:pt x="45" y="1134"/>
                  </a:lnTo>
                  <a:lnTo>
                    <a:pt x="0" y="1393"/>
                  </a:lnTo>
                  <a:lnTo>
                    <a:pt x="9" y="1652"/>
                  </a:lnTo>
                  <a:lnTo>
                    <a:pt x="80" y="1911"/>
                  </a:lnTo>
                  <a:lnTo>
                    <a:pt x="134" y="2027"/>
                  </a:lnTo>
                  <a:lnTo>
                    <a:pt x="197" y="2143"/>
                  </a:lnTo>
                  <a:lnTo>
                    <a:pt x="375" y="2340"/>
                  </a:lnTo>
                  <a:lnTo>
                    <a:pt x="581" y="2501"/>
                  </a:lnTo>
                  <a:lnTo>
                    <a:pt x="813" y="2608"/>
                  </a:lnTo>
                  <a:lnTo>
                    <a:pt x="1072" y="2679"/>
                  </a:lnTo>
                  <a:lnTo>
                    <a:pt x="1348" y="2688"/>
                  </a:lnTo>
                  <a:lnTo>
                    <a:pt x="1625" y="2652"/>
                  </a:lnTo>
                  <a:lnTo>
                    <a:pt x="1911" y="2572"/>
                  </a:lnTo>
                  <a:lnTo>
                    <a:pt x="2045" y="2501"/>
                  </a:lnTo>
                  <a:lnTo>
                    <a:pt x="2179" y="2429"/>
                  </a:lnTo>
                  <a:lnTo>
                    <a:pt x="2402" y="2251"/>
                  </a:lnTo>
                  <a:lnTo>
                    <a:pt x="2590" y="2036"/>
                  </a:lnTo>
                  <a:lnTo>
                    <a:pt x="2733" y="1804"/>
                  </a:lnTo>
                  <a:lnTo>
                    <a:pt x="2831" y="1554"/>
                  </a:lnTo>
                  <a:lnTo>
                    <a:pt x="2876" y="1295"/>
                  </a:lnTo>
                  <a:lnTo>
                    <a:pt x="2867" y="1036"/>
                  </a:lnTo>
                  <a:lnTo>
                    <a:pt x="2795" y="786"/>
                  </a:lnTo>
                  <a:lnTo>
                    <a:pt x="2742" y="661"/>
                  </a:lnTo>
                  <a:lnTo>
                    <a:pt x="2670" y="545"/>
                  </a:lnTo>
                  <a:lnTo>
                    <a:pt x="2500" y="348"/>
                  </a:lnTo>
                  <a:lnTo>
                    <a:pt x="2295" y="188"/>
                  </a:lnTo>
                  <a:lnTo>
                    <a:pt x="2054" y="81"/>
                  </a:lnTo>
                  <a:lnTo>
                    <a:pt x="1795" y="18"/>
                  </a:lnTo>
                  <a:lnTo>
                    <a:pt x="1527"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29"/>
            <p:cNvSpPr/>
            <p:nvPr/>
          </p:nvSpPr>
          <p:spPr>
            <a:xfrm>
              <a:off x="4638350" y="3099600"/>
              <a:ext cx="44225" cy="85075"/>
            </a:xfrm>
            <a:custGeom>
              <a:avLst/>
              <a:gdLst/>
              <a:ahLst/>
              <a:cxnLst/>
              <a:rect l="l" t="t" r="r" b="b"/>
              <a:pathLst>
                <a:path w="1769" h="3403" extrusionOk="0">
                  <a:moveTo>
                    <a:pt x="706" y="1"/>
                  </a:moveTo>
                  <a:lnTo>
                    <a:pt x="554" y="18"/>
                  </a:lnTo>
                  <a:lnTo>
                    <a:pt x="331" y="117"/>
                  </a:lnTo>
                  <a:lnTo>
                    <a:pt x="215" y="233"/>
                  </a:lnTo>
                  <a:lnTo>
                    <a:pt x="117" y="358"/>
                  </a:lnTo>
                  <a:lnTo>
                    <a:pt x="10" y="661"/>
                  </a:lnTo>
                  <a:lnTo>
                    <a:pt x="1" y="822"/>
                  </a:lnTo>
                  <a:lnTo>
                    <a:pt x="1" y="983"/>
                  </a:lnTo>
                  <a:lnTo>
                    <a:pt x="54" y="1304"/>
                  </a:lnTo>
                  <a:lnTo>
                    <a:pt x="99" y="1456"/>
                  </a:lnTo>
                  <a:lnTo>
                    <a:pt x="206" y="1751"/>
                  </a:lnTo>
                  <a:lnTo>
                    <a:pt x="340" y="2037"/>
                  </a:lnTo>
                  <a:lnTo>
                    <a:pt x="474" y="2287"/>
                  </a:lnTo>
                  <a:lnTo>
                    <a:pt x="804" y="2751"/>
                  </a:lnTo>
                  <a:lnTo>
                    <a:pt x="992" y="2965"/>
                  </a:lnTo>
                  <a:lnTo>
                    <a:pt x="1117" y="3099"/>
                  </a:lnTo>
                  <a:lnTo>
                    <a:pt x="1429" y="3349"/>
                  </a:lnTo>
                  <a:lnTo>
                    <a:pt x="1590" y="3403"/>
                  </a:lnTo>
                  <a:lnTo>
                    <a:pt x="1679" y="3385"/>
                  </a:lnTo>
                  <a:lnTo>
                    <a:pt x="1715" y="3349"/>
                  </a:lnTo>
                  <a:lnTo>
                    <a:pt x="1751" y="3305"/>
                  </a:lnTo>
                  <a:lnTo>
                    <a:pt x="1769" y="3180"/>
                  </a:lnTo>
                  <a:lnTo>
                    <a:pt x="1760" y="3117"/>
                  </a:lnTo>
                  <a:lnTo>
                    <a:pt x="1706" y="2563"/>
                  </a:lnTo>
                  <a:lnTo>
                    <a:pt x="1563" y="1447"/>
                  </a:lnTo>
                  <a:lnTo>
                    <a:pt x="1447" y="902"/>
                  </a:lnTo>
                  <a:lnTo>
                    <a:pt x="1412" y="760"/>
                  </a:lnTo>
                  <a:lnTo>
                    <a:pt x="1322" y="483"/>
                  </a:lnTo>
                  <a:lnTo>
                    <a:pt x="1242" y="349"/>
                  </a:lnTo>
                  <a:lnTo>
                    <a:pt x="1162" y="233"/>
                  </a:lnTo>
                  <a:lnTo>
                    <a:pt x="929" y="45"/>
                  </a:lnTo>
                  <a:lnTo>
                    <a:pt x="786" y="9"/>
                  </a:lnTo>
                  <a:lnTo>
                    <a:pt x="706"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6" name="Google Shape;1526;p29"/>
            <p:cNvSpPr/>
            <p:nvPr/>
          </p:nvSpPr>
          <p:spPr>
            <a:xfrm>
              <a:off x="4652200" y="3130400"/>
              <a:ext cx="28375" cy="54725"/>
            </a:xfrm>
            <a:custGeom>
              <a:avLst/>
              <a:gdLst/>
              <a:ahLst/>
              <a:cxnLst/>
              <a:rect l="l" t="t" r="r" b="b"/>
              <a:pathLst>
                <a:path w="1135" h="2189" extrusionOk="0">
                  <a:moveTo>
                    <a:pt x="402" y="1"/>
                  </a:moveTo>
                  <a:lnTo>
                    <a:pt x="215" y="72"/>
                  </a:lnTo>
                  <a:lnTo>
                    <a:pt x="134" y="144"/>
                  </a:lnTo>
                  <a:lnTo>
                    <a:pt x="72" y="233"/>
                  </a:lnTo>
                  <a:lnTo>
                    <a:pt x="9" y="421"/>
                  </a:lnTo>
                  <a:lnTo>
                    <a:pt x="0" y="528"/>
                  </a:lnTo>
                  <a:lnTo>
                    <a:pt x="9" y="733"/>
                  </a:lnTo>
                  <a:lnTo>
                    <a:pt x="63" y="930"/>
                  </a:lnTo>
                  <a:lnTo>
                    <a:pt x="134" y="1126"/>
                  </a:lnTo>
                  <a:lnTo>
                    <a:pt x="215" y="1305"/>
                  </a:lnTo>
                  <a:lnTo>
                    <a:pt x="304" y="1465"/>
                  </a:lnTo>
                  <a:lnTo>
                    <a:pt x="518" y="1769"/>
                  </a:lnTo>
                  <a:lnTo>
                    <a:pt x="634" y="1903"/>
                  </a:lnTo>
                  <a:lnTo>
                    <a:pt x="715" y="1983"/>
                  </a:lnTo>
                  <a:lnTo>
                    <a:pt x="920" y="2153"/>
                  </a:lnTo>
                  <a:lnTo>
                    <a:pt x="1045" y="2189"/>
                  </a:lnTo>
                  <a:lnTo>
                    <a:pt x="1099" y="2153"/>
                  </a:lnTo>
                  <a:lnTo>
                    <a:pt x="1134" y="2082"/>
                  </a:lnTo>
                  <a:lnTo>
                    <a:pt x="1125" y="2001"/>
                  </a:lnTo>
                  <a:lnTo>
                    <a:pt x="1090" y="1644"/>
                  </a:lnTo>
                  <a:lnTo>
                    <a:pt x="1000" y="930"/>
                  </a:lnTo>
                  <a:lnTo>
                    <a:pt x="929" y="581"/>
                  </a:lnTo>
                  <a:lnTo>
                    <a:pt x="884" y="394"/>
                  </a:lnTo>
                  <a:lnTo>
                    <a:pt x="795" y="224"/>
                  </a:lnTo>
                  <a:lnTo>
                    <a:pt x="741" y="144"/>
                  </a:lnTo>
                  <a:lnTo>
                    <a:pt x="599" y="28"/>
                  </a:lnTo>
                  <a:lnTo>
                    <a:pt x="500" y="10"/>
                  </a:lnTo>
                  <a:lnTo>
                    <a:pt x="402"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7" name="Google Shape;1527;p29"/>
            <p:cNvSpPr/>
            <p:nvPr/>
          </p:nvSpPr>
          <p:spPr>
            <a:xfrm>
              <a:off x="4681875" y="3113900"/>
              <a:ext cx="65225" cy="72125"/>
            </a:xfrm>
            <a:custGeom>
              <a:avLst/>
              <a:gdLst/>
              <a:ahLst/>
              <a:cxnLst/>
              <a:rect l="l" t="t" r="r" b="b"/>
              <a:pathLst>
                <a:path w="2609" h="2885" extrusionOk="0">
                  <a:moveTo>
                    <a:pt x="1939" y="0"/>
                  </a:moveTo>
                  <a:lnTo>
                    <a:pt x="1626" y="63"/>
                  </a:lnTo>
                  <a:lnTo>
                    <a:pt x="1474" y="125"/>
                  </a:lnTo>
                  <a:lnTo>
                    <a:pt x="1340" y="214"/>
                  </a:lnTo>
                  <a:lnTo>
                    <a:pt x="1090" y="420"/>
                  </a:lnTo>
                  <a:lnTo>
                    <a:pt x="983" y="536"/>
                  </a:lnTo>
                  <a:lnTo>
                    <a:pt x="778" y="768"/>
                  </a:lnTo>
                  <a:lnTo>
                    <a:pt x="590" y="1027"/>
                  </a:lnTo>
                  <a:lnTo>
                    <a:pt x="447" y="1268"/>
                  </a:lnTo>
                  <a:lnTo>
                    <a:pt x="206" y="1786"/>
                  </a:lnTo>
                  <a:lnTo>
                    <a:pt x="117" y="2054"/>
                  </a:lnTo>
                  <a:lnTo>
                    <a:pt x="64" y="2233"/>
                  </a:lnTo>
                  <a:lnTo>
                    <a:pt x="1" y="2634"/>
                  </a:lnTo>
                  <a:lnTo>
                    <a:pt x="37" y="2786"/>
                  </a:lnTo>
                  <a:lnTo>
                    <a:pt x="99" y="2858"/>
                  </a:lnTo>
                  <a:lnTo>
                    <a:pt x="144" y="2875"/>
                  </a:lnTo>
                  <a:lnTo>
                    <a:pt x="206" y="2884"/>
                  </a:lnTo>
                  <a:lnTo>
                    <a:pt x="314" y="2840"/>
                  </a:lnTo>
                  <a:lnTo>
                    <a:pt x="367" y="2804"/>
                  </a:lnTo>
                  <a:lnTo>
                    <a:pt x="823" y="2474"/>
                  </a:lnTo>
                  <a:lnTo>
                    <a:pt x="1716" y="1795"/>
                  </a:lnTo>
                  <a:lnTo>
                    <a:pt x="2135" y="1420"/>
                  </a:lnTo>
                  <a:lnTo>
                    <a:pt x="2242" y="1322"/>
                  </a:lnTo>
                  <a:lnTo>
                    <a:pt x="2430" y="1098"/>
                  </a:lnTo>
                  <a:lnTo>
                    <a:pt x="2510" y="973"/>
                  </a:lnTo>
                  <a:lnTo>
                    <a:pt x="2573" y="839"/>
                  </a:lnTo>
                  <a:lnTo>
                    <a:pt x="2609" y="545"/>
                  </a:lnTo>
                  <a:lnTo>
                    <a:pt x="2573" y="411"/>
                  </a:lnTo>
                  <a:lnTo>
                    <a:pt x="2546" y="330"/>
                  </a:lnTo>
                  <a:lnTo>
                    <a:pt x="2448" y="205"/>
                  </a:lnTo>
                  <a:lnTo>
                    <a:pt x="2251" y="63"/>
                  </a:lnTo>
                  <a:lnTo>
                    <a:pt x="2100" y="18"/>
                  </a:lnTo>
                  <a:lnTo>
                    <a:pt x="1939"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29"/>
            <p:cNvSpPr/>
            <p:nvPr/>
          </p:nvSpPr>
          <p:spPr>
            <a:xfrm>
              <a:off x="4681675" y="3138675"/>
              <a:ext cx="41975" cy="46225"/>
            </a:xfrm>
            <a:custGeom>
              <a:avLst/>
              <a:gdLst/>
              <a:ahLst/>
              <a:cxnLst/>
              <a:rect l="l" t="t" r="r" b="b"/>
              <a:pathLst>
                <a:path w="1679" h="1849" extrusionOk="0">
                  <a:moveTo>
                    <a:pt x="1241" y="0"/>
                  </a:moveTo>
                  <a:lnTo>
                    <a:pt x="1045" y="45"/>
                  </a:lnTo>
                  <a:lnTo>
                    <a:pt x="947" y="81"/>
                  </a:lnTo>
                  <a:lnTo>
                    <a:pt x="777" y="197"/>
                  </a:lnTo>
                  <a:lnTo>
                    <a:pt x="634" y="349"/>
                  </a:lnTo>
                  <a:lnTo>
                    <a:pt x="500" y="500"/>
                  </a:lnTo>
                  <a:lnTo>
                    <a:pt x="384" y="661"/>
                  </a:lnTo>
                  <a:lnTo>
                    <a:pt x="286" y="822"/>
                  </a:lnTo>
                  <a:lnTo>
                    <a:pt x="134" y="1152"/>
                  </a:lnTo>
                  <a:lnTo>
                    <a:pt x="80" y="1322"/>
                  </a:lnTo>
                  <a:lnTo>
                    <a:pt x="45" y="1429"/>
                  </a:lnTo>
                  <a:lnTo>
                    <a:pt x="0" y="1688"/>
                  </a:lnTo>
                  <a:lnTo>
                    <a:pt x="36" y="1822"/>
                  </a:lnTo>
                  <a:lnTo>
                    <a:pt x="89" y="1849"/>
                  </a:lnTo>
                  <a:lnTo>
                    <a:pt x="170" y="1849"/>
                  </a:lnTo>
                  <a:lnTo>
                    <a:pt x="232" y="1795"/>
                  </a:lnTo>
                  <a:lnTo>
                    <a:pt x="527" y="1590"/>
                  </a:lnTo>
                  <a:lnTo>
                    <a:pt x="1098" y="1152"/>
                  </a:lnTo>
                  <a:lnTo>
                    <a:pt x="1366" y="911"/>
                  </a:lnTo>
                  <a:lnTo>
                    <a:pt x="1509" y="786"/>
                  </a:lnTo>
                  <a:lnTo>
                    <a:pt x="1607" y="625"/>
                  </a:lnTo>
                  <a:lnTo>
                    <a:pt x="1652" y="545"/>
                  </a:lnTo>
                  <a:lnTo>
                    <a:pt x="1679" y="357"/>
                  </a:lnTo>
                  <a:lnTo>
                    <a:pt x="1652" y="268"/>
                  </a:lnTo>
                  <a:lnTo>
                    <a:pt x="1607" y="170"/>
                  </a:lnTo>
                  <a:lnTo>
                    <a:pt x="1447" y="45"/>
                  </a:lnTo>
                  <a:lnTo>
                    <a:pt x="1348" y="18"/>
                  </a:lnTo>
                  <a:lnTo>
                    <a:pt x="124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29"/>
            <p:cNvSpPr/>
            <p:nvPr/>
          </p:nvSpPr>
          <p:spPr>
            <a:xfrm>
              <a:off x="4685225" y="3177300"/>
              <a:ext cx="87550" cy="40875"/>
            </a:xfrm>
            <a:custGeom>
              <a:avLst/>
              <a:gdLst/>
              <a:ahLst/>
              <a:cxnLst/>
              <a:rect l="l" t="t" r="r" b="b"/>
              <a:pathLst>
                <a:path w="3502" h="1635" extrusionOk="0">
                  <a:moveTo>
                    <a:pt x="1546" y="0"/>
                  </a:moveTo>
                  <a:lnTo>
                    <a:pt x="983" y="45"/>
                  </a:lnTo>
                  <a:lnTo>
                    <a:pt x="706" y="107"/>
                  </a:lnTo>
                  <a:lnTo>
                    <a:pt x="528" y="143"/>
                  </a:lnTo>
                  <a:lnTo>
                    <a:pt x="153" y="286"/>
                  </a:lnTo>
                  <a:lnTo>
                    <a:pt x="28" y="402"/>
                  </a:lnTo>
                  <a:lnTo>
                    <a:pt x="1" y="491"/>
                  </a:lnTo>
                  <a:lnTo>
                    <a:pt x="10" y="536"/>
                  </a:lnTo>
                  <a:lnTo>
                    <a:pt x="28" y="590"/>
                  </a:lnTo>
                  <a:lnTo>
                    <a:pt x="126" y="670"/>
                  </a:lnTo>
                  <a:lnTo>
                    <a:pt x="188" y="697"/>
                  </a:lnTo>
                  <a:lnTo>
                    <a:pt x="697" y="929"/>
                  </a:lnTo>
                  <a:lnTo>
                    <a:pt x="1733" y="1357"/>
                  </a:lnTo>
                  <a:lnTo>
                    <a:pt x="2260" y="1536"/>
                  </a:lnTo>
                  <a:lnTo>
                    <a:pt x="2403" y="1581"/>
                  </a:lnTo>
                  <a:lnTo>
                    <a:pt x="2689" y="1634"/>
                  </a:lnTo>
                  <a:lnTo>
                    <a:pt x="2841" y="1634"/>
                  </a:lnTo>
                  <a:lnTo>
                    <a:pt x="2984" y="1625"/>
                  </a:lnTo>
                  <a:lnTo>
                    <a:pt x="3260" y="1518"/>
                  </a:lnTo>
                  <a:lnTo>
                    <a:pt x="3359" y="1411"/>
                  </a:lnTo>
                  <a:lnTo>
                    <a:pt x="3412" y="1349"/>
                  </a:lnTo>
                  <a:lnTo>
                    <a:pt x="3475" y="1206"/>
                  </a:lnTo>
                  <a:lnTo>
                    <a:pt x="3501" y="965"/>
                  </a:lnTo>
                  <a:lnTo>
                    <a:pt x="3457" y="804"/>
                  </a:lnTo>
                  <a:lnTo>
                    <a:pt x="3394" y="661"/>
                  </a:lnTo>
                  <a:lnTo>
                    <a:pt x="3189" y="411"/>
                  </a:lnTo>
                  <a:lnTo>
                    <a:pt x="3055" y="322"/>
                  </a:lnTo>
                  <a:lnTo>
                    <a:pt x="2912" y="241"/>
                  </a:lnTo>
                  <a:lnTo>
                    <a:pt x="2617" y="134"/>
                  </a:lnTo>
                  <a:lnTo>
                    <a:pt x="2457" y="98"/>
                  </a:lnTo>
                  <a:lnTo>
                    <a:pt x="2144" y="36"/>
                  </a:lnTo>
                  <a:lnTo>
                    <a:pt x="1832" y="9"/>
                  </a:lnTo>
                  <a:lnTo>
                    <a:pt x="1546"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29"/>
            <p:cNvSpPr/>
            <p:nvPr/>
          </p:nvSpPr>
          <p:spPr>
            <a:xfrm>
              <a:off x="4685450" y="3180425"/>
              <a:ext cx="56075" cy="26125"/>
            </a:xfrm>
            <a:custGeom>
              <a:avLst/>
              <a:gdLst/>
              <a:ahLst/>
              <a:cxnLst/>
              <a:rect l="l" t="t" r="r" b="b"/>
              <a:pathLst>
                <a:path w="2243" h="1045" extrusionOk="0">
                  <a:moveTo>
                    <a:pt x="992" y="0"/>
                  </a:moveTo>
                  <a:lnTo>
                    <a:pt x="626" y="27"/>
                  </a:lnTo>
                  <a:lnTo>
                    <a:pt x="447" y="63"/>
                  </a:lnTo>
                  <a:lnTo>
                    <a:pt x="340" y="89"/>
                  </a:lnTo>
                  <a:lnTo>
                    <a:pt x="90" y="188"/>
                  </a:lnTo>
                  <a:lnTo>
                    <a:pt x="1" y="277"/>
                  </a:lnTo>
                  <a:lnTo>
                    <a:pt x="1" y="340"/>
                  </a:lnTo>
                  <a:lnTo>
                    <a:pt x="46" y="411"/>
                  </a:lnTo>
                  <a:lnTo>
                    <a:pt x="117" y="447"/>
                  </a:lnTo>
                  <a:lnTo>
                    <a:pt x="447" y="590"/>
                  </a:lnTo>
                  <a:lnTo>
                    <a:pt x="1108" y="866"/>
                  </a:lnTo>
                  <a:lnTo>
                    <a:pt x="1448" y="982"/>
                  </a:lnTo>
                  <a:lnTo>
                    <a:pt x="1635" y="1036"/>
                  </a:lnTo>
                  <a:lnTo>
                    <a:pt x="1814" y="1045"/>
                  </a:lnTo>
                  <a:lnTo>
                    <a:pt x="1912" y="1045"/>
                  </a:lnTo>
                  <a:lnTo>
                    <a:pt x="2090" y="974"/>
                  </a:lnTo>
                  <a:lnTo>
                    <a:pt x="2153" y="902"/>
                  </a:lnTo>
                  <a:lnTo>
                    <a:pt x="2216" y="822"/>
                  </a:lnTo>
                  <a:lnTo>
                    <a:pt x="2242" y="616"/>
                  </a:lnTo>
                  <a:lnTo>
                    <a:pt x="2216" y="518"/>
                  </a:lnTo>
                  <a:lnTo>
                    <a:pt x="2180" y="420"/>
                  </a:lnTo>
                  <a:lnTo>
                    <a:pt x="2046" y="268"/>
                  </a:lnTo>
                  <a:lnTo>
                    <a:pt x="1957" y="206"/>
                  </a:lnTo>
                  <a:lnTo>
                    <a:pt x="1778" y="107"/>
                  </a:lnTo>
                  <a:lnTo>
                    <a:pt x="1573" y="63"/>
                  </a:lnTo>
                  <a:lnTo>
                    <a:pt x="1376" y="18"/>
                  </a:lnTo>
                  <a:lnTo>
                    <a:pt x="1171" y="0"/>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29"/>
            <p:cNvSpPr/>
            <p:nvPr/>
          </p:nvSpPr>
          <p:spPr>
            <a:xfrm>
              <a:off x="4679875" y="3191800"/>
              <a:ext cx="44000" cy="85075"/>
            </a:xfrm>
            <a:custGeom>
              <a:avLst/>
              <a:gdLst/>
              <a:ahLst/>
              <a:cxnLst/>
              <a:rect l="l" t="t" r="r" b="b"/>
              <a:pathLst>
                <a:path w="1760" h="3403" extrusionOk="0">
                  <a:moveTo>
                    <a:pt x="179" y="1"/>
                  </a:moveTo>
                  <a:lnTo>
                    <a:pt x="90" y="18"/>
                  </a:lnTo>
                  <a:lnTo>
                    <a:pt x="54" y="54"/>
                  </a:lnTo>
                  <a:lnTo>
                    <a:pt x="18" y="99"/>
                  </a:lnTo>
                  <a:lnTo>
                    <a:pt x="1" y="224"/>
                  </a:lnTo>
                  <a:lnTo>
                    <a:pt x="1" y="286"/>
                  </a:lnTo>
                  <a:lnTo>
                    <a:pt x="54" y="840"/>
                  </a:lnTo>
                  <a:lnTo>
                    <a:pt x="197" y="1956"/>
                  </a:lnTo>
                  <a:lnTo>
                    <a:pt x="313" y="2501"/>
                  </a:lnTo>
                  <a:lnTo>
                    <a:pt x="340" y="2644"/>
                  </a:lnTo>
                  <a:lnTo>
                    <a:pt x="438" y="2930"/>
                  </a:lnTo>
                  <a:lnTo>
                    <a:pt x="510" y="3055"/>
                  </a:lnTo>
                  <a:lnTo>
                    <a:pt x="590" y="3180"/>
                  </a:lnTo>
                  <a:lnTo>
                    <a:pt x="822" y="3358"/>
                  </a:lnTo>
                  <a:lnTo>
                    <a:pt x="965" y="3394"/>
                  </a:lnTo>
                  <a:lnTo>
                    <a:pt x="1045" y="3403"/>
                  </a:lnTo>
                  <a:lnTo>
                    <a:pt x="1206" y="3385"/>
                  </a:lnTo>
                  <a:lnTo>
                    <a:pt x="1420" y="3287"/>
                  </a:lnTo>
                  <a:lnTo>
                    <a:pt x="1537" y="3180"/>
                  </a:lnTo>
                  <a:lnTo>
                    <a:pt x="1635" y="3055"/>
                  </a:lnTo>
                  <a:lnTo>
                    <a:pt x="1742" y="2751"/>
                  </a:lnTo>
                  <a:lnTo>
                    <a:pt x="1760" y="2590"/>
                  </a:lnTo>
                  <a:lnTo>
                    <a:pt x="1760" y="2430"/>
                  </a:lnTo>
                  <a:lnTo>
                    <a:pt x="1706" y="2108"/>
                  </a:lnTo>
                  <a:lnTo>
                    <a:pt x="1653" y="1956"/>
                  </a:lnTo>
                  <a:lnTo>
                    <a:pt x="1554" y="1653"/>
                  </a:lnTo>
                  <a:lnTo>
                    <a:pt x="1420" y="1367"/>
                  </a:lnTo>
                  <a:lnTo>
                    <a:pt x="1287" y="1117"/>
                  </a:lnTo>
                  <a:lnTo>
                    <a:pt x="965" y="652"/>
                  </a:lnTo>
                  <a:lnTo>
                    <a:pt x="769" y="447"/>
                  </a:lnTo>
                  <a:lnTo>
                    <a:pt x="653" y="313"/>
                  </a:lnTo>
                  <a:lnTo>
                    <a:pt x="340" y="54"/>
                  </a:lnTo>
                  <a:lnTo>
                    <a:pt x="179" y="1"/>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29"/>
            <p:cNvSpPr/>
            <p:nvPr/>
          </p:nvSpPr>
          <p:spPr>
            <a:xfrm>
              <a:off x="4681875" y="3191350"/>
              <a:ext cx="28175" cy="54725"/>
            </a:xfrm>
            <a:custGeom>
              <a:avLst/>
              <a:gdLst/>
              <a:ahLst/>
              <a:cxnLst/>
              <a:rect l="l" t="t" r="r" b="b"/>
              <a:pathLst>
                <a:path w="1127" h="2189" extrusionOk="0">
                  <a:moveTo>
                    <a:pt x="81" y="1"/>
                  </a:moveTo>
                  <a:lnTo>
                    <a:pt x="28" y="36"/>
                  </a:lnTo>
                  <a:lnTo>
                    <a:pt x="1" y="108"/>
                  </a:lnTo>
                  <a:lnTo>
                    <a:pt x="1" y="188"/>
                  </a:lnTo>
                  <a:lnTo>
                    <a:pt x="37" y="545"/>
                  </a:lnTo>
                  <a:lnTo>
                    <a:pt x="126" y="1260"/>
                  </a:lnTo>
                  <a:lnTo>
                    <a:pt x="197" y="1608"/>
                  </a:lnTo>
                  <a:lnTo>
                    <a:pt x="242" y="1796"/>
                  </a:lnTo>
                  <a:lnTo>
                    <a:pt x="322" y="1965"/>
                  </a:lnTo>
                  <a:lnTo>
                    <a:pt x="385" y="2046"/>
                  </a:lnTo>
                  <a:lnTo>
                    <a:pt x="528" y="2162"/>
                  </a:lnTo>
                  <a:lnTo>
                    <a:pt x="617" y="2189"/>
                  </a:lnTo>
                  <a:lnTo>
                    <a:pt x="724" y="2189"/>
                  </a:lnTo>
                  <a:lnTo>
                    <a:pt x="912" y="2117"/>
                  </a:lnTo>
                  <a:lnTo>
                    <a:pt x="992" y="2046"/>
                  </a:lnTo>
                  <a:lnTo>
                    <a:pt x="1055" y="1965"/>
                  </a:lnTo>
                  <a:lnTo>
                    <a:pt x="1117" y="1769"/>
                  </a:lnTo>
                  <a:lnTo>
                    <a:pt x="1126" y="1662"/>
                  </a:lnTo>
                  <a:lnTo>
                    <a:pt x="1117" y="1456"/>
                  </a:lnTo>
                  <a:lnTo>
                    <a:pt x="1064" y="1260"/>
                  </a:lnTo>
                  <a:lnTo>
                    <a:pt x="1001" y="1072"/>
                  </a:lnTo>
                  <a:lnTo>
                    <a:pt x="912" y="885"/>
                  </a:lnTo>
                  <a:lnTo>
                    <a:pt x="823" y="724"/>
                  </a:lnTo>
                  <a:lnTo>
                    <a:pt x="617" y="429"/>
                  </a:lnTo>
                  <a:lnTo>
                    <a:pt x="492" y="295"/>
                  </a:lnTo>
                  <a:lnTo>
                    <a:pt x="421" y="206"/>
                  </a:lnTo>
                  <a:lnTo>
                    <a:pt x="215" y="36"/>
                  </a:lnTo>
                  <a:lnTo>
                    <a:pt x="81"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29"/>
            <p:cNvSpPr/>
            <p:nvPr/>
          </p:nvSpPr>
          <p:spPr>
            <a:xfrm>
              <a:off x="4614925" y="3190475"/>
              <a:ext cx="65650" cy="71900"/>
            </a:xfrm>
            <a:custGeom>
              <a:avLst/>
              <a:gdLst/>
              <a:ahLst/>
              <a:cxnLst/>
              <a:rect l="l" t="t" r="r" b="b"/>
              <a:pathLst>
                <a:path w="2626" h="2876" extrusionOk="0">
                  <a:moveTo>
                    <a:pt x="2420" y="0"/>
                  </a:moveTo>
                  <a:lnTo>
                    <a:pt x="2313" y="45"/>
                  </a:lnTo>
                  <a:lnTo>
                    <a:pt x="2259" y="80"/>
                  </a:lnTo>
                  <a:lnTo>
                    <a:pt x="1804" y="402"/>
                  </a:lnTo>
                  <a:lnTo>
                    <a:pt x="902" y="1081"/>
                  </a:lnTo>
                  <a:lnTo>
                    <a:pt x="482" y="1456"/>
                  </a:lnTo>
                  <a:lnTo>
                    <a:pt x="375" y="1554"/>
                  </a:lnTo>
                  <a:lnTo>
                    <a:pt x="188" y="1777"/>
                  </a:lnTo>
                  <a:lnTo>
                    <a:pt x="107" y="1902"/>
                  </a:lnTo>
                  <a:lnTo>
                    <a:pt x="45" y="2036"/>
                  </a:lnTo>
                  <a:lnTo>
                    <a:pt x="0" y="2322"/>
                  </a:lnTo>
                  <a:lnTo>
                    <a:pt x="36" y="2465"/>
                  </a:lnTo>
                  <a:lnTo>
                    <a:pt x="71" y="2536"/>
                  </a:lnTo>
                  <a:lnTo>
                    <a:pt x="161" y="2670"/>
                  </a:lnTo>
                  <a:lnTo>
                    <a:pt x="357" y="2813"/>
                  </a:lnTo>
                  <a:lnTo>
                    <a:pt x="518" y="2858"/>
                  </a:lnTo>
                  <a:lnTo>
                    <a:pt x="670" y="2875"/>
                  </a:lnTo>
                  <a:lnTo>
                    <a:pt x="991" y="2822"/>
                  </a:lnTo>
                  <a:lnTo>
                    <a:pt x="1134" y="2750"/>
                  </a:lnTo>
                  <a:lnTo>
                    <a:pt x="1277" y="2670"/>
                  </a:lnTo>
                  <a:lnTo>
                    <a:pt x="1527" y="2465"/>
                  </a:lnTo>
                  <a:lnTo>
                    <a:pt x="1634" y="2349"/>
                  </a:lnTo>
                  <a:lnTo>
                    <a:pt x="1840" y="2107"/>
                  </a:lnTo>
                  <a:lnTo>
                    <a:pt x="2018" y="1849"/>
                  </a:lnTo>
                  <a:lnTo>
                    <a:pt x="2170" y="1607"/>
                  </a:lnTo>
                  <a:lnTo>
                    <a:pt x="2411" y="1098"/>
                  </a:lnTo>
                  <a:lnTo>
                    <a:pt x="2500" y="830"/>
                  </a:lnTo>
                  <a:lnTo>
                    <a:pt x="2554" y="652"/>
                  </a:lnTo>
                  <a:lnTo>
                    <a:pt x="2625" y="250"/>
                  </a:lnTo>
                  <a:lnTo>
                    <a:pt x="2590" y="89"/>
                  </a:lnTo>
                  <a:lnTo>
                    <a:pt x="2527" y="27"/>
                  </a:lnTo>
                  <a:lnTo>
                    <a:pt x="2483" y="9"/>
                  </a:lnTo>
                  <a:lnTo>
                    <a:pt x="2420"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29"/>
            <p:cNvSpPr/>
            <p:nvPr/>
          </p:nvSpPr>
          <p:spPr>
            <a:xfrm>
              <a:off x="4638575" y="3191575"/>
              <a:ext cx="42225" cy="46025"/>
            </a:xfrm>
            <a:custGeom>
              <a:avLst/>
              <a:gdLst/>
              <a:ahLst/>
              <a:cxnLst/>
              <a:rect l="l" t="t" r="r" b="b"/>
              <a:pathLst>
                <a:path w="1689" h="1841" extrusionOk="0">
                  <a:moveTo>
                    <a:pt x="1519" y="1"/>
                  </a:moveTo>
                  <a:lnTo>
                    <a:pt x="1447" y="45"/>
                  </a:lnTo>
                  <a:lnTo>
                    <a:pt x="1153" y="260"/>
                  </a:lnTo>
                  <a:lnTo>
                    <a:pt x="581" y="688"/>
                  </a:lnTo>
                  <a:lnTo>
                    <a:pt x="313" y="929"/>
                  </a:lnTo>
                  <a:lnTo>
                    <a:pt x="179" y="1063"/>
                  </a:lnTo>
                  <a:lnTo>
                    <a:pt x="72" y="1215"/>
                  </a:lnTo>
                  <a:lnTo>
                    <a:pt x="27" y="1304"/>
                  </a:lnTo>
                  <a:lnTo>
                    <a:pt x="1" y="1492"/>
                  </a:lnTo>
                  <a:lnTo>
                    <a:pt x="27" y="1581"/>
                  </a:lnTo>
                  <a:lnTo>
                    <a:pt x="72" y="1671"/>
                  </a:lnTo>
                  <a:lnTo>
                    <a:pt x="233" y="1805"/>
                  </a:lnTo>
                  <a:lnTo>
                    <a:pt x="331" y="1831"/>
                  </a:lnTo>
                  <a:lnTo>
                    <a:pt x="438" y="1840"/>
                  </a:lnTo>
                  <a:lnTo>
                    <a:pt x="635" y="1805"/>
                  </a:lnTo>
                  <a:lnTo>
                    <a:pt x="733" y="1760"/>
                  </a:lnTo>
                  <a:lnTo>
                    <a:pt x="903" y="1653"/>
                  </a:lnTo>
                  <a:lnTo>
                    <a:pt x="1045" y="1501"/>
                  </a:lnTo>
                  <a:lnTo>
                    <a:pt x="1179" y="1349"/>
                  </a:lnTo>
                  <a:lnTo>
                    <a:pt x="1295" y="1188"/>
                  </a:lnTo>
                  <a:lnTo>
                    <a:pt x="1394" y="1028"/>
                  </a:lnTo>
                  <a:lnTo>
                    <a:pt x="1545" y="697"/>
                  </a:lnTo>
                  <a:lnTo>
                    <a:pt x="1608" y="528"/>
                  </a:lnTo>
                  <a:lnTo>
                    <a:pt x="1644" y="420"/>
                  </a:lnTo>
                  <a:lnTo>
                    <a:pt x="1688" y="161"/>
                  </a:lnTo>
                  <a:lnTo>
                    <a:pt x="1653" y="27"/>
                  </a:lnTo>
                  <a:lnTo>
                    <a:pt x="1590"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29"/>
            <p:cNvSpPr/>
            <p:nvPr/>
          </p:nvSpPr>
          <p:spPr>
            <a:xfrm>
              <a:off x="4589675" y="3157875"/>
              <a:ext cx="87550" cy="41325"/>
            </a:xfrm>
            <a:custGeom>
              <a:avLst/>
              <a:gdLst/>
              <a:ahLst/>
              <a:cxnLst/>
              <a:rect l="l" t="t" r="r" b="b"/>
              <a:pathLst>
                <a:path w="3502" h="1653" extrusionOk="0">
                  <a:moveTo>
                    <a:pt x="671" y="0"/>
                  </a:moveTo>
                  <a:lnTo>
                    <a:pt x="519" y="18"/>
                  </a:lnTo>
                  <a:lnTo>
                    <a:pt x="251" y="125"/>
                  </a:lnTo>
                  <a:lnTo>
                    <a:pt x="144" y="223"/>
                  </a:lnTo>
                  <a:lnTo>
                    <a:pt x="99" y="286"/>
                  </a:lnTo>
                  <a:lnTo>
                    <a:pt x="28" y="438"/>
                  </a:lnTo>
                  <a:lnTo>
                    <a:pt x="1" y="679"/>
                  </a:lnTo>
                  <a:lnTo>
                    <a:pt x="46" y="831"/>
                  </a:lnTo>
                  <a:lnTo>
                    <a:pt x="108" y="983"/>
                  </a:lnTo>
                  <a:lnTo>
                    <a:pt x="313" y="1224"/>
                  </a:lnTo>
                  <a:lnTo>
                    <a:pt x="447" y="1322"/>
                  </a:lnTo>
                  <a:lnTo>
                    <a:pt x="581" y="1402"/>
                  </a:lnTo>
                  <a:lnTo>
                    <a:pt x="885" y="1509"/>
                  </a:lnTo>
                  <a:lnTo>
                    <a:pt x="1046" y="1545"/>
                  </a:lnTo>
                  <a:lnTo>
                    <a:pt x="1349" y="1608"/>
                  </a:lnTo>
                  <a:lnTo>
                    <a:pt x="1662" y="1634"/>
                  </a:lnTo>
                  <a:lnTo>
                    <a:pt x="1948" y="1652"/>
                  </a:lnTo>
                  <a:lnTo>
                    <a:pt x="2519" y="1599"/>
                  </a:lnTo>
                  <a:lnTo>
                    <a:pt x="2796" y="1545"/>
                  </a:lnTo>
                  <a:lnTo>
                    <a:pt x="2975" y="1500"/>
                  </a:lnTo>
                  <a:lnTo>
                    <a:pt x="3350" y="1367"/>
                  </a:lnTo>
                  <a:lnTo>
                    <a:pt x="3475" y="1250"/>
                  </a:lnTo>
                  <a:lnTo>
                    <a:pt x="3501" y="1161"/>
                  </a:lnTo>
                  <a:lnTo>
                    <a:pt x="3493" y="1116"/>
                  </a:lnTo>
                  <a:lnTo>
                    <a:pt x="3466" y="1063"/>
                  </a:lnTo>
                  <a:lnTo>
                    <a:pt x="3376" y="983"/>
                  </a:lnTo>
                  <a:lnTo>
                    <a:pt x="3314" y="956"/>
                  </a:lnTo>
                  <a:lnTo>
                    <a:pt x="2805" y="724"/>
                  </a:lnTo>
                  <a:lnTo>
                    <a:pt x="1778" y="286"/>
                  </a:lnTo>
                  <a:lnTo>
                    <a:pt x="1242" y="107"/>
                  </a:lnTo>
                  <a:lnTo>
                    <a:pt x="1099" y="63"/>
                  </a:lnTo>
                  <a:lnTo>
                    <a:pt x="814" y="9"/>
                  </a:lnTo>
                  <a:lnTo>
                    <a:pt x="671" y="0"/>
                  </a:lnTo>
                  <a:close/>
                </a:path>
              </a:pathLst>
            </a:custGeom>
            <a:solidFill>
              <a:srgbClr val="EF2E3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6" name="Google Shape;1536;p29"/>
            <p:cNvSpPr/>
            <p:nvPr/>
          </p:nvSpPr>
          <p:spPr>
            <a:xfrm>
              <a:off x="4620950" y="3169700"/>
              <a:ext cx="56050" cy="26375"/>
            </a:xfrm>
            <a:custGeom>
              <a:avLst/>
              <a:gdLst/>
              <a:ahLst/>
              <a:cxnLst/>
              <a:rect l="l" t="t" r="r" b="b"/>
              <a:pathLst>
                <a:path w="2242" h="1055" extrusionOk="0">
                  <a:moveTo>
                    <a:pt x="331" y="1"/>
                  </a:moveTo>
                  <a:lnTo>
                    <a:pt x="152" y="72"/>
                  </a:lnTo>
                  <a:lnTo>
                    <a:pt x="89" y="143"/>
                  </a:lnTo>
                  <a:lnTo>
                    <a:pt x="27" y="224"/>
                  </a:lnTo>
                  <a:lnTo>
                    <a:pt x="0" y="429"/>
                  </a:lnTo>
                  <a:lnTo>
                    <a:pt x="27" y="527"/>
                  </a:lnTo>
                  <a:lnTo>
                    <a:pt x="63" y="626"/>
                  </a:lnTo>
                  <a:lnTo>
                    <a:pt x="197" y="786"/>
                  </a:lnTo>
                  <a:lnTo>
                    <a:pt x="286" y="840"/>
                  </a:lnTo>
                  <a:lnTo>
                    <a:pt x="464" y="938"/>
                  </a:lnTo>
                  <a:lnTo>
                    <a:pt x="661" y="992"/>
                  </a:lnTo>
                  <a:lnTo>
                    <a:pt x="866" y="1027"/>
                  </a:lnTo>
                  <a:lnTo>
                    <a:pt x="1063" y="1045"/>
                  </a:lnTo>
                  <a:lnTo>
                    <a:pt x="1250" y="1054"/>
                  </a:lnTo>
                  <a:lnTo>
                    <a:pt x="1608" y="1019"/>
                  </a:lnTo>
                  <a:lnTo>
                    <a:pt x="1786" y="983"/>
                  </a:lnTo>
                  <a:lnTo>
                    <a:pt x="1902" y="956"/>
                  </a:lnTo>
                  <a:lnTo>
                    <a:pt x="2143" y="867"/>
                  </a:lnTo>
                  <a:lnTo>
                    <a:pt x="2242" y="777"/>
                  </a:lnTo>
                  <a:lnTo>
                    <a:pt x="2242" y="706"/>
                  </a:lnTo>
                  <a:lnTo>
                    <a:pt x="2197" y="643"/>
                  </a:lnTo>
                  <a:lnTo>
                    <a:pt x="2125" y="608"/>
                  </a:lnTo>
                  <a:lnTo>
                    <a:pt x="1795" y="456"/>
                  </a:lnTo>
                  <a:lnTo>
                    <a:pt x="1134" y="179"/>
                  </a:lnTo>
                  <a:lnTo>
                    <a:pt x="795" y="63"/>
                  </a:lnTo>
                  <a:lnTo>
                    <a:pt x="616" y="9"/>
                  </a:lnTo>
                  <a:lnTo>
                    <a:pt x="429" y="1"/>
                  </a:lnTo>
                  <a:close/>
                </a:path>
              </a:pathLst>
            </a:custGeom>
            <a:solidFill>
              <a:srgbClr val="B222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7" name="Google Shape;1537;p29"/>
            <p:cNvSpPr/>
            <p:nvPr/>
          </p:nvSpPr>
          <p:spPr>
            <a:xfrm>
              <a:off x="4667150" y="3174175"/>
              <a:ext cx="28150" cy="28150"/>
            </a:xfrm>
            <a:custGeom>
              <a:avLst/>
              <a:gdLst/>
              <a:ahLst/>
              <a:cxnLst/>
              <a:rect l="l" t="t" r="r" b="b"/>
              <a:pathLst>
                <a:path w="1126" h="1126" extrusionOk="0">
                  <a:moveTo>
                    <a:pt x="456" y="0"/>
                  </a:moveTo>
                  <a:lnTo>
                    <a:pt x="340" y="45"/>
                  </a:lnTo>
                  <a:lnTo>
                    <a:pt x="242" y="89"/>
                  </a:lnTo>
                  <a:lnTo>
                    <a:pt x="90" y="250"/>
                  </a:lnTo>
                  <a:lnTo>
                    <a:pt x="1" y="456"/>
                  </a:lnTo>
                  <a:lnTo>
                    <a:pt x="1" y="670"/>
                  </a:lnTo>
                  <a:lnTo>
                    <a:pt x="36" y="786"/>
                  </a:lnTo>
                  <a:lnTo>
                    <a:pt x="90" y="884"/>
                  </a:lnTo>
                  <a:lnTo>
                    <a:pt x="251" y="1036"/>
                  </a:lnTo>
                  <a:lnTo>
                    <a:pt x="447" y="1125"/>
                  </a:lnTo>
                  <a:lnTo>
                    <a:pt x="670" y="1125"/>
                  </a:lnTo>
                  <a:lnTo>
                    <a:pt x="778" y="1081"/>
                  </a:lnTo>
                  <a:lnTo>
                    <a:pt x="885" y="1036"/>
                  </a:lnTo>
                  <a:lnTo>
                    <a:pt x="1036" y="875"/>
                  </a:lnTo>
                  <a:lnTo>
                    <a:pt x="1117" y="670"/>
                  </a:lnTo>
                  <a:lnTo>
                    <a:pt x="1126" y="456"/>
                  </a:lnTo>
                  <a:lnTo>
                    <a:pt x="1081" y="339"/>
                  </a:lnTo>
                  <a:lnTo>
                    <a:pt x="1036" y="241"/>
                  </a:lnTo>
                  <a:lnTo>
                    <a:pt x="876" y="89"/>
                  </a:lnTo>
                  <a:lnTo>
                    <a:pt x="670" y="0"/>
                  </a:lnTo>
                  <a:close/>
                </a:path>
              </a:pathLst>
            </a:custGeom>
            <a:solidFill>
              <a:srgbClr val="F57E1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488890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E5BF"/>
        </a:solidFill>
        <a:effectLst/>
      </p:bgPr>
    </p:bg>
    <p:spTree>
      <p:nvGrpSpPr>
        <p:cNvPr id="1" name="Shape 5"/>
        <p:cNvGrpSpPr/>
        <p:nvPr/>
      </p:nvGrpSpPr>
      <p:grpSpPr>
        <a:xfrm>
          <a:off x="0" y="0"/>
          <a:ext cx="0" cy="0"/>
          <a:chOff x="0" y="0"/>
          <a:chExt cx="0" cy="0"/>
        </a:xfrm>
      </p:grpSpPr>
      <p:sp>
        <p:nvSpPr>
          <p:cNvPr id="3" name="9Slide.vn - 2019">
            <a:extLst>
              <a:ext uri="{FF2B5EF4-FFF2-40B4-BE49-F238E27FC236}">
                <a16:creationId xmlns:a16="http://schemas.microsoft.com/office/drawing/2014/main" id="{53848D66-8388-402D-9147-550912D3E35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45091830"/>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62"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8FD7EF">
            <a:alpha val="53370"/>
          </a:srgbClr>
        </a:solidFill>
        <a:effectLst/>
      </p:bgPr>
    </p:bg>
    <p:spTree>
      <p:nvGrpSpPr>
        <p:cNvPr id="1" name="Shape 5"/>
        <p:cNvGrpSpPr/>
        <p:nvPr/>
      </p:nvGrpSpPr>
      <p:grpSpPr>
        <a:xfrm>
          <a:off x="0" y="0"/>
          <a:ext cx="0" cy="0"/>
          <a:chOff x="0" y="0"/>
          <a:chExt cx="0" cy="0"/>
        </a:xfrm>
      </p:grpSpPr>
      <p:sp>
        <p:nvSpPr>
          <p:cNvPr id="2" name="9Slide.vn - 2019">
            <a:extLst>
              <a:ext uri="{FF2B5EF4-FFF2-40B4-BE49-F238E27FC236}">
                <a16:creationId xmlns:a16="http://schemas.microsoft.com/office/drawing/2014/main" id="{B85F8B5F-FAE3-4AB5-A2A9-858B6D2EFBAE}"/>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1994664914"/>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9Slide.vn - 2019">
            <a:extLst>
              <a:ext uri="{FF2B5EF4-FFF2-40B4-BE49-F238E27FC236}">
                <a16:creationId xmlns:a16="http://schemas.microsoft.com/office/drawing/2014/main" id="{234F4A95-A020-4D6B-A765-6D80D307AC0B}"/>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31548561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jpg"/><Relationship Id="rId7"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14.xml"/><Relationship Id="rId6" Type="http://schemas.openxmlformats.org/officeDocument/2006/relationships/image" Target="../media/image24.png"/><Relationship Id="rId11" Type="http://schemas.microsoft.com/office/2007/relationships/hdphoto" Target="../media/hdphoto1.wdp"/><Relationship Id="rId5" Type="http://schemas.openxmlformats.org/officeDocument/2006/relationships/image" Target="../media/image4.png"/><Relationship Id="rId10" Type="http://schemas.openxmlformats.org/officeDocument/2006/relationships/image" Target="../media/image28.png"/><Relationship Id="rId4" Type="http://schemas.openxmlformats.org/officeDocument/2006/relationships/image" Target="../media/image3.png"/><Relationship Id="rId9"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4.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svg"/><Relationship Id="rId2" Type="http://schemas.openxmlformats.org/officeDocument/2006/relationships/image" Target="../media/image14.png"/><Relationship Id="rId1" Type="http://schemas.openxmlformats.org/officeDocument/2006/relationships/slideLayout" Target="../slideLayouts/slideLayout14.xml"/><Relationship Id="rId6" Type="http://schemas.openxmlformats.org/officeDocument/2006/relationships/image" Target="../media/image19.png"/><Relationship Id="rId5" Type="http://schemas.openxmlformats.org/officeDocument/2006/relationships/image" Target="../media/image18.sv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sv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1972504" y="961903"/>
            <a:ext cx="8245459" cy="4424264"/>
          </a:xfrm>
          <a:custGeom>
            <a:avLst/>
            <a:gdLst>
              <a:gd name="connsiteX0" fmla="*/ 390781 w 8245459"/>
              <a:gd name="connsiteY0" fmla="*/ 1944626 h 4424264"/>
              <a:gd name="connsiteX1" fmla="*/ 733040 w 8245459"/>
              <a:gd name="connsiteY1" fmla="*/ 24578 h 4424264"/>
              <a:gd name="connsiteX2" fmla="*/ 1694378 w 8245459"/>
              <a:gd name="connsiteY2" fmla="*/ 24578 h 4424264"/>
              <a:gd name="connsiteX3" fmla="*/ 2390520 w 8245459"/>
              <a:gd name="connsiteY3" fmla="*/ 24578 h 4424264"/>
              <a:gd name="connsiteX4" fmla="*/ 3086660 w 8245459"/>
              <a:gd name="connsiteY4" fmla="*/ 24578 h 4424264"/>
              <a:gd name="connsiteX5" fmla="*/ 3849101 w 8245459"/>
              <a:gd name="connsiteY5" fmla="*/ 24578 h 4424264"/>
              <a:gd name="connsiteX6" fmla="*/ 4677841 w 8245459"/>
              <a:gd name="connsiteY6" fmla="*/ 24578 h 4424264"/>
              <a:gd name="connsiteX7" fmla="*/ 5307682 w 8245459"/>
              <a:gd name="connsiteY7" fmla="*/ 24578 h 4424264"/>
              <a:gd name="connsiteX8" fmla="*/ 6202721 w 8245459"/>
              <a:gd name="connsiteY8" fmla="*/ 24578 h 4424264"/>
              <a:gd name="connsiteX9" fmla="*/ 7362957 w 8245459"/>
              <a:gd name="connsiteY9" fmla="*/ 24578 h 4424264"/>
              <a:gd name="connsiteX10" fmla="*/ 7375316 w 8245459"/>
              <a:gd name="connsiteY10" fmla="*/ 2016344 h 4424264"/>
              <a:gd name="connsiteX11" fmla="*/ 7741076 w 8245459"/>
              <a:gd name="connsiteY11" fmla="*/ 2860812 h 4424264"/>
              <a:gd name="connsiteX12" fmla="*/ 8092492 w 8245459"/>
              <a:gd name="connsiteY12" fmla="*/ 3672164 h 4424264"/>
              <a:gd name="connsiteX13" fmla="*/ 7362957 w 8245459"/>
              <a:gd name="connsiteY13" fmla="*/ 4401698 h 4424264"/>
              <a:gd name="connsiteX14" fmla="*/ 6600517 w 8245459"/>
              <a:gd name="connsiteY14" fmla="*/ 4401698 h 4424264"/>
              <a:gd name="connsiteX15" fmla="*/ 5705478 w 8245459"/>
              <a:gd name="connsiteY15" fmla="*/ 4401698 h 4424264"/>
              <a:gd name="connsiteX16" fmla="*/ 5075636 w 8245459"/>
              <a:gd name="connsiteY16" fmla="*/ 4401698 h 4424264"/>
              <a:gd name="connsiteX17" fmla="*/ 4114297 w 8245459"/>
              <a:gd name="connsiteY17" fmla="*/ 4401698 h 4424264"/>
              <a:gd name="connsiteX18" fmla="*/ 3351857 w 8245459"/>
              <a:gd name="connsiteY18" fmla="*/ 4401698 h 4424264"/>
              <a:gd name="connsiteX19" fmla="*/ 2523117 w 8245459"/>
              <a:gd name="connsiteY19" fmla="*/ 4401698 h 4424264"/>
              <a:gd name="connsiteX20" fmla="*/ 1893276 w 8245459"/>
              <a:gd name="connsiteY20" fmla="*/ 4401698 h 4424264"/>
              <a:gd name="connsiteX21" fmla="*/ 733040 w 8245459"/>
              <a:gd name="connsiteY21" fmla="*/ 4401698 h 4424264"/>
              <a:gd name="connsiteX22" fmla="*/ 3505 w 8245459"/>
              <a:gd name="connsiteY22" fmla="*/ 3672164 h 4424264"/>
              <a:gd name="connsiteX23" fmla="*/ 390781 w 8245459"/>
              <a:gd name="connsiteY23" fmla="*/ 1944626 h 4424264"/>
              <a:gd name="connsiteX0" fmla="*/ 390781 w 8245459"/>
              <a:gd name="connsiteY0" fmla="*/ 1944626 h 4424264"/>
              <a:gd name="connsiteX1" fmla="*/ 733040 w 8245459"/>
              <a:gd name="connsiteY1" fmla="*/ 24578 h 4424264"/>
              <a:gd name="connsiteX2" fmla="*/ 1561780 w 8245459"/>
              <a:gd name="connsiteY2" fmla="*/ 24578 h 4424264"/>
              <a:gd name="connsiteX3" fmla="*/ 2390520 w 8245459"/>
              <a:gd name="connsiteY3" fmla="*/ 24578 h 4424264"/>
              <a:gd name="connsiteX4" fmla="*/ 3351857 w 8245459"/>
              <a:gd name="connsiteY4" fmla="*/ 24578 h 4424264"/>
              <a:gd name="connsiteX5" fmla="*/ 4246896 w 8245459"/>
              <a:gd name="connsiteY5" fmla="*/ 24578 h 4424264"/>
              <a:gd name="connsiteX6" fmla="*/ 5208234 w 8245459"/>
              <a:gd name="connsiteY6" fmla="*/ 24578 h 4424264"/>
              <a:gd name="connsiteX7" fmla="*/ 5970674 w 8245459"/>
              <a:gd name="connsiteY7" fmla="*/ 24578 h 4424264"/>
              <a:gd name="connsiteX8" fmla="*/ 7362957 w 8245459"/>
              <a:gd name="connsiteY8" fmla="*/ 24578 h 4424264"/>
              <a:gd name="connsiteX9" fmla="*/ 7819965 w 8245459"/>
              <a:gd name="connsiteY9" fmla="*/ 854518 h 4424264"/>
              <a:gd name="connsiteX10" fmla="*/ 7726732 w 8245459"/>
              <a:gd name="connsiteY10" fmla="*/ 2827696 h 4424264"/>
              <a:gd name="connsiteX11" fmla="*/ 8092492 w 8245459"/>
              <a:gd name="connsiteY11" fmla="*/ 3672164 h 4424264"/>
              <a:gd name="connsiteX12" fmla="*/ 7362957 w 8245459"/>
              <a:gd name="connsiteY12" fmla="*/ 4401698 h 4424264"/>
              <a:gd name="connsiteX13" fmla="*/ 6467918 w 8245459"/>
              <a:gd name="connsiteY13" fmla="*/ 4401698 h 4424264"/>
              <a:gd name="connsiteX14" fmla="*/ 5572880 w 8245459"/>
              <a:gd name="connsiteY14" fmla="*/ 4401698 h 4424264"/>
              <a:gd name="connsiteX15" fmla="*/ 4943037 w 8245459"/>
              <a:gd name="connsiteY15" fmla="*/ 4401698 h 4424264"/>
              <a:gd name="connsiteX16" fmla="*/ 3981700 w 8245459"/>
              <a:gd name="connsiteY16" fmla="*/ 4401698 h 4424264"/>
              <a:gd name="connsiteX17" fmla="*/ 3285558 w 8245459"/>
              <a:gd name="connsiteY17" fmla="*/ 4401698 h 4424264"/>
              <a:gd name="connsiteX18" fmla="*/ 2324220 w 8245459"/>
              <a:gd name="connsiteY18" fmla="*/ 4401698 h 4424264"/>
              <a:gd name="connsiteX19" fmla="*/ 733040 w 8245459"/>
              <a:gd name="connsiteY19" fmla="*/ 4401698 h 4424264"/>
              <a:gd name="connsiteX20" fmla="*/ 3505 w 8245459"/>
              <a:gd name="connsiteY20" fmla="*/ 3672164 h 4424264"/>
              <a:gd name="connsiteX21" fmla="*/ 390781 w 8245459"/>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45459" h="4424264" fill="none" extrusionOk="0">
                <a:moveTo>
                  <a:pt x="390781" y="1944626"/>
                </a:moveTo>
                <a:cubicBezTo>
                  <a:pt x="435775" y="1606021"/>
                  <a:pt x="257746" y="68025"/>
                  <a:pt x="733040" y="24578"/>
                </a:cubicBezTo>
                <a:cubicBezTo>
                  <a:pt x="1141945" y="56162"/>
                  <a:pt x="1213687" y="-3521"/>
                  <a:pt x="1694378" y="24578"/>
                </a:cubicBezTo>
                <a:cubicBezTo>
                  <a:pt x="2163527" y="54035"/>
                  <a:pt x="2058131" y="74426"/>
                  <a:pt x="2390520" y="24578"/>
                </a:cubicBezTo>
                <a:cubicBezTo>
                  <a:pt x="2722448" y="-13790"/>
                  <a:pt x="2791040" y="22725"/>
                  <a:pt x="3086660" y="24578"/>
                </a:cubicBezTo>
                <a:cubicBezTo>
                  <a:pt x="3369798" y="21493"/>
                  <a:pt x="3590312" y="25891"/>
                  <a:pt x="3849101" y="24578"/>
                </a:cubicBezTo>
                <a:cubicBezTo>
                  <a:pt x="4118273" y="138"/>
                  <a:pt x="4398812" y="55994"/>
                  <a:pt x="4677841" y="24578"/>
                </a:cubicBezTo>
                <a:cubicBezTo>
                  <a:pt x="4910680" y="10516"/>
                  <a:pt x="5007708" y="37950"/>
                  <a:pt x="5307682" y="24578"/>
                </a:cubicBezTo>
                <a:cubicBezTo>
                  <a:pt x="5662117" y="27795"/>
                  <a:pt x="5853349" y="39450"/>
                  <a:pt x="6202721" y="24578"/>
                </a:cubicBezTo>
                <a:cubicBezTo>
                  <a:pt x="6555570" y="43466"/>
                  <a:pt x="7079992" y="-21941"/>
                  <a:pt x="7362957" y="24578"/>
                </a:cubicBezTo>
                <a:cubicBezTo>
                  <a:pt x="7586181" y="-76883"/>
                  <a:pt x="8465865" y="1605824"/>
                  <a:pt x="7375316" y="2016344"/>
                </a:cubicBezTo>
                <a:cubicBezTo>
                  <a:pt x="7443712" y="2336177"/>
                  <a:pt x="7555528" y="2491438"/>
                  <a:pt x="7741076" y="2860812"/>
                </a:cubicBezTo>
                <a:cubicBezTo>
                  <a:pt x="7900147" y="3190657"/>
                  <a:pt x="7894582" y="3299649"/>
                  <a:pt x="8092492" y="3672164"/>
                </a:cubicBezTo>
                <a:cubicBezTo>
                  <a:pt x="8105633" y="4156866"/>
                  <a:pt x="7741513" y="4395155"/>
                  <a:pt x="7362957" y="4401698"/>
                </a:cubicBezTo>
                <a:cubicBezTo>
                  <a:pt x="7065571" y="4399646"/>
                  <a:pt x="6803743" y="4414048"/>
                  <a:pt x="6600517" y="4401698"/>
                </a:cubicBezTo>
                <a:cubicBezTo>
                  <a:pt x="6393971" y="4404488"/>
                  <a:pt x="5982797" y="4443504"/>
                  <a:pt x="5705478" y="4401698"/>
                </a:cubicBezTo>
                <a:cubicBezTo>
                  <a:pt x="5440939" y="4394404"/>
                  <a:pt x="5331096" y="4381544"/>
                  <a:pt x="5075636" y="4401698"/>
                </a:cubicBezTo>
                <a:cubicBezTo>
                  <a:pt x="4827700" y="4380041"/>
                  <a:pt x="4573686" y="4481722"/>
                  <a:pt x="4114297" y="4401698"/>
                </a:cubicBezTo>
                <a:cubicBezTo>
                  <a:pt x="3708900" y="4364472"/>
                  <a:pt x="3725839" y="4447036"/>
                  <a:pt x="3351857" y="4401698"/>
                </a:cubicBezTo>
                <a:cubicBezTo>
                  <a:pt x="2960454" y="4407221"/>
                  <a:pt x="2698175" y="4430913"/>
                  <a:pt x="2523117" y="4401698"/>
                </a:cubicBezTo>
                <a:cubicBezTo>
                  <a:pt x="2308897" y="4397915"/>
                  <a:pt x="2148350" y="4424644"/>
                  <a:pt x="1893276" y="4401698"/>
                </a:cubicBezTo>
                <a:cubicBezTo>
                  <a:pt x="1736124" y="4409813"/>
                  <a:pt x="1038806" y="4443085"/>
                  <a:pt x="733040" y="4401698"/>
                </a:cubicBezTo>
                <a:cubicBezTo>
                  <a:pt x="256004" y="4351156"/>
                  <a:pt x="46956" y="4090935"/>
                  <a:pt x="3505" y="3672164"/>
                </a:cubicBezTo>
                <a:cubicBezTo>
                  <a:pt x="108339" y="2757902"/>
                  <a:pt x="464506" y="2882637"/>
                  <a:pt x="390781" y="1944626"/>
                </a:cubicBezTo>
                <a:close/>
              </a:path>
              <a:path w="8245459" h="4424264" stroke="0" extrusionOk="0">
                <a:moveTo>
                  <a:pt x="390781" y="1944626"/>
                </a:moveTo>
                <a:cubicBezTo>
                  <a:pt x="388950" y="1553644"/>
                  <a:pt x="368450" y="-14842"/>
                  <a:pt x="733040" y="24578"/>
                </a:cubicBezTo>
                <a:cubicBezTo>
                  <a:pt x="976452" y="23194"/>
                  <a:pt x="1260501" y="46244"/>
                  <a:pt x="1561780" y="24578"/>
                </a:cubicBezTo>
                <a:cubicBezTo>
                  <a:pt x="1910509" y="2520"/>
                  <a:pt x="2073663" y="13111"/>
                  <a:pt x="2390520" y="24578"/>
                </a:cubicBezTo>
                <a:cubicBezTo>
                  <a:pt x="2688711" y="44995"/>
                  <a:pt x="2951716" y="13425"/>
                  <a:pt x="3351857" y="24578"/>
                </a:cubicBezTo>
                <a:cubicBezTo>
                  <a:pt x="3705883" y="8168"/>
                  <a:pt x="3884700" y="38064"/>
                  <a:pt x="4246896" y="24578"/>
                </a:cubicBezTo>
                <a:cubicBezTo>
                  <a:pt x="4585495" y="21621"/>
                  <a:pt x="4808598" y="58189"/>
                  <a:pt x="5208234" y="24578"/>
                </a:cubicBezTo>
                <a:cubicBezTo>
                  <a:pt x="5586242" y="-11496"/>
                  <a:pt x="5718869" y="-17870"/>
                  <a:pt x="5970674" y="24578"/>
                </a:cubicBezTo>
                <a:cubicBezTo>
                  <a:pt x="6246979" y="96650"/>
                  <a:pt x="6997149" y="35432"/>
                  <a:pt x="7362957" y="24578"/>
                </a:cubicBezTo>
                <a:cubicBezTo>
                  <a:pt x="7937097" y="-35766"/>
                  <a:pt x="8846462" y="21094"/>
                  <a:pt x="7819965" y="854518"/>
                </a:cubicBezTo>
                <a:cubicBezTo>
                  <a:pt x="7921809" y="1181440"/>
                  <a:pt x="7575194" y="2349207"/>
                  <a:pt x="7726732" y="2827696"/>
                </a:cubicBezTo>
                <a:cubicBezTo>
                  <a:pt x="7767997" y="3285307"/>
                  <a:pt x="7908597" y="3277598"/>
                  <a:pt x="8092492" y="3672164"/>
                </a:cubicBezTo>
                <a:cubicBezTo>
                  <a:pt x="8109598" y="4080118"/>
                  <a:pt x="7777596" y="4391431"/>
                  <a:pt x="7362957" y="4401698"/>
                </a:cubicBezTo>
                <a:cubicBezTo>
                  <a:pt x="6991586" y="4409913"/>
                  <a:pt x="6622467" y="4442658"/>
                  <a:pt x="6467918" y="4401698"/>
                </a:cubicBezTo>
                <a:cubicBezTo>
                  <a:pt x="6310626" y="4407036"/>
                  <a:pt x="5918203" y="4485376"/>
                  <a:pt x="5572880" y="4401698"/>
                </a:cubicBezTo>
                <a:cubicBezTo>
                  <a:pt x="5253739" y="4387109"/>
                  <a:pt x="5237773" y="4393492"/>
                  <a:pt x="4943037" y="4401698"/>
                </a:cubicBezTo>
                <a:cubicBezTo>
                  <a:pt x="4650892" y="4394086"/>
                  <a:pt x="4442644" y="4412913"/>
                  <a:pt x="3981700" y="4401698"/>
                </a:cubicBezTo>
                <a:cubicBezTo>
                  <a:pt x="3528314" y="4364956"/>
                  <a:pt x="3489877" y="4435296"/>
                  <a:pt x="3285558" y="4401698"/>
                </a:cubicBezTo>
                <a:cubicBezTo>
                  <a:pt x="3146197" y="4361513"/>
                  <a:pt x="2582677" y="4504728"/>
                  <a:pt x="2324220" y="4401698"/>
                </a:cubicBezTo>
                <a:cubicBezTo>
                  <a:pt x="2098441" y="4344475"/>
                  <a:pt x="1498071" y="4481904"/>
                  <a:pt x="733040" y="4401698"/>
                </a:cubicBezTo>
                <a:cubicBezTo>
                  <a:pt x="256404" y="4340633"/>
                  <a:pt x="78526" y="4010774"/>
                  <a:pt x="3505" y="3672164"/>
                </a:cubicBezTo>
                <a:cubicBezTo>
                  <a:pt x="-38015" y="2673089"/>
                  <a:pt x="378850" y="2979394"/>
                  <a:pt x="390781" y="1944626"/>
                </a:cubicBezTo>
                <a:close/>
              </a:path>
              <a:path w="8245459" h="4424264" fill="none" stroke="0" extrusionOk="0">
                <a:moveTo>
                  <a:pt x="390781" y="1944626"/>
                </a:moveTo>
                <a:cubicBezTo>
                  <a:pt x="254826" y="1543430"/>
                  <a:pt x="338298" y="6853"/>
                  <a:pt x="733040" y="24578"/>
                </a:cubicBezTo>
                <a:cubicBezTo>
                  <a:pt x="1144055" y="47892"/>
                  <a:pt x="1216871" y="1932"/>
                  <a:pt x="1694378" y="24578"/>
                </a:cubicBezTo>
                <a:cubicBezTo>
                  <a:pt x="2166417" y="53134"/>
                  <a:pt x="2032251" y="77070"/>
                  <a:pt x="2390520" y="24578"/>
                </a:cubicBezTo>
                <a:cubicBezTo>
                  <a:pt x="2736985" y="-11134"/>
                  <a:pt x="2770714" y="20461"/>
                  <a:pt x="3086660" y="24578"/>
                </a:cubicBezTo>
                <a:cubicBezTo>
                  <a:pt x="3392651" y="17686"/>
                  <a:pt x="3552687" y="25127"/>
                  <a:pt x="3849101" y="24578"/>
                </a:cubicBezTo>
                <a:cubicBezTo>
                  <a:pt x="4098456" y="32345"/>
                  <a:pt x="4452201" y="69626"/>
                  <a:pt x="4677841" y="24578"/>
                </a:cubicBezTo>
                <a:cubicBezTo>
                  <a:pt x="4907200" y="14823"/>
                  <a:pt x="4987314" y="20117"/>
                  <a:pt x="5307682" y="24578"/>
                </a:cubicBezTo>
                <a:cubicBezTo>
                  <a:pt x="5658341" y="12262"/>
                  <a:pt x="5846148" y="13398"/>
                  <a:pt x="6202721" y="24578"/>
                </a:cubicBezTo>
                <a:cubicBezTo>
                  <a:pt x="6558758" y="25144"/>
                  <a:pt x="7151722" y="23274"/>
                  <a:pt x="7362957" y="24578"/>
                </a:cubicBezTo>
                <a:cubicBezTo>
                  <a:pt x="7448622" y="99940"/>
                  <a:pt x="8133851" y="1550243"/>
                  <a:pt x="7375316" y="2016344"/>
                </a:cubicBezTo>
                <a:cubicBezTo>
                  <a:pt x="7411892" y="2340704"/>
                  <a:pt x="7537843" y="2491171"/>
                  <a:pt x="7741076" y="2860812"/>
                </a:cubicBezTo>
                <a:cubicBezTo>
                  <a:pt x="7909666" y="3211404"/>
                  <a:pt x="7920707" y="3289043"/>
                  <a:pt x="8092492" y="3672164"/>
                </a:cubicBezTo>
                <a:cubicBezTo>
                  <a:pt x="8062591" y="4018805"/>
                  <a:pt x="7728259" y="4352728"/>
                  <a:pt x="7362957" y="4401698"/>
                </a:cubicBezTo>
                <a:cubicBezTo>
                  <a:pt x="7062688" y="4384775"/>
                  <a:pt x="6788705" y="4408435"/>
                  <a:pt x="6600517" y="4401698"/>
                </a:cubicBezTo>
                <a:cubicBezTo>
                  <a:pt x="6355442" y="4436900"/>
                  <a:pt x="6016178" y="4378735"/>
                  <a:pt x="5705478" y="4401698"/>
                </a:cubicBezTo>
                <a:cubicBezTo>
                  <a:pt x="5433106" y="4365750"/>
                  <a:pt x="5354521" y="4380794"/>
                  <a:pt x="5075636" y="4401698"/>
                </a:cubicBezTo>
                <a:cubicBezTo>
                  <a:pt x="4749475" y="4422562"/>
                  <a:pt x="4536217" y="4391519"/>
                  <a:pt x="4114297" y="4401698"/>
                </a:cubicBezTo>
                <a:cubicBezTo>
                  <a:pt x="3714565" y="4361770"/>
                  <a:pt x="3712344" y="4453026"/>
                  <a:pt x="3351857" y="4401698"/>
                </a:cubicBezTo>
                <a:cubicBezTo>
                  <a:pt x="2955523" y="4385528"/>
                  <a:pt x="2717214" y="4447627"/>
                  <a:pt x="2523117" y="4401698"/>
                </a:cubicBezTo>
                <a:cubicBezTo>
                  <a:pt x="2276570" y="4382312"/>
                  <a:pt x="2063740" y="4385230"/>
                  <a:pt x="1893276" y="4401698"/>
                </a:cubicBezTo>
                <a:cubicBezTo>
                  <a:pt x="1692518" y="4404584"/>
                  <a:pt x="1027440" y="4425961"/>
                  <a:pt x="733040" y="4401698"/>
                </a:cubicBezTo>
                <a:cubicBezTo>
                  <a:pt x="214354" y="4420231"/>
                  <a:pt x="106638" y="4110047"/>
                  <a:pt x="3505" y="3672164"/>
                </a:cubicBezTo>
                <a:cubicBezTo>
                  <a:pt x="34494" y="2827002"/>
                  <a:pt x="414240" y="2932688"/>
                  <a:pt x="390781" y="1944626"/>
                </a:cubicBezTo>
                <a:close/>
              </a:path>
            </a:pathLst>
          </a:custGeom>
          <a:solidFill>
            <a:schemeClr val="accent3">
              <a:lumMod val="40000"/>
              <a:lumOff val="60000"/>
            </a:schemeClr>
          </a:solidFill>
          <a:ln>
            <a:prstDash val="lgDash"/>
            <a:extLst>
              <a:ext uri="{C807C97D-BFC1-408E-A445-0C87EB9F89A2}">
                <ask:lineSketchStyleProps xmlns:ask="http://schemas.microsoft.com/office/drawing/2018/sketchyshape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dirty="0">
              <a:solidFill>
                <a:srgbClr val="FFFFFF"/>
              </a:solidFill>
              <a:latin typeface="Calibri"/>
              <a:sym typeface="Arial"/>
            </a:endParaRPr>
          </a:p>
        </p:txBody>
      </p:sp>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dirty="0">
                <a:solidFill>
                  <a:srgbClr val="000000"/>
                </a:solidFill>
                <a:latin typeface="Arial"/>
                <a:cs typeface="Arial"/>
                <a:sym typeface="Arial"/>
              </a:endParaRPr>
            </a:p>
          </p:txBody>
        </p:sp>
      </p:grpSp>
      <p:grpSp>
        <p:nvGrpSpPr>
          <p:cNvPr id="5" name="Group 4">
            <a:extLst>
              <a:ext uri="{FF2B5EF4-FFF2-40B4-BE49-F238E27FC236}">
                <a16:creationId xmlns:a16="http://schemas.microsoft.com/office/drawing/2014/main" id="{A8AF3464-D5EE-F732-2330-6A00FFA02C92}"/>
              </a:ext>
            </a:extLst>
          </p:cNvPr>
          <p:cNvGrpSpPr/>
          <p:nvPr/>
        </p:nvGrpSpPr>
        <p:grpSpPr>
          <a:xfrm>
            <a:off x="1370858" y="3798994"/>
            <a:ext cx="1698481" cy="1739405"/>
            <a:chOff x="1028143" y="2849246"/>
            <a:chExt cx="1273861" cy="1304554"/>
          </a:xfrm>
        </p:grpSpPr>
        <p:sp>
          <p:nvSpPr>
            <p:cNvPr id="4" name="TextBox 10">
              <a:extLst>
                <a:ext uri="{FF2B5EF4-FFF2-40B4-BE49-F238E27FC236}">
                  <a16:creationId xmlns:a16="http://schemas.microsoft.com/office/drawing/2014/main" id="{06C6D7E0-9C40-C9D8-4A5E-18D0F811AEE4}"/>
                </a:ext>
              </a:extLst>
            </p:cNvPr>
            <p:cNvSpPr txBox="1"/>
            <p:nvPr/>
          </p:nvSpPr>
          <p:spPr>
            <a:xfrm>
              <a:off x="1381028" y="3320368"/>
              <a:ext cx="920976"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170">
                <a:buClr>
                  <a:srgbClr val="000000"/>
                </a:buClr>
                <a:defRPr/>
              </a:pPr>
              <a:r>
                <a:rPr lang="en-US" sz="1400" dirty="0">
                  <a:solidFill>
                    <a:srgbClr val="042613"/>
                  </a:solidFill>
                  <a:latin typeface="Calibri"/>
                  <a:sym typeface="Arial"/>
                </a:rPr>
                <a:t>NGUYỄN NGÂN TIỂU HỌC KIM BÀI</a:t>
              </a:r>
            </a:p>
          </p:txBody>
        </p:sp>
        <p:grpSp>
          <p:nvGrpSpPr>
            <p:cNvPr id="7" name="Nhóm 6">
              <a:extLst>
                <a:ext uri="{FF2B5EF4-FFF2-40B4-BE49-F238E27FC236}">
                  <a16:creationId xmlns:a16="http://schemas.microsoft.com/office/drawing/2014/main" id="{21583494-9769-0463-DB9D-CEC0E9CA6742}"/>
                </a:ext>
              </a:extLst>
            </p:cNvPr>
            <p:cNvGrpSpPr/>
            <p:nvPr/>
          </p:nvGrpSpPr>
          <p:grpSpPr>
            <a:xfrm>
              <a:off x="1028143" y="2849246"/>
              <a:ext cx="1204053" cy="1304554"/>
              <a:chOff x="4055317" y="3746968"/>
              <a:chExt cx="1204053" cy="1304554"/>
            </a:xfrm>
          </p:grpSpPr>
          <p:grpSp>
            <p:nvGrpSpPr>
              <p:cNvPr id="142" name="Nhóm 141">
                <a:extLst>
                  <a:ext uri="{FF2B5EF4-FFF2-40B4-BE49-F238E27FC236}">
                    <a16:creationId xmlns:a16="http://schemas.microsoft.com/office/drawing/2014/main" id="{0CD7373D-7C50-196B-1FA4-51A3CECF2519}"/>
                  </a:ext>
                </a:extLst>
              </p:cNvPr>
              <p:cNvGrpSpPr/>
              <p:nvPr/>
            </p:nvGrpSpPr>
            <p:grpSpPr>
              <a:xfrm>
                <a:off x="4402120" y="4013297"/>
                <a:ext cx="857250" cy="1038225"/>
                <a:chOff x="2962276" y="1916373"/>
                <a:chExt cx="857250" cy="1038225"/>
              </a:xfrm>
            </p:grpSpPr>
            <p:sp>
              <p:nvSpPr>
                <p:cNvPr id="153" name="Hình chữ nhật: Góc Gập 152">
                  <a:extLst>
                    <a:ext uri="{FF2B5EF4-FFF2-40B4-BE49-F238E27FC236}">
                      <a16:creationId xmlns:a16="http://schemas.microsoft.com/office/drawing/2014/main" id="{67BECE12-3E3F-0133-08AE-4AA3E99354F5}"/>
                    </a:ext>
                  </a:extLst>
                </p:cNvPr>
                <p:cNvSpPr/>
                <p:nvPr/>
              </p:nvSpPr>
              <p:spPr>
                <a:xfrm rot="21106865">
                  <a:off x="2962276" y="1916373"/>
                  <a:ext cx="857250" cy="1038225"/>
                </a:xfrm>
                <a:prstGeom prst="foldedCorner">
                  <a:avLst>
                    <a:gd name="adj" fmla="val 2333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defRPr/>
                  </a:pPr>
                  <a:endParaRPr lang="en-US" sz="1867" kern="0">
                    <a:solidFill>
                      <a:srgbClr val="FFFFFF"/>
                    </a:solidFill>
                    <a:latin typeface="Calibri"/>
                    <a:sym typeface="Arial"/>
                  </a:endParaRPr>
                </a:p>
              </p:txBody>
            </p:sp>
            <p:sp>
              <p:nvSpPr>
                <p:cNvPr id="154" name="Hộp Văn bản 153">
                  <a:extLst>
                    <a:ext uri="{FF2B5EF4-FFF2-40B4-BE49-F238E27FC236}">
                      <a16:creationId xmlns:a16="http://schemas.microsoft.com/office/drawing/2014/main" id="{6B23C1E1-8859-F1D3-98AA-B499652F08F1}"/>
                    </a:ext>
                  </a:extLst>
                </p:cNvPr>
                <p:cNvSpPr txBox="1"/>
                <p:nvPr/>
              </p:nvSpPr>
              <p:spPr>
                <a:xfrm rot="20930151">
                  <a:off x="3119438" y="2077623"/>
                  <a:ext cx="542925" cy="715725"/>
                </a:xfrm>
                <a:prstGeom prst="rect">
                  <a:avLst/>
                </a:prstGeom>
                <a:noFill/>
              </p:spPr>
              <p:txBody>
                <a:bodyPr wrap="square" rtlCol="0">
                  <a:spAutoFit/>
                </a:bodyPr>
                <a:lstStyle/>
                <a:p>
                  <a:pPr defTabSz="1219170">
                    <a:buClr>
                      <a:srgbClr val="000000"/>
                    </a:buClr>
                    <a:defRPr/>
                  </a:pPr>
                  <a:r>
                    <a:rPr lang="en-US" sz="1867" kern="0" dirty="0">
                      <a:solidFill>
                        <a:srgbClr val="000000"/>
                      </a:solidFill>
                      <a:latin typeface="Arial"/>
                      <a:cs typeface="Arial"/>
                      <a:sym typeface="Arial"/>
                    </a:rPr>
                    <a:t>………………</a:t>
                  </a:r>
                </a:p>
              </p:txBody>
            </p:sp>
          </p:grpSp>
          <p:pic>
            <p:nvPicPr>
              <p:cNvPr id="146" name="Hình ảnh 145">
                <a:extLst>
                  <a:ext uri="{FF2B5EF4-FFF2-40B4-BE49-F238E27FC236}">
                    <a16:creationId xmlns:a16="http://schemas.microsoft.com/office/drawing/2014/main" id="{B8F0FC78-4999-8FB1-9736-AEB8CF883076}"/>
                  </a:ext>
                </a:extLst>
              </p:cNvPr>
              <p:cNvPicPr>
                <a:picLocks noChangeAspect="1"/>
              </p:cNvPicPr>
              <p:nvPr/>
            </p:nvPicPr>
            <p:blipFill rotWithShape="1">
              <a:blip r:embed="rId4"/>
              <a:srcRect l="53409" t="7112" r="19455" b="46868"/>
              <a:stretch/>
            </p:blipFill>
            <p:spPr>
              <a:xfrm>
                <a:off x="4055317" y="3746968"/>
                <a:ext cx="675673" cy="644544"/>
              </a:xfrm>
              <a:prstGeom prst="rect">
                <a:avLst/>
              </a:prstGeom>
              <a:effectLst>
                <a:glow rad="63500">
                  <a:schemeClr val="accent2">
                    <a:satMod val="175000"/>
                    <a:alpha val="40000"/>
                  </a:schemeClr>
                </a:glow>
              </a:effectLst>
            </p:spPr>
          </p:pic>
        </p:gr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5"/>
          <a:srcRect l="11441" t="17303" r="61202" b="36532"/>
          <a:stretch/>
        </p:blipFill>
        <p:spPr>
          <a:xfrm>
            <a:off x="5750055" y="-339668"/>
            <a:ext cx="1761519" cy="1672019"/>
          </a:xfrm>
          <a:prstGeom prst="rect">
            <a:avLst/>
          </a:prstGeom>
        </p:spPr>
      </p:pic>
      <p:pic>
        <p:nvPicPr>
          <p:cNvPr id="6" name="Picture 5">
            <a:extLst>
              <a:ext uri="{FF2B5EF4-FFF2-40B4-BE49-F238E27FC236}">
                <a16:creationId xmlns:a16="http://schemas.microsoft.com/office/drawing/2014/main" id="{7B6960BC-C18F-3B9C-1B0B-B1EE1B83077E}"/>
              </a:ext>
            </a:extLst>
          </p:cNvPr>
          <p:cNvPicPr>
            <a:picLocks noChangeAspect="1"/>
          </p:cNvPicPr>
          <p:nvPr/>
        </p:nvPicPr>
        <p:blipFill>
          <a:blip r:embed="rId6"/>
          <a:stretch>
            <a:fillRect/>
          </a:stretch>
        </p:blipFill>
        <p:spPr>
          <a:xfrm>
            <a:off x="3431430" y="1366472"/>
            <a:ext cx="5462489" cy="4029805"/>
          </a:xfrm>
          <a:prstGeom prst="rect">
            <a:avLst/>
          </a:prstGeom>
        </p:spPr>
      </p:pic>
    </p:spTree>
    <p:extLst>
      <p:ext uri="{BB962C8B-B14F-4D97-AF65-F5344CB8AC3E}">
        <p14:creationId xmlns:p14="http://schemas.microsoft.com/office/powerpoint/2010/main" val="40906603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506"/>
                                        </p:tgtEl>
                                        <p:attrNameLst>
                                          <p:attrName>style.visibility</p:attrName>
                                        </p:attrNameLst>
                                      </p:cBhvr>
                                      <p:to>
                                        <p:strVal val="visible"/>
                                      </p:to>
                                    </p:set>
                                    <p:anim calcmode="lin" valueType="num">
                                      <p:cBhvr>
                                        <p:cTn id="15" dur="500" fill="hold"/>
                                        <p:tgtEl>
                                          <p:spTgt spid="2506"/>
                                        </p:tgtEl>
                                        <p:attrNameLst>
                                          <p:attrName>ppt_w</p:attrName>
                                        </p:attrNameLst>
                                      </p:cBhvr>
                                      <p:tavLst>
                                        <p:tav tm="0">
                                          <p:val>
                                            <p:fltVal val="0"/>
                                          </p:val>
                                        </p:tav>
                                        <p:tav tm="100000">
                                          <p:val>
                                            <p:strVal val="#ppt_w"/>
                                          </p:val>
                                        </p:tav>
                                      </p:tavLst>
                                    </p:anim>
                                    <p:anim calcmode="lin" valueType="num">
                                      <p:cBhvr>
                                        <p:cTn id="16" dur="500" fill="hold"/>
                                        <p:tgtEl>
                                          <p:spTgt spid="2506"/>
                                        </p:tgtEl>
                                        <p:attrNameLst>
                                          <p:attrName>ppt_h</p:attrName>
                                        </p:attrNameLst>
                                      </p:cBhvr>
                                      <p:tavLst>
                                        <p:tav tm="0">
                                          <p:val>
                                            <p:fltVal val="0"/>
                                          </p:val>
                                        </p:tav>
                                        <p:tav tm="100000">
                                          <p:val>
                                            <p:strVal val="#ppt_h"/>
                                          </p:val>
                                        </p:tav>
                                      </p:tavLst>
                                    </p:anim>
                                    <p:animEffect transition="in" filter="fade">
                                      <p:cBhvr>
                                        <p:cTn id="17" dur="500"/>
                                        <p:tgtEl>
                                          <p:spTgt spid="25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07"/>
                                        </p:tgtEl>
                                        <p:attrNameLst>
                                          <p:attrName>style.visibility</p:attrName>
                                        </p:attrNameLst>
                                      </p:cBhvr>
                                      <p:to>
                                        <p:strVal val="visible"/>
                                      </p:to>
                                    </p:set>
                                    <p:anim calcmode="lin" valueType="num">
                                      <p:cBhvr>
                                        <p:cTn id="20" dur="500" fill="hold"/>
                                        <p:tgtEl>
                                          <p:spTgt spid="2507"/>
                                        </p:tgtEl>
                                        <p:attrNameLst>
                                          <p:attrName>ppt_w</p:attrName>
                                        </p:attrNameLst>
                                      </p:cBhvr>
                                      <p:tavLst>
                                        <p:tav tm="0">
                                          <p:val>
                                            <p:fltVal val="0"/>
                                          </p:val>
                                        </p:tav>
                                        <p:tav tm="100000">
                                          <p:val>
                                            <p:strVal val="#ppt_w"/>
                                          </p:val>
                                        </p:tav>
                                      </p:tavLst>
                                    </p:anim>
                                    <p:anim calcmode="lin" valueType="num">
                                      <p:cBhvr>
                                        <p:cTn id="21" dur="500" fill="hold"/>
                                        <p:tgtEl>
                                          <p:spTgt spid="2507"/>
                                        </p:tgtEl>
                                        <p:attrNameLst>
                                          <p:attrName>ppt_h</p:attrName>
                                        </p:attrNameLst>
                                      </p:cBhvr>
                                      <p:tavLst>
                                        <p:tav tm="0">
                                          <p:val>
                                            <p:fltVal val="0"/>
                                          </p:val>
                                        </p:tav>
                                        <p:tav tm="100000">
                                          <p:val>
                                            <p:strVal val="#ppt_h"/>
                                          </p:val>
                                        </p:tav>
                                      </p:tavLst>
                                    </p:anim>
                                    <p:animEffect transition="in" filter="fade">
                                      <p:cBhvr>
                                        <p:cTn id="22" dur="500"/>
                                        <p:tgtEl>
                                          <p:spTgt spid="250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06" grpId="0" animBg="1"/>
      <p:bldP spid="250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608811" y="805157"/>
            <a:ext cx="11525787" cy="4424264"/>
          </a:xfrm>
          <a:custGeom>
            <a:avLst/>
            <a:gdLst>
              <a:gd name="connsiteX0" fmla="*/ 546247 w 11525787"/>
              <a:gd name="connsiteY0" fmla="*/ 1944626 h 4424264"/>
              <a:gd name="connsiteX1" fmla="*/ 1024668 w 11525787"/>
              <a:gd name="connsiteY1" fmla="*/ 24578 h 4424264"/>
              <a:gd name="connsiteX2" fmla="*/ 2368461 w 11525787"/>
              <a:gd name="connsiteY2" fmla="*/ 24578 h 4424264"/>
              <a:gd name="connsiteX3" fmla="*/ 3341551 w 11525787"/>
              <a:gd name="connsiteY3" fmla="*/ 24578 h 4424264"/>
              <a:gd name="connsiteX4" fmla="*/ 4314639 w 11525787"/>
              <a:gd name="connsiteY4" fmla="*/ 24578 h 4424264"/>
              <a:gd name="connsiteX5" fmla="*/ 5380406 w 11525787"/>
              <a:gd name="connsiteY5" fmla="*/ 24578 h 4424264"/>
              <a:gd name="connsiteX6" fmla="*/ 6538848 w 11525787"/>
              <a:gd name="connsiteY6" fmla="*/ 24578 h 4424264"/>
              <a:gd name="connsiteX7" fmla="*/ 7419262 w 11525787"/>
              <a:gd name="connsiteY7" fmla="*/ 24578 h 4424264"/>
              <a:gd name="connsiteX8" fmla="*/ 8670378 w 11525787"/>
              <a:gd name="connsiteY8" fmla="*/ 24578 h 4424264"/>
              <a:gd name="connsiteX9" fmla="*/ 10292196 w 11525787"/>
              <a:gd name="connsiteY9" fmla="*/ 24578 h 4424264"/>
              <a:gd name="connsiteX10" fmla="*/ 10309471 w 11525787"/>
              <a:gd name="connsiteY10" fmla="*/ 2016344 h 4424264"/>
              <a:gd name="connsiteX11" fmla="*/ 10820743 w 11525787"/>
              <a:gd name="connsiteY11" fmla="*/ 2860812 h 4424264"/>
              <a:gd name="connsiteX12" fmla="*/ 11311964 w 11525787"/>
              <a:gd name="connsiteY12" fmla="*/ 3672164 h 4424264"/>
              <a:gd name="connsiteX13" fmla="*/ 10292196 w 11525787"/>
              <a:gd name="connsiteY13" fmla="*/ 4401698 h 4424264"/>
              <a:gd name="connsiteX14" fmla="*/ 9226431 w 11525787"/>
              <a:gd name="connsiteY14" fmla="*/ 4401698 h 4424264"/>
              <a:gd name="connsiteX15" fmla="*/ 7975315 w 11525787"/>
              <a:gd name="connsiteY15" fmla="*/ 4401698 h 4424264"/>
              <a:gd name="connsiteX16" fmla="*/ 7094899 w 11525787"/>
              <a:gd name="connsiteY16" fmla="*/ 4401698 h 4424264"/>
              <a:gd name="connsiteX17" fmla="*/ 5751106 w 11525787"/>
              <a:gd name="connsiteY17" fmla="*/ 4401698 h 4424264"/>
              <a:gd name="connsiteX18" fmla="*/ 4685341 w 11525787"/>
              <a:gd name="connsiteY18" fmla="*/ 4401698 h 4424264"/>
              <a:gd name="connsiteX19" fmla="*/ 3526900 w 11525787"/>
              <a:gd name="connsiteY19" fmla="*/ 4401698 h 4424264"/>
              <a:gd name="connsiteX20" fmla="*/ 2646486 w 11525787"/>
              <a:gd name="connsiteY20" fmla="*/ 4401698 h 4424264"/>
              <a:gd name="connsiteX21" fmla="*/ 1024668 w 11525787"/>
              <a:gd name="connsiteY21" fmla="*/ 4401698 h 4424264"/>
              <a:gd name="connsiteX22" fmla="*/ 4899 w 11525787"/>
              <a:gd name="connsiteY22" fmla="*/ 3672164 h 4424264"/>
              <a:gd name="connsiteX23" fmla="*/ 546247 w 11525787"/>
              <a:gd name="connsiteY23" fmla="*/ 1944626 h 4424264"/>
              <a:gd name="connsiteX0" fmla="*/ 546247 w 11525787"/>
              <a:gd name="connsiteY0" fmla="*/ 1944626 h 4424264"/>
              <a:gd name="connsiteX1" fmla="*/ 1024668 w 11525787"/>
              <a:gd name="connsiteY1" fmla="*/ 24578 h 4424264"/>
              <a:gd name="connsiteX2" fmla="*/ 2183110 w 11525787"/>
              <a:gd name="connsiteY2" fmla="*/ 24578 h 4424264"/>
              <a:gd name="connsiteX3" fmla="*/ 3341551 w 11525787"/>
              <a:gd name="connsiteY3" fmla="*/ 24578 h 4424264"/>
              <a:gd name="connsiteX4" fmla="*/ 4685341 w 11525787"/>
              <a:gd name="connsiteY4" fmla="*/ 24578 h 4424264"/>
              <a:gd name="connsiteX5" fmla="*/ 5936457 w 11525787"/>
              <a:gd name="connsiteY5" fmla="*/ 24578 h 4424264"/>
              <a:gd name="connsiteX6" fmla="*/ 7280250 w 11525787"/>
              <a:gd name="connsiteY6" fmla="*/ 24578 h 4424264"/>
              <a:gd name="connsiteX7" fmla="*/ 8346015 w 11525787"/>
              <a:gd name="connsiteY7" fmla="*/ 24578 h 4424264"/>
              <a:gd name="connsiteX8" fmla="*/ 10292196 w 11525787"/>
              <a:gd name="connsiteY8" fmla="*/ 24578 h 4424264"/>
              <a:gd name="connsiteX9" fmla="*/ 10931017 w 11525787"/>
              <a:gd name="connsiteY9" fmla="*/ 854518 h 4424264"/>
              <a:gd name="connsiteX10" fmla="*/ 10800692 w 11525787"/>
              <a:gd name="connsiteY10" fmla="*/ 2827696 h 4424264"/>
              <a:gd name="connsiteX11" fmla="*/ 11311964 w 11525787"/>
              <a:gd name="connsiteY11" fmla="*/ 3672164 h 4424264"/>
              <a:gd name="connsiteX12" fmla="*/ 10292196 w 11525787"/>
              <a:gd name="connsiteY12" fmla="*/ 4401698 h 4424264"/>
              <a:gd name="connsiteX13" fmla="*/ 9041080 w 11525787"/>
              <a:gd name="connsiteY13" fmla="*/ 4401698 h 4424264"/>
              <a:gd name="connsiteX14" fmla="*/ 7789964 w 11525787"/>
              <a:gd name="connsiteY14" fmla="*/ 4401698 h 4424264"/>
              <a:gd name="connsiteX15" fmla="*/ 6909548 w 11525787"/>
              <a:gd name="connsiteY15" fmla="*/ 4401698 h 4424264"/>
              <a:gd name="connsiteX16" fmla="*/ 5565757 w 11525787"/>
              <a:gd name="connsiteY16" fmla="*/ 4401698 h 4424264"/>
              <a:gd name="connsiteX17" fmla="*/ 4592667 w 11525787"/>
              <a:gd name="connsiteY17" fmla="*/ 4401698 h 4424264"/>
              <a:gd name="connsiteX18" fmla="*/ 3248875 w 11525787"/>
              <a:gd name="connsiteY18" fmla="*/ 4401698 h 4424264"/>
              <a:gd name="connsiteX19" fmla="*/ 1024668 w 11525787"/>
              <a:gd name="connsiteY19" fmla="*/ 4401698 h 4424264"/>
              <a:gd name="connsiteX20" fmla="*/ 4899 w 11525787"/>
              <a:gd name="connsiteY20" fmla="*/ 3672164 h 4424264"/>
              <a:gd name="connsiteX21" fmla="*/ 546247 w 11525787"/>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525787" h="4424264" fill="none" extrusionOk="0">
                <a:moveTo>
                  <a:pt x="546247" y="1944626"/>
                </a:moveTo>
                <a:cubicBezTo>
                  <a:pt x="575322" y="1606940"/>
                  <a:pt x="390614" y="117334"/>
                  <a:pt x="1024668" y="24578"/>
                </a:cubicBezTo>
                <a:cubicBezTo>
                  <a:pt x="1592711" y="70209"/>
                  <a:pt x="1680899" y="4353"/>
                  <a:pt x="2368461" y="24578"/>
                </a:cubicBezTo>
                <a:cubicBezTo>
                  <a:pt x="3016365" y="41479"/>
                  <a:pt x="2876932" y="82017"/>
                  <a:pt x="3341551" y="24578"/>
                </a:cubicBezTo>
                <a:cubicBezTo>
                  <a:pt x="3812532" y="-11452"/>
                  <a:pt x="3890830" y="22200"/>
                  <a:pt x="4314639" y="24578"/>
                </a:cubicBezTo>
                <a:cubicBezTo>
                  <a:pt x="4710789" y="19316"/>
                  <a:pt x="5021214" y="21810"/>
                  <a:pt x="5380406" y="24578"/>
                </a:cubicBezTo>
                <a:cubicBezTo>
                  <a:pt x="5753399" y="-36931"/>
                  <a:pt x="6209724" y="40797"/>
                  <a:pt x="6538848" y="24578"/>
                </a:cubicBezTo>
                <a:cubicBezTo>
                  <a:pt x="6864807" y="9799"/>
                  <a:pt x="7000994" y="38140"/>
                  <a:pt x="7419262" y="24578"/>
                </a:cubicBezTo>
                <a:cubicBezTo>
                  <a:pt x="7868017" y="18734"/>
                  <a:pt x="8188762" y="66903"/>
                  <a:pt x="8670378" y="24578"/>
                </a:cubicBezTo>
                <a:cubicBezTo>
                  <a:pt x="9164433" y="87262"/>
                  <a:pt x="9912580" y="-21627"/>
                  <a:pt x="10292196" y="24578"/>
                </a:cubicBezTo>
                <a:cubicBezTo>
                  <a:pt x="10592272" y="-79937"/>
                  <a:pt x="11746908" y="1547925"/>
                  <a:pt x="10309471" y="2016344"/>
                </a:cubicBezTo>
                <a:cubicBezTo>
                  <a:pt x="10400005" y="2350971"/>
                  <a:pt x="10569810" y="2492200"/>
                  <a:pt x="10820743" y="2860812"/>
                </a:cubicBezTo>
                <a:cubicBezTo>
                  <a:pt x="11045934" y="3190945"/>
                  <a:pt x="11040230" y="3299638"/>
                  <a:pt x="11311964" y="3672164"/>
                </a:cubicBezTo>
                <a:cubicBezTo>
                  <a:pt x="11336236" y="4166956"/>
                  <a:pt x="10844091" y="4396317"/>
                  <a:pt x="10292196" y="4401698"/>
                </a:cubicBezTo>
                <a:cubicBezTo>
                  <a:pt x="9855140" y="4392560"/>
                  <a:pt x="9473913" y="4390487"/>
                  <a:pt x="9226431" y="4401698"/>
                </a:cubicBezTo>
                <a:cubicBezTo>
                  <a:pt x="8946354" y="4447627"/>
                  <a:pt x="8357800" y="4438546"/>
                  <a:pt x="7975315" y="4401698"/>
                </a:cubicBezTo>
                <a:cubicBezTo>
                  <a:pt x="7609126" y="4402412"/>
                  <a:pt x="7453633" y="4382460"/>
                  <a:pt x="7094899" y="4401698"/>
                </a:cubicBezTo>
                <a:cubicBezTo>
                  <a:pt x="6741343" y="4382300"/>
                  <a:pt x="6363882" y="4473986"/>
                  <a:pt x="5751106" y="4401698"/>
                </a:cubicBezTo>
                <a:cubicBezTo>
                  <a:pt x="5191014" y="4357215"/>
                  <a:pt x="5204047" y="4441288"/>
                  <a:pt x="4685341" y="4401698"/>
                </a:cubicBezTo>
                <a:cubicBezTo>
                  <a:pt x="4142698" y="4415085"/>
                  <a:pt x="3830746" y="4425735"/>
                  <a:pt x="3526900" y="4401698"/>
                </a:cubicBezTo>
                <a:cubicBezTo>
                  <a:pt x="3230997" y="4413235"/>
                  <a:pt x="3005534" y="4432306"/>
                  <a:pt x="2646486" y="4401698"/>
                </a:cubicBezTo>
                <a:cubicBezTo>
                  <a:pt x="2390178" y="4406217"/>
                  <a:pt x="1470058" y="4443765"/>
                  <a:pt x="1024668" y="4401698"/>
                </a:cubicBezTo>
                <a:cubicBezTo>
                  <a:pt x="391521" y="4365207"/>
                  <a:pt x="43929" y="4096583"/>
                  <a:pt x="4899" y="3672164"/>
                </a:cubicBezTo>
                <a:cubicBezTo>
                  <a:pt x="159322" y="2772737"/>
                  <a:pt x="622298" y="2933538"/>
                  <a:pt x="546247" y="1944626"/>
                </a:cubicBezTo>
                <a:close/>
              </a:path>
              <a:path w="11525787" h="4424264" stroke="0" extrusionOk="0">
                <a:moveTo>
                  <a:pt x="546247" y="1944626"/>
                </a:moveTo>
                <a:cubicBezTo>
                  <a:pt x="543954" y="1577733"/>
                  <a:pt x="467391" y="-78656"/>
                  <a:pt x="1024668" y="24578"/>
                </a:cubicBezTo>
                <a:cubicBezTo>
                  <a:pt x="1300647" y="16334"/>
                  <a:pt x="1747583" y="46944"/>
                  <a:pt x="2183110" y="24578"/>
                </a:cubicBezTo>
                <a:cubicBezTo>
                  <a:pt x="2669715" y="-793"/>
                  <a:pt x="2888925" y="10747"/>
                  <a:pt x="3341551" y="24578"/>
                </a:cubicBezTo>
                <a:cubicBezTo>
                  <a:pt x="3763886" y="40400"/>
                  <a:pt x="4121222" y="-10382"/>
                  <a:pt x="4685341" y="24578"/>
                </a:cubicBezTo>
                <a:cubicBezTo>
                  <a:pt x="5179552" y="13158"/>
                  <a:pt x="5426527" y="39523"/>
                  <a:pt x="5936457" y="24578"/>
                </a:cubicBezTo>
                <a:cubicBezTo>
                  <a:pt x="6406027" y="35558"/>
                  <a:pt x="6723721" y="40173"/>
                  <a:pt x="7280250" y="24578"/>
                </a:cubicBezTo>
                <a:cubicBezTo>
                  <a:pt x="7818237" y="-11571"/>
                  <a:pt x="7999392" y="-14196"/>
                  <a:pt x="8346015" y="24578"/>
                </a:cubicBezTo>
                <a:cubicBezTo>
                  <a:pt x="8734233" y="117405"/>
                  <a:pt x="9783640" y="28551"/>
                  <a:pt x="10292196" y="24578"/>
                </a:cubicBezTo>
                <a:cubicBezTo>
                  <a:pt x="10902677" y="10330"/>
                  <a:pt x="12365310" y="16448"/>
                  <a:pt x="10931017" y="854518"/>
                </a:cubicBezTo>
                <a:cubicBezTo>
                  <a:pt x="11058191" y="1188452"/>
                  <a:pt x="10650348" y="2350819"/>
                  <a:pt x="10800692" y="2827696"/>
                </a:cubicBezTo>
                <a:cubicBezTo>
                  <a:pt x="10858194" y="3280014"/>
                  <a:pt x="11058299" y="3313487"/>
                  <a:pt x="11311964" y="3672164"/>
                </a:cubicBezTo>
                <a:cubicBezTo>
                  <a:pt x="11333191" y="4085055"/>
                  <a:pt x="10866948" y="4486111"/>
                  <a:pt x="10292196" y="4401698"/>
                </a:cubicBezTo>
                <a:cubicBezTo>
                  <a:pt x="9767604" y="4410446"/>
                  <a:pt x="9284873" y="4439255"/>
                  <a:pt x="9041080" y="4401698"/>
                </a:cubicBezTo>
                <a:cubicBezTo>
                  <a:pt x="8837969" y="4446932"/>
                  <a:pt x="8265641" y="4493166"/>
                  <a:pt x="7789964" y="4401698"/>
                </a:cubicBezTo>
                <a:cubicBezTo>
                  <a:pt x="7344949" y="4384871"/>
                  <a:pt x="7320705" y="4393914"/>
                  <a:pt x="6909548" y="4401698"/>
                </a:cubicBezTo>
                <a:cubicBezTo>
                  <a:pt x="6505732" y="4332170"/>
                  <a:pt x="6224024" y="4380597"/>
                  <a:pt x="5565757" y="4401698"/>
                </a:cubicBezTo>
                <a:cubicBezTo>
                  <a:pt x="4938679" y="4366220"/>
                  <a:pt x="4872603" y="4434981"/>
                  <a:pt x="4592667" y="4401698"/>
                </a:cubicBezTo>
                <a:cubicBezTo>
                  <a:pt x="4360110" y="4363662"/>
                  <a:pt x="3595809" y="4473395"/>
                  <a:pt x="3248875" y="4401698"/>
                </a:cubicBezTo>
                <a:cubicBezTo>
                  <a:pt x="2983311" y="4302614"/>
                  <a:pt x="2085649" y="4451894"/>
                  <a:pt x="1024668" y="4401698"/>
                </a:cubicBezTo>
                <a:cubicBezTo>
                  <a:pt x="448284" y="4366736"/>
                  <a:pt x="108342" y="4003084"/>
                  <a:pt x="4899" y="3672164"/>
                </a:cubicBezTo>
                <a:cubicBezTo>
                  <a:pt x="-53970" y="2742514"/>
                  <a:pt x="508576" y="2979635"/>
                  <a:pt x="546247" y="1944626"/>
                </a:cubicBezTo>
                <a:close/>
              </a:path>
              <a:path w="11525787" h="4424264" fill="none" stroke="0" extrusionOk="0">
                <a:moveTo>
                  <a:pt x="546247" y="1944626"/>
                </a:moveTo>
                <a:cubicBezTo>
                  <a:pt x="325492" y="1496950"/>
                  <a:pt x="457354" y="-1187"/>
                  <a:pt x="1024668" y="24578"/>
                </a:cubicBezTo>
                <a:cubicBezTo>
                  <a:pt x="1602737" y="29642"/>
                  <a:pt x="1705044" y="-117"/>
                  <a:pt x="2368461" y="24578"/>
                </a:cubicBezTo>
                <a:cubicBezTo>
                  <a:pt x="3028488" y="51136"/>
                  <a:pt x="2854255" y="67866"/>
                  <a:pt x="3341551" y="24578"/>
                </a:cubicBezTo>
                <a:cubicBezTo>
                  <a:pt x="3822648" y="-9683"/>
                  <a:pt x="3883252" y="21322"/>
                  <a:pt x="4314639" y="24578"/>
                </a:cubicBezTo>
                <a:cubicBezTo>
                  <a:pt x="4744947" y="-29618"/>
                  <a:pt x="4991391" y="29581"/>
                  <a:pt x="5380406" y="24578"/>
                </a:cubicBezTo>
                <a:cubicBezTo>
                  <a:pt x="5714696" y="49073"/>
                  <a:pt x="6223632" y="84593"/>
                  <a:pt x="6538848" y="24578"/>
                </a:cubicBezTo>
                <a:cubicBezTo>
                  <a:pt x="6859515" y="16229"/>
                  <a:pt x="6987915" y="32617"/>
                  <a:pt x="7419262" y="24578"/>
                </a:cubicBezTo>
                <a:cubicBezTo>
                  <a:pt x="7881966" y="12108"/>
                  <a:pt x="8161859" y="-30448"/>
                  <a:pt x="8670378" y="24578"/>
                </a:cubicBezTo>
                <a:cubicBezTo>
                  <a:pt x="9179826" y="44022"/>
                  <a:pt x="9981920" y="21886"/>
                  <a:pt x="10292196" y="24578"/>
                </a:cubicBezTo>
                <a:cubicBezTo>
                  <a:pt x="10501874" y="4085"/>
                  <a:pt x="11637965" y="1517442"/>
                  <a:pt x="10309471" y="2016344"/>
                </a:cubicBezTo>
                <a:cubicBezTo>
                  <a:pt x="10396847" y="2331704"/>
                  <a:pt x="10571237" y="2504529"/>
                  <a:pt x="10820743" y="2860812"/>
                </a:cubicBezTo>
                <a:cubicBezTo>
                  <a:pt x="11054950" y="3210560"/>
                  <a:pt x="11066298" y="3289052"/>
                  <a:pt x="11311964" y="3672164"/>
                </a:cubicBezTo>
                <a:cubicBezTo>
                  <a:pt x="11342815" y="4052549"/>
                  <a:pt x="10851004" y="4377074"/>
                  <a:pt x="10292196" y="4401698"/>
                </a:cubicBezTo>
                <a:cubicBezTo>
                  <a:pt x="9881566" y="4394358"/>
                  <a:pt x="9480213" y="4400091"/>
                  <a:pt x="9226431" y="4401698"/>
                </a:cubicBezTo>
                <a:cubicBezTo>
                  <a:pt x="8897589" y="4436340"/>
                  <a:pt x="8376998" y="4392160"/>
                  <a:pt x="7975315" y="4401698"/>
                </a:cubicBezTo>
                <a:cubicBezTo>
                  <a:pt x="7595380" y="4361127"/>
                  <a:pt x="7491900" y="4384204"/>
                  <a:pt x="7094899" y="4401698"/>
                </a:cubicBezTo>
                <a:cubicBezTo>
                  <a:pt x="6711513" y="4425590"/>
                  <a:pt x="6330875" y="4405524"/>
                  <a:pt x="5751106" y="4401698"/>
                </a:cubicBezTo>
                <a:cubicBezTo>
                  <a:pt x="5195444" y="4357852"/>
                  <a:pt x="5195929" y="4448438"/>
                  <a:pt x="4685341" y="4401698"/>
                </a:cubicBezTo>
                <a:cubicBezTo>
                  <a:pt x="4156857" y="4374071"/>
                  <a:pt x="3824402" y="4436042"/>
                  <a:pt x="3526900" y="4401698"/>
                </a:cubicBezTo>
                <a:cubicBezTo>
                  <a:pt x="3176531" y="4384636"/>
                  <a:pt x="2899790" y="4384099"/>
                  <a:pt x="2646486" y="4401698"/>
                </a:cubicBezTo>
                <a:cubicBezTo>
                  <a:pt x="2387841" y="4423759"/>
                  <a:pt x="1456784" y="4406795"/>
                  <a:pt x="1024668" y="4401698"/>
                </a:cubicBezTo>
                <a:cubicBezTo>
                  <a:pt x="349958" y="4411131"/>
                  <a:pt x="35868" y="4113373"/>
                  <a:pt x="4899" y="3672164"/>
                </a:cubicBezTo>
                <a:cubicBezTo>
                  <a:pt x="45484" y="2854539"/>
                  <a:pt x="553639" y="2844093"/>
                  <a:pt x="546247" y="1944626"/>
                </a:cubicBezTo>
                <a:close/>
              </a:path>
            </a:pathLst>
          </a:custGeom>
          <a:solidFill>
            <a:schemeClr val="accent3">
              <a:lumMod val="40000"/>
              <a:lumOff val="60000"/>
            </a:schemeClr>
          </a:solidFill>
          <a:ln>
            <a:prstDash val="lgDash"/>
            <a:extLst>
              <a:ext uri="{C807C97D-BFC1-408E-A445-0C87EB9F89A2}">
                <ask:lineSketchStyleProps xmlns:ask="http://schemas.microsoft.com/office/drawing/2018/sketchyshape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5" name="Group 4">
            <a:extLst>
              <a:ext uri="{FF2B5EF4-FFF2-40B4-BE49-F238E27FC236}">
                <a16:creationId xmlns:a16="http://schemas.microsoft.com/office/drawing/2014/main" id="{A8AF3464-D5EE-F732-2330-6A00FFA02C92}"/>
              </a:ext>
            </a:extLst>
          </p:cNvPr>
          <p:cNvGrpSpPr/>
          <p:nvPr/>
        </p:nvGrpSpPr>
        <p:grpSpPr>
          <a:xfrm>
            <a:off x="119206" y="4163579"/>
            <a:ext cx="1698481" cy="1739405"/>
            <a:chOff x="1028143" y="2849246"/>
            <a:chExt cx="1273861" cy="1304554"/>
          </a:xfrm>
        </p:grpSpPr>
        <p:sp>
          <p:nvSpPr>
            <p:cNvPr id="4" name="TextBox 10">
              <a:extLst>
                <a:ext uri="{FF2B5EF4-FFF2-40B4-BE49-F238E27FC236}">
                  <a16:creationId xmlns:a16="http://schemas.microsoft.com/office/drawing/2014/main" id="{06C6D7E0-9C40-C9D8-4A5E-18D0F811AEE4}"/>
                </a:ext>
              </a:extLst>
            </p:cNvPr>
            <p:cNvSpPr txBox="1"/>
            <p:nvPr/>
          </p:nvSpPr>
          <p:spPr>
            <a:xfrm>
              <a:off x="1381028" y="3320368"/>
              <a:ext cx="920976"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42613"/>
                  </a:solidFill>
                  <a:effectLst/>
                  <a:uLnTx/>
                  <a:uFillTx/>
                  <a:latin typeface="Calibri"/>
                  <a:ea typeface="+mn-ea"/>
                  <a:cs typeface="+mn-cs"/>
                  <a:sym typeface="Arial"/>
                </a:rPr>
                <a:t>NGUYỄN NGÂN TIỂU HỌC KIM BÀI</a:t>
              </a:r>
            </a:p>
          </p:txBody>
        </p:sp>
        <p:grpSp>
          <p:nvGrpSpPr>
            <p:cNvPr id="7" name="Nhóm 6">
              <a:extLst>
                <a:ext uri="{FF2B5EF4-FFF2-40B4-BE49-F238E27FC236}">
                  <a16:creationId xmlns:a16="http://schemas.microsoft.com/office/drawing/2014/main" id="{21583494-9769-0463-DB9D-CEC0E9CA6742}"/>
                </a:ext>
              </a:extLst>
            </p:cNvPr>
            <p:cNvGrpSpPr/>
            <p:nvPr/>
          </p:nvGrpSpPr>
          <p:grpSpPr>
            <a:xfrm>
              <a:off x="1028143" y="2849246"/>
              <a:ext cx="1204053" cy="1304554"/>
              <a:chOff x="4055317" y="3746968"/>
              <a:chExt cx="1204053" cy="1304554"/>
            </a:xfrm>
          </p:grpSpPr>
          <p:grpSp>
            <p:nvGrpSpPr>
              <p:cNvPr id="142" name="Nhóm 141">
                <a:extLst>
                  <a:ext uri="{FF2B5EF4-FFF2-40B4-BE49-F238E27FC236}">
                    <a16:creationId xmlns:a16="http://schemas.microsoft.com/office/drawing/2014/main" id="{0CD7373D-7C50-196B-1FA4-51A3CECF2519}"/>
                  </a:ext>
                </a:extLst>
              </p:cNvPr>
              <p:cNvGrpSpPr/>
              <p:nvPr/>
            </p:nvGrpSpPr>
            <p:grpSpPr>
              <a:xfrm>
                <a:off x="4402120" y="4013297"/>
                <a:ext cx="857250" cy="1038225"/>
                <a:chOff x="2962276" y="1916373"/>
                <a:chExt cx="857250" cy="1038225"/>
              </a:xfrm>
            </p:grpSpPr>
            <p:sp>
              <p:nvSpPr>
                <p:cNvPr id="153" name="Hình chữ nhật: Góc Gập 152">
                  <a:extLst>
                    <a:ext uri="{FF2B5EF4-FFF2-40B4-BE49-F238E27FC236}">
                      <a16:creationId xmlns:a16="http://schemas.microsoft.com/office/drawing/2014/main" id="{67BECE12-3E3F-0133-08AE-4AA3E99354F5}"/>
                    </a:ext>
                  </a:extLst>
                </p:cNvPr>
                <p:cNvSpPr/>
                <p:nvPr/>
              </p:nvSpPr>
              <p:spPr>
                <a:xfrm rot="21106865">
                  <a:off x="2962276" y="1916373"/>
                  <a:ext cx="857250" cy="1038225"/>
                </a:xfrm>
                <a:prstGeom prst="foldedCorner">
                  <a:avLst>
                    <a:gd name="adj" fmla="val 2333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54" name="Hộp Văn bản 153">
                  <a:extLst>
                    <a:ext uri="{FF2B5EF4-FFF2-40B4-BE49-F238E27FC236}">
                      <a16:creationId xmlns:a16="http://schemas.microsoft.com/office/drawing/2014/main" id="{6B23C1E1-8859-F1D3-98AA-B499652F08F1}"/>
                    </a:ext>
                  </a:extLst>
                </p:cNvPr>
                <p:cNvSpPr txBox="1"/>
                <p:nvPr/>
              </p:nvSpPr>
              <p:spPr>
                <a:xfrm rot="20930151">
                  <a:off x="3119438" y="2077623"/>
                  <a:ext cx="542925" cy="71572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a:t>
                  </a:r>
                </a:p>
              </p:txBody>
            </p:sp>
          </p:grpSp>
          <p:pic>
            <p:nvPicPr>
              <p:cNvPr id="146" name="Hình ảnh 145">
                <a:extLst>
                  <a:ext uri="{FF2B5EF4-FFF2-40B4-BE49-F238E27FC236}">
                    <a16:creationId xmlns:a16="http://schemas.microsoft.com/office/drawing/2014/main" id="{B8F0FC78-4999-8FB1-9736-AEB8CF883076}"/>
                  </a:ext>
                </a:extLst>
              </p:cNvPr>
              <p:cNvPicPr>
                <a:picLocks noChangeAspect="1"/>
              </p:cNvPicPr>
              <p:nvPr/>
            </p:nvPicPr>
            <p:blipFill rotWithShape="1">
              <a:blip r:embed="rId4"/>
              <a:srcRect l="53409" t="7112" r="19455" b="46868"/>
              <a:stretch/>
            </p:blipFill>
            <p:spPr>
              <a:xfrm>
                <a:off x="4055317" y="3746968"/>
                <a:ext cx="675673" cy="644544"/>
              </a:xfrm>
              <a:prstGeom prst="rect">
                <a:avLst/>
              </a:prstGeom>
              <a:effectLst>
                <a:glow rad="63500">
                  <a:schemeClr val="accent2">
                    <a:satMod val="175000"/>
                    <a:alpha val="40000"/>
                  </a:schemeClr>
                </a:glow>
              </a:effectLst>
            </p:spPr>
          </p:pic>
        </p:gr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5"/>
          <a:srcRect l="11441" t="17303" r="61202" b="36532"/>
          <a:stretch/>
        </p:blipFill>
        <p:spPr>
          <a:xfrm>
            <a:off x="5750055" y="-339668"/>
            <a:ext cx="1761519" cy="1672019"/>
          </a:xfrm>
          <a:prstGeom prst="rect">
            <a:avLst/>
          </a:prstGeom>
        </p:spPr>
      </p:pic>
      <p:pic>
        <p:nvPicPr>
          <p:cNvPr id="6" name="Picture 5">
            <a:extLst>
              <a:ext uri="{FF2B5EF4-FFF2-40B4-BE49-F238E27FC236}">
                <a16:creationId xmlns:a16="http://schemas.microsoft.com/office/drawing/2014/main" id="{2AC30DCF-C6EA-4784-A54A-05070ECA400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533" y="1455750"/>
            <a:ext cx="4694718" cy="3779646"/>
          </a:xfrm>
          <a:prstGeom prst="rect">
            <a:avLst/>
          </a:prstGeom>
        </p:spPr>
      </p:pic>
      <p:sp>
        <p:nvSpPr>
          <p:cNvPr id="41" name="TextBox 40">
            <a:extLst>
              <a:ext uri="{FF2B5EF4-FFF2-40B4-BE49-F238E27FC236}">
                <a16:creationId xmlns:a16="http://schemas.microsoft.com/office/drawing/2014/main" id="{393119AE-CE31-4E10-9B99-D97E631CADB2}"/>
              </a:ext>
            </a:extLst>
          </p:cNvPr>
          <p:cNvSpPr txBox="1"/>
          <p:nvPr/>
        </p:nvSpPr>
        <p:spPr>
          <a:xfrm>
            <a:off x="4830865" y="1853174"/>
            <a:ext cx="5748303" cy="1569660"/>
          </a:xfrm>
          <a:prstGeom prst="rect">
            <a:avLst/>
          </a:prstGeom>
          <a:noFill/>
        </p:spPr>
        <p:txBody>
          <a:bodyPr wrap="square" rtlCol="0">
            <a:spAutoFit/>
          </a:bodyPr>
          <a:lstStyle/>
          <a:p>
            <a:pPr algn="just"/>
            <a:r>
              <a:rPr lang="en-US" sz="3200" b="1">
                <a:solidFill>
                  <a:srgbClr val="C23433"/>
                </a:solidFill>
                <a:latin typeface="Cambria" panose="02040503050406030204" pitchFamily="18" charset="0"/>
                <a:ea typeface="Cambria" panose="02040503050406030204" pitchFamily="18" charset="0"/>
              </a:rPr>
              <a:t>Hãy nói suy nghĩ của em về tiết học hôm nay trong đó có sử dụng: DT, ĐT, TT. </a:t>
            </a:r>
            <a:endParaRPr lang="en-US" sz="3200" b="1" dirty="0">
              <a:solidFill>
                <a:srgbClr val="C23433"/>
              </a:solidFill>
              <a:latin typeface="Cambria" panose="02040503050406030204" pitchFamily="18" charset="0"/>
              <a:ea typeface="Cambria" panose="02040503050406030204" pitchFamily="18" charset="0"/>
            </a:endParaRPr>
          </a:p>
        </p:txBody>
      </p:sp>
      <p:pic>
        <p:nvPicPr>
          <p:cNvPr id="43" name="图片 12">
            <a:extLst>
              <a:ext uri="{FF2B5EF4-FFF2-40B4-BE49-F238E27FC236}">
                <a16:creationId xmlns:a16="http://schemas.microsoft.com/office/drawing/2014/main" id="{B29DDD69-7437-485A-97D7-A6EA90CFB984}"/>
              </a:ext>
            </a:extLst>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178080" y="5850909"/>
            <a:ext cx="3181350" cy="674237"/>
          </a:xfrm>
          <a:prstGeom prst="rect">
            <a:avLst/>
          </a:prstGeom>
        </p:spPr>
      </p:pic>
      <p:pic>
        <p:nvPicPr>
          <p:cNvPr id="44" name="图片 13">
            <a:extLst>
              <a:ext uri="{FF2B5EF4-FFF2-40B4-BE49-F238E27FC236}">
                <a16:creationId xmlns:a16="http://schemas.microsoft.com/office/drawing/2014/main" id="{352BE6D5-D5AA-4BDC-AAD3-2976F7D6C076}"/>
              </a:ext>
            </a:extLst>
          </p:cNvPr>
          <p:cNvPicPr>
            <a:picLocks noChangeAspect="1"/>
          </p:cNvPicPr>
          <p:nvPr/>
        </p:nvPicPr>
        <p:blipFill>
          <a:blip r:embed="rId8" cstate="email">
            <a:extLst>
              <a:ext uri="{28A0092B-C50C-407E-A947-70E740481C1C}">
                <a14:useLocalDpi xmlns:a14="http://schemas.microsoft.com/office/drawing/2010/main" val="0"/>
              </a:ext>
            </a:extLst>
          </a:blip>
          <a:stretch>
            <a:fillRect/>
          </a:stretch>
        </p:blipFill>
        <p:spPr>
          <a:xfrm>
            <a:off x="3499977" y="5560121"/>
            <a:ext cx="1455737" cy="1291541"/>
          </a:xfrm>
          <a:prstGeom prst="rect">
            <a:avLst/>
          </a:prstGeom>
        </p:spPr>
      </p:pic>
      <p:pic>
        <p:nvPicPr>
          <p:cNvPr id="45" name="图片 17">
            <a:extLst>
              <a:ext uri="{FF2B5EF4-FFF2-40B4-BE49-F238E27FC236}">
                <a16:creationId xmlns:a16="http://schemas.microsoft.com/office/drawing/2014/main" id="{63D47C60-8304-49F0-8464-C53E7689F0D3}"/>
              </a:ext>
            </a:extLst>
          </p:cNvPr>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2049976" y="5192067"/>
            <a:ext cx="1711325" cy="1519130"/>
          </a:xfrm>
          <a:prstGeom prst="rect">
            <a:avLst/>
          </a:prstGeom>
        </p:spPr>
      </p:pic>
      <p:pic>
        <p:nvPicPr>
          <p:cNvPr id="42" name="图片 2">
            <a:extLst>
              <a:ext uri="{FF2B5EF4-FFF2-40B4-BE49-F238E27FC236}">
                <a16:creationId xmlns:a16="http://schemas.microsoft.com/office/drawing/2014/main" id="{93FF9CDE-312B-4306-A6B5-8D149CDD6687}"/>
              </a:ext>
            </a:extLst>
          </p:cNvPr>
          <p:cNvPicPr>
            <a:picLocks noChangeAspect="1"/>
          </p:cNvPicPr>
          <p:nvPr/>
        </p:nvPicPr>
        <p:blipFill rotWithShape="1">
          <a:blip r:embed="rId10" cstate="email">
            <a:extLst>
              <a:ext uri="{BEBA8EAE-BF5A-486C-A8C5-ECC9F3942E4B}">
                <a14:imgProps xmlns:a14="http://schemas.microsoft.com/office/drawing/2010/main">
                  <a14:imgLayer r:embed="rId11">
                    <a14:imgEffect>
                      <a14:saturation sat="300000"/>
                    </a14:imgEffect>
                  </a14:imgLayer>
                </a14:imgProps>
              </a:ext>
              <a:ext uri="{28A0092B-C50C-407E-A947-70E740481C1C}">
                <a14:useLocalDpi xmlns:a14="http://schemas.microsoft.com/office/drawing/2010/main" val="0"/>
              </a:ext>
            </a:extLst>
          </a:blip>
          <a:srcRect l="6912" t="32558" r="6847" b="27752"/>
          <a:stretch/>
        </p:blipFill>
        <p:spPr>
          <a:xfrm flipH="1">
            <a:off x="7265244" y="3943657"/>
            <a:ext cx="4661559" cy="2681706"/>
          </a:xfrm>
          <a:prstGeom prst="rect">
            <a:avLst/>
          </a:prstGeom>
        </p:spPr>
      </p:pic>
    </p:spTree>
    <p:extLst>
      <p:ext uri="{BB962C8B-B14F-4D97-AF65-F5344CB8AC3E}">
        <p14:creationId xmlns:p14="http://schemas.microsoft.com/office/powerpoint/2010/main" val="2374980700"/>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grpSp>
        <p:nvGrpSpPr>
          <p:cNvPr id="3" name="Group 2">
            <a:extLst>
              <a:ext uri="{FF2B5EF4-FFF2-40B4-BE49-F238E27FC236}">
                <a16:creationId xmlns:a16="http://schemas.microsoft.com/office/drawing/2014/main" id="{C2CA1730-F752-5F11-4A68-0CC6314A5384}"/>
              </a:ext>
            </a:extLst>
          </p:cNvPr>
          <p:cNvGrpSpPr/>
          <p:nvPr/>
        </p:nvGrpSpPr>
        <p:grpSpPr>
          <a:xfrm>
            <a:off x="5479094" y="949125"/>
            <a:ext cx="6408107" cy="4780344"/>
            <a:chOff x="177888" y="242199"/>
            <a:chExt cx="11693826" cy="2306448"/>
          </a:xfrm>
        </p:grpSpPr>
        <p:sp>
          <p:nvSpPr>
            <p:cNvPr id="4" name="Rectangle: Rounded Corners 11">
              <a:extLst>
                <a:ext uri="{FF2B5EF4-FFF2-40B4-BE49-F238E27FC236}">
                  <a16:creationId xmlns:a16="http://schemas.microsoft.com/office/drawing/2014/main" id="{9A292582-9437-AEBA-47AF-617924531A50}"/>
                </a:ext>
              </a:extLst>
            </p:cNvPr>
            <p:cNvSpPr/>
            <p:nvPr/>
          </p:nvSpPr>
          <p:spPr>
            <a:xfrm>
              <a:off x="641997" y="242199"/>
              <a:ext cx="11229717" cy="2306448"/>
            </a:xfrm>
            <a:custGeom>
              <a:avLst/>
              <a:gdLst>
                <a:gd name="connsiteX0" fmla="*/ 0 w 11229717"/>
                <a:gd name="connsiteY0" fmla="*/ 648020 h 2306448"/>
                <a:gd name="connsiteX1" fmla="*/ 648020 w 11229717"/>
                <a:gd name="connsiteY1" fmla="*/ 0 h 2306448"/>
                <a:gd name="connsiteX2" fmla="*/ 1012255 w 11229717"/>
                <a:gd name="connsiteY2" fmla="*/ 0 h 2306448"/>
                <a:gd name="connsiteX3" fmla="*/ 1773837 w 11229717"/>
                <a:gd name="connsiteY3" fmla="*/ 0 h 2306448"/>
                <a:gd name="connsiteX4" fmla="*/ 2535419 w 11229717"/>
                <a:gd name="connsiteY4" fmla="*/ 0 h 2306448"/>
                <a:gd name="connsiteX5" fmla="*/ 3098327 w 11229717"/>
                <a:gd name="connsiteY5" fmla="*/ 0 h 2306448"/>
                <a:gd name="connsiteX6" fmla="*/ 3462562 w 11229717"/>
                <a:gd name="connsiteY6" fmla="*/ 0 h 2306448"/>
                <a:gd name="connsiteX7" fmla="*/ 3926133 w 11229717"/>
                <a:gd name="connsiteY7" fmla="*/ 0 h 2306448"/>
                <a:gd name="connsiteX8" fmla="*/ 4588379 w 11229717"/>
                <a:gd name="connsiteY8" fmla="*/ 0 h 2306448"/>
                <a:gd name="connsiteX9" fmla="*/ 5051950 w 11229717"/>
                <a:gd name="connsiteY9" fmla="*/ 0 h 2306448"/>
                <a:gd name="connsiteX10" fmla="*/ 5912869 w 11229717"/>
                <a:gd name="connsiteY10" fmla="*/ 0 h 2306448"/>
                <a:gd name="connsiteX11" fmla="*/ 6376440 w 11229717"/>
                <a:gd name="connsiteY11" fmla="*/ 0 h 2306448"/>
                <a:gd name="connsiteX12" fmla="*/ 6939349 w 11229717"/>
                <a:gd name="connsiteY12" fmla="*/ 0 h 2306448"/>
                <a:gd name="connsiteX13" fmla="*/ 7601594 w 11229717"/>
                <a:gd name="connsiteY13" fmla="*/ 0 h 2306448"/>
                <a:gd name="connsiteX14" fmla="*/ 8363176 w 11229717"/>
                <a:gd name="connsiteY14" fmla="*/ 0 h 2306448"/>
                <a:gd name="connsiteX15" fmla="*/ 9124758 w 11229717"/>
                <a:gd name="connsiteY15" fmla="*/ 0 h 2306448"/>
                <a:gd name="connsiteX16" fmla="*/ 9687666 w 11229717"/>
                <a:gd name="connsiteY16" fmla="*/ 0 h 2306448"/>
                <a:gd name="connsiteX17" fmla="*/ 10581697 w 11229717"/>
                <a:gd name="connsiteY17" fmla="*/ 0 h 2306448"/>
                <a:gd name="connsiteX18" fmla="*/ 11229717 w 11229717"/>
                <a:gd name="connsiteY18" fmla="*/ 648020 h 2306448"/>
                <a:gd name="connsiteX19" fmla="*/ 11229717 w 11229717"/>
                <a:gd name="connsiteY19" fmla="*/ 1133016 h 2306448"/>
                <a:gd name="connsiteX20" fmla="*/ 11229717 w 11229717"/>
                <a:gd name="connsiteY20" fmla="*/ 1658428 h 2306448"/>
                <a:gd name="connsiteX21" fmla="*/ 10581697 w 11229717"/>
                <a:gd name="connsiteY21" fmla="*/ 2306448 h 2306448"/>
                <a:gd name="connsiteX22" fmla="*/ 9919452 w 11229717"/>
                <a:gd name="connsiteY22" fmla="*/ 2306448 h 2306448"/>
                <a:gd name="connsiteX23" fmla="*/ 9356544 w 11229717"/>
                <a:gd name="connsiteY23" fmla="*/ 2306448 h 2306448"/>
                <a:gd name="connsiteX24" fmla="*/ 8992309 w 11229717"/>
                <a:gd name="connsiteY24" fmla="*/ 2306448 h 2306448"/>
                <a:gd name="connsiteX25" fmla="*/ 8230727 w 11229717"/>
                <a:gd name="connsiteY25" fmla="*/ 2306448 h 2306448"/>
                <a:gd name="connsiteX26" fmla="*/ 7568482 w 11229717"/>
                <a:gd name="connsiteY26" fmla="*/ 2306448 h 2306448"/>
                <a:gd name="connsiteX27" fmla="*/ 6707563 w 11229717"/>
                <a:gd name="connsiteY27" fmla="*/ 2306448 h 2306448"/>
                <a:gd name="connsiteX28" fmla="*/ 6045318 w 11229717"/>
                <a:gd name="connsiteY28" fmla="*/ 2306448 h 2306448"/>
                <a:gd name="connsiteX29" fmla="*/ 5283736 w 11229717"/>
                <a:gd name="connsiteY29" fmla="*/ 2306448 h 2306448"/>
                <a:gd name="connsiteX30" fmla="*/ 4621491 w 11229717"/>
                <a:gd name="connsiteY30" fmla="*/ 2306448 h 2306448"/>
                <a:gd name="connsiteX31" fmla="*/ 3959246 w 11229717"/>
                <a:gd name="connsiteY31" fmla="*/ 2306448 h 2306448"/>
                <a:gd name="connsiteX32" fmla="*/ 3197664 w 11229717"/>
                <a:gd name="connsiteY32" fmla="*/ 2306448 h 2306448"/>
                <a:gd name="connsiteX33" fmla="*/ 2535419 w 11229717"/>
                <a:gd name="connsiteY33" fmla="*/ 2306448 h 2306448"/>
                <a:gd name="connsiteX34" fmla="*/ 1873173 w 11229717"/>
                <a:gd name="connsiteY34" fmla="*/ 2306448 h 2306448"/>
                <a:gd name="connsiteX35" fmla="*/ 1210928 w 11229717"/>
                <a:gd name="connsiteY35" fmla="*/ 2306448 h 2306448"/>
                <a:gd name="connsiteX36" fmla="*/ 648020 w 11229717"/>
                <a:gd name="connsiteY36" fmla="*/ 2306448 h 2306448"/>
                <a:gd name="connsiteX37" fmla="*/ 0 w 11229717"/>
                <a:gd name="connsiteY37" fmla="*/ 1658428 h 2306448"/>
                <a:gd name="connsiteX38" fmla="*/ 0 w 11229717"/>
                <a:gd name="connsiteY38" fmla="*/ 1143120 h 2306448"/>
                <a:gd name="connsiteX39" fmla="*/ 0 w 11229717"/>
                <a:gd name="connsiteY39" fmla="*/ 648020 h 2306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1229717" h="2306448" fill="none" extrusionOk="0">
                  <a:moveTo>
                    <a:pt x="0" y="648020"/>
                  </a:moveTo>
                  <a:cubicBezTo>
                    <a:pt x="55212" y="243948"/>
                    <a:pt x="221036" y="33204"/>
                    <a:pt x="648020" y="0"/>
                  </a:cubicBezTo>
                  <a:cubicBezTo>
                    <a:pt x="775846" y="1265"/>
                    <a:pt x="847772" y="17257"/>
                    <a:pt x="1012255" y="0"/>
                  </a:cubicBezTo>
                  <a:cubicBezTo>
                    <a:pt x="1176739" y="-17257"/>
                    <a:pt x="1603832" y="2335"/>
                    <a:pt x="1773837" y="0"/>
                  </a:cubicBezTo>
                  <a:cubicBezTo>
                    <a:pt x="1943842" y="-2335"/>
                    <a:pt x="2248901" y="-28840"/>
                    <a:pt x="2535419" y="0"/>
                  </a:cubicBezTo>
                  <a:cubicBezTo>
                    <a:pt x="2821937" y="28840"/>
                    <a:pt x="2905601" y="-19192"/>
                    <a:pt x="3098327" y="0"/>
                  </a:cubicBezTo>
                  <a:cubicBezTo>
                    <a:pt x="3291053" y="19192"/>
                    <a:pt x="3384303" y="-16657"/>
                    <a:pt x="3462562" y="0"/>
                  </a:cubicBezTo>
                  <a:cubicBezTo>
                    <a:pt x="3540821" y="16657"/>
                    <a:pt x="3739122" y="18885"/>
                    <a:pt x="3926133" y="0"/>
                  </a:cubicBezTo>
                  <a:cubicBezTo>
                    <a:pt x="4113144" y="-18885"/>
                    <a:pt x="4384227" y="30938"/>
                    <a:pt x="4588379" y="0"/>
                  </a:cubicBezTo>
                  <a:cubicBezTo>
                    <a:pt x="4792531" y="-30938"/>
                    <a:pt x="4859105" y="-10927"/>
                    <a:pt x="5051950" y="0"/>
                  </a:cubicBezTo>
                  <a:cubicBezTo>
                    <a:pt x="5244795" y="10927"/>
                    <a:pt x="5562875" y="35270"/>
                    <a:pt x="5912869" y="0"/>
                  </a:cubicBezTo>
                  <a:cubicBezTo>
                    <a:pt x="6262863" y="-35270"/>
                    <a:pt x="6255635" y="-16058"/>
                    <a:pt x="6376440" y="0"/>
                  </a:cubicBezTo>
                  <a:cubicBezTo>
                    <a:pt x="6497245" y="16058"/>
                    <a:pt x="6764589" y="14305"/>
                    <a:pt x="6939349" y="0"/>
                  </a:cubicBezTo>
                  <a:cubicBezTo>
                    <a:pt x="7114109" y="-14305"/>
                    <a:pt x="7421801" y="-8524"/>
                    <a:pt x="7601594" y="0"/>
                  </a:cubicBezTo>
                  <a:cubicBezTo>
                    <a:pt x="7781387" y="8524"/>
                    <a:pt x="8041092" y="-8254"/>
                    <a:pt x="8363176" y="0"/>
                  </a:cubicBezTo>
                  <a:cubicBezTo>
                    <a:pt x="8685260" y="8254"/>
                    <a:pt x="8878825" y="36431"/>
                    <a:pt x="9124758" y="0"/>
                  </a:cubicBezTo>
                  <a:cubicBezTo>
                    <a:pt x="9370691" y="-36431"/>
                    <a:pt x="9410854" y="483"/>
                    <a:pt x="9687666" y="0"/>
                  </a:cubicBezTo>
                  <a:cubicBezTo>
                    <a:pt x="9964478" y="-483"/>
                    <a:pt x="10316664" y="-33832"/>
                    <a:pt x="10581697" y="0"/>
                  </a:cubicBezTo>
                  <a:cubicBezTo>
                    <a:pt x="10932601" y="-24843"/>
                    <a:pt x="11273388" y="339407"/>
                    <a:pt x="11229717" y="648020"/>
                  </a:cubicBezTo>
                  <a:cubicBezTo>
                    <a:pt x="11223253" y="785205"/>
                    <a:pt x="11237413" y="918942"/>
                    <a:pt x="11229717" y="1133016"/>
                  </a:cubicBezTo>
                  <a:cubicBezTo>
                    <a:pt x="11222021" y="1347090"/>
                    <a:pt x="11242944" y="1445636"/>
                    <a:pt x="11229717" y="1658428"/>
                  </a:cubicBezTo>
                  <a:cubicBezTo>
                    <a:pt x="11247249" y="2071626"/>
                    <a:pt x="10969302" y="2350544"/>
                    <a:pt x="10581697" y="2306448"/>
                  </a:cubicBezTo>
                  <a:cubicBezTo>
                    <a:pt x="10335870" y="2324963"/>
                    <a:pt x="10197007" y="2306164"/>
                    <a:pt x="9919452" y="2306448"/>
                  </a:cubicBezTo>
                  <a:cubicBezTo>
                    <a:pt x="9641897" y="2306732"/>
                    <a:pt x="9488311" y="2282898"/>
                    <a:pt x="9356544" y="2306448"/>
                  </a:cubicBezTo>
                  <a:cubicBezTo>
                    <a:pt x="9224777" y="2329998"/>
                    <a:pt x="9137354" y="2291693"/>
                    <a:pt x="8992309" y="2306448"/>
                  </a:cubicBezTo>
                  <a:cubicBezTo>
                    <a:pt x="8847265" y="2321203"/>
                    <a:pt x="8559301" y="2302526"/>
                    <a:pt x="8230727" y="2306448"/>
                  </a:cubicBezTo>
                  <a:cubicBezTo>
                    <a:pt x="7902153" y="2310370"/>
                    <a:pt x="7861886" y="2290626"/>
                    <a:pt x="7568482" y="2306448"/>
                  </a:cubicBezTo>
                  <a:cubicBezTo>
                    <a:pt x="7275078" y="2322270"/>
                    <a:pt x="6985681" y="2293063"/>
                    <a:pt x="6707563" y="2306448"/>
                  </a:cubicBezTo>
                  <a:cubicBezTo>
                    <a:pt x="6429445" y="2319833"/>
                    <a:pt x="6326506" y="2326038"/>
                    <a:pt x="6045318" y="2306448"/>
                  </a:cubicBezTo>
                  <a:cubicBezTo>
                    <a:pt x="5764131" y="2286858"/>
                    <a:pt x="5580893" y="2296608"/>
                    <a:pt x="5283736" y="2306448"/>
                  </a:cubicBezTo>
                  <a:cubicBezTo>
                    <a:pt x="4986579" y="2316288"/>
                    <a:pt x="4833844" y="2274733"/>
                    <a:pt x="4621491" y="2306448"/>
                  </a:cubicBezTo>
                  <a:cubicBezTo>
                    <a:pt x="4409139" y="2338163"/>
                    <a:pt x="4137797" y="2274432"/>
                    <a:pt x="3959246" y="2306448"/>
                  </a:cubicBezTo>
                  <a:cubicBezTo>
                    <a:pt x="3780696" y="2338464"/>
                    <a:pt x="3376979" y="2322654"/>
                    <a:pt x="3197664" y="2306448"/>
                  </a:cubicBezTo>
                  <a:cubicBezTo>
                    <a:pt x="3018349" y="2290242"/>
                    <a:pt x="2846058" y="2332111"/>
                    <a:pt x="2535419" y="2306448"/>
                  </a:cubicBezTo>
                  <a:cubicBezTo>
                    <a:pt x="2224781" y="2280785"/>
                    <a:pt x="2178105" y="2306799"/>
                    <a:pt x="1873173" y="2306448"/>
                  </a:cubicBezTo>
                  <a:cubicBezTo>
                    <a:pt x="1568241" y="2306097"/>
                    <a:pt x="1467217" y="2326001"/>
                    <a:pt x="1210928" y="2306448"/>
                  </a:cubicBezTo>
                  <a:cubicBezTo>
                    <a:pt x="954640" y="2286895"/>
                    <a:pt x="910315" y="2291348"/>
                    <a:pt x="648020" y="2306448"/>
                  </a:cubicBezTo>
                  <a:cubicBezTo>
                    <a:pt x="275232" y="2274793"/>
                    <a:pt x="-31850" y="2008877"/>
                    <a:pt x="0" y="1658428"/>
                  </a:cubicBezTo>
                  <a:cubicBezTo>
                    <a:pt x="-13113" y="1422992"/>
                    <a:pt x="25414" y="1307264"/>
                    <a:pt x="0" y="1143120"/>
                  </a:cubicBezTo>
                  <a:cubicBezTo>
                    <a:pt x="-25414" y="978976"/>
                    <a:pt x="-23896" y="794504"/>
                    <a:pt x="0" y="648020"/>
                  </a:cubicBezTo>
                  <a:close/>
                </a:path>
                <a:path w="11229717" h="2306448" stroke="0" extrusionOk="0">
                  <a:moveTo>
                    <a:pt x="0" y="648020"/>
                  </a:moveTo>
                  <a:cubicBezTo>
                    <a:pt x="-7196" y="280921"/>
                    <a:pt x="309337" y="3348"/>
                    <a:pt x="648020" y="0"/>
                  </a:cubicBezTo>
                  <a:cubicBezTo>
                    <a:pt x="824442" y="13692"/>
                    <a:pt x="842517" y="-15680"/>
                    <a:pt x="1012255" y="0"/>
                  </a:cubicBezTo>
                  <a:cubicBezTo>
                    <a:pt x="1181994" y="15680"/>
                    <a:pt x="1245829" y="-7100"/>
                    <a:pt x="1376490" y="0"/>
                  </a:cubicBezTo>
                  <a:cubicBezTo>
                    <a:pt x="1507151" y="7100"/>
                    <a:pt x="1802429" y="-23495"/>
                    <a:pt x="2038735" y="0"/>
                  </a:cubicBezTo>
                  <a:cubicBezTo>
                    <a:pt x="2275042" y="23495"/>
                    <a:pt x="2303380" y="2786"/>
                    <a:pt x="2402970" y="0"/>
                  </a:cubicBezTo>
                  <a:cubicBezTo>
                    <a:pt x="2502561" y="-2786"/>
                    <a:pt x="2790484" y="26484"/>
                    <a:pt x="3164552" y="0"/>
                  </a:cubicBezTo>
                  <a:cubicBezTo>
                    <a:pt x="3538620" y="-26484"/>
                    <a:pt x="3547203" y="859"/>
                    <a:pt x="3727460" y="0"/>
                  </a:cubicBezTo>
                  <a:cubicBezTo>
                    <a:pt x="3907717" y="-859"/>
                    <a:pt x="3976702" y="12500"/>
                    <a:pt x="4191031" y="0"/>
                  </a:cubicBezTo>
                  <a:cubicBezTo>
                    <a:pt x="4405360" y="-12500"/>
                    <a:pt x="4454495" y="-2698"/>
                    <a:pt x="4654603" y="0"/>
                  </a:cubicBezTo>
                  <a:cubicBezTo>
                    <a:pt x="4854711" y="2698"/>
                    <a:pt x="5219653" y="-2578"/>
                    <a:pt x="5515522" y="0"/>
                  </a:cubicBezTo>
                  <a:cubicBezTo>
                    <a:pt x="5811391" y="2578"/>
                    <a:pt x="5989935" y="-8198"/>
                    <a:pt x="6277104" y="0"/>
                  </a:cubicBezTo>
                  <a:cubicBezTo>
                    <a:pt x="6564273" y="8198"/>
                    <a:pt x="6510406" y="4968"/>
                    <a:pt x="6740675" y="0"/>
                  </a:cubicBezTo>
                  <a:cubicBezTo>
                    <a:pt x="6970944" y="-4968"/>
                    <a:pt x="6932068" y="-11972"/>
                    <a:pt x="7104910" y="0"/>
                  </a:cubicBezTo>
                  <a:cubicBezTo>
                    <a:pt x="7277752" y="11972"/>
                    <a:pt x="7514150" y="-6114"/>
                    <a:pt x="7667818" y="0"/>
                  </a:cubicBezTo>
                  <a:cubicBezTo>
                    <a:pt x="7821486" y="6114"/>
                    <a:pt x="8142484" y="2041"/>
                    <a:pt x="8330064" y="0"/>
                  </a:cubicBezTo>
                  <a:cubicBezTo>
                    <a:pt x="8517644" y="-2041"/>
                    <a:pt x="8584722" y="-17507"/>
                    <a:pt x="8694298" y="0"/>
                  </a:cubicBezTo>
                  <a:cubicBezTo>
                    <a:pt x="8803874" y="17507"/>
                    <a:pt x="9351290" y="-13963"/>
                    <a:pt x="9555217" y="0"/>
                  </a:cubicBezTo>
                  <a:cubicBezTo>
                    <a:pt x="9759144" y="13963"/>
                    <a:pt x="9918703" y="-7899"/>
                    <a:pt x="10018789" y="0"/>
                  </a:cubicBezTo>
                  <a:cubicBezTo>
                    <a:pt x="10118875" y="7899"/>
                    <a:pt x="10309861" y="-17933"/>
                    <a:pt x="10581697" y="0"/>
                  </a:cubicBezTo>
                  <a:cubicBezTo>
                    <a:pt x="10922067" y="70802"/>
                    <a:pt x="11219942" y="310861"/>
                    <a:pt x="11229717" y="648020"/>
                  </a:cubicBezTo>
                  <a:cubicBezTo>
                    <a:pt x="11231134" y="861171"/>
                    <a:pt x="11240292" y="946198"/>
                    <a:pt x="11229717" y="1133016"/>
                  </a:cubicBezTo>
                  <a:cubicBezTo>
                    <a:pt x="11219142" y="1319834"/>
                    <a:pt x="11252557" y="1541669"/>
                    <a:pt x="11229717" y="1658428"/>
                  </a:cubicBezTo>
                  <a:cubicBezTo>
                    <a:pt x="11261608" y="2083508"/>
                    <a:pt x="10985237" y="2238386"/>
                    <a:pt x="10581697" y="2306448"/>
                  </a:cubicBezTo>
                  <a:cubicBezTo>
                    <a:pt x="10424599" y="2337250"/>
                    <a:pt x="10172389" y="2270333"/>
                    <a:pt x="9820115" y="2306448"/>
                  </a:cubicBezTo>
                  <a:cubicBezTo>
                    <a:pt x="9467841" y="2342563"/>
                    <a:pt x="9333768" y="2292670"/>
                    <a:pt x="9157870" y="2306448"/>
                  </a:cubicBezTo>
                  <a:cubicBezTo>
                    <a:pt x="8981972" y="2320226"/>
                    <a:pt x="8869384" y="2282316"/>
                    <a:pt x="8594962" y="2306448"/>
                  </a:cubicBezTo>
                  <a:cubicBezTo>
                    <a:pt x="8320540" y="2330580"/>
                    <a:pt x="8352181" y="2295321"/>
                    <a:pt x="8131390" y="2306448"/>
                  </a:cubicBezTo>
                  <a:cubicBezTo>
                    <a:pt x="7910599" y="2317575"/>
                    <a:pt x="7897298" y="2292465"/>
                    <a:pt x="7767155" y="2306448"/>
                  </a:cubicBezTo>
                  <a:cubicBezTo>
                    <a:pt x="7637012" y="2320431"/>
                    <a:pt x="7243975" y="2315087"/>
                    <a:pt x="7005573" y="2306448"/>
                  </a:cubicBezTo>
                  <a:cubicBezTo>
                    <a:pt x="6767171" y="2297809"/>
                    <a:pt x="6756907" y="2303813"/>
                    <a:pt x="6542002" y="2306448"/>
                  </a:cubicBezTo>
                  <a:cubicBezTo>
                    <a:pt x="6327097" y="2309083"/>
                    <a:pt x="6171853" y="2332115"/>
                    <a:pt x="5979093" y="2306448"/>
                  </a:cubicBezTo>
                  <a:cubicBezTo>
                    <a:pt x="5786333" y="2280781"/>
                    <a:pt x="5746190" y="2290073"/>
                    <a:pt x="5515522" y="2306448"/>
                  </a:cubicBezTo>
                  <a:cubicBezTo>
                    <a:pt x="5284854" y="2322823"/>
                    <a:pt x="5068320" y="2320851"/>
                    <a:pt x="4853277" y="2306448"/>
                  </a:cubicBezTo>
                  <a:cubicBezTo>
                    <a:pt x="4638234" y="2292045"/>
                    <a:pt x="4317867" y="2303043"/>
                    <a:pt x="4091695" y="2306448"/>
                  </a:cubicBezTo>
                  <a:cubicBezTo>
                    <a:pt x="3865523" y="2309853"/>
                    <a:pt x="3830309" y="2298458"/>
                    <a:pt x="3727460" y="2306448"/>
                  </a:cubicBezTo>
                  <a:cubicBezTo>
                    <a:pt x="3624611" y="2314438"/>
                    <a:pt x="3460491" y="2286236"/>
                    <a:pt x="3263888" y="2306448"/>
                  </a:cubicBezTo>
                  <a:cubicBezTo>
                    <a:pt x="3067285" y="2326660"/>
                    <a:pt x="2831726" y="2296056"/>
                    <a:pt x="2700980" y="2306448"/>
                  </a:cubicBezTo>
                  <a:cubicBezTo>
                    <a:pt x="2570234" y="2316840"/>
                    <a:pt x="2103453" y="2272983"/>
                    <a:pt x="1840061" y="2306448"/>
                  </a:cubicBezTo>
                  <a:cubicBezTo>
                    <a:pt x="1576669" y="2339913"/>
                    <a:pt x="1564645" y="2320725"/>
                    <a:pt x="1475826" y="2306448"/>
                  </a:cubicBezTo>
                  <a:cubicBezTo>
                    <a:pt x="1387007" y="2292171"/>
                    <a:pt x="986310" y="2271684"/>
                    <a:pt x="648020" y="2306448"/>
                  </a:cubicBezTo>
                  <a:cubicBezTo>
                    <a:pt x="267049" y="2342684"/>
                    <a:pt x="-3976" y="1955313"/>
                    <a:pt x="0" y="1658428"/>
                  </a:cubicBezTo>
                  <a:cubicBezTo>
                    <a:pt x="-6022" y="1491811"/>
                    <a:pt x="16188" y="1344029"/>
                    <a:pt x="0" y="1173432"/>
                  </a:cubicBezTo>
                  <a:cubicBezTo>
                    <a:pt x="-16188" y="1002835"/>
                    <a:pt x="-8934" y="840504"/>
                    <a:pt x="0" y="648020"/>
                  </a:cubicBezTo>
                  <a:close/>
                </a:path>
              </a:pathLst>
            </a:custGeom>
            <a:solidFill>
              <a:srgbClr val="FFE5F0"/>
            </a:solidFill>
            <a:ln w="38100">
              <a:solidFill>
                <a:srgbClr val="FF0066"/>
              </a:solidFill>
              <a:extLst>
                <a:ext uri="{C807C97D-BFC1-408E-A445-0C87EB9F89A2}">
                  <ask:lineSketchStyleProps xmlns:ask="http://schemas.microsoft.com/office/drawing/2018/sketchyshapes" sd="2339202902">
                    <a:prstGeom prst="roundRect">
                      <a:avLst>
                        <a:gd name="adj" fmla="val 28096"/>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5B999E94-CA06-F2D8-EA0D-5C67D826DCC5}"/>
                </a:ext>
              </a:extLst>
            </p:cNvPr>
            <p:cNvSpPr txBox="1"/>
            <p:nvPr/>
          </p:nvSpPr>
          <p:spPr>
            <a:xfrm>
              <a:off x="1055219" y="379057"/>
              <a:ext cx="10241433" cy="137807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Về nhà</a:t>
              </a:r>
              <a:r>
                <a:rPr kumimoji="0" lang="en-US" sz="4000" b="0" i="0" u="none" strike="noStrike" kern="1200" cap="none" spc="0" normalizeH="0" baseline="0" noProof="0">
                  <a:ln>
                    <a:noFill/>
                  </a:ln>
                  <a:solidFill>
                    <a:prstClr val="black"/>
                  </a:solidFill>
                  <a:effectLst/>
                  <a:uLnTx/>
                  <a:uFillTx/>
                  <a:latin typeface="Calibri" panose="020F0502020204030204"/>
                  <a:ea typeface="+mn-ea"/>
                  <a:cs typeface="+mn-cs"/>
                </a:rPr>
                <a:t>: </a:t>
              </a:r>
              <a:r>
                <a:rPr lang="en-US" sz="4000" dirty="0">
                  <a:solidFill>
                    <a:prstClr val="black"/>
                  </a:solidFill>
                  <a:latin typeface="Calibri" panose="020F0502020204030204"/>
                </a:rPr>
                <a:t>T</a:t>
              </a:r>
              <a:r>
                <a:rPr kumimoji="0" lang="vi-VN" sz="4000" b="0" i="0" u="none" strike="noStrike" kern="1200" cap="none" spc="0" normalizeH="0" baseline="0" noProof="0">
                  <a:ln>
                    <a:noFill/>
                  </a:ln>
                  <a:solidFill>
                    <a:prstClr val="black"/>
                  </a:solidFill>
                  <a:effectLst/>
                  <a:uLnTx/>
                  <a:uFillTx/>
                  <a:latin typeface="Calibri" panose="020F0502020204030204"/>
                  <a:ea typeface="+mn-ea"/>
                  <a:cs typeface="+mn-cs"/>
                </a:rPr>
                <a:t>ập </a:t>
              </a:r>
              <a:r>
                <a:rPr kumimoji="0" lang="vi-VN" sz="4000" b="0" i="0" u="none" strike="noStrike" kern="1200" cap="none" spc="0" normalizeH="0" baseline="0" noProof="0" dirty="0">
                  <a:ln>
                    <a:noFill/>
                  </a:ln>
                  <a:solidFill>
                    <a:prstClr val="black"/>
                  </a:solidFill>
                  <a:effectLst/>
                  <a:uLnTx/>
                  <a:uFillTx/>
                  <a:latin typeface="Calibri" panose="020F0502020204030204"/>
                  <a:ea typeface="+mn-ea"/>
                  <a:cs typeface="+mn-cs"/>
                </a:rPr>
                <a:t>viết nhiều câu văn miêu tả các hiện tượng tự nhiên, hay cảnh vật thiên nhiên trong đó có sử dụng các danh từ, động từ, tính từ.</a:t>
              </a:r>
              <a:endPar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6" name="Picture 5" descr="A pink and yellow chat bubbles&#10;&#10;Description automatically generated">
              <a:extLst>
                <a:ext uri="{FF2B5EF4-FFF2-40B4-BE49-F238E27FC236}">
                  <a16:creationId xmlns:a16="http://schemas.microsoft.com/office/drawing/2014/main" id="{FBE245B1-7846-0583-0394-BE07088DD79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7888" y="480546"/>
              <a:ext cx="877330" cy="877330"/>
            </a:xfrm>
            <a:prstGeom prst="rect">
              <a:avLst/>
            </a:prstGeom>
          </p:spPr>
        </p:pic>
      </p:grpSp>
      <p:sp>
        <p:nvSpPr>
          <p:cNvPr id="8" name="Freeform 7">
            <a:extLst>
              <a:ext uri="{FF2B5EF4-FFF2-40B4-BE49-F238E27FC236}">
                <a16:creationId xmlns:a16="http://schemas.microsoft.com/office/drawing/2014/main" id="{7DE54D85-BEFE-D7F3-EB24-08628E17788E}"/>
              </a:ext>
            </a:extLst>
          </p:cNvPr>
          <p:cNvSpPr/>
          <p:nvPr/>
        </p:nvSpPr>
        <p:spPr>
          <a:xfrm>
            <a:off x="0" y="2518871"/>
            <a:ext cx="5166113" cy="4339129"/>
          </a:xfrm>
          <a:custGeom>
            <a:avLst/>
            <a:gdLst/>
            <a:ahLst/>
            <a:cxnLst/>
            <a:rect l="l" t="t" r="r" b="b"/>
            <a:pathLst>
              <a:path w="2849724" h="2386644">
                <a:moveTo>
                  <a:pt x="0" y="0"/>
                </a:moveTo>
                <a:lnTo>
                  <a:pt x="2849724" y="0"/>
                </a:lnTo>
                <a:lnTo>
                  <a:pt x="2849724" y="2386644"/>
                </a:lnTo>
                <a:lnTo>
                  <a:pt x="0" y="2386644"/>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A75E1AB-FF17-4E22-B8A1-DACFE48ED99E}"/>
              </a:ext>
            </a:extLst>
          </p:cNvPr>
          <p:cNvPicPr>
            <a:picLocks noChangeAspect="1"/>
          </p:cNvPicPr>
          <p:nvPr/>
        </p:nvPicPr>
        <p:blipFill>
          <a:blip r:embed="rId6"/>
          <a:stretch>
            <a:fillRect/>
          </a:stretch>
        </p:blipFill>
        <p:spPr>
          <a:xfrm>
            <a:off x="-1402209" y="185573"/>
            <a:ext cx="8642198" cy="1805698"/>
          </a:xfrm>
          <a:prstGeom prst="rect">
            <a:avLst/>
          </a:prstGeom>
        </p:spPr>
      </p:pic>
    </p:spTree>
    <p:extLst>
      <p:ext uri="{BB962C8B-B14F-4D97-AF65-F5344CB8AC3E}">
        <p14:creationId xmlns:p14="http://schemas.microsoft.com/office/powerpoint/2010/main" val="3906890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9000" b="-9000"/>
          </a:stretch>
        </a:blipFill>
        <a:effectLst/>
      </p:bgPr>
    </p:bg>
    <p:spTree>
      <p:nvGrpSpPr>
        <p:cNvPr id="1" name=""/>
        <p:cNvGrpSpPr/>
        <p:nvPr/>
      </p:nvGrpSpPr>
      <p:grpSpPr>
        <a:xfrm>
          <a:off x="0" y="0"/>
          <a:ext cx="0" cy="0"/>
          <a:chOff x="0" y="0"/>
          <a:chExt cx="0" cy="0"/>
        </a:xfrm>
      </p:grpSpPr>
      <p:sp>
        <p:nvSpPr>
          <p:cNvPr id="2" name="Hình Bầu dục 1">
            <a:extLst>
              <a:ext uri="{FF2B5EF4-FFF2-40B4-BE49-F238E27FC236}">
                <a16:creationId xmlns:a16="http://schemas.microsoft.com/office/drawing/2014/main" id="{462BA308-BAD9-BB81-2EDE-5A3AB49C0CE0}"/>
              </a:ext>
            </a:extLst>
          </p:cNvPr>
          <p:cNvSpPr/>
          <p:nvPr/>
        </p:nvSpPr>
        <p:spPr>
          <a:xfrm>
            <a:off x="1704974" y="437519"/>
            <a:ext cx="8782049" cy="5564907"/>
          </a:xfrm>
          <a:prstGeom prst="ellipse">
            <a:avLst/>
          </a:prstGeom>
          <a:solidFill>
            <a:schemeClr val="tx2"/>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1E0E2F"/>
              </a:solidFill>
              <a:latin typeface="Calibri"/>
              <a:sym typeface="Arial"/>
            </a:endParaRPr>
          </a:p>
        </p:txBody>
      </p:sp>
      <p:sp>
        <p:nvSpPr>
          <p:cNvPr id="10" name="Hộp Văn bản 9">
            <a:extLst>
              <a:ext uri="{FF2B5EF4-FFF2-40B4-BE49-F238E27FC236}">
                <a16:creationId xmlns:a16="http://schemas.microsoft.com/office/drawing/2014/main" id="{8749810E-9DA3-48AF-0686-57B81DB2C97E}"/>
              </a:ext>
            </a:extLst>
          </p:cNvPr>
          <p:cNvSpPr txBox="1"/>
          <p:nvPr/>
        </p:nvSpPr>
        <p:spPr>
          <a:xfrm>
            <a:off x="2641467" y="2689028"/>
            <a:ext cx="7074033" cy="1569660"/>
          </a:xfrm>
          <a:prstGeom prst="rect">
            <a:avLst/>
          </a:prstGeom>
          <a:noFill/>
        </p:spPr>
        <p:txBody>
          <a:bodyPr wrap="square">
            <a:spAutoFit/>
          </a:bodyPr>
          <a:lstStyle>
            <a:defPPr marR="0" lvl="0" algn="l" rtl="0">
              <a:lnSpc>
                <a:spcPct val="100000"/>
              </a:lnSpc>
              <a:spcBef>
                <a:spcPts val="0"/>
              </a:spcBef>
              <a:spcAft>
                <a:spcPts val="0"/>
              </a:spcAft>
            </a:defPPr>
            <a:lvl1pPr>
              <a:defRPr>
                <a:latin typeface="#9Slide07 SVNRevolution" panose="02040603050506020204" pitchFamily="18" charset="0"/>
                <a:cs typeface="Arial" panose="020B0604020202020204" pitchFamily="34" charset="0"/>
              </a:defRPr>
            </a:lvl1pPr>
          </a:lstStyle>
          <a:p>
            <a:pPr algn="ctr" defTabSz="1219170">
              <a:buClr>
                <a:srgbClr val="000000"/>
              </a:buClr>
            </a:pPr>
            <a:r>
              <a:rPr lang="en-US" sz="4800" kern="0" dirty="0">
                <a:solidFill>
                  <a:srgbClr val="00B050"/>
                </a:solidFill>
                <a:latin typeface="iCiel Pony" panose="02000000000000000000" pitchFamily="2" charset="0"/>
                <a:sym typeface="Arial"/>
              </a:rPr>
              <a:t>LUYỆN </a:t>
            </a:r>
            <a:r>
              <a:rPr lang="en-US" sz="4800" kern="0" dirty="0">
                <a:solidFill>
                  <a:srgbClr val="FF0000"/>
                </a:solidFill>
                <a:latin typeface="iCiel Pony" panose="02000000000000000000" pitchFamily="2" charset="0"/>
                <a:sym typeface="Arial"/>
              </a:rPr>
              <a:t>TẬP</a:t>
            </a:r>
            <a:r>
              <a:rPr lang="en-US" sz="4800" kern="0" dirty="0">
                <a:solidFill>
                  <a:srgbClr val="00B050"/>
                </a:solidFill>
                <a:latin typeface="iCiel Pony" panose="02000000000000000000" pitchFamily="2" charset="0"/>
                <a:sym typeface="Arial"/>
              </a:rPr>
              <a:t> </a:t>
            </a:r>
            <a:r>
              <a:rPr lang="en-US" sz="4800" kern="0" dirty="0">
                <a:solidFill>
                  <a:srgbClr val="002060"/>
                </a:solidFill>
                <a:latin typeface="iCiel Pony" panose="02000000000000000000" pitchFamily="2" charset="0"/>
                <a:sym typeface="Arial"/>
              </a:rPr>
              <a:t>VỀ</a:t>
            </a:r>
            <a:r>
              <a:rPr lang="en-US" sz="4800" kern="0" dirty="0">
                <a:solidFill>
                  <a:srgbClr val="00B050"/>
                </a:solidFill>
                <a:latin typeface="iCiel Pony" panose="02000000000000000000" pitchFamily="2" charset="0"/>
                <a:sym typeface="Arial"/>
              </a:rPr>
              <a:t> </a:t>
            </a:r>
            <a:r>
              <a:rPr lang="en-US" sz="4800" kern="0" dirty="0">
                <a:solidFill>
                  <a:srgbClr val="7030A0"/>
                </a:solidFill>
                <a:latin typeface="iCiel Pony" panose="02000000000000000000" pitchFamily="2" charset="0"/>
                <a:sym typeface="Arial"/>
              </a:rPr>
              <a:t>DANH </a:t>
            </a:r>
            <a:r>
              <a:rPr lang="en-US" sz="4800" kern="0" dirty="0">
                <a:solidFill>
                  <a:srgbClr val="C00000"/>
                </a:solidFill>
                <a:latin typeface="iCiel Pony" panose="02000000000000000000" pitchFamily="2" charset="0"/>
                <a:sym typeface="Arial"/>
              </a:rPr>
              <a:t>TỪ</a:t>
            </a:r>
            <a:r>
              <a:rPr lang="en-US" sz="4800" kern="0" dirty="0">
                <a:solidFill>
                  <a:srgbClr val="00B050"/>
                </a:solidFill>
                <a:latin typeface="iCiel Pony" panose="02000000000000000000" pitchFamily="2" charset="0"/>
                <a:sym typeface="Arial"/>
              </a:rPr>
              <a:t>, </a:t>
            </a:r>
            <a:r>
              <a:rPr lang="en-US" sz="4800" kern="0" dirty="0">
                <a:solidFill>
                  <a:schemeClr val="accent2">
                    <a:lumMod val="75000"/>
                  </a:schemeClr>
                </a:solidFill>
                <a:latin typeface="iCiel Pony" panose="02000000000000000000" pitchFamily="2" charset="0"/>
                <a:sym typeface="Arial"/>
              </a:rPr>
              <a:t>ĐỘNG</a:t>
            </a:r>
            <a:r>
              <a:rPr lang="en-US" sz="4800" kern="0" dirty="0">
                <a:solidFill>
                  <a:srgbClr val="00B050"/>
                </a:solidFill>
                <a:latin typeface="iCiel Pony" panose="02000000000000000000" pitchFamily="2" charset="0"/>
                <a:sym typeface="Arial"/>
              </a:rPr>
              <a:t> </a:t>
            </a:r>
            <a:r>
              <a:rPr lang="en-US" sz="4800" kern="0" dirty="0">
                <a:solidFill>
                  <a:srgbClr val="CE3A92"/>
                </a:solidFill>
                <a:latin typeface="iCiel Pony" panose="02000000000000000000" pitchFamily="2" charset="0"/>
                <a:sym typeface="Arial"/>
              </a:rPr>
              <a:t>TỪ</a:t>
            </a:r>
            <a:r>
              <a:rPr lang="en-US" sz="4800" kern="0" dirty="0">
                <a:solidFill>
                  <a:srgbClr val="00B050"/>
                </a:solidFill>
                <a:latin typeface="iCiel Pony" panose="02000000000000000000" pitchFamily="2" charset="0"/>
                <a:sym typeface="Arial"/>
              </a:rPr>
              <a:t>, </a:t>
            </a:r>
            <a:r>
              <a:rPr lang="en-US" sz="4800" kern="0" dirty="0">
                <a:solidFill>
                  <a:schemeClr val="tx2">
                    <a:lumMod val="10000"/>
                  </a:schemeClr>
                </a:solidFill>
                <a:latin typeface="iCiel Pony" panose="02000000000000000000" pitchFamily="2" charset="0"/>
                <a:sym typeface="Arial"/>
              </a:rPr>
              <a:t>TÍNH</a:t>
            </a:r>
            <a:r>
              <a:rPr lang="en-US" sz="4800" kern="0" dirty="0">
                <a:solidFill>
                  <a:srgbClr val="00B050"/>
                </a:solidFill>
                <a:latin typeface="iCiel Pony" panose="02000000000000000000" pitchFamily="2" charset="0"/>
                <a:sym typeface="Arial"/>
              </a:rPr>
              <a:t> </a:t>
            </a:r>
            <a:r>
              <a:rPr lang="en-US" sz="4800" kern="0" dirty="0">
                <a:solidFill>
                  <a:srgbClr val="3E2789"/>
                </a:solidFill>
                <a:latin typeface="iCiel Pony" panose="02000000000000000000" pitchFamily="2" charset="0"/>
                <a:sym typeface="Arial"/>
              </a:rPr>
              <a:t>TỪ</a:t>
            </a:r>
          </a:p>
        </p:txBody>
      </p:sp>
      <p:pic>
        <p:nvPicPr>
          <p:cNvPr id="13" name="Hình ảnh 12" descr="Ảnh có chứa văn bản, màn hình&#10;&#10;Mô tả được tạo tự động">
            <a:extLst>
              <a:ext uri="{FF2B5EF4-FFF2-40B4-BE49-F238E27FC236}">
                <a16:creationId xmlns:a16="http://schemas.microsoft.com/office/drawing/2014/main" id="{8A118939-962D-EF3F-3369-FF09CE8C085A}"/>
              </a:ext>
            </a:extLst>
          </p:cNvPr>
          <p:cNvPicPr>
            <a:picLocks noChangeAspect="1"/>
          </p:cNvPicPr>
          <p:nvPr/>
        </p:nvPicPr>
        <p:blipFill>
          <a:blip r:embed="rId5"/>
          <a:stretch>
            <a:fillRect/>
          </a:stretch>
        </p:blipFill>
        <p:spPr>
          <a:xfrm>
            <a:off x="4030554" y="1526346"/>
            <a:ext cx="3958505" cy="779700"/>
          </a:xfrm>
          <a:prstGeom prst="rect">
            <a:avLst/>
          </a:prstGeom>
        </p:spPr>
      </p:pic>
      <p:sp>
        <p:nvSpPr>
          <p:cNvPr id="3" name="Freeform 3">
            <a:extLst>
              <a:ext uri="{FF2B5EF4-FFF2-40B4-BE49-F238E27FC236}">
                <a16:creationId xmlns:a16="http://schemas.microsoft.com/office/drawing/2014/main" id="{0D62EB53-0F21-2C1D-9722-4C7D07BB6FB2}"/>
              </a:ext>
            </a:extLst>
          </p:cNvPr>
          <p:cNvSpPr/>
          <p:nvPr/>
        </p:nvSpPr>
        <p:spPr>
          <a:xfrm>
            <a:off x="4772025" y="4403726"/>
            <a:ext cx="3076575" cy="2505074"/>
          </a:xfrm>
          <a:custGeom>
            <a:avLst/>
            <a:gdLst/>
            <a:ahLst/>
            <a:cxnLst/>
            <a:rect l="l" t="t" r="r" b="b"/>
            <a:pathLst>
              <a:path w="10882116" h="8229600">
                <a:moveTo>
                  <a:pt x="0" y="0"/>
                </a:moveTo>
                <a:lnTo>
                  <a:pt x="10882116" y="0"/>
                </a:lnTo>
                <a:lnTo>
                  <a:pt x="10882116" y="8229600"/>
                </a:lnTo>
                <a:lnTo>
                  <a:pt x="0" y="8229600"/>
                </a:lnTo>
                <a:lnTo>
                  <a:pt x="0" y="0"/>
                </a:lnTo>
                <a:close/>
              </a:path>
            </a:pathLst>
          </a:custGeom>
          <a:blipFill>
            <a:blip r:embed="rId6"/>
            <a:stretch>
              <a:fillRect/>
            </a:stretch>
          </a:blipFill>
        </p:spPr>
        <p:txBody>
          <a:bodyPr/>
          <a:lstStyle/>
          <a:p>
            <a:endParaRPr lang="en-US"/>
          </a:p>
        </p:txBody>
      </p:sp>
    </p:spTree>
    <p:extLst>
      <p:ext uri="{BB962C8B-B14F-4D97-AF65-F5344CB8AC3E}">
        <p14:creationId xmlns:p14="http://schemas.microsoft.com/office/powerpoint/2010/main" val="1313425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22" presetClass="entr" presetSubtype="2" fill="hold" nodeType="withEffect">
                                  <p:stCondLst>
                                    <p:cond delay="1000"/>
                                  </p:stCondLst>
                                  <p:childTnLst>
                                    <p:set>
                                      <p:cBhvr>
                                        <p:cTn id="11" dur="1" fill="hold">
                                          <p:stCondLst>
                                            <p:cond delay="0"/>
                                          </p:stCondLst>
                                        </p:cTn>
                                        <p:tgtEl>
                                          <p:spTgt spid="13"/>
                                        </p:tgtEl>
                                        <p:attrNameLst>
                                          <p:attrName>style.visibility</p:attrName>
                                        </p:attrNameLst>
                                      </p:cBhvr>
                                      <p:to>
                                        <p:strVal val="visible"/>
                                      </p:to>
                                    </p:set>
                                    <p:animEffect transition="in" filter="wipe(right)">
                                      <p:cBhvr>
                                        <p:cTn id="12" dur="500"/>
                                        <p:tgtEl>
                                          <p:spTgt spid="13"/>
                                        </p:tgtEl>
                                      </p:cBhvr>
                                    </p:animEffect>
                                  </p:childTnLst>
                                </p:cTn>
                              </p:par>
                              <p:par>
                                <p:cTn id="13" presetID="53" presetClass="entr" presetSubtype="16" fill="hold" nodeType="withEffect">
                                  <p:stCondLst>
                                    <p:cond delay="3500"/>
                                  </p:stCondLst>
                                  <p:childTnLst>
                                    <p:set>
                                      <p:cBhvr>
                                        <p:cTn id="14" dur="1" fill="hold">
                                          <p:stCondLst>
                                            <p:cond delay="0"/>
                                          </p:stCondLst>
                                        </p:cTn>
                                        <p:tgtEl>
                                          <p:spTgt spid="10">
                                            <p:txEl>
                                              <p:pRg st="0" end="0"/>
                                            </p:txEl>
                                          </p:spTgt>
                                        </p:tgtEl>
                                        <p:attrNameLst>
                                          <p:attrName>style.visibility</p:attrName>
                                        </p:attrNameLst>
                                      </p:cBhvr>
                                      <p:to>
                                        <p:strVal val="visible"/>
                                      </p:to>
                                    </p:set>
                                    <p:anim calcmode="lin" valueType="num">
                                      <p:cBhvr>
                                        <p:cTn id="15" dur="750" fill="hold"/>
                                        <p:tgtEl>
                                          <p:spTgt spid="10">
                                            <p:txEl>
                                              <p:pRg st="0" end="0"/>
                                            </p:txEl>
                                          </p:spTgt>
                                        </p:tgtEl>
                                        <p:attrNameLst>
                                          <p:attrName>ppt_w</p:attrName>
                                        </p:attrNameLst>
                                      </p:cBhvr>
                                      <p:tavLst>
                                        <p:tav tm="0">
                                          <p:val>
                                            <p:fltVal val="0"/>
                                          </p:val>
                                        </p:tav>
                                        <p:tav tm="100000">
                                          <p:val>
                                            <p:strVal val="#ppt_w"/>
                                          </p:val>
                                        </p:tav>
                                      </p:tavLst>
                                    </p:anim>
                                    <p:anim calcmode="lin" valueType="num">
                                      <p:cBhvr>
                                        <p:cTn id="16" dur="750" fill="hold"/>
                                        <p:tgtEl>
                                          <p:spTgt spid="10">
                                            <p:txEl>
                                              <p:pRg st="0" end="0"/>
                                            </p:txEl>
                                          </p:spTgt>
                                        </p:tgtEl>
                                        <p:attrNameLst>
                                          <p:attrName>ppt_h</p:attrName>
                                        </p:attrNameLst>
                                      </p:cBhvr>
                                      <p:tavLst>
                                        <p:tav tm="0">
                                          <p:val>
                                            <p:fltVal val="0"/>
                                          </p:val>
                                        </p:tav>
                                        <p:tav tm="100000">
                                          <p:val>
                                            <p:strVal val="#ppt_h"/>
                                          </p:val>
                                        </p:tav>
                                      </p:tavLst>
                                    </p:anim>
                                    <p:animEffect transition="in" filter="fade">
                                      <p:cBhvr>
                                        <p:cTn id="17" dur="750"/>
                                        <p:tgtEl>
                                          <p:spTgt spid="10">
                                            <p:txEl>
                                              <p:pRg st="0" end="0"/>
                                            </p:txEl>
                                          </p:spTgt>
                                        </p:tgtEl>
                                      </p:cBhvr>
                                    </p:animEffect>
                                  </p:childTnLst>
                                </p:cTn>
                              </p:par>
                              <p:par>
                                <p:cTn id="18" presetID="32" presetClass="emph" presetSubtype="0" fill="hold" grpId="0" nodeType="withEffect">
                                  <p:stCondLst>
                                    <p:cond delay="4250"/>
                                  </p:stCondLst>
                                  <p:childTnLst>
                                    <p:animRot by="120000">
                                      <p:cBhvr>
                                        <p:cTn id="19" dur="75" fill="hold">
                                          <p:stCondLst>
                                            <p:cond delay="0"/>
                                          </p:stCondLst>
                                        </p:cTn>
                                        <p:tgtEl>
                                          <p:spTgt spid="10">
                                            <p:txEl>
                                              <p:pRg st="0" end="0"/>
                                            </p:txEl>
                                          </p:spTgt>
                                        </p:tgtEl>
                                        <p:attrNameLst>
                                          <p:attrName>r</p:attrName>
                                        </p:attrNameLst>
                                      </p:cBhvr>
                                    </p:animRot>
                                    <p:animRot by="-240000">
                                      <p:cBhvr>
                                        <p:cTn id="20" dur="150" fill="hold">
                                          <p:stCondLst>
                                            <p:cond delay="150"/>
                                          </p:stCondLst>
                                        </p:cTn>
                                        <p:tgtEl>
                                          <p:spTgt spid="10">
                                            <p:txEl>
                                              <p:pRg st="0" end="0"/>
                                            </p:txEl>
                                          </p:spTgt>
                                        </p:tgtEl>
                                        <p:attrNameLst>
                                          <p:attrName>r</p:attrName>
                                        </p:attrNameLst>
                                      </p:cBhvr>
                                    </p:animRot>
                                    <p:animRot by="240000">
                                      <p:cBhvr>
                                        <p:cTn id="21" dur="150" fill="hold">
                                          <p:stCondLst>
                                            <p:cond delay="300"/>
                                          </p:stCondLst>
                                        </p:cTn>
                                        <p:tgtEl>
                                          <p:spTgt spid="10">
                                            <p:txEl>
                                              <p:pRg st="0" end="0"/>
                                            </p:txEl>
                                          </p:spTgt>
                                        </p:tgtEl>
                                        <p:attrNameLst>
                                          <p:attrName>r</p:attrName>
                                        </p:attrNameLst>
                                      </p:cBhvr>
                                    </p:animRot>
                                    <p:animRot by="-240000">
                                      <p:cBhvr>
                                        <p:cTn id="22" dur="150" fill="hold">
                                          <p:stCondLst>
                                            <p:cond delay="450"/>
                                          </p:stCondLst>
                                        </p:cTn>
                                        <p:tgtEl>
                                          <p:spTgt spid="10">
                                            <p:txEl>
                                              <p:pRg st="0" end="0"/>
                                            </p:txEl>
                                          </p:spTgt>
                                        </p:tgtEl>
                                        <p:attrNameLst>
                                          <p:attrName>r</p:attrName>
                                        </p:attrNameLst>
                                      </p:cBhvr>
                                    </p:animRot>
                                    <p:animRot by="120000">
                                      <p:cBhvr>
                                        <p:cTn id="23" dur="150" fill="hold">
                                          <p:stCondLst>
                                            <p:cond delay="600"/>
                                          </p:stCondLst>
                                        </p:cTn>
                                        <p:tgtEl>
                                          <p:spTgt spid="10">
                                            <p:txEl>
                                              <p:pRg st="0" end="0"/>
                                            </p:txEl>
                                          </p:spTgt>
                                        </p:tgtEl>
                                        <p:attrNameLst>
                                          <p:attrName>r</p:attrName>
                                        </p:attrNameLst>
                                      </p:cBhvr>
                                    </p:animRo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build="allAtOnce"/>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5">
            <a:extLst>
              <a:ext uri="{FF2B5EF4-FFF2-40B4-BE49-F238E27FC236}">
                <a16:creationId xmlns:a16="http://schemas.microsoft.com/office/drawing/2014/main" id="{85990BEF-A71D-4B9A-BB1F-A937A25E2B71}"/>
              </a:ext>
            </a:extLst>
          </p:cNvPr>
          <p:cNvPicPr>
            <a:picLocks noChangeAspect="1"/>
          </p:cNvPicPr>
          <p:nvPr/>
        </p:nvPicPr>
        <p:blipFill rotWithShape="1">
          <a:blip r:embed="rId2" cstate="email">
            <a:extLst>
              <a:ext uri="{28A0092B-C50C-407E-A947-70E740481C1C}">
                <a14:useLocalDpi xmlns:a14="http://schemas.microsoft.com/office/drawing/2010/main" val="0"/>
              </a:ext>
            </a:extLst>
          </a:blip>
          <a:srcRect b="20491"/>
          <a:stretch/>
        </p:blipFill>
        <p:spPr>
          <a:xfrm>
            <a:off x="-196772" y="1282822"/>
            <a:ext cx="12388771" cy="5573210"/>
          </a:xfrm>
          <a:prstGeom prst="rect">
            <a:avLst/>
          </a:prstGeom>
        </p:spPr>
      </p:pic>
      <p:sp>
        <p:nvSpPr>
          <p:cNvPr id="7" name="TextBox 6">
            <a:extLst>
              <a:ext uri="{FF2B5EF4-FFF2-40B4-BE49-F238E27FC236}">
                <a16:creationId xmlns:a16="http://schemas.microsoft.com/office/drawing/2014/main" id="{D7E1D77E-E339-67F3-ABC3-BE611ED1CF7C}"/>
              </a:ext>
            </a:extLst>
          </p:cNvPr>
          <p:cNvSpPr txBox="1"/>
          <p:nvPr/>
        </p:nvSpPr>
        <p:spPr>
          <a:xfrm>
            <a:off x="3159889" y="1652989"/>
            <a:ext cx="8611565" cy="2616101"/>
          </a:xfrm>
          <a:prstGeom prst="rect">
            <a:avLst/>
          </a:prstGeom>
          <a:noFill/>
        </p:spPr>
        <p:txBody>
          <a:bodyPr wrap="square" rtlCol="0">
            <a:spAutoFit/>
          </a:bodyPr>
          <a:lstStyle/>
          <a:p>
            <a:r>
              <a:rPr lang="vi-VN" sz="2400"/>
              <a:t>- Ôn tập về 3 từ loại đã được học ở lớp 4: danh từ, động từ, tính từ, hiểu đặc điểm và chức năng của mỗi từ loại. </a:t>
            </a:r>
            <a:endParaRPr lang="en-US" sz="2400"/>
          </a:p>
          <a:p>
            <a:endParaRPr lang="vi-VN" sz="2400"/>
          </a:p>
          <a:p>
            <a:r>
              <a:rPr lang="vi-VN" sz="2400"/>
              <a:t>- Cảm nhận được vẻ đẹp của thiên nhiên được thể hiện trong ngữ liệu của bài tập thông qua các từ loại tìm được.</a:t>
            </a:r>
            <a:endParaRPr lang="en-US" sz="2400"/>
          </a:p>
          <a:p>
            <a:endParaRPr lang="vi-VN" sz="2000"/>
          </a:p>
          <a:p>
            <a:r>
              <a:rPr lang="vi-VN" sz="2400"/>
              <a:t>- Biết vận dụng bài học vào thực tiễn cuộc sống.</a:t>
            </a:r>
          </a:p>
        </p:txBody>
      </p:sp>
      <p:pic>
        <p:nvPicPr>
          <p:cNvPr id="12" name="Picture 11">
            <a:extLst>
              <a:ext uri="{FF2B5EF4-FFF2-40B4-BE49-F238E27FC236}">
                <a16:creationId xmlns:a16="http://schemas.microsoft.com/office/drawing/2014/main" id="{09EED126-80D3-459B-0875-974FD0797711}"/>
              </a:ext>
            </a:extLst>
          </p:cNvPr>
          <p:cNvPicPr>
            <a:picLocks noChangeAspect="1"/>
          </p:cNvPicPr>
          <p:nvPr/>
        </p:nvPicPr>
        <p:blipFill>
          <a:blip r:embed="rId3"/>
          <a:stretch>
            <a:fillRect/>
          </a:stretch>
        </p:blipFill>
        <p:spPr>
          <a:xfrm>
            <a:off x="3419986" y="279400"/>
            <a:ext cx="6596675" cy="1899151"/>
          </a:xfrm>
          <a:prstGeom prst="rect">
            <a:avLst/>
          </a:prstGeom>
        </p:spPr>
      </p:pic>
    </p:spTree>
    <p:extLst>
      <p:ext uri="{BB962C8B-B14F-4D97-AF65-F5344CB8AC3E}">
        <p14:creationId xmlns:p14="http://schemas.microsoft.com/office/powerpoint/2010/main" val="309186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1000"/>
                                        <p:tgtEl>
                                          <p:spTgt spid="7">
                                            <p:txEl>
                                              <p:pRg st="2" end="2"/>
                                            </p:txEl>
                                          </p:spTgt>
                                        </p:tgtEl>
                                      </p:cBhvr>
                                    </p:animEffect>
                                    <p:anim calcmode="lin" valueType="num">
                                      <p:cBhvr>
                                        <p:cTn id="14"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fade">
                                      <p:cBhvr>
                                        <p:cTn id="19" dur="1000"/>
                                        <p:tgtEl>
                                          <p:spTgt spid="7">
                                            <p:txEl>
                                              <p:pRg st="4" end="4"/>
                                            </p:txEl>
                                          </p:spTgt>
                                        </p:tgtEl>
                                      </p:cBhvr>
                                    </p:animEffect>
                                    <p:anim calcmode="lin" valueType="num">
                                      <p:cBhvr>
                                        <p:cTn id="2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3" name="Hình chữ nhật: Góc Tròn 2">
            <a:extLst>
              <a:ext uri="{FF2B5EF4-FFF2-40B4-BE49-F238E27FC236}">
                <a16:creationId xmlns:a16="http://schemas.microsoft.com/office/drawing/2014/main" id="{5978418F-9DCA-7872-C753-BCEF06D0D6CF}"/>
              </a:ext>
            </a:extLst>
          </p:cNvPr>
          <p:cNvSpPr/>
          <p:nvPr/>
        </p:nvSpPr>
        <p:spPr>
          <a:xfrm>
            <a:off x="1972504" y="961903"/>
            <a:ext cx="8245459" cy="4424264"/>
          </a:xfrm>
          <a:custGeom>
            <a:avLst/>
            <a:gdLst>
              <a:gd name="connsiteX0" fmla="*/ 390781 w 8245459"/>
              <a:gd name="connsiteY0" fmla="*/ 1944626 h 4424264"/>
              <a:gd name="connsiteX1" fmla="*/ 733040 w 8245459"/>
              <a:gd name="connsiteY1" fmla="*/ 24578 h 4424264"/>
              <a:gd name="connsiteX2" fmla="*/ 1694378 w 8245459"/>
              <a:gd name="connsiteY2" fmla="*/ 24578 h 4424264"/>
              <a:gd name="connsiteX3" fmla="*/ 2390520 w 8245459"/>
              <a:gd name="connsiteY3" fmla="*/ 24578 h 4424264"/>
              <a:gd name="connsiteX4" fmla="*/ 3086660 w 8245459"/>
              <a:gd name="connsiteY4" fmla="*/ 24578 h 4424264"/>
              <a:gd name="connsiteX5" fmla="*/ 3849101 w 8245459"/>
              <a:gd name="connsiteY5" fmla="*/ 24578 h 4424264"/>
              <a:gd name="connsiteX6" fmla="*/ 4677841 w 8245459"/>
              <a:gd name="connsiteY6" fmla="*/ 24578 h 4424264"/>
              <a:gd name="connsiteX7" fmla="*/ 5307682 w 8245459"/>
              <a:gd name="connsiteY7" fmla="*/ 24578 h 4424264"/>
              <a:gd name="connsiteX8" fmla="*/ 6202721 w 8245459"/>
              <a:gd name="connsiteY8" fmla="*/ 24578 h 4424264"/>
              <a:gd name="connsiteX9" fmla="*/ 7362957 w 8245459"/>
              <a:gd name="connsiteY9" fmla="*/ 24578 h 4424264"/>
              <a:gd name="connsiteX10" fmla="*/ 7375316 w 8245459"/>
              <a:gd name="connsiteY10" fmla="*/ 2016344 h 4424264"/>
              <a:gd name="connsiteX11" fmla="*/ 7741076 w 8245459"/>
              <a:gd name="connsiteY11" fmla="*/ 2860812 h 4424264"/>
              <a:gd name="connsiteX12" fmla="*/ 8092492 w 8245459"/>
              <a:gd name="connsiteY12" fmla="*/ 3672164 h 4424264"/>
              <a:gd name="connsiteX13" fmla="*/ 7362957 w 8245459"/>
              <a:gd name="connsiteY13" fmla="*/ 4401698 h 4424264"/>
              <a:gd name="connsiteX14" fmla="*/ 6600517 w 8245459"/>
              <a:gd name="connsiteY14" fmla="*/ 4401698 h 4424264"/>
              <a:gd name="connsiteX15" fmla="*/ 5705478 w 8245459"/>
              <a:gd name="connsiteY15" fmla="*/ 4401698 h 4424264"/>
              <a:gd name="connsiteX16" fmla="*/ 5075636 w 8245459"/>
              <a:gd name="connsiteY16" fmla="*/ 4401698 h 4424264"/>
              <a:gd name="connsiteX17" fmla="*/ 4114297 w 8245459"/>
              <a:gd name="connsiteY17" fmla="*/ 4401698 h 4424264"/>
              <a:gd name="connsiteX18" fmla="*/ 3351857 w 8245459"/>
              <a:gd name="connsiteY18" fmla="*/ 4401698 h 4424264"/>
              <a:gd name="connsiteX19" fmla="*/ 2523117 w 8245459"/>
              <a:gd name="connsiteY19" fmla="*/ 4401698 h 4424264"/>
              <a:gd name="connsiteX20" fmla="*/ 1893276 w 8245459"/>
              <a:gd name="connsiteY20" fmla="*/ 4401698 h 4424264"/>
              <a:gd name="connsiteX21" fmla="*/ 733040 w 8245459"/>
              <a:gd name="connsiteY21" fmla="*/ 4401698 h 4424264"/>
              <a:gd name="connsiteX22" fmla="*/ 3505 w 8245459"/>
              <a:gd name="connsiteY22" fmla="*/ 3672164 h 4424264"/>
              <a:gd name="connsiteX23" fmla="*/ 390781 w 8245459"/>
              <a:gd name="connsiteY23" fmla="*/ 1944626 h 4424264"/>
              <a:gd name="connsiteX0" fmla="*/ 390781 w 8245459"/>
              <a:gd name="connsiteY0" fmla="*/ 1944626 h 4424264"/>
              <a:gd name="connsiteX1" fmla="*/ 733040 w 8245459"/>
              <a:gd name="connsiteY1" fmla="*/ 24578 h 4424264"/>
              <a:gd name="connsiteX2" fmla="*/ 1561780 w 8245459"/>
              <a:gd name="connsiteY2" fmla="*/ 24578 h 4424264"/>
              <a:gd name="connsiteX3" fmla="*/ 2390520 w 8245459"/>
              <a:gd name="connsiteY3" fmla="*/ 24578 h 4424264"/>
              <a:gd name="connsiteX4" fmla="*/ 3351857 w 8245459"/>
              <a:gd name="connsiteY4" fmla="*/ 24578 h 4424264"/>
              <a:gd name="connsiteX5" fmla="*/ 4246896 w 8245459"/>
              <a:gd name="connsiteY5" fmla="*/ 24578 h 4424264"/>
              <a:gd name="connsiteX6" fmla="*/ 5208234 w 8245459"/>
              <a:gd name="connsiteY6" fmla="*/ 24578 h 4424264"/>
              <a:gd name="connsiteX7" fmla="*/ 5970674 w 8245459"/>
              <a:gd name="connsiteY7" fmla="*/ 24578 h 4424264"/>
              <a:gd name="connsiteX8" fmla="*/ 7362957 w 8245459"/>
              <a:gd name="connsiteY8" fmla="*/ 24578 h 4424264"/>
              <a:gd name="connsiteX9" fmla="*/ 7819965 w 8245459"/>
              <a:gd name="connsiteY9" fmla="*/ 854518 h 4424264"/>
              <a:gd name="connsiteX10" fmla="*/ 7726732 w 8245459"/>
              <a:gd name="connsiteY10" fmla="*/ 2827696 h 4424264"/>
              <a:gd name="connsiteX11" fmla="*/ 8092492 w 8245459"/>
              <a:gd name="connsiteY11" fmla="*/ 3672164 h 4424264"/>
              <a:gd name="connsiteX12" fmla="*/ 7362957 w 8245459"/>
              <a:gd name="connsiteY12" fmla="*/ 4401698 h 4424264"/>
              <a:gd name="connsiteX13" fmla="*/ 6467918 w 8245459"/>
              <a:gd name="connsiteY13" fmla="*/ 4401698 h 4424264"/>
              <a:gd name="connsiteX14" fmla="*/ 5572880 w 8245459"/>
              <a:gd name="connsiteY14" fmla="*/ 4401698 h 4424264"/>
              <a:gd name="connsiteX15" fmla="*/ 4943037 w 8245459"/>
              <a:gd name="connsiteY15" fmla="*/ 4401698 h 4424264"/>
              <a:gd name="connsiteX16" fmla="*/ 3981700 w 8245459"/>
              <a:gd name="connsiteY16" fmla="*/ 4401698 h 4424264"/>
              <a:gd name="connsiteX17" fmla="*/ 3285558 w 8245459"/>
              <a:gd name="connsiteY17" fmla="*/ 4401698 h 4424264"/>
              <a:gd name="connsiteX18" fmla="*/ 2324220 w 8245459"/>
              <a:gd name="connsiteY18" fmla="*/ 4401698 h 4424264"/>
              <a:gd name="connsiteX19" fmla="*/ 733040 w 8245459"/>
              <a:gd name="connsiteY19" fmla="*/ 4401698 h 4424264"/>
              <a:gd name="connsiteX20" fmla="*/ 3505 w 8245459"/>
              <a:gd name="connsiteY20" fmla="*/ 3672164 h 4424264"/>
              <a:gd name="connsiteX21" fmla="*/ 390781 w 8245459"/>
              <a:gd name="connsiteY21" fmla="*/ 1944626 h 442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245459" h="4424264" fill="none" extrusionOk="0">
                <a:moveTo>
                  <a:pt x="390781" y="1944626"/>
                </a:moveTo>
                <a:cubicBezTo>
                  <a:pt x="435775" y="1606021"/>
                  <a:pt x="257746" y="68025"/>
                  <a:pt x="733040" y="24578"/>
                </a:cubicBezTo>
                <a:cubicBezTo>
                  <a:pt x="1141945" y="56162"/>
                  <a:pt x="1213687" y="-3521"/>
                  <a:pt x="1694378" y="24578"/>
                </a:cubicBezTo>
                <a:cubicBezTo>
                  <a:pt x="2163527" y="54035"/>
                  <a:pt x="2058131" y="74426"/>
                  <a:pt x="2390520" y="24578"/>
                </a:cubicBezTo>
                <a:cubicBezTo>
                  <a:pt x="2722448" y="-13790"/>
                  <a:pt x="2791040" y="22725"/>
                  <a:pt x="3086660" y="24578"/>
                </a:cubicBezTo>
                <a:cubicBezTo>
                  <a:pt x="3369798" y="21493"/>
                  <a:pt x="3590312" y="25891"/>
                  <a:pt x="3849101" y="24578"/>
                </a:cubicBezTo>
                <a:cubicBezTo>
                  <a:pt x="4118273" y="138"/>
                  <a:pt x="4398812" y="55994"/>
                  <a:pt x="4677841" y="24578"/>
                </a:cubicBezTo>
                <a:cubicBezTo>
                  <a:pt x="4910680" y="10516"/>
                  <a:pt x="5007708" y="37950"/>
                  <a:pt x="5307682" y="24578"/>
                </a:cubicBezTo>
                <a:cubicBezTo>
                  <a:pt x="5662117" y="27795"/>
                  <a:pt x="5853349" y="39450"/>
                  <a:pt x="6202721" y="24578"/>
                </a:cubicBezTo>
                <a:cubicBezTo>
                  <a:pt x="6555570" y="43466"/>
                  <a:pt x="7079992" y="-21941"/>
                  <a:pt x="7362957" y="24578"/>
                </a:cubicBezTo>
                <a:cubicBezTo>
                  <a:pt x="7586181" y="-76883"/>
                  <a:pt x="8465865" y="1605824"/>
                  <a:pt x="7375316" y="2016344"/>
                </a:cubicBezTo>
                <a:cubicBezTo>
                  <a:pt x="7443712" y="2336177"/>
                  <a:pt x="7555528" y="2491438"/>
                  <a:pt x="7741076" y="2860812"/>
                </a:cubicBezTo>
                <a:cubicBezTo>
                  <a:pt x="7900147" y="3190657"/>
                  <a:pt x="7894582" y="3299649"/>
                  <a:pt x="8092492" y="3672164"/>
                </a:cubicBezTo>
                <a:cubicBezTo>
                  <a:pt x="8105633" y="4156866"/>
                  <a:pt x="7741513" y="4395155"/>
                  <a:pt x="7362957" y="4401698"/>
                </a:cubicBezTo>
                <a:cubicBezTo>
                  <a:pt x="7065571" y="4399646"/>
                  <a:pt x="6803743" y="4414048"/>
                  <a:pt x="6600517" y="4401698"/>
                </a:cubicBezTo>
                <a:cubicBezTo>
                  <a:pt x="6393971" y="4404488"/>
                  <a:pt x="5982797" y="4443504"/>
                  <a:pt x="5705478" y="4401698"/>
                </a:cubicBezTo>
                <a:cubicBezTo>
                  <a:pt x="5440939" y="4394404"/>
                  <a:pt x="5331096" y="4381544"/>
                  <a:pt x="5075636" y="4401698"/>
                </a:cubicBezTo>
                <a:cubicBezTo>
                  <a:pt x="4827700" y="4380041"/>
                  <a:pt x="4573686" y="4481722"/>
                  <a:pt x="4114297" y="4401698"/>
                </a:cubicBezTo>
                <a:cubicBezTo>
                  <a:pt x="3708900" y="4364472"/>
                  <a:pt x="3725839" y="4447036"/>
                  <a:pt x="3351857" y="4401698"/>
                </a:cubicBezTo>
                <a:cubicBezTo>
                  <a:pt x="2960454" y="4407221"/>
                  <a:pt x="2698175" y="4430913"/>
                  <a:pt x="2523117" y="4401698"/>
                </a:cubicBezTo>
                <a:cubicBezTo>
                  <a:pt x="2308897" y="4397915"/>
                  <a:pt x="2148350" y="4424644"/>
                  <a:pt x="1893276" y="4401698"/>
                </a:cubicBezTo>
                <a:cubicBezTo>
                  <a:pt x="1736124" y="4409813"/>
                  <a:pt x="1038806" y="4443085"/>
                  <a:pt x="733040" y="4401698"/>
                </a:cubicBezTo>
                <a:cubicBezTo>
                  <a:pt x="256004" y="4351156"/>
                  <a:pt x="46956" y="4090935"/>
                  <a:pt x="3505" y="3672164"/>
                </a:cubicBezTo>
                <a:cubicBezTo>
                  <a:pt x="108339" y="2757902"/>
                  <a:pt x="464506" y="2882637"/>
                  <a:pt x="390781" y="1944626"/>
                </a:cubicBezTo>
                <a:close/>
              </a:path>
              <a:path w="8245459" h="4424264" stroke="0" extrusionOk="0">
                <a:moveTo>
                  <a:pt x="390781" y="1944626"/>
                </a:moveTo>
                <a:cubicBezTo>
                  <a:pt x="388950" y="1553644"/>
                  <a:pt x="368450" y="-14842"/>
                  <a:pt x="733040" y="24578"/>
                </a:cubicBezTo>
                <a:cubicBezTo>
                  <a:pt x="976452" y="23194"/>
                  <a:pt x="1260501" y="46244"/>
                  <a:pt x="1561780" y="24578"/>
                </a:cubicBezTo>
                <a:cubicBezTo>
                  <a:pt x="1910509" y="2520"/>
                  <a:pt x="2073663" y="13111"/>
                  <a:pt x="2390520" y="24578"/>
                </a:cubicBezTo>
                <a:cubicBezTo>
                  <a:pt x="2688711" y="44995"/>
                  <a:pt x="2951716" y="13425"/>
                  <a:pt x="3351857" y="24578"/>
                </a:cubicBezTo>
                <a:cubicBezTo>
                  <a:pt x="3705883" y="8168"/>
                  <a:pt x="3884700" y="38064"/>
                  <a:pt x="4246896" y="24578"/>
                </a:cubicBezTo>
                <a:cubicBezTo>
                  <a:pt x="4585495" y="21621"/>
                  <a:pt x="4808598" y="58189"/>
                  <a:pt x="5208234" y="24578"/>
                </a:cubicBezTo>
                <a:cubicBezTo>
                  <a:pt x="5586242" y="-11496"/>
                  <a:pt x="5718869" y="-17870"/>
                  <a:pt x="5970674" y="24578"/>
                </a:cubicBezTo>
                <a:cubicBezTo>
                  <a:pt x="6246979" y="96650"/>
                  <a:pt x="6997149" y="35432"/>
                  <a:pt x="7362957" y="24578"/>
                </a:cubicBezTo>
                <a:cubicBezTo>
                  <a:pt x="7937097" y="-35766"/>
                  <a:pt x="8846462" y="21094"/>
                  <a:pt x="7819965" y="854518"/>
                </a:cubicBezTo>
                <a:cubicBezTo>
                  <a:pt x="7921809" y="1181440"/>
                  <a:pt x="7575194" y="2349207"/>
                  <a:pt x="7726732" y="2827696"/>
                </a:cubicBezTo>
                <a:cubicBezTo>
                  <a:pt x="7767997" y="3285307"/>
                  <a:pt x="7908597" y="3277598"/>
                  <a:pt x="8092492" y="3672164"/>
                </a:cubicBezTo>
                <a:cubicBezTo>
                  <a:pt x="8109598" y="4080118"/>
                  <a:pt x="7777596" y="4391431"/>
                  <a:pt x="7362957" y="4401698"/>
                </a:cubicBezTo>
                <a:cubicBezTo>
                  <a:pt x="6991586" y="4409913"/>
                  <a:pt x="6622467" y="4442658"/>
                  <a:pt x="6467918" y="4401698"/>
                </a:cubicBezTo>
                <a:cubicBezTo>
                  <a:pt x="6310626" y="4407036"/>
                  <a:pt x="5918203" y="4485376"/>
                  <a:pt x="5572880" y="4401698"/>
                </a:cubicBezTo>
                <a:cubicBezTo>
                  <a:pt x="5253739" y="4387109"/>
                  <a:pt x="5237773" y="4393492"/>
                  <a:pt x="4943037" y="4401698"/>
                </a:cubicBezTo>
                <a:cubicBezTo>
                  <a:pt x="4650892" y="4394086"/>
                  <a:pt x="4442644" y="4412913"/>
                  <a:pt x="3981700" y="4401698"/>
                </a:cubicBezTo>
                <a:cubicBezTo>
                  <a:pt x="3528314" y="4364956"/>
                  <a:pt x="3489877" y="4435296"/>
                  <a:pt x="3285558" y="4401698"/>
                </a:cubicBezTo>
                <a:cubicBezTo>
                  <a:pt x="3146197" y="4361513"/>
                  <a:pt x="2582677" y="4504728"/>
                  <a:pt x="2324220" y="4401698"/>
                </a:cubicBezTo>
                <a:cubicBezTo>
                  <a:pt x="2098441" y="4344475"/>
                  <a:pt x="1498071" y="4481904"/>
                  <a:pt x="733040" y="4401698"/>
                </a:cubicBezTo>
                <a:cubicBezTo>
                  <a:pt x="256404" y="4340633"/>
                  <a:pt x="78526" y="4010774"/>
                  <a:pt x="3505" y="3672164"/>
                </a:cubicBezTo>
                <a:cubicBezTo>
                  <a:pt x="-38015" y="2673089"/>
                  <a:pt x="378850" y="2979394"/>
                  <a:pt x="390781" y="1944626"/>
                </a:cubicBezTo>
                <a:close/>
              </a:path>
              <a:path w="8245459" h="4424264" fill="none" stroke="0" extrusionOk="0">
                <a:moveTo>
                  <a:pt x="390781" y="1944626"/>
                </a:moveTo>
                <a:cubicBezTo>
                  <a:pt x="254826" y="1543430"/>
                  <a:pt x="338298" y="6853"/>
                  <a:pt x="733040" y="24578"/>
                </a:cubicBezTo>
                <a:cubicBezTo>
                  <a:pt x="1144055" y="47892"/>
                  <a:pt x="1216871" y="1932"/>
                  <a:pt x="1694378" y="24578"/>
                </a:cubicBezTo>
                <a:cubicBezTo>
                  <a:pt x="2166417" y="53134"/>
                  <a:pt x="2032251" y="77070"/>
                  <a:pt x="2390520" y="24578"/>
                </a:cubicBezTo>
                <a:cubicBezTo>
                  <a:pt x="2736985" y="-11134"/>
                  <a:pt x="2770714" y="20461"/>
                  <a:pt x="3086660" y="24578"/>
                </a:cubicBezTo>
                <a:cubicBezTo>
                  <a:pt x="3392651" y="17686"/>
                  <a:pt x="3552687" y="25127"/>
                  <a:pt x="3849101" y="24578"/>
                </a:cubicBezTo>
                <a:cubicBezTo>
                  <a:pt x="4098456" y="32345"/>
                  <a:pt x="4452201" y="69626"/>
                  <a:pt x="4677841" y="24578"/>
                </a:cubicBezTo>
                <a:cubicBezTo>
                  <a:pt x="4907200" y="14823"/>
                  <a:pt x="4987314" y="20117"/>
                  <a:pt x="5307682" y="24578"/>
                </a:cubicBezTo>
                <a:cubicBezTo>
                  <a:pt x="5658341" y="12262"/>
                  <a:pt x="5846148" y="13398"/>
                  <a:pt x="6202721" y="24578"/>
                </a:cubicBezTo>
                <a:cubicBezTo>
                  <a:pt x="6558758" y="25144"/>
                  <a:pt x="7151722" y="23274"/>
                  <a:pt x="7362957" y="24578"/>
                </a:cubicBezTo>
                <a:cubicBezTo>
                  <a:pt x="7448622" y="99940"/>
                  <a:pt x="8133851" y="1550243"/>
                  <a:pt x="7375316" y="2016344"/>
                </a:cubicBezTo>
                <a:cubicBezTo>
                  <a:pt x="7411892" y="2340704"/>
                  <a:pt x="7537843" y="2491171"/>
                  <a:pt x="7741076" y="2860812"/>
                </a:cubicBezTo>
                <a:cubicBezTo>
                  <a:pt x="7909666" y="3211404"/>
                  <a:pt x="7920707" y="3289043"/>
                  <a:pt x="8092492" y="3672164"/>
                </a:cubicBezTo>
                <a:cubicBezTo>
                  <a:pt x="8062591" y="4018805"/>
                  <a:pt x="7728259" y="4352728"/>
                  <a:pt x="7362957" y="4401698"/>
                </a:cubicBezTo>
                <a:cubicBezTo>
                  <a:pt x="7062688" y="4384775"/>
                  <a:pt x="6788705" y="4408435"/>
                  <a:pt x="6600517" y="4401698"/>
                </a:cubicBezTo>
                <a:cubicBezTo>
                  <a:pt x="6355442" y="4436900"/>
                  <a:pt x="6016178" y="4378735"/>
                  <a:pt x="5705478" y="4401698"/>
                </a:cubicBezTo>
                <a:cubicBezTo>
                  <a:pt x="5433106" y="4365750"/>
                  <a:pt x="5354521" y="4380794"/>
                  <a:pt x="5075636" y="4401698"/>
                </a:cubicBezTo>
                <a:cubicBezTo>
                  <a:pt x="4749475" y="4422562"/>
                  <a:pt x="4536217" y="4391519"/>
                  <a:pt x="4114297" y="4401698"/>
                </a:cubicBezTo>
                <a:cubicBezTo>
                  <a:pt x="3714565" y="4361770"/>
                  <a:pt x="3712344" y="4453026"/>
                  <a:pt x="3351857" y="4401698"/>
                </a:cubicBezTo>
                <a:cubicBezTo>
                  <a:pt x="2955523" y="4385528"/>
                  <a:pt x="2717214" y="4447627"/>
                  <a:pt x="2523117" y="4401698"/>
                </a:cubicBezTo>
                <a:cubicBezTo>
                  <a:pt x="2276570" y="4382312"/>
                  <a:pt x="2063740" y="4385230"/>
                  <a:pt x="1893276" y="4401698"/>
                </a:cubicBezTo>
                <a:cubicBezTo>
                  <a:pt x="1692518" y="4404584"/>
                  <a:pt x="1027440" y="4425961"/>
                  <a:pt x="733040" y="4401698"/>
                </a:cubicBezTo>
                <a:cubicBezTo>
                  <a:pt x="214354" y="4420231"/>
                  <a:pt x="106638" y="4110047"/>
                  <a:pt x="3505" y="3672164"/>
                </a:cubicBezTo>
                <a:cubicBezTo>
                  <a:pt x="34494" y="2827002"/>
                  <a:pt x="414240" y="2932688"/>
                  <a:pt x="390781" y="1944626"/>
                </a:cubicBezTo>
                <a:close/>
              </a:path>
            </a:pathLst>
          </a:custGeom>
          <a:solidFill>
            <a:schemeClr val="accent3">
              <a:lumMod val="40000"/>
              <a:lumOff val="60000"/>
            </a:schemeClr>
          </a:solidFill>
          <a:ln>
            <a:prstDash val="lgDash"/>
            <a:extLst>
              <a:ext uri="{C807C97D-BFC1-408E-A445-0C87EB9F89A2}">
                <ask:lineSketchStyleProps xmlns:ask="http://schemas.microsoft.com/office/drawing/2018/sketchyshapes" sd="538818284">
                  <a:custGeom>
                    <a:avLst/>
                    <a:gdLst>
                      <a:gd name="connsiteX0" fmla="*/ 290457 w 6066740"/>
                      <a:gd name="connsiteY0" fmla="*/ 1440036 h 3282840"/>
                      <a:gd name="connsiteX1" fmla="*/ 547151 w 6066740"/>
                      <a:gd name="connsiteY1" fmla="*/ 0 h 3282840"/>
                      <a:gd name="connsiteX2" fmla="*/ 1268155 w 6066740"/>
                      <a:gd name="connsiteY2" fmla="*/ 0 h 3282840"/>
                      <a:gd name="connsiteX3" fmla="*/ 1790261 w 6066740"/>
                      <a:gd name="connsiteY3" fmla="*/ 0 h 3282840"/>
                      <a:gd name="connsiteX4" fmla="*/ 2312366 w 6066740"/>
                      <a:gd name="connsiteY4" fmla="*/ 0 h 3282840"/>
                      <a:gd name="connsiteX5" fmla="*/ 2884197 w 6066740"/>
                      <a:gd name="connsiteY5" fmla="*/ 0 h 3282840"/>
                      <a:gd name="connsiteX6" fmla="*/ 3505752 w 6066740"/>
                      <a:gd name="connsiteY6" fmla="*/ 0 h 3282840"/>
                      <a:gd name="connsiteX7" fmla="*/ 3978133 w 6066740"/>
                      <a:gd name="connsiteY7" fmla="*/ 0 h 3282840"/>
                      <a:gd name="connsiteX8" fmla="*/ 4649412 w 6066740"/>
                      <a:gd name="connsiteY8" fmla="*/ 0 h 3282840"/>
                      <a:gd name="connsiteX9" fmla="*/ 5519589 w 6066740"/>
                      <a:gd name="connsiteY9" fmla="*/ 0 h 3282840"/>
                      <a:gd name="connsiteX10" fmla="*/ 5528858 w 6066740"/>
                      <a:gd name="connsiteY10" fmla="*/ 1493824 h 3282840"/>
                      <a:gd name="connsiteX11" fmla="*/ 5803178 w 6066740"/>
                      <a:gd name="connsiteY11" fmla="*/ 2127175 h 3282840"/>
                      <a:gd name="connsiteX12" fmla="*/ 6066740 w 6066740"/>
                      <a:gd name="connsiteY12" fmla="*/ 2735689 h 3282840"/>
                      <a:gd name="connsiteX13" fmla="*/ 5519589 w 6066740"/>
                      <a:gd name="connsiteY13" fmla="*/ 3282840 h 3282840"/>
                      <a:gd name="connsiteX14" fmla="*/ 4947759 w 6066740"/>
                      <a:gd name="connsiteY14" fmla="*/ 3282840 h 3282840"/>
                      <a:gd name="connsiteX15" fmla="*/ 4276480 w 6066740"/>
                      <a:gd name="connsiteY15" fmla="*/ 3282840 h 3282840"/>
                      <a:gd name="connsiteX16" fmla="*/ 3804098 w 6066740"/>
                      <a:gd name="connsiteY16" fmla="*/ 3282840 h 3282840"/>
                      <a:gd name="connsiteX17" fmla="*/ 3083094 w 6066740"/>
                      <a:gd name="connsiteY17" fmla="*/ 3282840 h 3282840"/>
                      <a:gd name="connsiteX18" fmla="*/ 2511264 w 6066740"/>
                      <a:gd name="connsiteY18" fmla="*/ 3282840 h 3282840"/>
                      <a:gd name="connsiteX19" fmla="*/ 1889709 w 6066740"/>
                      <a:gd name="connsiteY19" fmla="*/ 3282840 h 3282840"/>
                      <a:gd name="connsiteX20" fmla="*/ 1417328 w 6066740"/>
                      <a:gd name="connsiteY20" fmla="*/ 3282840 h 3282840"/>
                      <a:gd name="connsiteX21" fmla="*/ 547151 w 6066740"/>
                      <a:gd name="connsiteY21" fmla="*/ 3282840 h 3282840"/>
                      <a:gd name="connsiteX22" fmla="*/ 0 w 6066740"/>
                      <a:gd name="connsiteY22" fmla="*/ 2735689 h 3282840"/>
                      <a:gd name="connsiteX23" fmla="*/ 290457 w 6066740"/>
                      <a:gd name="connsiteY23" fmla="*/ 1440036 h 3282840"/>
                      <a:gd name="connsiteX0" fmla="*/ 293086 w 6184094"/>
                      <a:gd name="connsiteY0" fmla="*/ 1458470 h 3318198"/>
                      <a:gd name="connsiteX1" fmla="*/ 549780 w 6184094"/>
                      <a:gd name="connsiteY1" fmla="*/ 18434 h 3318198"/>
                      <a:gd name="connsiteX2" fmla="*/ 1270784 w 6184094"/>
                      <a:gd name="connsiteY2" fmla="*/ 18434 h 3318198"/>
                      <a:gd name="connsiteX3" fmla="*/ 1792890 w 6184094"/>
                      <a:gd name="connsiteY3" fmla="*/ 18434 h 3318198"/>
                      <a:gd name="connsiteX4" fmla="*/ 2314995 w 6184094"/>
                      <a:gd name="connsiteY4" fmla="*/ 18434 h 3318198"/>
                      <a:gd name="connsiteX5" fmla="*/ 2886826 w 6184094"/>
                      <a:gd name="connsiteY5" fmla="*/ 18434 h 3318198"/>
                      <a:gd name="connsiteX6" fmla="*/ 3508381 w 6184094"/>
                      <a:gd name="connsiteY6" fmla="*/ 18434 h 3318198"/>
                      <a:gd name="connsiteX7" fmla="*/ 3980762 w 6184094"/>
                      <a:gd name="connsiteY7" fmla="*/ 18434 h 3318198"/>
                      <a:gd name="connsiteX8" fmla="*/ 4652041 w 6184094"/>
                      <a:gd name="connsiteY8" fmla="*/ 18434 h 3318198"/>
                      <a:gd name="connsiteX9" fmla="*/ 5522218 w 6184094"/>
                      <a:gd name="connsiteY9" fmla="*/ 18434 h 3318198"/>
                      <a:gd name="connsiteX10" fmla="*/ 5531487 w 6184094"/>
                      <a:gd name="connsiteY10" fmla="*/ 1512258 h 3318198"/>
                      <a:gd name="connsiteX11" fmla="*/ 5805807 w 6184094"/>
                      <a:gd name="connsiteY11" fmla="*/ 2145609 h 3318198"/>
                      <a:gd name="connsiteX12" fmla="*/ 6069369 w 6184094"/>
                      <a:gd name="connsiteY12" fmla="*/ 2754123 h 3318198"/>
                      <a:gd name="connsiteX13" fmla="*/ 5522218 w 6184094"/>
                      <a:gd name="connsiteY13" fmla="*/ 3301274 h 3318198"/>
                      <a:gd name="connsiteX14" fmla="*/ 4950388 w 6184094"/>
                      <a:gd name="connsiteY14" fmla="*/ 3301274 h 3318198"/>
                      <a:gd name="connsiteX15" fmla="*/ 4279109 w 6184094"/>
                      <a:gd name="connsiteY15" fmla="*/ 3301274 h 3318198"/>
                      <a:gd name="connsiteX16" fmla="*/ 3806727 w 6184094"/>
                      <a:gd name="connsiteY16" fmla="*/ 3301274 h 3318198"/>
                      <a:gd name="connsiteX17" fmla="*/ 3085723 w 6184094"/>
                      <a:gd name="connsiteY17" fmla="*/ 3301274 h 3318198"/>
                      <a:gd name="connsiteX18" fmla="*/ 2513893 w 6184094"/>
                      <a:gd name="connsiteY18" fmla="*/ 3301274 h 3318198"/>
                      <a:gd name="connsiteX19" fmla="*/ 1892338 w 6184094"/>
                      <a:gd name="connsiteY19" fmla="*/ 3301274 h 3318198"/>
                      <a:gd name="connsiteX20" fmla="*/ 1419957 w 6184094"/>
                      <a:gd name="connsiteY20" fmla="*/ 3301274 h 3318198"/>
                      <a:gd name="connsiteX21" fmla="*/ 549780 w 6184094"/>
                      <a:gd name="connsiteY21" fmla="*/ 3301274 h 3318198"/>
                      <a:gd name="connsiteX22" fmla="*/ 2629 w 6184094"/>
                      <a:gd name="connsiteY22" fmla="*/ 2754123 h 3318198"/>
                      <a:gd name="connsiteX23" fmla="*/ 293086 w 6184094"/>
                      <a:gd name="connsiteY23" fmla="*/ 1458470 h 3318198"/>
                      <a:gd name="connsiteX0" fmla="*/ 293086 w 6184094"/>
                      <a:gd name="connsiteY0" fmla="*/ 1458470 h 3318198"/>
                      <a:gd name="connsiteX1" fmla="*/ 549780 w 6184094"/>
                      <a:gd name="connsiteY1" fmla="*/ 18434 h 3318198"/>
                      <a:gd name="connsiteX2" fmla="*/ 1171335 w 6184094"/>
                      <a:gd name="connsiteY2" fmla="*/ 18434 h 3318198"/>
                      <a:gd name="connsiteX3" fmla="*/ 1792890 w 6184094"/>
                      <a:gd name="connsiteY3" fmla="*/ 18434 h 3318198"/>
                      <a:gd name="connsiteX4" fmla="*/ 2513893 w 6184094"/>
                      <a:gd name="connsiteY4" fmla="*/ 18434 h 3318198"/>
                      <a:gd name="connsiteX5" fmla="*/ 3185172 w 6184094"/>
                      <a:gd name="connsiteY5" fmla="*/ 18434 h 3318198"/>
                      <a:gd name="connsiteX6" fmla="*/ 3906176 w 6184094"/>
                      <a:gd name="connsiteY6" fmla="*/ 18434 h 3318198"/>
                      <a:gd name="connsiteX7" fmla="*/ 4478006 w 6184094"/>
                      <a:gd name="connsiteY7" fmla="*/ 18434 h 3318198"/>
                      <a:gd name="connsiteX8" fmla="*/ 5522218 w 6184094"/>
                      <a:gd name="connsiteY8" fmla="*/ 18434 h 3318198"/>
                      <a:gd name="connsiteX9" fmla="*/ 5864974 w 6184094"/>
                      <a:gd name="connsiteY9" fmla="*/ 640889 h 3318198"/>
                      <a:gd name="connsiteX10" fmla="*/ 5795049 w 6184094"/>
                      <a:gd name="connsiteY10" fmla="*/ 2120772 h 3318198"/>
                      <a:gd name="connsiteX11" fmla="*/ 6069369 w 6184094"/>
                      <a:gd name="connsiteY11" fmla="*/ 2754123 h 3318198"/>
                      <a:gd name="connsiteX12" fmla="*/ 5522218 w 6184094"/>
                      <a:gd name="connsiteY12" fmla="*/ 3301274 h 3318198"/>
                      <a:gd name="connsiteX13" fmla="*/ 4850939 w 6184094"/>
                      <a:gd name="connsiteY13" fmla="*/ 3301274 h 3318198"/>
                      <a:gd name="connsiteX14" fmla="*/ 4179660 w 6184094"/>
                      <a:gd name="connsiteY14" fmla="*/ 3301274 h 3318198"/>
                      <a:gd name="connsiteX15" fmla="*/ 3707278 w 6184094"/>
                      <a:gd name="connsiteY15" fmla="*/ 3301274 h 3318198"/>
                      <a:gd name="connsiteX16" fmla="*/ 2986275 w 6184094"/>
                      <a:gd name="connsiteY16" fmla="*/ 3301274 h 3318198"/>
                      <a:gd name="connsiteX17" fmla="*/ 2464169 w 6184094"/>
                      <a:gd name="connsiteY17" fmla="*/ 3301274 h 3318198"/>
                      <a:gd name="connsiteX18" fmla="*/ 1743165 w 6184094"/>
                      <a:gd name="connsiteY18" fmla="*/ 3301274 h 3318198"/>
                      <a:gd name="connsiteX19" fmla="*/ 549780 w 6184094"/>
                      <a:gd name="connsiteY19" fmla="*/ 3301274 h 3318198"/>
                      <a:gd name="connsiteX20" fmla="*/ 2629 w 6184094"/>
                      <a:gd name="connsiteY20" fmla="*/ 2754123 h 3318198"/>
                      <a:gd name="connsiteX21" fmla="*/ 293086 w 6184094"/>
                      <a:gd name="connsiteY21" fmla="*/ 1458470 h 3318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84094" h="3318198" fill="none" extrusionOk="0">
                        <a:moveTo>
                          <a:pt x="293086" y="1458470"/>
                        </a:moveTo>
                        <a:cubicBezTo>
                          <a:pt x="240470" y="1197891"/>
                          <a:pt x="176051" y="29465"/>
                          <a:pt x="549780" y="18434"/>
                        </a:cubicBezTo>
                        <a:cubicBezTo>
                          <a:pt x="857466" y="38649"/>
                          <a:pt x="917596" y="-5597"/>
                          <a:pt x="1270784" y="18434"/>
                        </a:cubicBezTo>
                        <a:cubicBezTo>
                          <a:pt x="1623972" y="42465"/>
                          <a:pt x="1536511" y="41527"/>
                          <a:pt x="1792890" y="18434"/>
                        </a:cubicBezTo>
                        <a:cubicBezTo>
                          <a:pt x="2049269" y="-4659"/>
                          <a:pt x="2085925" y="16466"/>
                          <a:pt x="2314995" y="18434"/>
                        </a:cubicBezTo>
                        <a:cubicBezTo>
                          <a:pt x="2544065" y="20402"/>
                          <a:pt x="2683631" y="24453"/>
                          <a:pt x="2886826" y="18434"/>
                        </a:cubicBezTo>
                        <a:cubicBezTo>
                          <a:pt x="3090021" y="12415"/>
                          <a:pt x="3336915" y="27934"/>
                          <a:pt x="3508381" y="18434"/>
                        </a:cubicBezTo>
                        <a:cubicBezTo>
                          <a:pt x="3679848" y="8934"/>
                          <a:pt x="3751600" y="28219"/>
                          <a:pt x="3980762" y="18434"/>
                        </a:cubicBezTo>
                        <a:cubicBezTo>
                          <a:pt x="4209924" y="8649"/>
                          <a:pt x="4387833" y="22023"/>
                          <a:pt x="4652041" y="18434"/>
                        </a:cubicBezTo>
                        <a:cubicBezTo>
                          <a:pt x="4916249" y="14845"/>
                          <a:pt x="5338240" y="-7013"/>
                          <a:pt x="5522218" y="18434"/>
                        </a:cubicBezTo>
                        <a:cubicBezTo>
                          <a:pt x="5669812" y="-99771"/>
                          <a:pt x="6281928" y="1128040"/>
                          <a:pt x="5531487" y="1512258"/>
                        </a:cubicBezTo>
                        <a:cubicBezTo>
                          <a:pt x="5595104" y="1736432"/>
                          <a:pt x="5681413" y="1887374"/>
                          <a:pt x="5805807" y="2145609"/>
                        </a:cubicBezTo>
                        <a:cubicBezTo>
                          <a:pt x="5930201" y="2403844"/>
                          <a:pt x="5930157" y="2469368"/>
                          <a:pt x="6069369" y="2754123"/>
                        </a:cubicBezTo>
                        <a:cubicBezTo>
                          <a:pt x="6094529" y="3047976"/>
                          <a:pt x="5837011" y="3302009"/>
                          <a:pt x="5522218" y="3301274"/>
                        </a:cubicBezTo>
                        <a:cubicBezTo>
                          <a:pt x="5304062" y="3301179"/>
                          <a:pt x="5108982" y="3314186"/>
                          <a:pt x="4950388" y="3301274"/>
                        </a:cubicBezTo>
                        <a:cubicBezTo>
                          <a:pt x="4791794" y="3288363"/>
                          <a:pt x="4480322" y="3311171"/>
                          <a:pt x="4279109" y="3301274"/>
                        </a:cubicBezTo>
                        <a:cubicBezTo>
                          <a:pt x="4077896" y="3291377"/>
                          <a:pt x="4004409" y="3282643"/>
                          <a:pt x="3806727" y="3301274"/>
                        </a:cubicBezTo>
                        <a:cubicBezTo>
                          <a:pt x="3609045" y="3319905"/>
                          <a:pt x="3391569" y="3327462"/>
                          <a:pt x="3085723" y="3301274"/>
                        </a:cubicBezTo>
                        <a:cubicBezTo>
                          <a:pt x="2779877" y="3275086"/>
                          <a:pt x="2791412" y="3328415"/>
                          <a:pt x="2513893" y="3301274"/>
                        </a:cubicBezTo>
                        <a:cubicBezTo>
                          <a:pt x="2236374" y="3274134"/>
                          <a:pt x="2059656" y="3318526"/>
                          <a:pt x="1892338" y="3301274"/>
                        </a:cubicBezTo>
                        <a:cubicBezTo>
                          <a:pt x="1725020" y="3284022"/>
                          <a:pt x="1580181" y="3305941"/>
                          <a:pt x="1419957" y="3301274"/>
                        </a:cubicBezTo>
                        <a:cubicBezTo>
                          <a:pt x="1259733" y="3296607"/>
                          <a:pt x="750647" y="3331730"/>
                          <a:pt x="549780" y="3301274"/>
                        </a:cubicBezTo>
                        <a:cubicBezTo>
                          <a:pt x="220891" y="3285492"/>
                          <a:pt x="9826" y="3085607"/>
                          <a:pt x="2629" y="2754123"/>
                        </a:cubicBezTo>
                        <a:cubicBezTo>
                          <a:pt x="9144" y="2045238"/>
                          <a:pt x="325661" y="2239314"/>
                          <a:pt x="293086" y="1458470"/>
                        </a:cubicBezTo>
                        <a:close/>
                      </a:path>
                      <a:path w="6184094" h="3318198" stroke="0" extrusionOk="0">
                        <a:moveTo>
                          <a:pt x="293086" y="1458470"/>
                        </a:moveTo>
                        <a:cubicBezTo>
                          <a:pt x="249095" y="1120346"/>
                          <a:pt x="290305" y="5059"/>
                          <a:pt x="549780" y="18434"/>
                        </a:cubicBezTo>
                        <a:cubicBezTo>
                          <a:pt x="736185" y="17794"/>
                          <a:pt x="905720" y="30510"/>
                          <a:pt x="1171335" y="18434"/>
                        </a:cubicBezTo>
                        <a:cubicBezTo>
                          <a:pt x="1436950" y="6358"/>
                          <a:pt x="1540244" y="-10376"/>
                          <a:pt x="1792890" y="18434"/>
                        </a:cubicBezTo>
                        <a:cubicBezTo>
                          <a:pt x="2045537" y="47244"/>
                          <a:pt x="2231013" y="39520"/>
                          <a:pt x="2513893" y="18434"/>
                        </a:cubicBezTo>
                        <a:cubicBezTo>
                          <a:pt x="2796773" y="-2652"/>
                          <a:pt x="2907918" y="40829"/>
                          <a:pt x="3185172" y="18434"/>
                        </a:cubicBezTo>
                        <a:cubicBezTo>
                          <a:pt x="3462426" y="-3961"/>
                          <a:pt x="3605995" y="47139"/>
                          <a:pt x="3906176" y="18434"/>
                        </a:cubicBezTo>
                        <a:cubicBezTo>
                          <a:pt x="4206357" y="-10271"/>
                          <a:pt x="4295511" y="-1645"/>
                          <a:pt x="4478006" y="18434"/>
                        </a:cubicBezTo>
                        <a:cubicBezTo>
                          <a:pt x="4660501" y="38513"/>
                          <a:pt x="5186414" y="38525"/>
                          <a:pt x="5522218" y="18434"/>
                        </a:cubicBezTo>
                        <a:cubicBezTo>
                          <a:pt x="5808672" y="30653"/>
                          <a:pt x="6633684" y="163536"/>
                          <a:pt x="5864974" y="640889"/>
                        </a:cubicBezTo>
                        <a:cubicBezTo>
                          <a:pt x="5978521" y="878613"/>
                          <a:pt x="5760983" y="1768566"/>
                          <a:pt x="5795049" y="2120772"/>
                        </a:cubicBezTo>
                        <a:cubicBezTo>
                          <a:pt x="5829115" y="2472978"/>
                          <a:pt x="5930587" y="2450162"/>
                          <a:pt x="6069369" y="2754123"/>
                        </a:cubicBezTo>
                        <a:cubicBezTo>
                          <a:pt x="6078962" y="3076568"/>
                          <a:pt x="5834246" y="3275190"/>
                          <a:pt x="5522218" y="3301274"/>
                        </a:cubicBezTo>
                        <a:cubicBezTo>
                          <a:pt x="5235073" y="3312502"/>
                          <a:pt x="4989618" y="3327053"/>
                          <a:pt x="4850939" y="3301274"/>
                        </a:cubicBezTo>
                        <a:cubicBezTo>
                          <a:pt x="4712260" y="3275495"/>
                          <a:pt x="4420392" y="3310525"/>
                          <a:pt x="4179660" y="3301274"/>
                        </a:cubicBezTo>
                        <a:cubicBezTo>
                          <a:pt x="3938928" y="3292023"/>
                          <a:pt x="3927133" y="3297647"/>
                          <a:pt x="3707278" y="3301274"/>
                        </a:cubicBezTo>
                        <a:cubicBezTo>
                          <a:pt x="3487423" y="3304901"/>
                          <a:pt x="3321321" y="3327265"/>
                          <a:pt x="2986275" y="3301274"/>
                        </a:cubicBezTo>
                        <a:cubicBezTo>
                          <a:pt x="2651229" y="3275283"/>
                          <a:pt x="2610843" y="3325526"/>
                          <a:pt x="2464169" y="3301274"/>
                        </a:cubicBezTo>
                        <a:cubicBezTo>
                          <a:pt x="2317495" y="3277022"/>
                          <a:pt x="1925477" y="3334647"/>
                          <a:pt x="1743165" y="3301274"/>
                        </a:cubicBezTo>
                        <a:cubicBezTo>
                          <a:pt x="1560853" y="3267901"/>
                          <a:pt x="1114960" y="3294414"/>
                          <a:pt x="549780" y="3301274"/>
                        </a:cubicBezTo>
                        <a:cubicBezTo>
                          <a:pt x="253277" y="3283140"/>
                          <a:pt x="48631" y="3027715"/>
                          <a:pt x="2629" y="2754123"/>
                        </a:cubicBezTo>
                        <a:cubicBezTo>
                          <a:pt x="-29058" y="2074910"/>
                          <a:pt x="234932" y="2232225"/>
                          <a:pt x="293086" y="1458470"/>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dirty="0">
              <a:ln>
                <a:noFill/>
              </a:ln>
              <a:solidFill>
                <a:srgbClr val="FFFFFF"/>
              </a:solidFill>
              <a:effectLst/>
              <a:uLnTx/>
              <a:uFillTx/>
              <a:latin typeface="Calibri"/>
              <a:ea typeface="+mn-ea"/>
              <a:cs typeface="+mn-cs"/>
              <a:sym typeface="Arial"/>
            </a:endParaRPr>
          </a:p>
        </p:txBody>
      </p:sp>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2506" name="Google Shape;2506;p27"/>
          <p:cNvSpPr/>
          <p:nvPr/>
        </p:nvSpPr>
        <p:spPr>
          <a:xfrm>
            <a:off x="2989817" y="1766120"/>
            <a:ext cx="883052" cy="344067"/>
          </a:xfrm>
          <a:custGeom>
            <a:avLst/>
            <a:gdLst/>
            <a:ahLst/>
            <a:cxnLst/>
            <a:rect l="l" t="t" r="r" b="b"/>
            <a:pathLst>
              <a:path w="12156" h="3324" extrusionOk="0">
                <a:moveTo>
                  <a:pt x="4777" y="1"/>
                </a:moveTo>
                <a:cubicBezTo>
                  <a:pt x="4694" y="1"/>
                  <a:pt x="4611" y="4"/>
                  <a:pt x="4528" y="12"/>
                </a:cubicBezTo>
                <a:cubicBezTo>
                  <a:pt x="3845" y="71"/>
                  <a:pt x="3198" y="354"/>
                  <a:pt x="2614" y="710"/>
                </a:cubicBezTo>
                <a:cubicBezTo>
                  <a:pt x="1560" y="1352"/>
                  <a:pt x="657" y="2242"/>
                  <a:pt x="1" y="3286"/>
                </a:cubicBezTo>
                <a:lnTo>
                  <a:pt x="480" y="3324"/>
                </a:lnTo>
                <a:lnTo>
                  <a:pt x="12156" y="3324"/>
                </a:lnTo>
                <a:cubicBezTo>
                  <a:pt x="12116" y="2856"/>
                  <a:pt x="11890" y="2400"/>
                  <a:pt x="11522" y="2106"/>
                </a:cubicBezTo>
                <a:cubicBezTo>
                  <a:pt x="11143" y="1803"/>
                  <a:pt x="10586" y="1622"/>
                  <a:pt x="10093" y="1622"/>
                </a:cubicBezTo>
                <a:cubicBezTo>
                  <a:pt x="10068" y="1622"/>
                  <a:pt x="10043" y="1622"/>
                  <a:pt x="10019" y="1623"/>
                </a:cubicBezTo>
                <a:cubicBezTo>
                  <a:pt x="9510" y="1642"/>
                  <a:pt x="9084" y="1662"/>
                  <a:pt x="8612" y="1858"/>
                </a:cubicBezTo>
                <a:cubicBezTo>
                  <a:pt x="8051" y="2091"/>
                  <a:pt x="7436" y="2580"/>
                  <a:pt x="7263" y="3163"/>
                </a:cubicBezTo>
                <a:cubicBezTo>
                  <a:pt x="7202" y="2250"/>
                  <a:pt x="7082" y="1256"/>
                  <a:pt x="6428" y="618"/>
                </a:cubicBezTo>
                <a:cubicBezTo>
                  <a:pt x="5996" y="196"/>
                  <a:pt x="5383" y="1"/>
                  <a:pt x="477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2539" name="Google Shape;2539;p27"/>
          <p:cNvGrpSpPr/>
          <p:nvPr/>
        </p:nvGrpSpPr>
        <p:grpSpPr>
          <a:xfrm rot="12378093" flipH="1">
            <a:off x="4736983" y="1714945"/>
            <a:ext cx="438840" cy="226721"/>
            <a:chOff x="7152923" y="3372582"/>
            <a:chExt cx="418855" cy="234934"/>
          </a:xfrm>
        </p:grpSpPr>
        <p:sp>
          <p:nvSpPr>
            <p:cNvPr id="2545" name="Google Shape;254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47" name="Google Shape;254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Arial"/>
                <a:ea typeface="+mn-ea"/>
                <a:cs typeface="Arial"/>
                <a:sym typeface="Arial"/>
              </a:endParaRPr>
            </a:p>
          </p:txBody>
        </p:sp>
      </p:grpSp>
      <p:grpSp>
        <p:nvGrpSpPr>
          <p:cNvPr id="5" name="Group 4">
            <a:extLst>
              <a:ext uri="{FF2B5EF4-FFF2-40B4-BE49-F238E27FC236}">
                <a16:creationId xmlns:a16="http://schemas.microsoft.com/office/drawing/2014/main" id="{A8AF3464-D5EE-F732-2330-6A00FFA02C92}"/>
              </a:ext>
            </a:extLst>
          </p:cNvPr>
          <p:cNvGrpSpPr/>
          <p:nvPr/>
        </p:nvGrpSpPr>
        <p:grpSpPr>
          <a:xfrm>
            <a:off x="1370858" y="3798994"/>
            <a:ext cx="1698481" cy="1739405"/>
            <a:chOff x="1028143" y="2849246"/>
            <a:chExt cx="1273861" cy="1304554"/>
          </a:xfrm>
        </p:grpSpPr>
        <p:sp>
          <p:nvSpPr>
            <p:cNvPr id="4" name="TextBox 10">
              <a:extLst>
                <a:ext uri="{FF2B5EF4-FFF2-40B4-BE49-F238E27FC236}">
                  <a16:creationId xmlns:a16="http://schemas.microsoft.com/office/drawing/2014/main" id="{06C6D7E0-9C40-C9D8-4A5E-18D0F811AEE4}"/>
                </a:ext>
              </a:extLst>
            </p:cNvPr>
            <p:cNvSpPr txBox="1"/>
            <p:nvPr/>
          </p:nvSpPr>
          <p:spPr>
            <a:xfrm>
              <a:off x="1381028" y="3320368"/>
              <a:ext cx="920976" cy="553998"/>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400" b="0" i="0" u="none" strike="noStrike" kern="1200" cap="none" spc="0" normalizeH="0" baseline="0" noProof="0" dirty="0">
                  <a:ln>
                    <a:noFill/>
                  </a:ln>
                  <a:solidFill>
                    <a:srgbClr val="042613"/>
                  </a:solidFill>
                  <a:effectLst/>
                  <a:uLnTx/>
                  <a:uFillTx/>
                  <a:latin typeface="Calibri"/>
                  <a:ea typeface="+mn-ea"/>
                  <a:cs typeface="+mn-cs"/>
                  <a:sym typeface="Arial"/>
                </a:rPr>
                <a:t>NGUYỄN NGÂN TIỂU HỌC KIM BÀI</a:t>
              </a:r>
            </a:p>
          </p:txBody>
        </p:sp>
        <p:grpSp>
          <p:nvGrpSpPr>
            <p:cNvPr id="7" name="Nhóm 6">
              <a:extLst>
                <a:ext uri="{FF2B5EF4-FFF2-40B4-BE49-F238E27FC236}">
                  <a16:creationId xmlns:a16="http://schemas.microsoft.com/office/drawing/2014/main" id="{21583494-9769-0463-DB9D-CEC0E9CA6742}"/>
                </a:ext>
              </a:extLst>
            </p:cNvPr>
            <p:cNvGrpSpPr/>
            <p:nvPr/>
          </p:nvGrpSpPr>
          <p:grpSpPr>
            <a:xfrm>
              <a:off x="1028143" y="2849246"/>
              <a:ext cx="1204053" cy="1304554"/>
              <a:chOff x="4055317" y="3746968"/>
              <a:chExt cx="1204053" cy="1304554"/>
            </a:xfrm>
          </p:grpSpPr>
          <p:grpSp>
            <p:nvGrpSpPr>
              <p:cNvPr id="142" name="Nhóm 141">
                <a:extLst>
                  <a:ext uri="{FF2B5EF4-FFF2-40B4-BE49-F238E27FC236}">
                    <a16:creationId xmlns:a16="http://schemas.microsoft.com/office/drawing/2014/main" id="{0CD7373D-7C50-196B-1FA4-51A3CECF2519}"/>
                  </a:ext>
                </a:extLst>
              </p:cNvPr>
              <p:cNvGrpSpPr/>
              <p:nvPr/>
            </p:nvGrpSpPr>
            <p:grpSpPr>
              <a:xfrm>
                <a:off x="4402120" y="4013297"/>
                <a:ext cx="857250" cy="1038225"/>
                <a:chOff x="2962276" y="1916373"/>
                <a:chExt cx="857250" cy="1038225"/>
              </a:xfrm>
            </p:grpSpPr>
            <p:sp>
              <p:nvSpPr>
                <p:cNvPr id="153" name="Hình chữ nhật: Góc Gập 152">
                  <a:extLst>
                    <a:ext uri="{FF2B5EF4-FFF2-40B4-BE49-F238E27FC236}">
                      <a16:creationId xmlns:a16="http://schemas.microsoft.com/office/drawing/2014/main" id="{67BECE12-3E3F-0133-08AE-4AA3E99354F5}"/>
                    </a:ext>
                  </a:extLst>
                </p:cNvPr>
                <p:cNvSpPr/>
                <p:nvPr/>
              </p:nvSpPr>
              <p:spPr>
                <a:xfrm rot="21106865">
                  <a:off x="2962276" y="1916373"/>
                  <a:ext cx="857250" cy="1038225"/>
                </a:xfrm>
                <a:prstGeom prst="foldedCorner">
                  <a:avLst>
                    <a:gd name="adj" fmla="val 23334"/>
                  </a:avLst>
                </a:prstGeom>
                <a:solidFill>
                  <a:schemeClr val="bg1"/>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Calibri"/>
                    <a:ea typeface="+mn-ea"/>
                    <a:cs typeface="+mn-cs"/>
                    <a:sym typeface="Arial"/>
                  </a:endParaRPr>
                </a:p>
              </p:txBody>
            </p:sp>
            <p:sp>
              <p:nvSpPr>
                <p:cNvPr id="154" name="Hộp Văn bản 153">
                  <a:extLst>
                    <a:ext uri="{FF2B5EF4-FFF2-40B4-BE49-F238E27FC236}">
                      <a16:creationId xmlns:a16="http://schemas.microsoft.com/office/drawing/2014/main" id="{6B23C1E1-8859-F1D3-98AA-B499652F08F1}"/>
                    </a:ext>
                  </a:extLst>
                </p:cNvPr>
                <p:cNvSpPr txBox="1"/>
                <p:nvPr/>
              </p:nvSpPr>
              <p:spPr>
                <a:xfrm rot="20930151">
                  <a:off x="3119438" y="2077623"/>
                  <a:ext cx="542925" cy="715725"/>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1867" b="0" i="0" u="none" strike="noStrike" kern="0" cap="none" spc="0" normalizeH="0" baseline="0" noProof="0" dirty="0">
                      <a:ln>
                        <a:noFill/>
                      </a:ln>
                      <a:solidFill>
                        <a:srgbClr val="000000"/>
                      </a:solidFill>
                      <a:effectLst/>
                      <a:uLnTx/>
                      <a:uFillTx/>
                      <a:latin typeface="Arial"/>
                      <a:ea typeface="+mn-ea"/>
                      <a:cs typeface="Arial"/>
                      <a:sym typeface="Arial"/>
                    </a:rPr>
                    <a:t>………………</a:t>
                  </a:r>
                </a:p>
              </p:txBody>
            </p:sp>
          </p:grpSp>
          <p:pic>
            <p:nvPicPr>
              <p:cNvPr id="146" name="Hình ảnh 145">
                <a:extLst>
                  <a:ext uri="{FF2B5EF4-FFF2-40B4-BE49-F238E27FC236}">
                    <a16:creationId xmlns:a16="http://schemas.microsoft.com/office/drawing/2014/main" id="{B8F0FC78-4999-8FB1-9736-AEB8CF883076}"/>
                  </a:ext>
                </a:extLst>
              </p:cNvPr>
              <p:cNvPicPr>
                <a:picLocks noChangeAspect="1"/>
              </p:cNvPicPr>
              <p:nvPr/>
            </p:nvPicPr>
            <p:blipFill rotWithShape="1">
              <a:blip r:embed="rId4"/>
              <a:srcRect l="53409" t="7112" r="19455" b="46868"/>
              <a:stretch/>
            </p:blipFill>
            <p:spPr>
              <a:xfrm>
                <a:off x="4055317" y="3746968"/>
                <a:ext cx="675673" cy="644544"/>
              </a:xfrm>
              <a:prstGeom prst="rect">
                <a:avLst/>
              </a:prstGeom>
              <a:effectLst>
                <a:glow rad="63500">
                  <a:schemeClr val="accent2">
                    <a:satMod val="175000"/>
                    <a:alpha val="40000"/>
                  </a:schemeClr>
                </a:glow>
              </a:effectLst>
            </p:spPr>
          </p:pic>
        </p:grpSp>
      </p:grpSp>
      <p:pic>
        <p:nvPicPr>
          <p:cNvPr id="9" name="Hình ảnh 8">
            <a:extLst>
              <a:ext uri="{FF2B5EF4-FFF2-40B4-BE49-F238E27FC236}">
                <a16:creationId xmlns:a16="http://schemas.microsoft.com/office/drawing/2014/main" id="{FADC0549-CCFD-79BF-0A11-D30F027E8C3A}"/>
              </a:ext>
            </a:extLst>
          </p:cNvPr>
          <p:cNvPicPr>
            <a:picLocks noChangeAspect="1"/>
          </p:cNvPicPr>
          <p:nvPr/>
        </p:nvPicPr>
        <p:blipFill rotWithShape="1">
          <a:blip r:embed="rId5"/>
          <a:srcRect l="11441" t="17303" r="61202" b="36532"/>
          <a:stretch/>
        </p:blipFill>
        <p:spPr>
          <a:xfrm>
            <a:off x="5750055" y="-339668"/>
            <a:ext cx="1761519" cy="1672019"/>
          </a:xfrm>
          <a:prstGeom prst="rect">
            <a:avLst/>
          </a:prstGeom>
        </p:spPr>
      </p:pic>
      <p:pic>
        <p:nvPicPr>
          <p:cNvPr id="8" name="Picture 7">
            <a:extLst>
              <a:ext uri="{FF2B5EF4-FFF2-40B4-BE49-F238E27FC236}">
                <a16:creationId xmlns:a16="http://schemas.microsoft.com/office/drawing/2014/main" id="{6A006968-DB71-783F-190B-C56F0287DDC0}"/>
              </a:ext>
            </a:extLst>
          </p:cNvPr>
          <p:cNvPicPr>
            <a:picLocks noChangeAspect="1"/>
          </p:cNvPicPr>
          <p:nvPr/>
        </p:nvPicPr>
        <p:blipFill>
          <a:blip r:embed="rId6"/>
          <a:stretch>
            <a:fillRect/>
          </a:stretch>
        </p:blipFill>
        <p:spPr>
          <a:xfrm>
            <a:off x="2840590" y="2349178"/>
            <a:ext cx="6303810" cy="1572904"/>
          </a:xfrm>
          <a:prstGeom prst="rect">
            <a:avLst/>
          </a:prstGeom>
        </p:spPr>
      </p:pic>
    </p:spTree>
    <p:extLst>
      <p:ext uri="{BB962C8B-B14F-4D97-AF65-F5344CB8AC3E}">
        <p14:creationId xmlns:p14="http://schemas.microsoft.com/office/powerpoint/2010/main" val="26256272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53" presetClass="entr" presetSubtype="16"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 calcmode="lin" valueType="num">
                                      <p:cBhvr>
                                        <p:cTn id="10" dur="500" fill="hold"/>
                                        <p:tgtEl>
                                          <p:spTgt spid="9"/>
                                        </p:tgtEl>
                                        <p:attrNameLst>
                                          <p:attrName>ppt_w</p:attrName>
                                        </p:attrNameLst>
                                      </p:cBhvr>
                                      <p:tavLst>
                                        <p:tav tm="0">
                                          <p:val>
                                            <p:fltVal val="0"/>
                                          </p:val>
                                        </p:tav>
                                        <p:tav tm="100000">
                                          <p:val>
                                            <p:strVal val="#ppt_w"/>
                                          </p:val>
                                        </p:tav>
                                      </p:tavLst>
                                    </p:anim>
                                    <p:anim calcmode="lin" valueType="num">
                                      <p:cBhvr>
                                        <p:cTn id="11" dur="500" fill="hold"/>
                                        <p:tgtEl>
                                          <p:spTgt spid="9"/>
                                        </p:tgtEl>
                                        <p:attrNameLst>
                                          <p:attrName>ppt_h</p:attrName>
                                        </p:attrNameLst>
                                      </p:cBhvr>
                                      <p:tavLst>
                                        <p:tav tm="0">
                                          <p:val>
                                            <p:fltVal val="0"/>
                                          </p:val>
                                        </p:tav>
                                        <p:tav tm="100000">
                                          <p:val>
                                            <p:strVal val="#ppt_h"/>
                                          </p:val>
                                        </p:tav>
                                      </p:tavLst>
                                    </p:anim>
                                    <p:animEffect transition="in" filter="fade">
                                      <p:cBhvr>
                                        <p:cTn id="12" dur="500"/>
                                        <p:tgtEl>
                                          <p:spTgt spid="9"/>
                                        </p:tgtEl>
                                      </p:cBhvr>
                                    </p:animEffect>
                                  </p:childTnLst>
                                </p:cTn>
                              </p:par>
                              <p:par>
                                <p:cTn id="13" presetID="53" presetClass="entr" presetSubtype="16" fill="hold" grpId="0" nodeType="withEffect">
                                  <p:stCondLst>
                                    <p:cond delay="0"/>
                                  </p:stCondLst>
                                  <p:childTnLst>
                                    <p:set>
                                      <p:cBhvr>
                                        <p:cTn id="14" dur="1" fill="hold">
                                          <p:stCondLst>
                                            <p:cond delay="0"/>
                                          </p:stCondLst>
                                        </p:cTn>
                                        <p:tgtEl>
                                          <p:spTgt spid="2506"/>
                                        </p:tgtEl>
                                        <p:attrNameLst>
                                          <p:attrName>style.visibility</p:attrName>
                                        </p:attrNameLst>
                                      </p:cBhvr>
                                      <p:to>
                                        <p:strVal val="visible"/>
                                      </p:to>
                                    </p:set>
                                    <p:anim calcmode="lin" valueType="num">
                                      <p:cBhvr>
                                        <p:cTn id="15" dur="500" fill="hold"/>
                                        <p:tgtEl>
                                          <p:spTgt spid="2506"/>
                                        </p:tgtEl>
                                        <p:attrNameLst>
                                          <p:attrName>ppt_w</p:attrName>
                                        </p:attrNameLst>
                                      </p:cBhvr>
                                      <p:tavLst>
                                        <p:tav tm="0">
                                          <p:val>
                                            <p:fltVal val="0"/>
                                          </p:val>
                                        </p:tav>
                                        <p:tav tm="100000">
                                          <p:val>
                                            <p:strVal val="#ppt_w"/>
                                          </p:val>
                                        </p:tav>
                                      </p:tavLst>
                                    </p:anim>
                                    <p:anim calcmode="lin" valueType="num">
                                      <p:cBhvr>
                                        <p:cTn id="16" dur="500" fill="hold"/>
                                        <p:tgtEl>
                                          <p:spTgt spid="2506"/>
                                        </p:tgtEl>
                                        <p:attrNameLst>
                                          <p:attrName>ppt_h</p:attrName>
                                        </p:attrNameLst>
                                      </p:cBhvr>
                                      <p:tavLst>
                                        <p:tav tm="0">
                                          <p:val>
                                            <p:fltVal val="0"/>
                                          </p:val>
                                        </p:tav>
                                        <p:tav tm="100000">
                                          <p:val>
                                            <p:strVal val="#ppt_h"/>
                                          </p:val>
                                        </p:tav>
                                      </p:tavLst>
                                    </p:anim>
                                    <p:animEffect transition="in" filter="fade">
                                      <p:cBhvr>
                                        <p:cTn id="17" dur="500"/>
                                        <p:tgtEl>
                                          <p:spTgt spid="2506"/>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507"/>
                                        </p:tgtEl>
                                        <p:attrNameLst>
                                          <p:attrName>style.visibility</p:attrName>
                                        </p:attrNameLst>
                                      </p:cBhvr>
                                      <p:to>
                                        <p:strVal val="visible"/>
                                      </p:to>
                                    </p:set>
                                    <p:anim calcmode="lin" valueType="num">
                                      <p:cBhvr>
                                        <p:cTn id="20" dur="500" fill="hold"/>
                                        <p:tgtEl>
                                          <p:spTgt spid="2507"/>
                                        </p:tgtEl>
                                        <p:attrNameLst>
                                          <p:attrName>ppt_w</p:attrName>
                                        </p:attrNameLst>
                                      </p:cBhvr>
                                      <p:tavLst>
                                        <p:tav tm="0">
                                          <p:val>
                                            <p:fltVal val="0"/>
                                          </p:val>
                                        </p:tav>
                                        <p:tav tm="100000">
                                          <p:val>
                                            <p:strVal val="#ppt_w"/>
                                          </p:val>
                                        </p:tav>
                                      </p:tavLst>
                                    </p:anim>
                                    <p:anim calcmode="lin" valueType="num">
                                      <p:cBhvr>
                                        <p:cTn id="21" dur="500" fill="hold"/>
                                        <p:tgtEl>
                                          <p:spTgt spid="2507"/>
                                        </p:tgtEl>
                                        <p:attrNameLst>
                                          <p:attrName>ppt_h</p:attrName>
                                        </p:attrNameLst>
                                      </p:cBhvr>
                                      <p:tavLst>
                                        <p:tav tm="0">
                                          <p:val>
                                            <p:fltVal val="0"/>
                                          </p:val>
                                        </p:tav>
                                        <p:tav tm="100000">
                                          <p:val>
                                            <p:strVal val="#ppt_h"/>
                                          </p:val>
                                        </p:tav>
                                      </p:tavLst>
                                    </p:anim>
                                    <p:animEffect transition="in" filter="fade">
                                      <p:cBhvr>
                                        <p:cTn id="22" dur="500"/>
                                        <p:tgtEl>
                                          <p:spTgt spid="2507"/>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1000"/>
                                        <p:tgtEl>
                                          <p:spTgt spid="8"/>
                                        </p:tgtEl>
                                      </p:cBhvr>
                                    </p:animEffect>
                                    <p:anim calcmode="lin" valueType="num">
                                      <p:cBhvr>
                                        <p:cTn id="28" dur="1000" fill="hold"/>
                                        <p:tgtEl>
                                          <p:spTgt spid="8"/>
                                        </p:tgtEl>
                                        <p:attrNameLst>
                                          <p:attrName>ppt_x</p:attrName>
                                        </p:attrNameLst>
                                      </p:cBhvr>
                                      <p:tavLst>
                                        <p:tav tm="0">
                                          <p:val>
                                            <p:strVal val="#ppt_x"/>
                                          </p:val>
                                        </p:tav>
                                        <p:tav tm="100000">
                                          <p:val>
                                            <p:strVal val="#ppt_x"/>
                                          </p:val>
                                        </p:tav>
                                      </p:tavLst>
                                    </p:anim>
                                    <p:anim calcmode="lin" valueType="num">
                                      <p:cBhvr>
                                        <p:cTn id="2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506" grpId="0" animBg="1"/>
      <p:bldP spid="25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Shape 2407"/>
        <p:cNvGrpSpPr/>
        <p:nvPr/>
      </p:nvGrpSpPr>
      <p:grpSpPr>
        <a:xfrm>
          <a:off x="0" y="0"/>
          <a:ext cx="0" cy="0"/>
          <a:chOff x="0" y="0"/>
          <a:chExt cx="0" cy="0"/>
        </a:xfrm>
      </p:grpSpPr>
      <p:sp>
        <p:nvSpPr>
          <p:cNvPr id="12" name="Hình chữ nhật: Góc Tròn 15">
            <a:extLst>
              <a:ext uri="{FF2B5EF4-FFF2-40B4-BE49-F238E27FC236}">
                <a16:creationId xmlns:a16="http://schemas.microsoft.com/office/drawing/2014/main" id="{CE1A1F8C-13DA-4285-B57B-516FBC114964}"/>
              </a:ext>
            </a:extLst>
          </p:cNvPr>
          <p:cNvSpPr/>
          <p:nvPr/>
        </p:nvSpPr>
        <p:spPr>
          <a:xfrm>
            <a:off x="263472" y="277678"/>
            <a:ext cx="11665057" cy="630264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defTabSz="1219170">
              <a:defRPr/>
            </a:pPr>
            <a:endParaRPr lang="en-US" sz="2400" kern="0">
              <a:solidFill>
                <a:srgbClr val="1E0E2F"/>
              </a:solidFill>
              <a:latin typeface="Calibri"/>
              <a:cs typeface="Arial"/>
              <a:sym typeface="Arial"/>
            </a:endParaRPr>
          </a:p>
        </p:txBody>
      </p:sp>
      <p:sp>
        <p:nvSpPr>
          <p:cNvPr id="2" name="Oval 1">
            <a:extLst>
              <a:ext uri="{FF2B5EF4-FFF2-40B4-BE49-F238E27FC236}">
                <a16:creationId xmlns:a16="http://schemas.microsoft.com/office/drawing/2014/main" id="{D6EA22B1-951B-1A6D-1A03-A31F274D2367}"/>
              </a:ext>
            </a:extLst>
          </p:cNvPr>
          <p:cNvSpPr/>
          <p:nvPr/>
        </p:nvSpPr>
        <p:spPr>
          <a:xfrm>
            <a:off x="828675" y="504825"/>
            <a:ext cx="619125" cy="561975"/>
          </a:xfrm>
          <a:prstGeom prst="ellipse">
            <a:avLst/>
          </a:prstGeom>
          <a:solidFill>
            <a:schemeClr val="accent3">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2">
                    <a:lumMod val="50000"/>
                  </a:schemeClr>
                </a:solidFill>
              </a:rPr>
              <a:t>1</a:t>
            </a:r>
          </a:p>
        </p:txBody>
      </p:sp>
      <p:sp>
        <p:nvSpPr>
          <p:cNvPr id="3" name="TextBox 2">
            <a:extLst>
              <a:ext uri="{FF2B5EF4-FFF2-40B4-BE49-F238E27FC236}">
                <a16:creationId xmlns:a16="http://schemas.microsoft.com/office/drawing/2014/main" id="{9CE43012-D8B8-E7FC-6479-F67E1232745E}"/>
              </a:ext>
            </a:extLst>
          </p:cNvPr>
          <p:cNvSpPr txBox="1"/>
          <p:nvPr/>
        </p:nvSpPr>
        <p:spPr>
          <a:xfrm>
            <a:off x="1581150" y="485775"/>
            <a:ext cx="9639300" cy="584775"/>
          </a:xfrm>
          <a:prstGeom prst="rect">
            <a:avLst/>
          </a:prstGeom>
          <a:noFill/>
        </p:spPr>
        <p:txBody>
          <a:bodyPr wrap="square" rtlCol="0">
            <a:spAutoFit/>
          </a:bodyPr>
          <a:lstStyle/>
          <a:p>
            <a:r>
              <a:rPr lang="en-US" sz="3200" b="1" dirty="0" err="1"/>
              <a:t>Mỗi</a:t>
            </a:r>
            <a:r>
              <a:rPr lang="en-US" sz="3200" b="1" dirty="0"/>
              <a:t> ý ở </a:t>
            </a:r>
            <a:r>
              <a:rPr lang="en-US" sz="3200" b="1" dirty="0" err="1"/>
              <a:t>cột</a:t>
            </a:r>
            <a:r>
              <a:rPr lang="en-US" sz="3200" b="1" dirty="0"/>
              <a:t> B </a:t>
            </a:r>
            <a:r>
              <a:rPr lang="en-US" sz="3200" b="1" dirty="0" err="1"/>
              <a:t>nói</a:t>
            </a:r>
            <a:r>
              <a:rPr lang="en-US" sz="3200" b="1" dirty="0"/>
              <a:t> </a:t>
            </a:r>
            <a:r>
              <a:rPr lang="en-US" sz="3200" b="1" dirty="0" err="1"/>
              <a:t>về</a:t>
            </a:r>
            <a:r>
              <a:rPr lang="en-US" sz="3200" b="1" dirty="0"/>
              <a:t> </a:t>
            </a:r>
            <a:r>
              <a:rPr lang="en-US" sz="3200" b="1" dirty="0" err="1"/>
              <a:t>danh</a:t>
            </a:r>
            <a:r>
              <a:rPr lang="en-US" sz="3200" b="1" dirty="0"/>
              <a:t> </a:t>
            </a:r>
            <a:r>
              <a:rPr lang="en-US" sz="3200" b="1" dirty="0" err="1"/>
              <a:t>từ</a:t>
            </a:r>
            <a:r>
              <a:rPr lang="en-US" sz="3200" b="1" dirty="0"/>
              <a:t>, </a:t>
            </a:r>
            <a:r>
              <a:rPr lang="en-US" sz="3200" b="1" dirty="0" err="1"/>
              <a:t>động</a:t>
            </a:r>
            <a:r>
              <a:rPr lang="en-US" sz="3200" b="1" dirty="0"/>
              <a:t> </a:t>
            </a:r>
            <a:r>
              <a:rPr lang="en-US" sz="3200" b="1" dirty="0" err="1"/>
              <a:t>từ</a:t>
            </a:r>
            <a:r>
              <a:rPr lang="en-US" sz="3200" b="1" dirty="0"/>
              <a:t> hay </a:t>
            </a:r>
            <a:r>
              <a:rPr lang="en-US" sz="3200" b="1" dirty="0" err="1"/>
              <a:t>tính</a:t>
            </a:r>
            <a:r>
              <a:rPr lang="en-US" sz="3200" b="1" dirty="0"/>
              <a:t> </a:t>
            </a:r>
            <a:r>
              <a:rPr lang="en-US" sz="3200" b="1" dirty="0" err="1"/>
              <a:t>từ</a:t>
            </a:r>
            <a:r>
              <a:rPr lang="en-US" sz="3200" b="1" dirty="0"/>
              <a:t>?</a:t>
            </a:r>
          </a:p>
        </p:txBody>
      </p:sp>
      <p:sp>
        <p:nvSpPr>
          <p:cNvPr id="4" name="Rectangle: Rounded Corners 3">
            <a:extLst>
              <a:ext uri="{FF2B5EF4-FFF2-40B4-BE49-F238E27FC236}">
                <a16:creationId xmlns:a16="http://schemas.microsoft.com/office/drawing/2014/main" id="{59E2A66E-FAF2-88B6-5681-82CFA7E95F7E}"/>
              </a:ext>
            </a:extLst>
          </p:cNvPr>
          <p:cNvSpPr/>
          <p:nvPr/>
        </p:nvSpPr>
        <p:spPr>
          <a:xfrm>
            <a:off x="952500" y="170497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a:t>Danh </a:t>
            </a:r>
            <a:r>
              <a:rPr lang="en-US" sz="3200" dirty="0" err="1"/>
              <a:t>từ</a:t>
            </a:r>
            <a:endParaRPr lang="en-US" sz="3200" dirty="0"/>
          </a:p>
        </p:txBody>
      </p:sp>
      <p:sp>
        <p:nvSpPr>
          <p:cNvPr id="5" name="Rectangle: Rounded Corners 4">
            <a:extLst>
              <a:ext uri="{FF2B5EF4-FFF2-40B4-BE49-F238E27FC236}">
                <a16:creationId xmlns:a16="http://schemas.microsoft.com/office/drawing/2014/main" id="{2921B8E8-5DAE-40E0-76A6-E430FF8FF060}"/>
              </a:ext>
            </a:extLst>
          </p:cNvPr>
          <p:cNvSpPr/>
          <p:nvPr/>
        </p:nvSpPr>
        <p:spPr>
          <a:xfrm>
            <a:off x="895350" y="32099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Động</a:t>
            </a:r>
            <a:r>
              <a:rPr lang="en-US" sz="3200" dirty="0"/>
              <a:t> </a:t>
            </a:r>
            <a:r>
              <a:rPr lang="en-US" sz="3200" dirty="0" err="1"/>
              <a:t>từ</a:t>
            </a:r>
            <a:endParaRPr lang="en-US" sz="3200" dirty="0"/>
          </a:p>
        </p:txBody>
      </p:sp>
      <p:sp>
        <p:nvSpPr>
          <p:cNvPr id="6" name="Rectangle: Rounded Corners 5">
            <a:extLst>
              <a:ext uri="{FF2B5EF4-FFF2-40B4-BE49-F238E27FC236}">
                <a16:creationId xmlns:a16="http://schemas.microsoft.com/office/drawing/2014/main" id="{BDB57694-1514-C716-2767-ED27C0C8298A}"/>
              </a:ext>
            </a:extLst>
          </p:cNvPr>
          <p:cNvSpPr/>
          <p:nvPr/>
        </p:nvSpPr>
        <p:spPr>
          <a:xfrm>
            <a:off x="923925" y="4886325"/>
            <a:ext cx="1819275" cy="71437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dirty="0" err="1"/>
              <a:t>Tính</a:t>
            </a:r>
            <a:r>
              <a:rPr lang="en-US" sz="3200" dirty="0"/>
              <a:t> </a:t>
            </a:r>
            <a:r>
              <a:rPr lang="en-US" sz="3200" dirty="0" err="1"/>
              <a:t>từ</a:t>
            </a:r>
            <a:endParaRPr lang="en-US" sz="3200" dirty="0"/>
          </a:p>
        </p:txBody>
      </p:sp>
      <p:sp>
        <p:nvSpPr>
          <p:cNvPr id="7" name="Rectangle 6">
            <a:extLst>
              <a:ext uri="{FF2B5EF4-FFF2-40B4-BE49-F238E27FC236}">
                <a16:creationId xmlns:a16="http://schemas.microsoft.com/office/drawing/2014/main" id="{149B767D-7158-AE6E-1064-B1250057670A}"/>
              </a:ext>
            </a:extLst>
          </p:cNvPr>
          <p:cNvSpPr/>
          <p:nvPr/>
        </p:nvSpPr>
        <p:spPr>
          <a:xfrm>
            <a:off x="5514975" y="1647825"/>
            <a:ext cx="5838825"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hoạt</a:t>
            </a:r>
            <a:r>
              <a:rPr lang="en-US" sz="2800" dirty="0"/>
              <a:t> </a:t>
            </a:r>
            <a:r>
              <a:rPr lang="en-US" sz="2800" dirty="0" err="1"/>
              <a:t>động</a:t>
            </a:r>
            <a:r>
              <a:rPr lang="en-US" sz="2800" dirty="0"/>
              <a:t>, </a:t>
            </a:r>
            <a:r>
              <a:rPr lang="en-US" sz="2800" dirty="0" err="1"/>
              <a:t>trạng</a:t>
            </a:r>
            <a:r>
              <a:rPr lang="en-US" sz="2800" dirty="0"/>
              <a:t> </a:t>
            </a:r>
            <a:r>
              <a:rPr lang="en-US" sz="2800" dirty="0" err="1"/>
              <a:t>thái</a:t>
            </a:r>
            <a:r>
              <a:rPr lang="en-US" sz="2800" dirty="0"/>
              <a:t> </a:t>
            </a:r>
            <a:r>
              <a:rPr lang="en-US" sz="2800" dirty="0" err="1"/>
              <a:t>của</a:t>
            </a:r>
            <a:r>
              <a:rPr lang="en-US" sz="2800" dirty="0"/>
              <a:t> </a:t>
            </a:r>
            <a:r>
              <a:rPr lang="en-US" sz="2800" dirty="0" err="1"/>
              <a:t>sự</a:t>
            </a:r>
            <a:r>
              <a:rPr lang="en-US" sz="2800" dirty="0"/>
              <a:t> </a:t>
            </a:r>
            <a:r>
              <a:rPr lang="en-US" sz="2800" dirty="0" err="1"/>
              <a:t>vật</a:t>
            </a:r>
            <a:endParaRPr lang="en-US" sz="2800" dirty="0"/>
          </a:p>
        </p:txBody>
      </p:sp>
      <p:sp>
        <p:nvSpPr>
          <p:cNvPr id="8" name="Rectangle 7">
            <a:extLst>
              <a:ext uri="{FF2B5EF4-FFF2-40B4-BE49-F238E27FC236}">
                <a16:creationId xmlns:a16="http://schemas.microsoft.com/office/drawing/2014/main" id="{11516C80-BEF6-625F-E8CE-6A1E634502BE}"/>
              </a:ext>
            </a:extLst>
          </p:cNvPr>
          <p:cNvSpPr/>
          <p:nvPr/>
        </p:nvSpPr>
        <p:spPr>
          <a:xfrm>
            <a:off x="5514975" y="3114675"/>
            <a:ext cx="6267450" cy="71437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Từ</a:t>
            </a:r>
            <a:r>
              <a:rPr lang="en-US" sz="2400" dirty="0"/>
              <a:t> </a:t>
            </a:r>
            <a:r>
              <a:rPr lang="en-US" sz="2400" dirty="0" err="1"/>
              <a:t>chỉ</a:t>
            </a:r>
            <a:r>
              <a:rPr lang="en-US" sz="2400" dirty="0"/>
              <a:t> </a:t>
            </a:r>
            <a:r>
              <a:rPr lang="en-US" sz="2400" dirty="0" err="1"/>
              <a:t>đặc</a:t>
            </a:r>
            <a:r>
              <a:rPr lang="en-US" sz="2400" dirty="0"/>
              <a:t> </a:t>
            </a:r>
            <a:r>
              <a:rPr lang="en-US" sz="2400" dirty="0" err="1"/>
              <a:t>điểm</a:t>
            </a:r>
            <a:r>
              <a:rPr lang="en-US" sz="2400" dirty="0"/>
              <a:t> </a:t>
            </a:r>
            <a:r>
              <a:rPr lang="en-US" sz="2400" dirty="0" err="1"/>
              <a:t>của</a:t>
            </a:r>
            <a:r>
              <a:rPr lang="en-US" sz="2400" dirty="0"/>
              <a:t> </a:t>
            </a:r>
            <a:r>
              <a:rPr lang="en-US" sz="2400" dirty="0" err="1"/>
              <a:t>sự</a:t>
            </a:r>
            <a:r>
              <a:rPr lang="en-US" sz="2400" dirty="0"/>
              <a:t> </a:t>
            </a:r>
            <a:r>
              <a:rPr lang="en-US" sz="2400" dirty="0" err="1"/>
              <a:t>vật</a:t>
            </a:r>
            <a:r>
              <a:rPr lang="en-US" sz="2400" dirty="0"/>
              <a:t>, </a:t>
            </a:r>
            <a:r>
              <a:rPr lang="en-US" sz="2400" dirty="0" err="1"/>
              <a:t>hoạt</a:t>
            </a:r>
            <a:r>
              <a:rPr lang="en-US" sz="2400" dirty="0"/>
              <a:t> </a:t>
            </a:r>
            <a:r>
              <a:rPr lang="en-US" sz="2400" dirty="0" err="1"/>
              <a:t>động</a:t>
            </a:r>
            <a:r>
              <a:rPr lang="en-US" sz="2400" dirty="0"/>
              <a:t>, </a:t>
            </a:r>
            <a:r>
              <a:rPr lang="en-US" sz="2400" dirty="0" err="1"/>
              <a:t>trạng</a:t>
            </a:r>
            <a:r>
              <a:rPr lang="en-US" sz="2400" dirty="0"/>
              <a:t> </a:t>
            </a:r>
            <a:r>
              <a:rPr lang="en-US" sz="2400" dirty="0" err="1"/>
              <a:t>thái</a:t>
            </a:r>
            <a:endParaRPr lang="en-US" sz="2400" dirty="0"/>
          </a:p>
        </p:txBody>
      </p:sp>
      <p:sp>
        <p:nvSpPr>
          <p:cNvPr id="9" name="Rectangle 8">
            <a:extLst>
              <a:ext uri="{FF2B5EF4-FFF2-40B4-BE49-F238E27FC236}">
                <a16:creationId xmlns:a16="http://schemas.microsoft.com/office/drawing/2014/main" id="{48B8B355-FC46-15EC-63C5-F8ACD4BFFB73}"/>
              </a:ext>
            </a:extLst>
          </p:cNvPr>
          <p:cNvSpPr/>
          <p:nvPr/>
        </p:nvSpPr>
        <p:spPr>
          <a:xfrm>
            <a:off x="5600700" y="4724400"/>
            <a:ext cx="5838825" cy="809625"/>
          </a:xfrm>
          <a:prstGeom prst="rect">
            <a:avLst/>
          </a:prstGeom>
          <a:solidFill>
            <a:schemeClr val="accent2">
              <a:lumMod val="40000"/>
              <a:lumOff val="60000"/>
            </a:schemeClr>
          </a:solidFill>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dirty="0" err="1"/>
              <a:t>Từ</a:t>
            </a:r>
            <a:r>
              <a:rPr lang="en-US" sz="2800" dirty="0"/>
              <a:t> </a:t>
            </a:r>
            <a:r>
              <a:rPr lang="en-US" sz="2800" dirty="0" err="1"/>
              <a:t>chỉ</a:t>
            </a:r>
            <a:r>
              <a:rPr lang="en-US" sz="2800" dirty="0"/>
              <a:t> </a:t>
            </a:r>
            <a:r>
              <a:rPr lang="en-US" sz="2800" dirty="0" err="1"/>
              <a:t>sự</a:t>
            </a:r>
            <a:r>
              <a:rPr lang="en-US" sz="2800" dirty="0"/>
              <a:t> </a:t>
            </a:r>
            <a:r>
              <a:rPr lang="en-US" sz="2800" dirty="0" err="1"/>
              <a:t>vật</a:t>
            </a:r>
            <a:r>
              <a:rPr lang="en-US" sz="2800" dirty="0"/>
              <a:t> (</a:t>
            </a:r>
            <a:r>
              <a:rPr lang="en-US" sz="2800" dirty="0" err="1"/>
              <a:t>người</a:t>
            </a:r>
            <a:r>
              <a:rPr lang="en-US" sz="2800" dirty="0"/>
              <a:t>, </a:t>
            </a:r>
            <a:r>
              <a:rPr lang="en-US" sz="2800" dirty="0" err="1"/>
              <a:t>vật</a:t>
            </a:r>
            <a:r>
              <a:rPr lang="en-US" sz="2800" dirty="0"/>
              <a:t>, </a:t>
            </a:r>
            <a:r>
              <a:rPr lang="en-US" sz="2800" dirty="0" err="1"/>
              <a:t>hiện</a:t>
            </a:r>
            <a:r>
              <a:rPr lang="en-US" sz="2800" dirty="0"/>
              <a:t> </a:t>
            </a:r>
            <a:r>
              <a:rPr lang="en-US" sz="2800" dirty="0" err="1"/>
              <a:t>tượng</a:t>
            </a:r>
            <a:r>
              <a:rPr lang="en-US" sz="2800" dirty="0"/>
              <a:t> </a:t>
            </a:r>
            <a:r>
              <a:rPr lang="en-US" sz="2800" dirty="0" err="1"/>
              <a:t>tự</a:t>
            </a:r>
            <a:r>
              <a:rPr lang="en-US" sz="2800" dirty="0"/>
              <a:t> </a:t>
            </a:r>
            <a:r>
              <a:rPr lang="en-US" sz="2800" dirty="0" err="1"/>
              <a:t>nhiên</a:t>
            </a:r>
            <a:r>
              <a:rPr lang="en-US" sz="2800" dirty="0"/>
              <a:t>, </a:t>
            </a:r>
            <a:r>
              <a:rPr lang="en-US" sz="2800" dirty="0" err="1"/>
              <a:t>thời</a:t>
            </a:r>
            <a:r>
              <a:rPr lang="en-US" sz="2800" dirty="0"/>
              <a:t> </a:t>
            </a:r>
            <a:r>
              <a:rPr lang="en-US" sz="2800" dirty="0" err="1"/>
              <a:t>gian</a:t>
            </a:r>
            <a:r>
              <a:rPr lang="en-US" sz="2800" dirty="0"/>
              <a:t>,…)</a:t>
            </a:r>
          </a:p>
        </p:txBody>
      </p:sp>
      <p:pic>
        <p:nvPicPr>
          <p:cNvPr id="13" name="Picture 12">
            <a:extLst>
              <a:ext uri="{FF2B5EF4-FFF2-40B4-BE49-F238E27FC236}">
                <a16:creationId xmlns:a16="http://schemas.microsoft.com/office/drawing/2014/main" id="{7F3C585E-3FE2-C629-A4B4-649945B38F56}"/>
              </a:ext>
            </a:extLst>
          </p:cNvPr>
          <p:cNvPicPr>
            <a:picLocks noChangeAspect="1"/>
          </p:cNvPicPr>
          <p:nvPr/>
        </p:nvPicPr>
        <p:blipFill>
          <a:blip r:embed="rId4"/>
          <a:stretch>
            <a:fillRect/>
          </a:stretch>
        </p:blipFill>
        <p:spPr>
          <a:xfrm>
            <a:off x="1436694" y="972651"/>
            <a:ext cx="1298561" cy="969348"/>
          </a:xfrm>
          <a:prstGeom prst="rect">
            <a:avLst/>
          </a:prstGeom>
        </p:spPr>
      </p:pic>
      <p:pic>
        <p:nvPicPr>
          <p:cNvPr id="16" name="Picture 15">
            <a:extLst>
              <a:ext uri="{FF2B5EF4-FFF2-40B4-BE49-F238E27FC236}">
                <a16:creationId xmlns:a16="http://schemas.microsoft.com/office/drawing/2014/main" id="{03A1474D-8870-E50A-A0BF-000EC75E0DF9}"/>
              </a:ext>
            </a:extLst>
          </p:cNvPr>
          <p:cNvPicPr>
            <a:picLocks noChangeAspect="1"/>
          </p:cNvPicPr>
          <p:nvPr/>
        </p:nvPicPr>
        <p:blipFill>
          <a:blip r:embed="rId5"/>
          <a:stretch>
            <a:fillRect/>
          </a:stretch>
        </p:blipFill>
        <p:spPr>
          <a:xfrm>
            <a:off x="8101146" y="899499"/>
            <a:ext cx="1304657" cy="963251"/>
          </a:xfrm>
          <a:prstGeom prst="rect">
            <a:avLst/>
          </a:prstGeom>
        </p:spPr>
      </p:pic>
      <p:cxnSp>
        <p:nvCxnSpPr>
          <p:cNvPr id="21" name="Straight Connector 20">
            <a:extLst>
              <a:ext uri="{FF2B5EF4-FFF2-40B4-BE49-F238E27FC236}">
                <a16:creationId xmlns:a16="http://schemas.microsoft.com/office/drawing/2014/main" id="{1E00BA5B-5BA8-3D6A-4D1F-2FFC86675D51}"/>
              </a:ext>
            </a:extLst>
          </p:cNvPr>
          <p:cNvCxnSpPr/>
          <p:nvPr/>
        </p:nvCxnSpPr>
        <p:spPr>
          <a:xfrm>
            <a:off x="5210175" y="990600"/>
            <a:ext cx="481012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CD48775-7DD9-1290-D790-8CE724855FF9}"/>
              </a:ext>
            </a:extLst>
          </p:cNvPr>
          <p:cNvCxnSpPr>
            <a:cxnSpLocks/>
            <a:stCxn id="4" idx="3"/>
            <a:endCxn id="9" idx="1"/>
          </p:cNvCxnSpPr>
          <p:nvPr/>
        </p:nvCxnSpPr>
        <p:spPr>
          <a:xfrm>
            <a:off x="2771775" y="2062163"/>
            <a:ext cx="2828925" cy="3067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D24800F-EE75-AE33-9E11-BA84B4857EFF}"/>
              </a:ext>
            </a:extLst>
          </p:cNvPr>
          <p:cNvCxnSpPr>
            <a:cxnSpLocks/>
            <a:endCxn id="7" idx="1"/>
          </p:cNvCxnSpPr>
          <p:nvPr/>
        </p:nvCxnSpPr>
        <p:spPr>
          <a:xfrm flipV="1">
            <a:off x="2714625" y="2005013"/>
            <a:ext cx="2800350" cy="154305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78EEC85A-E970-DCA9-6166-4897C46E8717}"/>
              </a:ext>
            </a:extLst>
          </p:cNvPr>
          <p:cNvCxnSpPr>
            <a:cxnSpLocks/>
            <a:endCxn id="8" idx="1"/>
          </p:cNvCxnSpPr>
          <p:nvPr/>
        </p:nvCxnSpPr>
        <p:spPr>
          <a:xfrm flipV="1">
            <a:off x="2743200" y="3471863"/>
            <a:ext cx="2771775" cy="1790700"/>
          </a:xfrm>
          <a:prstGeom prst="line">
            <a:avLst/>
          </a:prstGeom>
          <a:ln w="5715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419766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par>
                                <p:cTn id="23" presetID="10" presetClass="entr" presetSubtype="0"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500"/>
                                        <p:tgtEl>
                                          <p:spTgt spid="2"/>
                                        </p:tgtEl>
                                      </p:cBhvr>
                                    </p:animEffect>
                                  </p:childTnLst>
                                </p:cTn>
                              </p:par>
                              <p:par>
                                <p:cTn id="32" presetID="10" presetClass="entr" presetSubtype="0" fill="hold" nodeType="with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500"/>
                                        <p:tgtEl>
                                          <p:spTgt spid="1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barn(inVertical)">
                                      <p:cBhvr>
                                        <p:cTn id="39" dur="500"/>
                                        <p:tgtEl>
                                          <p:spTgt spid="21"/>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left)">
                                      <p:cBhvr>
                                        <p:cTn id="44" dur="500"/>
                                        <p:tgtEl>
                                          <p:spTgt spid="26"/>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nodeType="click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3"/>
                                        </p:tgtEl>
                                        <p:attrNameLst>
                                          <p:attrName>style.visibility</p:attrName>
                                        </p:attrNameLst>
                                      </p:cBhvr>
                                      <p:to>
                                        <p:strVal val="visible"/>
                                      </p:to>
                                    </p:set>
                                    <p:animEffect transition="in" filter="wipe(left)">
                                      <p:cBhvr>
                                        <p:cTn id="5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animBg="1"/>
      <p:bldP spid="5" grpId="0" animBg="1"/>
      <p:bldP spid="6" grpId="0" animBg="1"/>
      <p:bldP spid="7" grpId="0" animBg="1"/>
      <p:bldP spid="8" grpId="0" animBg="1"/>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7"/>
        <p:cNvGrpSpPr/>
        <p:nvPr/>
      </p:nvGrpSpPr>
      <p:grpSpPr>
        <a:xfrm>
          <a:off x="0" y="0"/>
          <a:ext cx="0" cy="0"/>
          <a:chOff x="0" y="0"/>
          <a:chExt cx="0" cy="0"/>
        </a:xfrm>
      </p:grpSpPr>
      <p:grpSp>
        <p:nvGrpSpPr>
          <p:cNvPr id="2409" name="Google Shape;2409;p27"/>
          <p:cNvGrpSpPr/>
          <p:nvPr/>
        </p:nvGrpSpPr>
        <p:grpSpPr>
          <a:xfrm flipH="1">
            <a:off x="6821880" y="5493919"/>
            <a:ext cx="718821" cy="818131"/>
            <a:chOff x="6927297" y="3003225"/>
            <a:chExt cx="825599" cy="939660"/>
          </a:xfrm>
        </p:grpSpPr>
        <p:sp>
          <p:nvSpPr>
            <p:cNvPr id="2410" name="Google Shape;2410;p27"/>
            <p:cNvSpPr/>
            <p:nvPr/>
          </p:nvSpPr>
          <p:spPr>
            <a:xfrm>
              <a:off x="6927297" y="3003225"/>
              <a:ext cx="825599" cy="939660"/>
            </a:xfrm>
            <a:custGeom>
              <a:avLst/>
              <a:gdLst/>
              <a:ahLst/>
              <a:cxnLst/>
              <a:rect l="l" t="t" r="r" b="b"/>
              <a:pathLst>
                <a:path w="10908" h="12415" extrusionOk="0">
                  <a:moveTo>
                    <a:pt x="4735" y="0"/>
                  </a:moveTo>
                  <a:cubicBezTo>
                    <a:pt x="4432" y="0"/>
                    <a:pt x="4125" y="87"/>
                    <a:pt x="3848" y="254"/>
                  </a:cubicBezTo>
                  <a:cubicBezTo>
                    <a:pt x="3566" y="421"/>
                    <a:pt x="3335" y="660"/>
                    <a:pt x="3178" y="941"/>
                  </a:cubicBezTo>
                  <a:cubicBezTo>
                    <a:pt x="3149" y="995"/>
                    <a:pt x="3117" y="1063"/>
                    <a:pt x="3088" y="1137"/>
                  </a:cubicBezTo>
                  <a:cubicBezTo>
                    <a:pt x="2961" y="1097"/>
                    <a:pt x="2835" y="1072"/>
                    <a:pt x="2710" y="1059"/>
                  </a:cubicBezTo>
                  <a:cubicBezTo>
                    <a:pt x="2659" y="1054"/>
                    <a:pt x="2607" y="1052"/>
                    <a:pt x="2556" y="1052"/>
                  </a:cubicBezTo>
                  <a:cubicBezTo>
                    <a:pt x="2004" y="1052"/>
                    <a:pt x="1483" y="1337"/>
                    <a:pt x="1169" y="1822"/>
                  </a:cubicBezTo>
                  <a:cubicBezTo>
                    <a:pt x="930" y="2192"/>
                    <a:pt x="857" y="2608"/>
                    <a:pt x="957" y="3025"/>
                  </a:cubicBezTo>
                  <a:cubicBezTo>
                    <a:pt x="1079" y="3530"/>
                    <a:pt x="1445" y="4018"/>
                    <a:pt x="2076" y="4516"/>
                  </a:cubicBezTo>
                  <a:cubicBezTo>
                    <a:pt x="2472" y="4827"/>
                    <a:pt x="2902" y="5088"/>
                    <a:pt x="3227" y="5278"/>
                  </a:cubicBezTo>
                  <a:cubicBezTo>
                    <a:pt x="2736" y="5395"/>
                    <a:pt x="2232" y="5523"/>
                    <a:pt x="1738" y="5725"/>
                  </a:cubicBezTo>
                  <a:cubicBezTo>
                    <a:pt x="1307" y="5901"/>
                    <a:pt x="856" y="6104"/>
                    <a:pt x="512" y="6476"/>
                  </a:cubicBezTo>
                  <a:cubicBezTo>
                    <a:pt x="120" y="6901"/>
                    <a:pt x="1" y="7449"/>
                    <a:pt x="186" y="7979"/>
                  </a:cubicBezTo>
                  <a:cubicBezTo>
                    <a:pt x="288" y="8274"/>
                    <a:pt x="481" y="8541"/>
                    <a:pt x="740" y="8750"/>
                  </a:cubicBezTo>
                  <a:cubicBezTo>
                    <a:pt x="996" y="8955"/>
                    <a:pt x="1300" y="9089"/>
                    <a:pt x="1618" y="9138"/>
                  </a:cubicBezTo>
                  <a:cubicBezTo>
                    <a:pt x="1679" y="9147"/>
                    <a:pt x="1754" y="9153"/>
                    <a:pt x="1833" y="9154"/>
                  </a:cubicBezTo>
                  <a:cubicBezTo>
                    <a:pt x="1840" y="9288"/>
                    <a:pt x="1860" y="9414"/>
                    <a:pt x="1891" y="9537"/>
                  </a:cubicBezTo>
                  <a:cubicBezTo>
                    <a:pt x="2048" y="10127"/>
                    <a:pt x="2527" y="10579"/>
                    <a:pt x="3142" y="10716"/>
                  </a:cubicBezTo>
                  <a:cubicBezTo>
                    <a:pt x="3263" y="10743"/>
                    <a:pt x="3382" y="10756"/>
                    <a:pt x="3499" y="10756"/>
                  </a:cubicBezTo>
                  <a:cubicBezTo>
                    <a:pt x="3800" y="10756"/>
                    <a:pt x="4088" y="10668"/>
                    <a:pt x="4344" y="10496"/>
                  </a:cubicBezTo>
                  <a:cubicBezTo>
                    <a:pt x="4776" y="10207"/>
                    <a:pt x="5107" y="9694"/>
                    <a:pt x="5353" y="8929"/>
                  </a:cubicBezTo>
                  <a:cubicBezTo>
                    <a:pt x="5531" y="8375"/>
                    <a:pt x="5631" y="7801"/>
                    <a:pt x="5697" y="7422"/>
                  </a:cubicBezTo>
                  <a:cubicBezTo>
                    <a:pt x="5710" y="7350"/>
                    <a:pt x="5721" y="7286"/>
                    <a:pt x="5730" y="7232"/>
                  </a:cubicBezTo>
                  <a:cubicBezTo>
                    <a:pt x="5738" y="7194"/>
                    <a:pt x="5744" y="7141"/>
                    <a:pt x="5767" y="6956"/>
                  </a:cubicBezTo>
                  <a:cubicBezTo>
                    <a:pt x="6953" y="8119"/>
                    <a:pt x="7668" y="9799"/>
                    <a:pt x="8362" y="11434"/>
                  </a:cubicBezTo>
                  <a:lnTo>
                    <a:pt x="8369" y="11451"/>
                  </a:lnTo>
                  <a:cubicBezTo>
                    <a:pt x="8443" y="11624"/>
                    <a:pt x="8518" y="11802"/>
                    <a:pt x="8594" y="11979"/>
                  </a:cubicBezTo>
                  <a:cubicBezTo>
                    <a:pt x="8709" y="12243"/>
                    <a:pt x="8968" y="12414"/>
                    <a:pt x="9257" y="12414"/>
                  </a:cubicBezTo>
                  <a:cubicBezTo>
                    <a:pt x="9355" y="12414"/>
                    <a:pt x="9450" y="12395"/>
                    <a:pt x="9540" y="12357"/>
                  </a:cubicBezTo>
                  <a:cubicBezTo>
                    <a:pt x="9717" y="12281"/>
                    <a:pt x="9854" y="12141"/>
                    <a:pt x="9927" y="11961"/>
                  </a:cubicBezTo>
                  <a:cubicBezTo>
                    <a:pt x="9998" y="11782"/>
                    <a:pt x="9996" y="11586"/>
                    <a:pt x="9919" y="11409"/>
                  </a:cubicBezTo>
                  <a:cubicBezTo>
                    <a:pt x="9841" y="11228"/>
                    <a:pt x="9764" y="11044"/>
                    <a:pt x="9689" y="10869"/>
                  </a:cubicBezTo>
                  <a:cubicBezTo>
                    <a:pt x="9246" y="9826"/>
                    <a:pt x="8787" y="8747"/>
                    <a:pt x="8195" y="7760"/>
                  </a:cubicBezTo>
                  <a:cubicBezTo>
                    <a:pt x="8115" y="7626"/>
                    <a:pt x="8034" y="7497"/>
                    <a:pt x="7951" y="7371"/>
                  </a:cubicBezTo>
                  <a:lnTo>
                    <a:pt x="7951" y="7371"/>
                  </a:lnTo>
                  <a:cubicBezTo>
                    <a:pt x="8058" y="7399"/>
                    <a:pt x="8167" y="7425"/>
                    <a:pt x="8277" y="7449"/>
                  </a:cubicBezTo>
                  <a:cubicBezTo>
                    <a:pt x="8576" y="7512"/>
                    <a:pt x="8888" y="7570"/>
                    <a:pt x="9206" y="7570"/>
                  </a:cubicBezTo>
                  <a:cubicBezTo>
                    <a:pt x="9374" y="7570"/>
                    <a:pt x="9544" y="7554"/>
                    <a:pt x="9714" y="7514"/>
                  </a:cubicBezTo>
                  <a:cubicBezTo>
                    <a:pt x="10277" y="7382"/>
                    <a:pt x="10684" y="6996"/>
                    <a:pt x="10827" y="6453"/>
                  </a:cubicBezTo>
                  <a:cubicBezTo>
                    <a:pt x="10907" y="6151"/>
                    <a:pt x="10898" y="5823"/>
                    <a:pt x="10799" y="5504"/>
                  </a:cubicBezTo>
                  <a:cubicBezTo>
                    <a:pt x="10703" y="5191"/>
                    <a:pt x="10527" y="4910"/>
                    <a:pt x="10290" y="4690"/>
                  </a:cubicBezTo>
                  <a:cubicBezTo>
                    <a:pt x="10246" y="4649"/>
                    <a:pt x="10186" y="4603"/>
                    <a:pt x="10121" y="4556"/>
                  </a:cubicBezTo>
                  <a:cubicBezTo>
                    <a:pt x="10191" y="4443"/>
                    <a:pt x="10246" y="4326"/>
                    <a:pt x="10287" y="4207"/>
                  </a:cubicBezTo>
                  <a:cubicBezTo>
                    <a:pt x="10489" y="3631"/>
                    <a:pt x="10346" y="2988"/>
                    <a:pt x="9913" y="2529"/>
                  </a:cubicBezTo>
                  <a:cubicBezTo>
                    <a:pt x="9611" y="2209"/>
                    <a:pt x="9224" y="2039"/>
                    <a:pt x="8795" y="2037"/>
                  </a:cubicBezTo>
                  <a:lnTo>
                    <a:pt x="8786" y="2037"/>
                  </a:lnTo>
                  <a:cubicBezTo>
                    <a:pt x="8270" y="2037"/>
                    <a:pt x="7711" y="2276"/>
                    <a:pt x="7080" y="2769"/>
                  </a:cubicBezTo>
                  <a:cubicBezTo>
                    <a:pt x="6781" y="3004"/>
                    <a:pt x="6503" y="3264"/>
                    <a:pt x="6273" y="3495"/>
                  </a:cubicBezTo>
                  <a:cubicBezTo>
                    <a:pt x="6318" y="3087"/>
                    <a:pt x="6351" y="2669"/>
                    <a:pt x="6337" y="2239"/>
                  </a:cubicBezTo>
                  <a:cubicBezTo>
                    <a:pt x="6322" y="1774"/>
                    <a:pt x="6288" y="1281"/>
                    <a:pt x="6059" y="830"/>
                  </a:cubicBezTo>
                  <a:cubicBezTo>
                    <a:pt x="5796" y="313"/>
                    <a:pt x="5324" y="11"/>
                    <a:pt x="4763" y="1"/>
                  </a:cubicBezTo>
                  <a:cubicBezTo>
                    <a:pt x="4754" y="0"/>
                    <a:pt x="4744" y="0"/>
                    <a:pt x="4735"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1" name="Google Shape;2411;p27"/>
            <p:cNvSpPr/>
            <p:nvPr/>
          </p:nvSpPr>
          <p:spPr>
            <a:xfrm>
              <a:off x="7320571" y="3425942"/>
              <a:ext cx="311227" cy="465857"/>
            </a:xfrm>
            <a:custGeom>
              <a:avLst/>
              <a:gdLst/>
              <a:ahLst/>
              <a:cxnLst/>
              <a:rect l="l" t="t" r="r" b="b"/>
              <a:pathLst>
                <a:path w="4112" h="6155" extrusionOk="0">
                  <a:moveTo>
                    <a:pt x="51" y="1"/>
                  </a:moveTo>
                  <a:cubicBezTo>
                    <a:pt x="36" y="1"/>
                    <a:pt x="22" y="8"/>
                    <a:pt x="13" y="22"/>
                  </a:cubicBezTo>
                  <a:cubicBezTo>
                    <a:pt x="0" y="44"/>
                    <a:pt x="7" y="72"/>
                    <a:pt x="28" y="85"/>
                  </a:cubicBezTo>
                  <a:cubicBezTo>
                    <a:pt x="1964" y="1298"/>
                    <a:pt x="2891" y="3477"/>
                    <a:pt x="3787" y="5585"/>
                  </a:cubicBezTo>
                  <a:cubicBezTo>
                    <a:pt x="3864" y="5767"/>
                    <a:pt x="3941" y="5947"/>
                    <a:pt x="4018" y="6127"/>
                  </a:cubicBezTo>
                  <a:cubicBezTo>
                    <a:pt x="4025" y="6144"/>
                    <a:pt x="4042" y="6155"/>
                    <a:pt x="4060" y="6155"/>
                  </a:cubicBezTo>
                  <a:cubicBezTo>
                    <a:pt x="4066" y="6155"/>
                    <a:pt x="4073" y="6154"/>
                    <a:pt x="4078" y="6150"/>
                  </a:cubicBezTo>
                  <a:cubicBezTo>
                    <a:pt x="4101" y="6141"/>
                    <a:pt x="4111" y="6114"/>
                    <a:pt x="4102" y="6091"/>
                  </a:cubicBezTo>
                  <a:cubicBezTo>
                    <a:pt x="4024" y="5911"/>
                    <a:pt x="3947" y="5731"/>
                    <a:pt x="3870" y="5549"/>
                  </a:cubicBezTo>
                  <a:cubicBezTo>
                    <a:pt x="2969" y="3428"/>
                    <a:pt x="2037" y="1235"/>
                    <a:pt x="76" y="8"/>
                  </a:cubicBezTo>
                  <a:cubicBezTo>
                    <a:pt x="68" y="3"/>
                    <a:pt x="60" y="1"/>
                    <a:pt x="51"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2" name="Google Shape;2412;p27"/>
            <p:cNvSpPr/>
            <p:nvPr/>
          </p:nvSpPr>
          <p:spPr>
            <a:xfrm>
              <a:off x="7003364" y="3054314"/>
              <a:ext cx="353915" cy="374653"/>
            </a:xfrm>
            <a:custGeom>
              <a:avLst/>
              <a:gdLst/>
              <a:ahLst/>
              <a:cxnLst/>
              <a:rect l="l" t="t" r="r" b="b"/>
              <a:pathLst>
                <a:path w="4676" h="4950" extrusionOk="0">
                  <a:moveTo>
                    <a:pt x="3728" y="1"/>
                  </a:moveTo>
                  <a:cubicBezTo>
                    <a:pt x="3356" y="1"/>
                    <a:pt x="2963" y="234"/>
                    <a:pt x="2763" y="595"/>
                  </a:cubicBezTo>
                  <a:cubicBezTo>
                    <a:pt x="2702" y="704"/>
                    <a:pt x="2509" y="1228"/>
                    <a:pt x="2539" y="1458"/>
                  </a:cubicBezTo>
                  <a:lnTo>
                    <a:pt x="2539" y="1458"/>
                  </a:lnTo>
                  <a:cubicBezTo>
                    <a:pt x="2518" y="1395"/>
                    <a:pt x="2187" y="1235"/>
                    <a:pt x="2133" y="1209"/>
                  </a:cubicBezTo>
                  <a:cubicBezTo>
                    <a:pt x="1978" y="1132"/>
                    <a:pt x="1811" y="1074"/>
                    <a:pt x="1639" y="1057"/>
                  </a:cubicBezTo>
                  <a:cubicBezTo>
                    <a:pt x="1609" y="1055"/>
                    <a:pt x="1579" y="1053"/>
                    <a:pt x="1550" y="1053"/>
                  </a:cubicBezTo>
                  <a:cubicBezTo>
                    <a:pt x="1218" y="1053"/>
                    <a:pt x="912" y="1234"/>
                    <a:pt x="731" y="1515"/>
                  </a:cubicBezTo>
                  <a:cubicBezTo>
                    <a:pt x="0" y="2646"/>
                    <a:pt x="2195" y="3798"/>
                    <a:pt x="2877" y="4204"/>
                  </a:cubicBezTo>
                  <a:cubicBezTo>
                    <a:pt x="2965" y="4256"/>
                    <a:pt x="4272" y="4914"/>
                    <a:pt x="4265" y="4949"/>
                  </a:cubicBezTo>
                  <a:cubicBezTo>
                    <a:pt x="4377" y="4416"/>
                    <a:pt x="4460" y="3875"/>
                    <a:pt x="4526" y="3334"/>
                  </a:cubicBezTo>
                  <a:cubicBezTo>
                    <a:pt x="4596" y="2755"/>
                    <a:pt x="4676" y="2172"/>
                    <a:pt x="4656" y="1587"/>
                  </a:cubicBezTo>
                  <a:cubicBezTo>
                    <a:pt x="4644" y="1215"/>
                    <a:pt x="4621" y="797"/>
                    <a:pt x="4451" y="461"/>
                  </a:cubicBezTo>
                  <a:cubicBezTo>
                    <a:pt x="4287" y="138"/>
                    <a:pt x="4014" y="1"/>
                    <a:pt x="37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3" name="Google Shape;2413;p27"/>
            <p:cNvSpPr/>
            <p:nvPr/>
          </p:nvSpPr>
          <p:spPr>
            <a:xfrm>
              <a:off x="7209764" y="3201527"/>
              <a:ext cx="116786" cy="226457"/>
            </a:xfrm>
            <a:custGeom>
              <a:avLst/>
              <a:gdLst/>
              <a:ahLst/>
              <a:cxnLst/>
              <a:rect l="l" t="t" r="r" b="b"/>
              <a:pathLst>
                <a:path w="1543" h="2992" extrusionOk="0">
                  <a:moveTo>
                    <a:pt x="56" y="1"/>
                  </a:moveTo>
                  <a:cubicBezTo>
                    <a:pt x="1" y="1"/>
                    <a:pt x="1494" y="2965"/>
                    <a:pt x="1480" y="2975"/>
                  </a:cubicBezTo>
                  <a:cubicBezTo>
                    <a:pt x="1486" y="2986"/>
                    <a:pt x="1496" y="2991"/>
                    <a:pt x="1506" y="2991"/>
                  </a:cubicBezTo>
                  <a:cubicBezTo>
                    <a:pt x="1511" y="2991"/>
                    <a:pt x="1516" y="2990"/>
                    <a:pt x="1520" y="2988"/>
                  </a:cubicBezTo>
                  <a:cubicBezTo>
                    <a:pt x="1536" y="2980"/>
                    <a:pt x="1542" y="2962"/>
                    <a:pt x="1533" y="2947"/>
                  </a:cubicBezTo>
                  <a:lnTo>
                    <a:pt x="57" y="1"/>
                  </a:lnTo>
                  <a:cubicBezTo>
                    <a:pt x="56" y="1"/>
                    <a:pt x="56" y="1"/>
                    <a:pt x="56"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4" name="Google Shape;2414;p27"/>
            <p:cNvSpPr/>
            <p:nvPr/>
          </p:nvSpPr>
          <p:spPr>
            <a:xfrm>
              <a:off x="6960751" y="3423141"/>
              <a:ext cx="366327" cy="343091"/>
            </a:xfrm>
            <a:custGeom>
              <a:avLst/>
              <a:gdLst/>
              <a:ahLst/>
              <a:cxnLst/>
              <a:rect l="l" t="t" r="r" b="b"/>
              <a:pathLst>
                <a:path w="4840" h="4533" extrusionOk="0">
                  <a:moveTo>
                    <a:pt x="4840" y="1"/>
                  </a:moveTo>
                  <a:lnTo>
                    <a:pt x="4840" y="1"/>
                  </a:lnTo>
                  <a:cubicBezTo>
                    <a:pt x="4301" y="81"/>
                    <a:pt x="3764" y="191"/>
                    <a:pt x="3234" y="317"/>
                  </a:cubicBezTo>
                  <a:cubicBezTo>
                    <a:pt x="2667" y="454"/>
                    <a:pt x="2093" y="581"/>
                    <a:pt x="1551" y="803"/>
                  </a:cubicBezTo>
                  <a:cubicBezTo>
                    <a:pt x="1206" y="942"/>
                    <a:pt x="822" y="1110"/>
                    <a:pt x="566" y="1386"/>
                  </a:cubicBezTo>
                  <a:cubicBezTo>
                    <a:pt x="1" y="1998"/>
                    <a:pt x="558" y="2811"/>
                    <a:pt x="1278" y="2923"/>
                  </a:cubicBezTo>
                  <a:cubicBezTo>
                    <a:pt x="1314" y="2928"/>
                    <a:pt x="1387" y="2932"/>
                    <a:pt x="1478" y="2932"/>
                  </a:cubicBezTo>
                  <a:cubicBezTo>
                    <a:pt x="1698" y="2932"/>
                    <a:pt x="2020" y="2909"/>
                    <a:pt x="2166" y="2832"/>
                  </a:cubicBezTo>
                  <a:lnTo>
                    <a:pt x="2166" y="2832"/>
                  </a:lnTo>
                  <a:cubicBezTo>
                    <a:pt x="2114" y="2873"/>
                    <a:pt x="2078" y="3241"/>
                    <a:pt x="2073" y="3300"/>
                  </a:cubicBezTo>
                  <a:cubicBezTo>
                    <a:pt x="2055" y="3472"/>
                    <a:pt x="2058" y="3648"/>
                    <a:pt x="2102" y="3816"/>
                  </a:cubicBezTo>
                  <a:cubicBezTo>
                    <a:pt x="2195" y="4171"/>
                    <a:pt x="2491" y="4429"/>
                    <a:pt x="2846" y="4509"/>
                  </a:cubicBezTo>
                  <a:cubicBezTo>
                    <a:pt x="2919" y="4525"/>
                    <a:pt x="2989" y="4532"/>
                    <a:pt x="3056" y="4532"/>
                  </a:cubicBezTo>
                  <a:cubicBezTo>
                    <a:pt x="4197" y="4532"/>
                    <a:pt x="4488" y="2299"/>
                    <a:pt x="4623" y="1562"/>
                  </a:cubicBezTo>
                  <a:cubicBezTo>
                    <a:pt x="4642" y="1460"/>
                    <a:pt x="4804" y="6"/>
                    <a:pt x="4840"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5" name="Google Shape;2415;p27"/>
            <p:cNvSpPr/>
            <p:nvPr/>
          </p:nvSpPr>
          <p:spPr>
            <a:xfrm>
              <a:off x="7152923" y="3424201"/>
              <a:ext cx="174460" cy="183315"/>
            </a:xfrm>
            <a:custGeom>
              <a:avLst/>
              <a:gdLst/>
              <a:ahLst/>
              <a:cxnLst/>
              <a:rect l="l" t="t" r="r" b="b"/>
              <a:pathLst>
                <a:path w="2305" h="2422" extrusionOk="0">
                  <a:moveTo>
                    <a:pt x="2271" y="1"/>
                  </a:moveTo>
                  <a:cubicBezTo>
                    <a:pt x="2263" y="1"/>
                    <a:pt x="2255" y="4"/>
                    <a:pt x="2249" y="11"/>
                  </a:cubicBezTo>
                  <a:lnTo>
                    <a:pt x="0" y="2420"/>
                  </a:lnTo>
                  <a:cubicBezTo>
                    <a:pt x="0" y="2421"/>
                    <a:pt x="1" y="2422"/>
                    <a:pt x="2" y="2422"/>
                  </a:cubicBezTo>
                  <a:cubicBezTo>
                    <a:pt x="66" y="2422"/>
                    <a:pt x="2271" y="51"/>
                    <a:pt x="2293" y="51"/>
                  </a:cubicBezTo>
                  <a:cubicBezTo>
                    <a:pt x="2293" y="51"/>
                    <a:pt x="2293" y="51"/>
                    <a:pt x="2293" y="51"/>
                  </a:cubicBezTo>
                  <a:cubicBezTo>
                    <a:pt x="2305" y="40"/>
                    <a:pt x="2304" y="20"/>
                    <a:pt x="2292" y="9"/>
                  </a:cubicBezTo>
                  <a:cubicBezTo>
                    <a:pt x="2286" y="4"/>
                    <a:pt x="2278" y="1"/>
                    <a:pt x="2271"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6" name="Google Shape;2416;p27"/>
            <p:cNvSpPr/>
            <p:nvPr/>
          </p:nvSpPr>
          <p:spPr>
            <a:xfrm>
              <a:off x="7324053" y="3208490"/>
              <a:ext cx="388126" cy="316525"/>
            </a:xfrm>
            <a:custGeom>
              <a:avLst/>
              <a:gdLst/>
              <a:ahLst/>
              <a:cxnLst/>
              <a:rect l="l" t="t" r="r" b="b"/>
              <a:pathLst>
                <a:path w="5128" h="4182" extrusionOk="0">
                  <a:moveTo>
                    <a:pt x="3544" y="1"/>
                  </a:moveTo>
                  <a:cubicBezTo>
                    <a:pt x="2634" y="1"/>
                    <a:pt x="1500" y="1273"/>
                    <a:pt x="1056" y="1724"/>
                  </a:cubicBezTo>
                  <a:cubicBezTo>
                    <a:pt x="984" y="1797"/>
                    <a:pt x="47" y="2895"/>
                    <a:pt x="2" y="2895"/>
                  </a:cubicBezTo>
                  <a:cubicBezTo>
                    <a:pt x="1" y="2895"/>
                    <a:pt x="1" y="2895"/>
                    <a:pt x="1" y="2895"/>
                  </a:cubicBezTo>
                  <a:lnTo>
                    <a:pt x="1" y="2895"/>
                  </a:lnTo>
                  <a:cubicBezTo>
                    <a:pt x="493" y="3132"/>
                    <a:pt x="999" y="3340"/>
                    <a:pt x="1508" y="3533"/>
                  </a:cubicBezTo>
                  <a:cubicBezTo>
                    <a:pt x="2054" y="3739"/>
                    <a:pt x="2601" y="3955"/>
                    <a:pt x="3174" y="4077"/>
                  </a:cubicBezTo>
                  <a:cubicBezTo>
                    <a:pt x="3424" y="4129"/>
                    <a:pt x="3698" y="4182"/>
                    <a:pt x="3964" y="4182"/>
                  </a:cubicBezTo>
                  <a:cubicBezTo>
                    <a:pt x="4084" y="4182"/>
                    <a:pt x="4202" y="4171"/>
                    <a:pt x="4316" y="4145"/>
                  </a:cubicBezTo>
                  <a:cubicBezTo>
                    <a:pt x="5127" y="3955"/>
                    <a:pt x="5123" y="2970"/>
                    <a:pt x="4589" y="2473"/>
                  </a:cubicBezTo>
                  <a:cubicBezTo>
                    <a:pt x="4497" y="2389"/>
                    <a:pt x="4034" y="2075"/>
                    <a:pt x="3803" y="2051"/>
                  </a:cubicBezTo>
                  <a:lnTo>
                    <a:pt x="3803" y="2051"/>
                  </a:lnTo>
                  <a:cubicBezTo>
                    <a:pt x="3869" y="2046"/>
                    <a:pt x="4104" y="1761"/>
                    <a:pt x="4142" y="1715"/>
                  </a:cubicBezTo>
                  <a:cubicBezTo>
                    <a:pt x="4254" y="1584"/>
                    <a:pt x="4350" y="1436"/>
                    <a:pt x="4407" y="1271"/>
                  </a:cubicBezTo>
                  <a:cubicBezTo>
                    <a:pt x="4529" y="925"/>
                    <a:pt x="4430" y="546"/>
                    <a:pt x="4179" y="281"/>
                  </a:cubicBezTo>
                  <a:cubicBezTo>
                    <a:pt x="3992" y="83"/>
                    <a:pt x="3775" y="1"/>
                    <a:pt x="354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17" name="Google Shape;2417;p27"/>
            <p:cNvSpPr/>
            <p:nvPr/>
          </p:nvSpPr>
          <p:spPr>
            <a:xfrm>
              <a:off x="7324583" y="3372582"/>
              <a:ext cx="247195" cy="55857"/>
            </a:xfrm>
            <a:custGeom>
              <a:avLst/>
              <a:gdLst/>
              <a:ahLst/>
              <a:cxnLst/>
              <a:rect l="l" t="t" r="r" b="b"/>
              <a:pathLst>
                <a:path w="3266" h="738" extrusionOk="0">
                  <a:moveTo>
                    <a:pt x="3254" y="0"/>
                  </a:moveTo>
                  <a:cubicBezTo>
                    <a:pt x="3057" y="0"/>
                    <a:pt x="104" y="678"/>
                    <a:pt x="37" y="678"/>
                  </a:cubicBezTo>
                  <a:cubicBezTo>
                    <a:pt x="36" y="678"/>
                    <a:pt x="36" y="678"/>
                    <a:pt x="36" y="678"/>
                  </a:cubicBezTo>
                  <a:lnTo>
                    <a:pt x="36" y="678"/>
                  </a:lnTo>
                  <a:cubicBezTo>
                    <a:pt x="1" y="685"/>
                    <a:pt x="11" y="738"/>
                    <a:pt x="43" y="738"/>
                  </a:cubicBezTo>
                  <a:cubicBezTo>
                    <a:pt x="45" y="738"/>
                    <a:pt x="47" y="737"/>
                    <a:pt x="50" y="737"/>
                  </a:cubicBezTo>
                  <a:cubicBezTo>
                    <a:pt x="50" y="737"/>
                    <a:pt x="3264" y="4"/>
                    <a:pt x="3264" y="4"/>
                  </a:cubicBezTo>
                  <a:cubicBezTo>
                    <a:pt x="3266" y="1"/>
                    <a:pt x="3262" y="0"/>
                    <a:pt x="3254" y="0"/>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82" name="Google Shape;2482;p27"/>
          <p:cNvGrpSpPr/>
          <p:nvPr/>
        </p:nvGrpSpPr>
        <p:grpSpPr>
          <a:xfrm flipH="1">
            <a:off x="1417657" y="1934867"/>
            <a:ext cx="661868" cy="786783"/>
            <a:chOff x="7696225" y="1728075"/>
            <a:chExt cx="496401" cy="590087"/>
          </a:xfrm>
        </p:grpSpPr>
        <p:sp>
          <p:nvSpPr>
            <p:cNvPr id="2483" name="Google Shape;2483;p27"/>
            <p:cNvSpPr/>
            <p:nvPr/>
          </p:nvSpPr>
          <p:spPr>
            <a:xfrm>
              <a:off x="7907775" y="2036200"/>
              <a:ext cx="284851" cy="281962"/>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4" name="Google Shape;2484;p27"/>
            <p:cNvSpPr/>
            <p:nvPr/>
          </p:nvSpPr>
          <p:spPr>
            <a:xfrm>
              <a:off x="7907775" y="1728075"/>
              <a:ext cx="236553" cy="234139"/>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85" name="Google Shape;2485;p27"/>
            <p:cNvSpPr/>
            <p:nvPr/>
          </p:nvSpPr>
          <p:spPr>
            <a:xfrm>
              <a:off x="7696225" y="1962213"/>
              <a:ext cx="169494" cy="167775"/>
            </a:xfrm>
            <a:custGeom>
              <a:avLst/>
              <a:gdLst/>
              <a:ahLst/>
              <a:cxnLst/>
              <a:rect l="l" t="t" r="r" b="b"/>
              <a:pathLst>
                <a:path w="6212" h="6149" extrusionOk="0">
                  <a:moveTo>
                    <a:pt x="3106" y="0"/>
                  </a:moveTo>
                  <a:cubicBezTo>
                    <a:pt x="3053" y="0"/>
                    <a:pt x="3000" y="32"/>
                    <a:pt x="2985" y="96"/>
                  </a:cubicBezTo>
                  <a:lnTo>
                    <a:pt x="2563" y="1847"/>
                  </a:lnTo>
                  <a:cubicBezTo>
                    <a:pt x="2482" y="2186"/>
                    <a:pt x="2217" y="2451"/>
                    <a:pt x="1879" y="2533"/>
                  </a:cubicBezTo>
                  <a:lnTo>
                    <a:pt x="128" y="2953"/>
                  </a:lnTo>
                  <a:cubicBezTo>
                    <a:pt x="0" y="2984"/>
                    <a:pt x="0" y="3165"/>
                    <a:pt x="128" y="3195"/>
                  </a:cubicBezTo>
                  <a:lnTo>
                    <a:pt x="1879" y="3617"/>
                  </a:lnTo>
                  <a:cubicBezTo>
                    <a:pt x="2217" y="3698"/>
                    <a:pt x="2482" y="3963"/>
                    <a:pt x="2563" y="4302"/>
                  </a:cubicBezTo>
                  <a:lnTo>
                    <a:pt x="2985" y="6054"/>
                  </a:lnTo>
                  <a:cubicBezTo>
                    <a:pt x="3000" y="6117"/>
                    <a:pt x="3053" y="6149"/>
                    <a:pt x="3106" y="6149"/>
                  </a:cubicBezTo>
                  <a:cubicBezTo>
                    <a:pt x="3159" y="6149"/>
                    <a:pt x="3212" y="6117"/>
                    <a:pt x="3227" y="6054"/>
                  </a:cubicBezTo>
                  <a:lnTo>
                    <a:pt x="3649" y="4302"/>
                  </a:lnTo>
                  <a:cubicBezTo>
                    <a:pt x="3730" y="3963"/>
                    <a:pt x="3995" y="3698"/>
                    <a:pt x="4333" y="3617"/>
                  </a:cubicBezTo>
                  <a:lnTo>
                    <a:pt x="6084" y="3195"/>
                  </a:lnTo>
                  <a:cubicBezTo>
                    <a:pt x="6212" y="3165"/>
                    <a:pt x="6212" y="2984"/>
                    <a:pt x="6084" y="2953"/>
                  </a:cubicBezTo>
                  <a:lnTo>
                    <a:pt x="4333" y="2533"/>
                  </a:lnTo>
                  <a:cubicBezTo>
                    <a:pt x="3995" y="2451"/>
                    <a:pt x="3730" y="2186"/>
                    <a:pt x="3649" y="1847"/>
                  </a:cubicBezTo>
                  <a:lnTo>
                    <a:pt x="3227" y="96"/>
                  </a:lnTo>
                  <a:cubicBezTo>
                    <a:pt x="3212" y="32"/>
                    <a:pt x="3159" y="0"/>
                    <a:pt x="310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grpSp>
        <p:nvGrpSpPr>
          <p:cNvPr id="2495" name="Google Shape;2495;p27"/>
          <p:cNvGrpSpPr/>
          <p:nvPr/>
        </p:nvGrpSpPr>
        <p:grpSpPr>
          <a:xfrm>
            <a:off x="10109768" y="5678571"/>
            <a:ext cx="594320" cy="633455"/>
            <a:chOff x="6007652" y="4071639"/>
            <a:chExt cx="602433" cy="642102"/>
          </a:xfrm>
        </p:grpSpPr>
        <p:sp>
          <p:nvSpPr>
            <p:cNvPr id="2496" name="Google Shape;2496;p27"/>
            <p:cNvSpPr/>
            <p:nvPr/>
          </p:nvSpPr>
          <p:spPr>
            <a:xfrm>
              <a:off x="6007652" y="4071639"/>
              <a:ext cx="602433" cy="642102"/>
            </a:xfrm>
            <a:custGeom>
              <a:avLst/>
              <a:gdLst/>
              <a:ahLst/>
              <a:cxnLst/>
              <a:rect l="l" t="t" r="r" b="b"/>
              <a:pathLst>
                <a:path w="10805" h="11517" extrusionOk="0">
                  <a:moveTo>
                    <a:pt x="5639" y="0"/>
                  </a:moveTo>
                  <a:cubicBezTo>
                    <a:pt x="5483" y="0"/>
                    <a:pt x="5325" y="8"/>
                    <a:pt x="5167" y="24"/>
                  </a:cubicBezTo>
                  <a:cubicBezTo>
                    <a:pt x="4581" y="83"/>
                    <a:pt x="4008" y="250"/>
                    <a:pt x="3465" y="519"/>
                  </a:cubicBezTo>
                  <a:cubicBezTo>
                    <a:pt x="2924" y="786"/>
                    <a:pt x="2425" y="1148"/>
                    <a:pt x="1979" y="1597"/>
                  </a:cubicBezTo>
                  <a:cubicBezTo>
                    <a:pt x="1064" y="2517"/>
                    <a:pt x="418" y="3760"/>
                    <a:pt x="110" y="5193"/>
                  </a:cubicBezTo>
                  <a:cubicBezTo>
                    <a:pt x="1" y="5646"/>
                    <a:pt x="97" y="6084"/>
                    <a:pt x="382" y="6430"/>
                  </a:cubicBezTo>
                  <a:cubicBezTo>
                    <a:pt x="838" y="6983"/>
                    <a:pt x="1607" y="7092"/>
                    <a:pt x="2228" y="7123"/>
                  </a:cubicBezTo>
                  <a:cubicBezTo>
                    <a:pt x="2381" y="7131"/>
                    <a:pt x="2538" y="7134"/>
                    <a:pt x="2698" y="7134"/>
                  </a:cubicBezTo>
                  <a:cubicBezTo>
                    <a:pt x="3131" y="7134"/>
                    <a:pt x="3579" y="7109"/>
                    <a:pt x="3987" y="7087"/>
                  </a:cubicBezTo>
                  <a:cubicBezTo>
                    <a:pt x="4048" y="7084"/>
                    <a:pt x="4115" y="7080"/>
                    <a:pt x="4186" y="7076"/>
                  </a:cubicBezTo>
                  <a:lnTo>
                    <a:pt x="4186" y="7076"/>
                  </a:lnTo>
                  <a:cubicBezTo>
                    <a:pt x="4161" y="7216"/>
                    <a:pt x="4133" y="7360"/>
                    <a:pt x="4105" y="7506"/>
                  </a:cubicBezTo>
                  <a:cubicBezTo>
                    <a:pt x="4015" y="7965"/>
                    <a:pt x="3922" y="8440"/>
                    <a:pt x="3905" y="8932"/>
                  </a:cubicBezTo>
                  <a:cubicBezTo>
                    <a:pt x="3882" y="9577"/>
                    <a:pt x="3997" y="10127"/>
                    <a:pt x="4256" y="10615"/>
                  </a:cubicBezTo>
                  <a:lnTo>
                    <a:pt x="4328" y="10750"/>
                  </a:lnTo>
                  <a:lnTo>
                    <a:pt x="4438" y="10858"/>
                  </a:lnTo>
                  <a:cubicBezTo>
                    <a:pt x="4871" y="11286"/>
                    <a:pt x="5433" y="11516"/>
                    <a:pt x="6039" y="11516"/>
                  </a:cubicBezTo>
                  <a:cubicBezTo>
                    <a:pt x="6107" y="11516"/>
                    <a:pt x="6176" y="11513"/>
                    <a:pt x="6245" y="11508"/>
                  </a:cubicBezTo>
                  <a:cubicBezTo>
                    <a:pt x="6810" y="11459"/>
                    <a:pt x="7367" y="11216"/>
                    <a:pt x="7813" y="10822"/>
                  </a:cubicBezTo>
                  <a:cubicBezTo>
                    <a:pt x="8243" y="10441"/>
                    <a:pt x="8534" y="9943"/>
                    <a:pt x="8632" y="9421"/>
                  </a:cubicBezTo>
                  <a:cubicBezTo>
                    <a:pt x="8740" y="8839"/>
                    <a:pt x="8607" y="8246"/>
                    <a:pt x="8256" y="7740"/>
                  </a:cubicBezTo>
                  <a:cubicBezTo>
                    <a:pt x="8002" y="7192"/>
                    <a:pt x="7774" y="6777"/>
                    <a:pt x="7596" y="6458"/>
                  </a:cubicBezTo>
                  <a:cubicBezTo>
                    <a:pt x="7654" y="6440"/>
                    <a:pt x="7711" y="6422"/>
                    <a:pt x="7767" y="6404"/>
                  </a:cubicBezTo>
                  <a:cubicBezTo>
                    <a:pt x="8053" y="6315"/>
                    <a:pt x="8407" y="6203"/>
                    <a:pt x="8830" y="6060"/>
                  </a:cubicBezTo>
                  <a:lnTo>
                    <a:pt x="8934" y="6025"/>
                  </a:lnTo>
                  <a:lnTo>
                    <a:pt x="9024" y="5969"/>
                  </a:lnTo>
                  <a:cubicBezTo>
                    <a:pt x="9064" y="5949"/>
                    <a:pt x="9184" y="5906"/>
                    <a:pt x="9264" y="5876"/>
                  </a:cubicBezTo>
                  <a:cubicBezTo>
                    <a:pt x="9518" y="5785"/>
                    <a:pt x="9835" y="5671"/>
                    <a:pt x="10113" y="5457"/>
                  </a:cubicBezTo>
                  <a:cubicBezTo>
                    <a:pt x="10597" y="5084"/>
                    <a:pt x="10805" y="4532"/>
                    <a:pt x="10681" y="3940"/>
                  </a:cubicBezTo>
                  <a:lnTo>
                    <a:pt x="10659" y="3839"/>
                  </a:lnTo>
                  <a:lnTo>
                    <a:pt x="10618" y="3745"/>
                  </a:lnTo>
                  <a:cubicBezTo>
                    <a:pt x="10337" y="3097"/>
                    <a:pt x="9993" y="2519"/>
                    <a:pt x="9596" y="2023"/>
                  </a:cubicBezTo>
                  <a:cubicBezTo>
                    <a:pt x="9207" y="1537"/>
                    <a:pt x="8765" y="1129"/>
                    <a:pt x="8283" y="810"/>
                  </a:cubicBezTo>
                  <a:cubicBezTo>
                    <a:pt x="7475" y="276"/>
                    <a:pt x="6569" y="0"/>
                    <a:pt x="5639" y="0"/>
                  </a:cubicBezTo>
                  <a:close/>
                </a:path>
              </a:pathLst>
            </a:custGeom>
            <a:solidFill>
              <a:schemeClr val="lt1"/>
            </a:solidFill>
            <a:ln>
              <a:noFill/>
            </a:ln>
            <a:effectLst>
              <a:outerShdw dist="19050" dir="3000000" algn="bl" rotWithShape="0">
                <a:schemeClr val="dk1">
                  <a:alpha val="20000"/>
                </a:schemeClr>
              </a:outerShdw>
            </a:effectLst>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7" name="Google Shape;2497;p27"/>
            <p:cNvSpPr/>
            <p:nvPr/>
          </p:nvSpPr>
          <p:spPr>
            <a:xfrm>
              <a:off x="6275829" y="4355813"/>
              <a:ext cx="160351" cy="309426"/>
            </a:xfrm>
            <a:custGeom>
              <a:avLst/>
              <a:gdLst/>
              <a:ahLst/>
              <a:cxnLst/>
              <a:rect l="l" t="t" r="r" b="b"/>
              <a:pathLst>
                <a:path w="2876" h="5550" extrusionOk="0">
                  <a:moveTo>
                    <a:pt x="716" y="1"/>
                  </a:moveTo>
                  <a:cubicBezTo>
                    <a:pt x="652" y="1"/>
                    <a:pt x="590" y="40"/>
                    <a:pt x="538" y="139"/>
                  </a:cubicBezTo>
                  <a:cubicBezTo>
                    <a:pt x="405" y="395"/>
                    <a:pt x="485" y="926"/>
                    <a:pt x="463" y="1211"/>
                  </a:cubicBezTo>
                  <a:cubicBezTo>
                    <a:pt x="401" y="2040"/>
                    <a:pt x="302" y="2866"/>
                    <a:pt x="167" y="3686"/>
                  </a:cubicBezTo>
                  <a:cubicBezTo>
                    <a:pt x="82" y="4202"/>
                    <a:pt x="1" y="4793"/>
                    <a:pt x="337" y="5194"/>
                  </a:cubicBezTo>
                  <a:cubicBezTo>
                    <a:pt x="547" y="5446"/>
                    <a:pt x="874" y="5550"/>
                    <a:pt x="1208" y="5550"/>
                  </a:cubicBezTo>
                  <a:cubicBezTo>
                    <a:pt x="1373" y="5550"/>
                    <a:pt x="1539" y="5525"/>
                    <a:pt x="1695" y="5479"/>
                  </a:cubicBezTo>
                  <a:cubicBezTo>
                    <a:pt x="2310" y="5297"/>
                    <a:pt x="2875" y="4751"/>
                    <a:pt x="2837" y="4111"/>
                  </a:cubicBezTo>
                  <a:cubicBezTo>
                    <a:pt x="2820" y="3828"/>
                    <a:pt x="2690" y="3566"/>
                    <a:pt x="2564" y="3312"/>
                  </a:cubicBezTo>
                  <a:cubicBezTo>
                    <a:pt x="2063" y="2315"/>
                    <a:pt x="1563" y="1316"/>
                    <a:pt x="1063" y="318"/>
                  </a:cubicBezTo>
                  <a:cubicBezTo>
                    <a:pt x="989" y="170"/>
                    <a:pt x="848" y="1"/>
                    <a:pt x="716" y="1"/>
                  </a:cubicBezTo>
                  <a:close/>
                </a:path>
              </a:pathLst>
            </a:custGeom>
            <a:solidFill>
              <a:schemeClr val="accent6"/>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8" name="Google Shape;2498;p27"/>
            <p:cNvSpPr/>
            <p:nvPr/>
          </p:nvSpPr>
          <p:spPr>
            <a:xfrm>
              <a:off x="6065357" y="4134250"/>
              <a:ext cx="485793" cy="288017"/>
            </a:xfrm>
            <a:custGeom>
              <a:avLst/>
              <a:gdLst/>
              <a:ahLst/>
              <a:cxnLst/>
              <a:rect l="l" t="t" r="r" b="b"/>
              <a:pathLst>
                <a:path w="8713" h="5166" extrusionOk="0">
                  <a:moveTo>
                    <a:pt x="4493" y="1"/>
                  </a:moveTo>
                  <a:cubicBezTo>
                    <a:pt x="4462" y="1"/>
                    <a:pt x="4431" y="1"/>
                    <a:pt x="4400" y="2"/>
                  </a:cubicBezTo>
                  <a:cubicBezTo>
                    <a:pt x="4376" y="2"/>
                    <a:pt x="4351" y="3"/>
                    <a:pt x="4328" y="4"/>
                  </a:cubicBezTo>
                  <a:cubicBezTo>
                    <a:pt x="4185" y="12"/>
                    <a:pt x="4044" y="28"/>
                    <a:pt x="3903" y="55"/>
                  </a:cubicBezTo>
                  <a:cubicBezTo>
                    <a:pt x="3889" y="56"/>
                    <a:pt x="3874" y="60"/>
                    <a:pt x="3860" y="63"/>
                  </a:cubicBezTo>
                  <a:cubicBezTo>
                    <a:pt x="3738" y="86"/>
                    <a:pt x="3620" y="116"/>
                    <a:pt x="3501" y="154"/>
                  </a:cubicBezTo>
                  <a:cubicBezTo>
                    <a:pt x="3488" y="157"/>
                    <a:pt x="3475" y="161"/>
                    <a:pt x="3462" y="166"/>
                  </a:cubicBezTo>
                  <a:cubicBezTo>
                    <a:pt x="3307" y="216"/>
                    <a:pt x="3154" y="276"/>
                    <a:pt x="3006" y="346"/>
                  </a:cubicBezTo>
                  <a:cubicBezTo>
                    <a:pt x="2978" y="359"/>
                    <a:pt x="2950" y="372"/>
                    <a:pt x="2922" y="386"/>
                  </a:cubicBezTo>
                  <a:cubicBezTo>
                    <a:pt x="2603" y="545"/>
                    <a:pt x="2301" y="746"/>
                    <a:pt x="2027" y="981"/>
                  </a:cubicBezTo>
                  <a:cubicBezTo>
                    <a:pt x="1979" y="1022"/>
                    <a:pt x="1929" y="1065"/>
                    <a:pt x="1883" y="1109"/>
                  </a:cubicBezTo>
                  <a:cubicBezTo>
                    <a:pt x="1883" y="1110"/>
                    <a:pt x="1882" y="1110"/>
                    <a:pt x="1882" y="1110"/>
                  </a:cubicBezTo>
                  <a:cubicBezTo>
                    <a:pt x="1750" y="1233"/>
                    <a:pt x="1625" y="1361"/>
                    <a:pt x="1511" y="1497"/>
                  </a:cubicBezTo>
                  <a:cubicBezTo>
                    <a:pt x="792" y="2338"/>
                    <a:pt x="361" y="3382"/>
                    <a:pt x="58" y="4451"/>
                  </a:cubicBezTo>
                  <a:cubicBezTo>
                    <a:pt x="1" y="4656"/>
                    <a:pt x="102" y="4868"/>
                    <a:pt x="285" y="4958"/>
                  </a:cubicBezTo>
                  <a:cubicBezTo>
                    <a:pt x="297" y="4963"/>
                    <a:pt x="309" y="4970"/>
                    <a:pt x="319" y="4974"/>
                  </a:cubicBezTo>
                  <a:cubicBezTo>
                    <a:pt x="345" y="4983"/>
                    <a:pt x="372" y="4991"/>
                    <a:pt x="399" y="4996"/>
                  </a:cubicBezTo>
                  <a:cubicBezTo>
                    <a:pt x="622" y="5035"/>
                    <a:pt x="845" y="5067"/>
                    <a:pt x="1069" y="5092"/>
                  </a:cubicBezTo>
                  <a:cubicBezTo>
                    <a:pt x="1082" y="5095"/>
                    <a:pt x="1093" y="5096"/>
                    <a:pt x="1106" y="5096"/>
                  </a:cubicBezTo>
                  <a:cubicBezTo>
                    <a:pt x="1522" y="5143"/>
                    <a:pt x="1940" y="5165"/>
                    <a:pt x="2359" y="5165"/>
                  </a:cubicBezTo>
                  <a:cubicBezTo>
                    <a:pt x="2587" y="5165"/>
                    <a:pt x="2815" y="5159"/>
                    <a:pt x="3044" y="5146"/>
                  </a:cubicBezTo>
                  <a:cubicBezTo>
                    <a:pt x="3057" y="5146"/>
                    <a:pt x="3069" y="5146"/>
                    <a:pt x="3079" y="5144"/>
                  </a:cubicBezTo>
                  <a:cubicBezTo>
                    <a:pt x="4007" y="5091"/>
                    <a:pt x="4933" y="4930"/>
                    <a:pt x="5836" y="4683"/>
                  </a:cubicBezTo>
                  <a:cubicBezTo>
                    <a:pt x="5848" y="4680"/>
                    <a:pt x="5860" y="4677"/>
                    <a:pt x="5871" y="4675"/>
                  </a:cubicBezTo>
                  <a:cubicBezTo>
                    <a:pt x="6412" y="4522"/>
                    <a:pt x="6945" y="4342"/>
                    <a:pt x="7464" y="4131"/>
                  </a:cubicBezTo>
                  <a:cubicBezTo>
                    <a:pt x="7476" y="4126"/>
                    <a:pt x="7488" y="4121"/>
                    <a:pt x="7499" y="4117"/>
                  </a:cubicBezTo>
                  <a:cubicBezTo>
                    <a:pt x="7720" y="4027"/>
                    <a:pt x="7940" y="3930"/>
                    <a:pt x="8157" y="3829"/>
                  </a:cubicBezTo>
                  <a:cubicBezTo>
                    <a:pt x="8168" y="3825"/>
                    <a:pt x="8180" y="3819"/>
                    <a:pt x="8192" y="3815"/>
                  </a:cubicBezTo>
                  <a:cubicBezTo>
                    <a:pt x="8272" y="3776"/>
                    <a:pt x="8352" y="3738"/>
                    <a:pt x="8432" y="3699"/>
                  </a:cubicBezTo>
                  <a:lnTo>
                    <a:pt x="8431" y="3699"/>
                  </a:lnTo>
                  <a:cubicBezTo>
                    <a:pt x="8622" y="3605"/>
                    <a:pt x="8713" y="3383"/>
                    <a:pt x="8649" y="3179"/>
                  </a:cubicBezTo>
                  <a:cubicBezTo>
                    <a:pt x="8296" y="2050"/>
                    <a:pt x="7392" y="1124"/>
                    <a:pt x="6347" y="547"/>
                  </a:cubicBezTo>
                  <a:cubicBezTo>
                    <a:pt x="6051" y="382"/>
                    <a:pt x="5737" y="242"/>
                    <a:pt x="5411" y="145"/>
                  </a:cubicBezTo>
                  <a:cubicBezTo>
                    <a:pt x="5410" y="144"/>
                    <a:pt x="5410" y="143"/>
                    <a:pt x="5409" y="143"/>
                  </a:cubicBezTo>
                  <a:cubicBezTo>
                    <a:pt x="5409" y="143"/>
                    <a:pt x="5409" y="143"/>
                    <a:pt x="5408" y="144"/>
                  </a:cubicBezTo>
                  <a:cubicBezTo>
                    <a:pt x="5365" y="131"/>
                    <a:pt x="5324" y="118"/>
                    <a:pt x="5280" y="107"/>
                  </a:cubicBezTo>
                  <a:cubicBezTo>
                    <a:pt x="5132" y="68"/>
                    <a:pt x="4982" y="38"/>
                    <a:pt x="4831" y="21"/>
                  </a:cubicBezTo>
                  <a:cubicBezTo>
                    <a:pt x="4717" y="7"/>
                    <a:pt x="4605" y="1"/>
                    <a:pt x="4493" y="1"/>
                  </a:cubicBezTo>
                  <a:close/>
                </a:path>
              </a:pathLst>
            </a:custGeom>
            <a:solidFill>
              <a:schemeClr val="accent5"/>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499" name="Google Shape;2499;p27"/>
            <p:cNvSpPr/>
            <p:nvPr/>
          </p:nvSpPr>
          <p:spPr>
            <a:xfrm>
              <a:off x="6124903" y="4153541"/>
              <a:ext cx="108053" cy="264880"/>
            </a:xfrm>
            <a:custGeom>
              <a:avLst/>
              <a:gdLst/>
              <a:ahLst/>
              <a:cxnLst/>
              <a:rect l="l" t="t" r="r" b="b"/>
              <a:pathLst>
                <a:path w="1938" h="4751" extrusionOk="0">
                  <a:moveTo>
                    <a:pt x="1938" y="0"/>
                  </a:moveTo>
                  <a:lnTo>
                    <a:pt x="1938" y="0"/>
                  </a:lnTo>
                  <a:cubicBezTo>
                    <a:pt x="1911" y="13"/>
                    <a:pt x="1882" y="26"/>
                    <a:pt x="1855" y="40"/>
                  </a:cubicBezTo>
                  <a:cubicBezTo>
                    <a:pt x="735" y="1324"/>
                    <a:pt x="62" y="3016"/>
                    <a:pt x="1" y="4746"/>
                  </a:cubicBezTo>
                  <a:cubicBezTo>
                    <a:pt x="14" y="4749"/>
                    <a:pt x="25" y="4750"/>
                    <a:pt x="38" y="4750"/>
                  </a:cubicBezTo>
                  <a:cubicBezTo>
                    <a:pt x="100" y="2999"/>
                    <a:pt x="790" y="1286"/>
                    <a:pt x="1938"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0" name="Google Shape;2500;p27"/>
            <p:cNvSpPr/>
            <p:nvPr/>
          </p:nvSpPr>
          <p:spPr>
            <a:xfrm>
              <a:off x="6081192" y="4188832"/>
              <a:ext cx="97237" cy="222675"/>
            </a:xfrm>
            <a:custGeom>
              <a:avLst/>
              <a:gdLst/>
              <a:ahLst/>
              <a:cxnLst/>
              <a:rect l="l" t="t" r="r" b="b"/>
              <a:pathLst>
                <a:path w="1744" h="3994" extrusionOk="0">
                  <a:moveTo>
                    <a:pt x="1743" y="1"/>
                  </a:moveTo>
                  <a:cubicBezTo>
                    <a:pt x="1695" y="43"/>
                    <a:pt x="1645" y="86"/>
                    <a:pt x="1600" y="129"/>
                  </a:cubicBezTo>
                  <a:cubicBezTo>
                    <a:pt x="1600" y="131"/>
                    <a:pt x="1598" y="131"/>
                    <a:pt x="1598" y="131"/>
                  </a:cubicBezTo>
                  <a:cubicBezTo>
                    <a:pt x="768" y="1250"/>
                    <a:pt x="209" y="2585"/>
                    <a:pt x="1" y="3979"/>
                  </a:cubicBezTo>
                  <a:cubicBezTo>
                    <a:pt x="13" y="3984"/>
                    <a:pt x="25" y="3990"/>
                    <a:pt x="35" y="3994"/>
                  </a:cubicBezTo>
                  <a:cubicBezTo>
                    <a:pt x="252" y="2540"/>
                    <a:pt x="851" y="1146"/>
                    <a:pt x="17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1" name="Google Shape;2501;p27"/>
            <p:cNvSpPr/>
            <p:nvPr/>
          </p:nvSpPr>
          <p:spPr>
            <a:xfrm>
              <a:off x="6223643" y="4142780"/>
              <a:ext cx="37021" cy="278372"/>
            </a:xfrm>
            <a:custGeom>
              <a:avLst/>
              <a:gdLst/>
              <a:ahLst/>
              <a:cxnLst/>
              <a:rect l="l" t="t" r="r" b="b"/>
              <a:pathLst>
                <a:path w="664" h="4993" extrusionOk="0">
                  <a:moveTo>
                    <a:pt x="663" y="1"/>
                  </a:moveTo>
                  <a:cubicBezTo>
                    <a:pt x="649" y="4"/>
                    <a:pt x="636" y="8"/>
                    <a:pt x="623" y="13"/>
                  </a:cubicBezTo>
                  <a:cubicBezTo>
                    <a:pt x="303" y="1594"/>
                    <a:pt x="0" y="3315"/>
                    <a:pt x="205" y="4993"/>
                  </a:cubicBezTo>
                  <a:cubicBezTo>
                    <a:pt x="218" y="4993"/>
                    <a:pt x="230" y="4993"/>
                    <a:pt x="240" y="4991"/>
                  </a:cubicBezTo>
                  <a:cubicBezTo>
                    <a:pt x="37" y="3312"/>
                    <a:pt x="341" y="1585"/>
                    <a:pt x="66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2" name="Google Shape;2502;p27"/>
            <p:cNvSpPr/>
            <p:nvPr/>
          </p:nvSpPr>
          <p:spPr>
            <a:xfrm>
              <a:off x="6263061" y="4120089"/>
              <a:ext cx="112" cy="446"/>
            </a:xfrm>
            <a:custGeom>
              <a:avLst/>
              <a:gdLst/>
              <a:ahLst/>
              <a:cxnLst/>
              <a:rect l="l" t="t" r="r" b="b"/>
              <a:pathLst>
                <a:path w="2" h="8" extrusionOk="0">
                  <a:moveTo>
                    <a:pt x="1" y="0"/>
                  </a:moveTo>
                  <a:lnTo>
                    <a:pt x="0" y="8"/>
                  </a:lnTo>
                  <a:cubicBezTo>
                    <a:pt x="1" y="4"/>
                    <a:pt x="1" y="1"/>
                    <a:pt x="1" y="0"/>
                  </a:cubicBezTo>
                  <a:close/>
                </a:path>
              </a:pathLst>
            </a:custGeom>
            <a:solidFill>
              <a:srgbClr val="F9E5D0"/>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3" name="Google Shape;2503;p27"/>
            <p:cNvSpPr/>
            <p:nvPr/>
          </p:nvSpPr>
          <p:spPr>
            <a:xfrm>
              <a:off x="6280512" y="4137317"/>
              <a:ext cx="112179" cy="258078"/>
            </a:xfrm>
            <a:custGeom>
              <a:avLst/>
              <a:gdLst/>
              <a:ahLst/>
              <a:cxnLst/>
              <a:rect l="l" t="t" r="r" b="b"/>
              <a:pathLst>
                <a:path w="2012" h="4629" extrusionOk="0">
                  <a:moveTo>
                    <a:pt x="44" y="0"/>
                  </a:moveTo>
                  <a:cubicBezTo>
                    <a:pt x="30" y="1"/>
                    <a:pt x="15" y="5"/>
                    <a:pt x="1" y="8"/>
                  </a:cubicBezTo>
                  <a:cubicBezTo>
                    <a:pt x="228" y="235"/>
                    <a:pt x="401" y="531"/>
                    <a:pt x="546" y="815"/>
                  </a:cubicBezTo>
                  <a:cubicBezTo>
                    <a:pt x="1165" y="2024"/>
                    <a:pt x="1582" y="3340"/>
                    <a:pt x="1977" y="4628"/>
                  </a:cubicBezTo>
                  <a:cubicBezTo>
                    <a:pt x="1989" y="4625"/>
                    <a:pt x="2001" y="4622"/>
                    <a:pt x="2012" y="4620"/>
                  </a:cubicBezTo>
                  <a:cubicBezTo>
                    <a:pt x="1619" y="3331"/>
                    <a:pt x="1200" y="2010"/>
                    <a:pt x="578" y="798"/>
                  </a:cubicBezTo>
                  <a:cubicBezTo>
                    <a:pt x="435" y="519"/>
                    <a:pt x="267" y="228"/>
                    <a:pt x="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4" name="Google Shape;2504;p27"/>
            <p:cNvSpPr/>
            <p:nvPr/>
          </p:nvSpPr>
          <p:spPr>
            <a:xfrm>
              <a:off x="6306605" y="4134362"/>
              <a:ext cx="176855" cy="230202"/>
            </a:xfrm>
            <a:custGeom>
              <a:avLst/>
              <a:gdLst/>
              <a:ahLst/>
              <a:cxnLst/>
              <a:rect l="l" t="t" r="r" b="b"/>
              <a:pathLst>
                <a:path w="3172" h="4129" extrusionOk="0">
                  <a:moveTo>
                    <a:pt x="73" y="0"/>
                  </a:moveTo>
                  <a:cubicBezTo>
                    <a:pt x="49" y="0"/>
                    <a:pt x="24" y="1"/>
                    <a:pt x="1" y="2"/>
                  </a:cubicBezTo>
                  <a:cubicBezTo>
                    <a:pt x="27" y="15"/>
                    <a:pt x="53" y="31"/>
                    <a:pt x="79" y="45"/>
                  </a:cubicBezTo>
                  <a:cubicBezTo>
                    <a:pt x="434" y="250"/>
                    <a:pt x="736" y="539"/>
                    <a:pt x="1014" y="818"/>
                  </a:cubicBezTo>
                  <a:cubicBezTo>
                    <a:pt x="1458" y="1265"/>
                    <a:pt x="2027" y="1868"/>
                    <a:pt x="2465" y="2565"/>
                  </a:cubicBezTo>
                  <a:cubicBezTo>
                    <a:pt x="2789" y="3084"/>
                    <a:pt x="3015" y="3609"/>
                    <a:pt x="3137" y="4129"/>
                  </a:cubicBezTo>
                  <a:cubicBezTo>
                    <a:pt x="3149" y="4124"/>
                    <a:pt x="3161" y="4119"/>
                    <a:pt x="3172" y="4115"/>
                  </a:cubicBezTo>
                  <a:cubicBezTo>
                    <a:pt x="3048" y="3593"/>
                    <a:pt x="2821" y="3067"/>
                    <a:pt x="2495" y="2545"/>
                  </a:cubicBezTo>
                  <a:cubicBezTo>
                    <a:pt x="2055" y="1847"/>
                    <a:pt x="1486" y="1241"/>
                    <a:pt x="1040" y="792"/>
                  </a:cubicBezTo>
                  <a:cubicBezTo>
                    <a:pt x="760" y="512"/>
                    <a:pt x="457" y="221"/>
                    <a:pt x="97" y="13"/>
                  </a:cubicBezTo>
                  <a:cubicBezTo>
                    <a:pt x="89" y="9"/>
                    <a:pt x="82" y="5"/>
                    <a:pt x="73"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sp>
          <p:nvSpPr>
            <p:cNvPr id="2505" name="Google Shape;2505;p27"/>
            <p:cNvSpPr/>
            <p:nvPr/>
          </p:nvSpPr>
          <p:spPr>
            <a:xfrm>
              <a:off x="6359739" y="4140216"/>
              <a:ext cx="162359" cy="207567"/>
            </a:xfrm>
            <a:custGeom>
              <a:avLst/>
              <a:gdLst/>
              <a:ahLst/>
              <a:cxnLst/>
              <a:rect l="l" t="t" r="r" b="b"/>
              <a:pathLst>
                <a:path w="2912" h="3723" extrusionOk="0">
                  <a:moveTo>
                    <a:pt x="0" y="0"/>
                  </a:moveTo>
                  <a:cubicBezTo>
                    <a:pt x="186" y="108"/>
                    <a:pt x="355" y="227"/>
                    <a:pt x="503" y="335"/>
                  </a:cubicBezTo>
                  <a:cubicBezTo>
                    <a:pt x="1037" y="733"/>
                    <a:pt x="1432" y="1100"/>
                    <a:pt x="1745" y="1493"/>
                  </a:cubicBezTo>
                  <a:cubicBezTo>
                    <a:pt x="2267" y="2147"/>
                    <a:pt x="2604" y="2937"/>
                    <a:pt x="2877" y="3722"/>
                  </a:cubicBezTo>
                  <a:cubicBezTo>
                    <a:pt x="2888" y="3718"/>
                    <a:pt x="2900" y="3712"/>
                    <a:pt x="2912" y="3708"/>
                  </a:cubicBezTo>
                  <a:lnTo>
                    <a:pt x="2911" y="3708"/>
                  </a:lnTo>
                  <a:cubicBezTo>
                    <a:pt x="2637" y="2920"/>
                    <a:pt x="2296" y="2130"/>
                    <a:pt x="1772" y="1471"/>
                  </a:cubicBezTo>
                  <a:cubicBezTo>
                    <a:pt x="1458" y="1075"/>
                    <a:pt x="1062" y="705"/>
                    <a:pt x="525" y="306"/>
                  </a:cubicBezTo>
                  <a:cubicBezTo>
                    <a:pt x="407" y="220"/>
                    <a:pt x="274" y="126"/>
                    <a:pt x="131" y="38"/>
                  </a:cubicBezTo>
                  <a:cubicBezTo>
                    <a:pt x="130" y="36"/>
                    <a:pt x="130" y="35"/>
                    <a:pt x="129" y="35"/>
                  </a:cubicBezTo>
                  <a:cubicBezTo>
                    <a:pt x="129" y="35"/>
                    <a:pt x="128" y="36"/>
                    <a:pt x="128" y="36"/>
                  </a:cubicBezTo>
                  <a:cubicBezTo>
                    <a:pt x="85" y="23"/>
                    <a:pt x="44" y="10"/>
                    <a:pt x="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sp>
        <p:nvSpPr>
          <p:cNvPr id="2507" name="Google Shape;2507;p27"/>
          <p:cNvSpPr/>
          <p:nvPr/>
        </p:nvSpPr>
        <p:spPr>
          <a:xfrm>
            <a:off x="10453430" y="1159569"/>
            <a:ext cx="1049497" cy="244455"/>
          </a:xfrm>
          <a:custGeom>
            <a:avLst/>
            <a:gdLst/>
            <a:ahLst/>
            <a:cxnLst/>
            <a:rect l="l" t="t" r="r" b="b"/>
            <a:pathLst>
              <a:path w="24095" h="3939" extrusionOk="0">
                <a:moveTo>
                  <a:pt x="5656" y="0"/>
                </a:moveTo>
                <a:cubicBezTo>
                  <a:pt x="4633" y="0"/>
                  <a:pt x="3620" y="437"/>
                  <a:pt x="2741" y="988"/>
                </a:cubicBezTo>
                <a:cubicBezTo>
                  <a:pt x="1588" y="1713"/>
                  <a:pt x="533" y="2702"/>
                  <a:pt x="1" y="3939"/>
                </a:cubicBezTo>
                <a:lnTo>
                  <a:pt x="24042" y="3939"/>
                </a:lnTo>
                <a:cubicBezTo>
                  <a:pt x="24094" y="2920"/>
                  <a:pt x="23855" y="1884"/>
                  <a:pt x="23156" y="1166"/>
                </a:cubicBezTo>
                <a:cubicBezTo>
                  <a:pt x="22545" y="541"/>
                  <a:pt x="21653" y="240"/>
                  <a:pt x="20780" y="225"/>
                </a:cubicBezTo>
                <a:cubicBezTo>
                  <a:pt x="20756" y="225"/>
                  <a:pt x="20733" y="225"/>
                  <a:pt x="20709" y="225"/>
                </a:cubicBezTo>
                <a:cubicBezTo>
                  <a:pt x="19859" y="225"/>
                  <a:pt x="19024" y="470"/>
                  <a:pt x="18244" y="807"/>
                </a:cubicBezTo>
                <a:cubicBezTo>
                  <a:pt x="16785" y="1436"/>
                  <a:pt x="15242" y="2538"/>
                  <a:pt x="14198" y="3733"/>
                </a:cubicBezTo>
                <a:cubicBezTo>
                  <a:pt x="14175" y="3073"/>
                  <a:pt x="14072" y="2373"/>
                  <a:pt x="13638" y="1874"/>
                </a:cubicBezTo>
                <a:cubicBezTo>
                  <a:pt x="13201" y="1369"/>
                  <a:pt x="12516" y="1177"/>
                  <a:pt x="11836" y="1177"/>
                </a:cubicBezTo>
                <a:cubicBezTo>
                  <a:pt x="11661" y="1177"/>
                  <a:pt x="11487" y="1190"/>
                  <a:pt x="11317" y="1213"/>
                </a:cubicBezTo>
                <a:cubicBezTo>
                  <a:pt x="10208" y="1364"/>
                  <a:pt x="9149" y="1853"/>
                  <a:pt x="8367" y="2654"/>
                </a:cubicBezTo>
                <a:cubicBezTo>
                  <a:pt x="8578" y="1432"/>
                  <a:pt x="7473" y="273"/>
                  <a:pt x="6254" y="52"/>
                </a:cubicBezTo>
                <a:cubicBezTo>
                  <a:pt x="6055" y="17"/>
                  <a:pt x="5855" y="0"/>
                  <a:pt x="565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defRPr/>
            </a:pPr>
            <a:endParaRPr sz="1867" kern="0">
              <a:solidFill>
                <a:srgbClr val="000000"/>
              </a:solidFill>
              <a:latin typeface="Arial"/>
              <a:cs typeface="Arial"/>
              <a:sym typeface="Arial"/>
            </a:endParaRPr>
          </a:p>
        </p:txBody>
      </p:sp>
      <p:grpSp>
        <p:nvGrpSpPr>
          <p:cNvPr id="2" name="Group 1">
            <a:extLst>
              <a:ext uri="{FF2B5EF4-FFF2-40B4-BE49-F238E27FC236}">
                <a16:creationId xmlns:a16="http://schemas.microsoft.com/office/drawing/2014/main" id="{AE97FCC2-AC01-3498-8AFE-87F9514D2F98}"/>
              </a:ext>
            </a:extLst>
          </p:cNvPr>
          <p:cNvGrpSpPr/>
          <p:nvPr/>
        </p:nvGrpSpPr>
        <p:grpSpPr>
          <a:xfrm>
            <a:off x="0" y="528320"/>
            <a:ext cx="5638920" cy="2214880"/>
            <a:chOff x="332031" y="1595120"/>
            <a:chExt cx="5638920" cy="2214880"/>
          </a:xfrm>
        </p:grpSpPr>
        <p:pic>
          <p:nvPicPr>
            <p:cNvPr id="3" name="Picture 2">
              <a:extLst>
                <a:ext uri="{FF2B5EF4-FFF2-40B4-BE49-F238E27FC236}">
                  <a16:creationId xmlns:a16="http://schemas.microsoft.com/office/drawing/2014/main" id="{C1479872-F38D-2482-0A6C-175D9A07837F}"/>
                </a:ext>
              </a:extLst>
            </p:cNvPr>
            <p:cNvPicPr>
              <a:picLocks noChangeAspect="1"/>
            </p:cNvPicPr>
            <p:nvPr/>
          </p:nvPicPr>
          <p:blipFill>
            <a:blip r:embed="rId4"/>
            <a:stretch>
              <a:fillRect/>
            </a:stretch>
          </p:blipFill>
          <p:spPr>
            <a:xfrm>
              <a:off x="332031" y="1609265"/>
              <a:ext cx="5638920" cy="2200735"/>
            </a:xfrm>
            <a:prstGeom prst="rect">
              <a:avLst/>
            </a:prstGeom>
          </p:spPr>
        </p:pic>
        <p:sp>
          <p:nvSpPr>
            <p:cNvPr id="6" name="TextBox 5">
              <a:extLst>
                <a:ext uri="{FF2B5EF4-FFF2-40B4-BE49-F238E27FC236}">
                  <a16:creationId xmlns:a16="http://schemas.microsoft.com/office/drawing/2014/main" id="{43E52C28-BBCF-3291-F563-C630F95FF044}"/>
                </a:ext>
              </a:extLst>
            </p:cNvPr>
            <p:cNvSpPr txBox="1"/>
            <p:nvPr/>
          </p:nvSpPr>
          <p:spPr>
            <a:xfrm>
              <a:off x="924560" y="2184400"/>
              <a:ext cx="4775200" cy="1569660"/>
            </a:xfrm>
            <a:prstGeom prst="rect">
              <a:avLst/>
            </a:prstGeom>
            <a:noFill/>
          </p:spPr>
          <p:txBody>
            <a:bodyPr wrap="square" rtlCol="0">
              <a:spAutoFit/>
            </a:bodyPr>
            <a:lstStyle/>
            <a:p>
              <a:r>
                <a:rPr lang="en-US" sz="2400" dirty="0" err="1"/>
                <a:t>Tìm</a:t>
              </a:r>
              <a:r>
                <a:rPr lang="en-US" sz="2400" dirty="0"/>
                <a:t> </a:t>
              </a:r>
              <a:r>
                <a:rPr lang="vi-VN" sz="2400" dirty="0"/>
                <a:t>danh từ theo mỗi nhóm sau:</a:t>
              </a:r>
              <a:endParaRPr lang="en-US" sz="2400" dirty="0"/>
            </a:p>
            <a:p>
              <a:r>
                <a:rPr lang="en-US" sz="2400" dirty="0"/>
                <a:t>a. </a:t>
              </a:r>
              <a:r>
                <a:rPr lang="vi-VN" sz="2400" dirty="0"/>
                <a:t>1 danh từ chỉ con vật</a:t>
              </a:r>
              <a:endParaRPr lang="en-US" sz="2400" dirty="0"/>
            </a:p>
            <a:p>
              <a:r>
                <a:rPr lang="vi-VN" sz="2400" dirty="0"/>
                <a:t>b. 1 danh từ chỉ thời gian</a:t>
              </a:r>
              <a:endParaRPr lang="en-US" sz="2400" dirty="0"/>
            </a:p>
            <a:p>
              <a:r>
                <a:rPr lang="vi-VN" sz="2400" dirty="0"/>
                <a:t>c. 2 danh từ chỉ hiện tượng tự nhiên</a:t>
              </a:r>
              <a:endParaRPr lang="en-US" sz="2400" dirty="0"/>
            </a:p>
          </p:txBody>
        </p:sp>
        <p:sp>
          <p:nvSpPr>
            <p:cNvPr id="7" name="Rectangle: Rounded Corners 6">
              <a:extLst>
                <a:ext uri="{FF2B5EF4-FFF2-40B4-BE49-F238E27FC236}">
                  <a16:creationId xmlns:a16="http://schemas.microsoft.com/office/drawing/2014/main" id="{6174DD35-83EE-FC68-652F-C3FDFBFB8BBF}"/>
                </a:ext>
              </a:extLst>
            </p:cNvPr>
            <p:cNvSpPr/>
            <p:nvPr/>
          </p:nvSpPr>
          <p:spPr>
            <a:xfrm>
              <a:off x="2641600" y="15951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1</a:t>
              </a:r>
            </a:p>
          </p:txBody>
        </p:sp>
      </p:grpSp>
      <p:grpSp>
        <p:nvGrpSpPr>
          <p:cNvPr id="8" name="Group 7">
            <a:extLst>
              <a:ext uri="{FF2B5EF4-FFF2-40B4-BE49-F238E27FC236}">
                <a16:creationId xmlns:a16="http://schemas.microsoft.com/office/drawing/2014/main" id="{BFF1B28C-C964-2238-BFA1-F313AD162630}"/>
              </a:ext>
            </a:extLst>
          </p:cNvPr>
          <p:cNvGrpSpPr/>
          <p:nvPr/>
        </p:nvGrpSpPr>
        <p:grpSpPr>
          <a:xfrm>
            <a:off x="0" y="2829618"/>
            <a:ext cx="5221032" cy="2484062"/>
            <a:chOff x="2002780" y="-380229"/>
            <a:chExt cx="5225840" cy="1762593"/>
          </a:xfrm>
        </p:grpSpPr>
        <p:pic>
          <p:nvPicPr>
            <p:cNvPr id="9" name="图片 17">
              <a:extLst>
                <a:ext uri="{FF2B5EF4-FFF2-40B4-BE49-F238E27FC236}">
                  <a16:creationId xmlns:a16="http://schemas.microsoft.com/office/drawing/2014/main" id="{6AC53B74-6D5A-77DB-E552-AE5E1BCC88D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0" name="TextBox 9">
              <a:extLst>
                <a:ext uri="{FF2B5EF4-FFF2-40B4-BE49-F238E27FC236}">
                  <a16:creationId xmlns:a16="http://schemas.microsoft.com/office/drawing/2014/main" id="{9B1AE54D-8991-D576-36D5-08D6C151CB51}"/>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con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vật</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sp>
        <p:nvSpPr>
          <p:cNvPr id="11" name="Rectangle: Rounded Corners 10">
            <a:extLst>
              <a:ext uri="{FF2B5EF4-FFF2-40B4-BE49-F238E27FC236}">
                <a16:creationId xmlns:a16="http://schemas.microsoft.com/office/drawing/2014/main" id="{244B75F4-3AF4-272D-79C4-984D43AE8B72}"/>
              </a:ext>
            </a:extLst>
          </p:cNvPr>
          <p:cNvSpPr/>
          <p:nvPr/>
        </p:nvSpPr>
        <p:spPr>
          <a:xfrm>
            <a:off x="5862320" y="121920"/>
            <a:ext cx="6085840" cy="324104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000" b="0" i="0" dirty="0">
                <a:solidFill>
                  <a:srgbClr val="000000"/>
                </a:solidFill>
                <a:effectLst/>
                <a:latin typeface="Cambria" panose="02040503050406030204" pitchFamily="18" charset="0"/>
                <a:ea typeface="Cambria" panose="02040503050406030204" pitchFamily="18" charset="0"/>
              </a:rPr>
              <a:t>   </a:t>
            </a:r>
            <a:r>
              <a:rPr lang="vi-VN" sz="2000" b="0" i="0" dirty="0">
                <a:solidFill>
                  <a:srgbClr val="000000"/>
                </a:solidFill>
                <a:effectLst/>
                <a:latin typeface="Cambria" panose="02040503050406030204" pitchFamily="18" charset="0"/>
                <a:ea typeface="Cambria" panose="02040503050406030204" pitchFamily="18" charset="0"/>
              </a:rPr>
              <a:t>Chúng tôi đi chăn trâu, ngày nào cũng qua suối. Cỏ gần nước tươi tốt nên trâu ăn cỏ men theo bờ suối, rồi mới lên đồi, lên núi. Suối nhỏ, nước trong vắt, nắng chiều xuống đáy làm cát, sỏi ánh lên lấp lánh. Một bên suối là đồng cỏ rộng, tha hồ cho gió rong chơi. Thỉnh thoảng gió lại vút qua tại chúng tôi như đùa nghịch.</a:t>
            </a:r>
            <a:endParaRPr lang="en-US" sz="2000" b="0" i="0" dirty="0">
              <a:solidFill>
                <a:srgbClr val="000000"/>
              </a:solidFill>
              <a:effectLst/>
              <a:latin typeface="Cambria" panose="02040503050406030204" pitchFamily="18" charset="0"/>
              <a:ea typeface="Cambria" panose="02040503050406030204" pitchFamily="18" charset="0"/>
            </a:endParaRPr>
          </a:p>
          <a:p>
            <a:pPr algn="just"/>
            <a:r>
              <a:rPr lang="en-US" sz="2000" dirty="0">
                <a:solidFill>
                  <a:srgbClr val="000000"/>
                </a:solidFill>
                <a:latin typeface="Cambria" panose="02040503050406030204" pitchFamily="18" charset="0"/>
                <a:ea typeface="Cambria" panose="02040503050406030204" pitchFamily="18" charset="0"/>
              </a:rPr>
              <a:t>   </a:t>
            </a:r>
            <a:r>
              <a:rPr lang="vi-VN" sz="2000" dirty="0">
                <a:solidFill>
                  <a:srgbClr val="000000"/>
                </a:solidFill>
                <a:latin typeface="Cambria" panose="02040503050406030204" pitchFamily="18" charset="0"/>
                <a:ea typeface="Cambria" panose="02040503050406030204" pitchFamily="18" charset="0"/>
              </a:rPr>
              <a:t>Chiều về, đàn trâu no cỏ đằm mình dưới suối, chúng tôi tha thẩn tìm những viên đá đẹp cho mình.</a:t>
            </a:r>
            <a:endParaRPr lang="vi-VN" sz="2000" b="0" i="0" dirty="0">
              <a:solidFill>
                <a:srgbClr val="000000"/>
              </a:solidFill>
              <a:effectLst/>
              <a:latin typeface="Cambria" panose="02040503050406030204" pitchFamily="18" charset="0"/>
              <a:ea typeface="Cambria" panose="02040503050406030204" pitchFamily="18" charset="0"/>
            </a:endParaRPr>
          </a:p>
        </p:txBody>
      </p:sp>
      <p:cxnSp>
        <p:nvCxnSpPr>
          <p:cNvPr id="13" name="Straight Connector 12">
            <a:extLst>
              <a:ext uri="{FF2B5EF4-FFF2-40B4-BE49-F238E27FC236}">
                <a16:creationId xmlns:a16="http://schemas.microsoft.com/office/drawing/2014/main" id="{08EAE3F8-7A14-081F-0692-BB08D304E499}"/>
              </a:ext>
            </a:extLst>
          </p:cNvPr>
          <p:cNvCxnSpPr>
            <a:cxnSpLocks/>
          </p:cNvCxnSpPr>
          <p:nvPr/>
        </p:nvCxnSpPr>
        <p:spPr>
          <a:xfrm>
            <a:off x="8219440" y="670560"/>
            <a:ext cx="48768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45D610BB-38E2-FC1E-C0FF-E3F066E576F7}"/>
              </a:ext>
            </a:extLst>
          </p:cNvPr>
          <p:cNvSpPr txBox="1"/>
          <p:nvPr/>
        </p:nvSpPr>
        <p:spPr>
          <a:xfrm>
            <a:off x="1868232" y="3881120"/>
            <a:ext cx="2265680" cy="769441"/>
          </a:xfrm>
          <a:prstGeom prst="rect">
            <a:avLst/>
          </a:prstGeom>
          <a:noFill/>
        </p:spPr>
        <p:txBody>
          <a:bodyPr wrap="square" rtlCol="0">
            <a:spAutoFit/>
          </a:bodyPr>
          <a:lstStyle/>
          <a:p>
            <a:r>
              <a:rPr lang="en-US" sz="4400" b="1" dirty="0" err="1">
                <a:solidFill>
                  <a:srgbClr val="FF0000"/>
                </a:solidFill>
              </a:rPr>
              <a:t>trâu</a:t>
            </a:r>
            <a:endParaRPr lang="en-US" sz="4400" b="1" dirty="0">
              <a:solidFill>
                <a:srgbClr val="FF0000"/>
              </a:solidFill>
            </a:endParaRPr>
          </a:p>
        </p:txBody>
      </p:sp>
      <p:grpSp>
        <p:nvGrpSpPr>
          <p:cNvPr id="15" name="Group 14">
            <a:extLst>
              <a:ext uri="{FF2B5EF4-FFF2-40B4-BE49-F238E27FC236}">
                <a16:creationId xmlns:a16="http://schemas.microsoft.com/office/drawing/2014/main" id="{45AE6299-00A4-B5B0-793D-1B4C1AA5C852}"/>
              </a:ext>
            </a:extLst>
          </p:cNvPr>
          <p:cNvGrpSpPr/>
          <p:nvPr/>
        </p:nvGrpSpPr>
        <p:grpSpPr>
          <a:xfrm>
            <a:off x="6970968" y="3205538"/>
            <a:ext cx="5221032" cy="2331662"/>
            <a:chOff x="2002780" y="-380229"/>
            <a:chExt cx="5225840" cy="1762593"/>
          </a:xfrm>
        </p:grpSpPr>
        <p:pic>
          <p:nvPicPr>
            <p:cNvPr id="16" name="图片 17">
              <a:extLst>
                <a:ext uri="{FF2B5EF4-FFF2-40B4-BE49-F238E27FC236}">
                  <a16:creationId xmlns:a16="http://schemas.microsoft.com/office/drawing/2014/main" id="{F4B1B725-6C7D-6C98-2CDA-3DCEB916FD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7" name="TextBox 16">
              <a:extLst>
                <a:ext uri="{FF2B5EF4-FFF2-40B4-BE49-F238E27FC236}">
                  <a16:creationId xmlns:a16="http://schemas.microsoft.com/office/drawing/2014/main" id="{1A67FFE9-2836-744F-68AF-1C64D4D09D00}"/>
                </a:ext>
              </a:extLst>
            </p:cNvPr>
            <p:cNvSpPr txBox="1"/>
            <p:nvPr/>
          </p:nvSpPr>
          <p:spPr>
            <a:xfrm>
              <a:off x="2497384" y="6272"/>
              <a:ext cx="4731236" cy="851706"/>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Danh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từ</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chỉ</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thời</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r>
                <a:rPr kumimoji="0" lang="en-US" sz="3600" b="1" i="0" u="none" strike="noStrike" kern="1200" cap="none" spc="0" normalizeH="0" baseline="0" noProof="0" dirty="0" err="1">
                  <a:ln>
                    <a:noFill/>
                  </a:ln>
                  <a:solidFill>
                    <a:srgbClr val="00AF92">
                      <a:lumMod val="50000"/>
                    </a:srgbClr>
                  </a:solidFill>
                  <a:effectLst/>
                  <a:uLnTx/>
                  <a:uFillTx/>
                  <a:ea typeface="+mn-ea"/>
                  <a:cs typeface="Arial"/>
                  <a:sym typeface="Arial"/>
                </a:rPr>
                <a:t>gian</a:t>
              </a: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a:t>
              </a:r>
            </a:p>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en-US" sz="3600" b="1" i="0" u="none" strike="noStrike" kern="1200" cap="none" spc="0" normalizeH="0" baseline="0" noProof="0" dirty="0">
                  <a:ln>
                    <a:noFill/>
                  </a:ln>
                  <a:solidFill>
                    <a:srgbClr val="00AF92">
                      <a:lumMod val="50000"/>
                    </a:srgbClr>
                  </a:solidFill>
                  <a:effectLst/>
                  <a:uLnTx/>
                  <a:uFillTx/>
                  <a:ea typeface="+mn-ea"/>
                  <a:cs typeface="Arial"/>
                  <a:sym typeface="Arial"/>
                </a:rPr>
                <a:t> </a:t>
              </a:r>
            </a:p>
          </p:txBody>
        </p:sp>
      </p:grpSp>
      <p:cxnSp>
        <p:nvCxnSpPr>
          <p:cNvPr id="19" name="Straight Connector 18">
            <a:extLst>
              <a:ext uri="{FF2B5EF4-FFF2-40B4-BE49-F238E27FC236}">
                <a16:creationId xmlns:a16="http://schemas.microsoft.com/office/drawing/2014/main" id="{336DB68B-9244-511C-EE09-938D9126607C}"/>
              </a:ext>
            </a:extLst>
          </p:cNvPr>
          <p:cNvCxnSpPr>
            <a:cxnSpLocks/>
          </p:cNvCxnSpPr>
          <p:nvPr/>
        </p:nvCxnSpPr>
        <p:spPr>
          <a:xfrm>
            <a:off x="6278880" y="2794000"/>
            <a:ext cx="670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81FD41ED-F7AC-1CE4-698A-E15F34EDD18E}"/>
              </a:ext>
            </a:extLst>
          </p:cNvPr>
          <p:cNvSpPr txBox="1"/>
          <p:nvPr/>
        </p:nvSpPr>
        <p:spPr>
          <a:xfrm>
            <a:off x="8788400" y="4236720"/>
            <a:ext cx="2265680" cy="769441"/>
          </a:xfrm>
          <a:prstGeom prst="rect">
            <a:avLst/>
          </a:prstGeom>
          <a:noFill/>
        </p:spPr>
        <p:txBody>
          <a:bodyPr wrap="square" rtlCol="0">
            <a:spAutoFit/>
          </a:bodyPr>
          <a:lstStyle/>
          <a:p>
            <a:r>
              <a:rPr lang="en-US" sz="4400" b="1" dirty="0" err="1">
                <a:solidFill>
                  <a:srgbClr val="FF0000"/>
                </a:solidFill>
              </a:rPr>
              <a:t>chiều</a:t>
            </a:r>
            <a:endParaRPr lang="en-US" sz="4400" b="1" dirty="0">
              <a:solidFill>
                <a:srgbClr val="FF0000"/>
              </a:solidFill>
            </a:endParaRPr>
          </a:p>
        </p:txBody>
      </p:sp>
      <p:grpSp>
        <p:nvGrpSpPr>
          <p:cNvPr id="22" name="Group 21">
            <a:extLst>
              <a:ext uri="{FF2B5EF4-FFF2-40B4-BE49-F238E27FC236}">
                <a16:creationId xmlns:a16="http://schemas.microsoft.com/office/drawing/2014/main" id="{20B89310-509B-0C14-0169-C07846D033FC}"/>
              </a:ext>
            </a:extLst>
          </p:cNvPr>
          <p:cNvGrpSpPr/>
          <p:nvPr/>
        </p:nvGrpSpPr>
        <p:grpSpPr>
          <a:xfrm>
            <a:off x="2875280" y="4607618"/>
            <a:ext cx="5868808" cy="2484062"/>
            <a:chOff x="2002780" y="-380229"/>
            <a:chExt cx="5287910" cy="1762593"/>
          </a:xfrm>
        </p:grpSpPr>
        <p:pic>
          <p:nvPicPr>
            <p:cNvPr id="23" name="图片 17">
              <a:extLst>
                <a:ext uri="{FF2B5EF4-FFF2-40B4-BE49-F238E27FC236}">
                  <a16:creationId xmlns:a16="http://schemas.microsoft.com/office/drawing/2014/main" id="{1131497E-F7CE-2B03-CBBA-6FDF29B6AC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24" name="TextBox 23">
              <a:extLst>
                <a:ext uri="{FF2B5EF4-FFF2-40B4-BE49-F238E27FC236}">
                  <a16:creationId xmlns:a16="http://schemas.microsoft.com/office/drawing/2014/main" id="{4CAE254C-F30B-0AC6-94CB-91C0D6321979}"/>
                </a:ext>
              </a:extLst>
            </p:cNvPr>
            <p:cNvSpPr txBox="1"/>
            <p:nvPr/>
          </p:nvSpPr>
          <p:spPr>
            <a:xfrm>
              <a:off x="2559454" y="92782"/>
              <a:ext cx="4731236" cy="327579"/>
            </a:xfrm>
            <a:prstGeom prst="rect">
              <a:avLst/>
            </a:prstGeom>
            <a:noFill/>
          </p:spPr>
          <p:txBody>
            <a:bodyPr wrap="square" rtlCol="0">
              <a:spAutoFit/>
            </a:bodyPr>
            <a:lstStyle/>
            <a:p>
              <a:pPr marL="0" marR="0" lvl="0" indent="0" algn="l" defTabSz="685617" rtl="0" eaLnBrk="1" fontAlgn="auto" latinLnBrk="0" hangingPunct="1">
                <a:lnSpc>
                  <a:spcPct val="100000"/>
                </a:lnSpc>
                <a:spcBef>
                  <a:spcPts val="0"/>
                </a:spcBef>
                <a:spcAft>
                  <a:spcPts val="0"/>
                </a:spcAft>
                <a:buClrTx/>
                <a:buSzTx/>
                <a:buFont typeface="Arial"/>
                <a:buNone/>
                <a:tabLst/>
                <a:defRPr/>
              </a:pPr>
              <a:r>
                <a:rPr kumimoji="0" lang="vi-VN" sz="2400" b="1" i="0" u="none" strike="noStrike" kern="1200" cap="none" spc="0" normalizeH="0" baseline="0" noProof="0" dirty="0">
                  <a:ln>
                    <a:noFill/>
                  </a:ln>
                  <a:solidFill>
                    <a:srgbClr val="00AF92">
                      <a:lumMod val="50000"/>
                    </a:srgbClr>
                  </a:solidFill>
                  <a:effectLst/>
                  <a:uLnTx/>
                  <a:uFillTx/>
                  <a:ea typeface="+mn-ea"/>
                  <a:cs typeface="Arial"/>
                  <a:sym typeface="Arial"/>
                </a:rPr>
                <a:t>2 danh từ chỉ hiện tượng tự nhiên</a:t>
              </a:r>
              <a:endParaRPr kumimoji="0" lang="en-US" sz="2400" b="1" i="0" u="none" strike="noStrike" kern="1200" cap="none" spc="0" normalizeH="0" baseline="0" noProof="0" dirty="0">
                <a:ln>
                  <a:noFill/>
                </a:ln>
                <a:solidFill>
                  <a:srgbClr val="00AF92">
                    <a:lumMod val="50000"/>
                  </a:srgbClr>
                </a:solidFill>
                <a:effectLst/>
                <a:uLnTx/>
                <a:uFillTx/>
                <a:ea typeface="+mn-ea"/>
                <a:cs typeface="Arial"/>
                <a:sym typeface="Arial"/>
              </a:endParaRPr>
            </a:p>
          </p:txBody>
        </p:sp>
      </p:grpSp>
      <p:cxnSp>
        <p:nvCxnSpPr>
          <p:cNvPr id="26" name="Straight Connector 25">
            <a:extLst>
              <a:ext uri="{FF2B5EF4-FFF2-40B4-BE49-F238E27FC236}">
                <a16:creationId xmlns:a16="http://schemas.microsoft.com/office/drawing/2014/main" id="{343C3E7E-56F5-EE6C-FCD0-135027DFD79A}"/>
              </a:ext>
            </a:extLst>
          </p:cNvPr>
          <p:cNvCxnSpPr>
            <a:cxnSpLocks/>
          </p:cNvCxnSpPr>
          <p:nvPr/>
        </p:nvCxnSpPr>
        <p:spPr>
          <a:xfrm>
            <a:off x="6156960" y="1605280"/>
            <a:ext cx="416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66B691E4-1541-C042-D076-983EF6655B74}"/>
              </a:ext>
            </a:extLst>
          </p:cNvPr>
          <p:cNvCxnSpPr>
            <a:cxnSpLocks/>
          </p:cNvCxnSpPr>
          <p:nvPr/>
        </p:nvCxnSpPr>
        <p:spPr>
          <a:xfrm>
            <a:off x="10769600" y="1879600"/>
            <a:ext cx="41656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F78212B8-F083-985D-F351-FA770DF20A0F}"/>
              </a:ext>
            </a:extLst>
          </p:cNvPr>
          <p:cNvSpPr txBox="1"/>
          <p:nvPr/>
        </p:nvSpPr>
        <p:spPr>
          <a:xfrm>
            <a:off x="4480560" y="5557520"/>
            <a:ext cx="3037840" cy="769441"/>
          </a:xfrm>
          <a:prstGeom prst="rect">
            <a:avLst/>
          </a:prstGeom>
          <a:noFill/>
        </p:spPr>
        <p:txBody>
          <a:bodyPr wrap="square" rtlCol="0">
            <a:spAutoFit/>
          </a:bodyPr>
          <a:lstStyle/>
          <a:p>
            <a:r>
              <a:rPr lang="en-US" sz="4400" b="1" dirty="0" err="1">
                <a:solidFill>
                  <a:srgbClr val="FF0000"/>
                </a:solidFill>
              </a:rPr>
              <a:t>nắng</a:t>
            </a:r>
            <a:r>
              <a:rPr lang="en-US" sz="4400" b="1" dirty="0">
                <a:solidFill>
                  <a:srgbClr val="FF0000"/>
                </a:solidFill>
              </a:rPr>
              <a:t>, </a:t>
            </a:r>
            <a:r>
              <a:rPr lang="en-US" sz="4400" b="1" dirty="0" err="1">
                <a:solidFill>
                  <a:srgbClr val="FF0000"/>
                </a:solidFill>
              </a:rPr>
              <a:t>gió</a:t>
            </a:r>
            <a:endParaRPr lang="en-US" sz="4400" b="1" dirty="0">
              <a:solidFill>
                <a:srgbClr val="FF0000"/>
              </a:solidFill>
            </a:endParaRPr>
          </a:p>
        </p:txBody>
      </p:sp>
      <p:sp>
        <p:nvSpPr>
          <p:cNvPr id="4" name="Arrow: Left 3">
            <a:hlinkClick r:id="" action="ppaction://noaction"/>
            <a:extLst>
              <a:ext uri="{FF2B5EF4-FFF2-40B4-BE49-F238E27FC236}">
                <a16:creationId xmlns:a16="http://schemas.microsoft.com/office/drawing/2014/main" id="{9C433F0A-6138-70FA-2C38-83872B17CEAC}"/>
              </a:ext>
            </a:extLst>
          </p:cNvPr>
          <p:cNvSpPr/>
          <p:nvPr/>
        </p:nvSpPr>
        <p:spPr>
          <a:xfrm>
            <a:off x="182880" y="616712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9920769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inVertical)">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subTnLst>
                                    <p:audio>
                                      <p:cMediaNode>
                                        <p:cTn display="0" masterRel="sameClick">
                                          <p:stCondLst>
                                            <p:cond evt="begin" delay="0">
                                              <p:tn val="17"/>
                                            </p:cond>
                                          </p:stCondLst>
                                          <p:endCondLst>
                                            <p:cond evt="onStopAudio" delay="0">
                                              <p:tgtEl>
                                                <p:sldTgt/>
                                              </p:tgtEl>
                                            </p:cond>
                                          </p:endCondLst>
                                        </p:cTn>
                                        <p:tgtEl>
                                          <p:sndTgt r:embed="rId3" name="chimes.wav"/>
                                        </p:tgtEl>
                                      </p:cMediaNode>
                                    </p:audio>
                                  </p:sub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barn(inVertical)">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subTnLst>
                                    <p:audio>
                                      <p:cMediaNode>
                                        <p:cTn display="0" masterRel="sameClick">
                                          <p:stCondLst>
                                            <p:cond evt="begin" delay="0">
                                              <p:tn val="34"/>
                                            </p:cond>
                                          </p:stCondLst>
                                          <p:endCondLst>
                                            <p:cond evt="onStopAudio" delay="0">
                                              <p:tgtEl>
                                                <p:sldTgt/>
                                              </p:tgtEl>
                                            </p:cond>
                                          </p:endCondLst>
                                        </p:cTn>
                                        <p:tgtEl>
                                          <p:sndTgt r:embed="rId3" name="chimes.wav"/>
                                        </p:tgtEl>
                                      </p:cMediaNode>
                                    </p:audio>
                                  </p:subTnLst>
                                </p:cTn>
                              </p:par>
                            </p:childTnLst>
                          </p:cTn>
                        </p:par>
                      </p:childTnLst>
                    </p:cTn>
                  </p:par>
                  <p:par>
                    <p:cTn id="37" fill="hold">
                      <p:stCondLst>
                        <p:cond delay="indefinite"/>
                      </p:stCondLst>
                      <p:childTnLst>
                        <p:par>
                          <p:cTn id="38" fill="hold">
                            <p:stCondLst>
                              <p:cond delay="0"/>
                            </p:stCondLst>
                            <p:childTnLst>
                              <p:par>
                                <p:cTn id="39" presetID="53" presetClass="entr" presetSubtype="16"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500" fill="hold"/>
                                        <p:tgtEl>
                                          <p:spTgt spid="22"/>
                                        </p:tgtEl>
                                        <p:attrNameLst>
                                          <p:attrName>ppt_w</p:attrName>
                                        </p:attrNameLst>
                                      </p:cBhvr>
                                      <p:tavLst>
                                        <p:tav tm="0">
                                          <p:val>
                                            <p:fltVal val="0"/>
                                          </p:val>
                                        </p:tav>
                                        <p:tav tm="100000">
                                          <p:val>
                                            <p:strVal val="#ppt_w"/>
                                          </p:val>
                                        </p:tav>
                                      </p:tavLst>
                                    </p:anim>
                                    <p:anim calcmode="lin" valueType="num">
                                      <p:cBhvr>
                                        <p:cTn id="42" dur="500" fill="hold"/>
                                        <p:tgtEl>
                                          <p:spTgt spid="22"/>
                                        </p:tgtEl>
                                        <p:attrNameLst>
                                          <p:attrName>ppt_h</p:attrName>
                                        </p:attrNameLst>
                                      </p:cBhvr>
                                      <p:tavLst>
                                        <p:tav tm="0">
                                          <p:val>
                                            <p:fltVal val="0"/>
                                          </p:val>
                                        </p:tav>
                                        <p:tav tm="100000">
                                          <p:val>
                                            <p:strVal val="#ppt_h"/>
                                          </p:val>
                                        </p:tav>
                                      </p:tavLst>
                                    </p:anim>
                                    <p:animEffect transition="in" filter="fade">
                                      <p:cBhvr>
                                        <p:cTn id="43" dur="500"/>
                                        <p:tgtEl>
                                          <p:spTgt spid="22"/>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26"/>
                                        </p:tgtEl>
                                        <p:attrNameLst>
                                          <p:attrName>style.visibility</p:attrName>
                                        </p:attrNameLst>
                                      </p:cBhvr>
                                      <p:to>
                                        <p:strVal val="visible"/>
                                      </p:to>
                                    </p:set>
                                    <p:animEffect transition="in" filter="barn(inVertical)">
                                      <p:cBhvr>
                                        <p:cTn id="48" dur="500"/>
                                        <p:tgtEl>
                                          <p:spTgt spid="26"/>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Effect transition="in" filter="barn(inVertical)">
                                      <p:cBhvr>
                                        <p:cTn id="53" dur="500"/>
                                        <p:tgtEl>
                                          <p:spTgt spid="2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animEffect transition="in" filter="fade">
                                      <p:cBhvr>
                                        <p:cTn id="58" dur="500"/>
                                        <p:tgtEl>
                                          <p:spTgt spid="29"/>
                                        </p:tgtEl>
                                      </p:cBhvr>
                                    </p:animEffect>
                                  </p:childTnLst>
                                  <p:subTnLst>
                                    <p:audio>
                                      <p:cMediaNode>
                                        <p:cTn display="0" masterRel="sameClick">
                                          <p:stCondLst>
                                            <p:cond evt="begin" delay="0">
                                              <p:tn val="56"/>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1" grpId="0"/>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945688D-83E4-DA72-260B-824154022BD6}"/>
              </a:ext>
            </a:extLst>
          </p:cNvPr>
          <p:cNvGrpSpPr/>
          <p:nvPr/>
        </p:nvGrpSpPr>
        <p:grpSpPr>
          <a:xfrm>
            <a:off x="3308911" y="375920"/>
            <a:ext cx="5638920" cy="2214880"/>
            <a:chOff x="6082591" y="1605280"/>
            <a:chExt cx="5638920" cy="2214880"/>
          </a:xfrm>
        </p:grpSpPr>
        <p:grpSp>
          <p:nvGrpSpPr>
            <p:cNvPr id="5" name="Group 4">
              <a:extLst>
                <a:ext uri="{FF2B5EF4-FFF2-40B4-BE49-F238E27FC236}">
                  <a16:creationId xmlns:a16="http://schemas.microsoft.com/office/drawing/2014/main" id="{3FD722EB-18AB-302B-F9DD-B18E6C2F9C89}"/>
                </a:ext>
              </a:extLst>
            </p:cNvPr>
            <p:cNvGrpSpPr/>
            <p:nvPr/>
          </p:nvGrpSpPr>
          <p:grpSpPr>
            <a:xfrm>
              <a:off x="6082591" y="1605280"/>
              <a:ext cx="5638920" cy="2214880"/>
              <a:chOff x="6082591" y="1605280"/>
              <a:chExt cx="5638920" cy="2214880"/>
            </a:xfrm>
          </p:grpSpPr>
          <p:pic>
            <p:nvPicPr>
              <p:cNvPr id="7" name="Picture 6">
                <a:extLst>
                  <a:ext uri="{FF2B5EF4-FFF2-40B4-BE49-F238E27FC236}">
                    <a16:creationId xmlns:a16="http://schemas.microsoft.com/office/drawing/2014/main" id="{8DC3F12B-0D5C-5CA5-DB66-455A0B40C56A}"/>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8" name="Rectangle: Rounded Corners 7">
                <a:extLst>
                  <a:ext uri="{FF2B5EF4-FFF2-40B4-BE49-F238E27FC236}">
                    <a16:creationId xmlns:a16="http://schemas.microsoft.com/office/drawing/2014/main" id="{A30B29F6-7D1D-E494-9335-4EAEB4F52EA0}"/>
                  </a:ext>
                </a:extLst>
              </p:cNvPr>
              <p:cNvSpPr/>
              <p:nvPr/>
            </p:nvSpPr>
            <p:spPr>
              <a:xfrm>
                <a:off x="8453120" y="160528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2</a:t>
                </a:r>
              </a:p>
            </p:txBody>
          </p:sp>
        </p:grpSp>
        <p:sp>
          <p:nvSpPr>
            <p:cNvPr id="6" name="TextBox 5">
              <a:extLst>
                <a:ext uri="{FF2B5EF4-FFF2-40B4-BE49-F238E27FC236}">
                  <a16:creationId xmlns:a16="http://schemas.microsoft.com/office/drawing/2014/main" id="{010EA2BC-73CE-1CA1-1462-F712BAA6D782}"/>
                </a:ext>
              </a:extLst>
            </p:cNvPr>
            <p:cNvSpPr txBox="1"/>
            <p:nvPr/>
          </p:nvSpPr>
          <p:spPr>
            <a:xfrm>
              <a:off x="6502400" y="2428240"/>
              <a:ext cx="5130800" cy="954107"/>
            </a:xfrm>
            <a:prstGeom prst="rect">
              <a:avLst/>
            </a:prstGeom>
            <a:noFill/>
          </p:spPr>
          <p:txBody>
            <a:bodyPr wrap="square" rtlCol="0">
              <a:spAutoFit/>
            </a:bodyPr>
            <a:lstStyle/>
            <a:p>
              <a:pPr algn="just"/>
              <a:r>
                <a:rPr lang="vi-VN" sz="2800" dirty="0"/>
                <a:t>Tìm 4 động từ chỉ hoạt động hoặc trạng thái của người hoặc vật.</a:t>
              </a:r>
              <a:endParaRPr lang="en-US" sz="2800" dirty="0"/>
            </a:p>
          </p:txBody>
        </p:sp>
      </p:grpSp>
      <p:grpSp>
        <p:nvGrpSpPr>
          <p:cNvPr id="9" name="Group 8">
            <a:extLst>
              <a:ext uri="{FF2B5EF4-FFF2-40B4-BE49-F238E27FC236}">
                <a16:creationId xmlns:a16="http://schemas.microsoft.com/office/drawing/2014/main" id="{6448F8EF-C8E0-717F-AF29-919D28174671}"/>
              </a:ext>
            </a:extLst>
          </p:cNvPr>
          <p:cNvGrpSpPr/>
          <p:nvPr/>
        </p:nvGrpSpPr>
        <p:grpSpPr>
          <a:xfrm>
            <a:off x="-203200" y="2829618"/>
            <a:ext cx="7030422" cy="3550862"/>
            <a:chOff x="2002780" y="-380229"/>
            <a:chExt cx="5126440" cy="1762593"/>
          </a:xfrm>
        </p:grpSpPr>
        <p:pic>
          <p:nvPicPr>
            <p:cNvPr id="10" name="图片 17">
              <a:extLst>
                <a:ext uri="{FF2B5EF4-FFF2-40B4-BE49-F238E27FC236}">
                  <a16:creationId xmlns:a16="http://schemas.microsoft.com/office/drawing/2014/main" id="{96C55E64-E931-CE28-40EE-8A2276D0C79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1" name="TextBox 10">
              <a:extLst>
                <a:ext uri="{FF2B5EF4-FFF2-40B4-BE49-F238E27FC236}">
                  <a16:creationId xmlns:a16="http://schemas.microsoft.com/office/drawing/2014/main" id="{0F813A22-F80E-DDAC-AA55-F020C1A8B553}"/>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người: </a:t>
              </a:r>
              <a:r>
                <a:rPr kumimoji="0" lang="vi-VN" sz="3600" b="1" i="0" u="none" strike="noStrike" kern="1200" cap="none" spc="0" normalizeH="0" baseline="0" noProof="0" dirty="0">
                  <a:ln>
                    <a:noFill/>
                  </a:ln>
                  <a:solidFill>
                    <a:srgbClr val="FF0000"/>
                  </a:solidFill>
                  <a:effectLst/>
                  <a:uLnTx/>
                  <a:uFillTx/>
                  <a:ea typeface="+mn-ea"/>
                  <a:cs typeface="Arial"/>
                  <a:sym typeface="Arial"/>
                </a:rPr>
                <a:t>đùa nghịch, tha thẩn, bịt tai, nhíu mày.</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grpSp>
        <p:nvGrpSpPr>
          <p:cNvPr id="14" name="Group 13">
            <a:extLst>
              <a:ext uri="{FF2B5EF4-FFF2-40B4-BE49-F238E27FC236}">
                <a16:creationId xmlns:a16="http://schemas.microsoft.com/office/drawing/2014/main" id="{9AAF3B2F-664B-92C7-D022-35A5B05270F7}"/>
              </a:ext>
            </a:extLst>
          </p:cNvPr>
          <p:cNvGrpSpPr/>
          <p:nvPr/>
        </p:nvGrpSpPr>
        <p:grpSpPr>
          <a:xfrm>
            <a:off x="6705600" y="2839778"/>
            <a:ext cx="5486400" cy="3550862"/>
            <a:chOff x="2002780" y="-380229"/>
            <a:chExt cx="5126440" cy="1762593"/>
          </a:xfrm>
        </p:grpSpPr>
        <p:pic>
          <p:nvPicPr>
            <p:cNvPr id="15" name="图片 17">
              <a:extLst>
                <a:ext uri="{FF2B5EF4-FFF2-40B4-BE49-F238E27FC236}">
                  <a16:creationId xmlns:a16="http://schemas.microsoft.com/office/drawing/2014/main" id="{8477D5E4-F087-289D-300C-F8D1D2D6F9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2780" y="-380229"/>
              <a:ext cx="5126440" cy="1762593"/>
            </a:xfrm>
            <a:prstGeom prst="rect">
              <a:avLst/>
            </a:prstGeom>
          </p:spPr>
        </p:pic>
        <p:sp>
          <p:nvSpPr>
            <p:cNvPr id="16" name="TextBox 15">
              <a:extLst>
                <a:ext uri="{FF2B5EF4-FFF2-40B4-BE49-F238E27FC236}">
                  <a16:creationId xmlns:a16="http://schemas.microsoft.com/office/drawing/2014/main" id="{5774AC90-07FB-D929-58D6-4674A356D178}"/>
                </a:ext>
              </a:extLst>
            </p:cNvPr>
            <p:cNvSpPr txBox="1"/>
            <p:nvPr/>
          </p:nvSpPr>
          <p:spPr>
            <a:xfrm>
              <a:off x="2497384" y="6272"/>
              <a:ext cx="4304014" cy="870820"/>
            </a:xfrm>
            <a:prstGeom prst="rect">
              <a:avLst/>
            </a:prstGeom>
            <a:noFill/>
          </p:spPr>
          <p:txBody>
            <a:bodyPr wrap="square" rtlCol="0">
              <a:spAutoFit/>
            </a:bodyPr>
            <a:lstStyle/>
            <a:p>
              <a:pPr marL="0" marR="0" lvl="0" indent="0" algn="ctr" defTabSz="685617" rtl="0" eaLnBrk="1" fontAlgn="auto" latinLnBrk="0" hangingPunct="1">
                <a:lnSpc>
                  <a:spcPct val="100000"/>
                </a:lnSpc>
                <a:spcBef>
                  <a:spcPts val="0"/>
                </a:spcBef>
                <a:spcAft>
                  <a:spcPts val="0"/>
                </a:spcAft>
                <a:buClrTx/>
                <a:buSzTx/>
                <a:buFont typeface="Arial"/>
                <a:buNone/>
                <a:tabLst/>
                <a:defRPr/>
              </a:pPr>
              <a:r>
                <a:rPr kumimoji="0" lang="vi-VN" sz="3600" b="1" i="0" u="none" strike="noStrike" kern="1200" cap="none" spc="0" normalizeH="0" baseline="0" noProof="0" dirty="0">
                  <a:ln>
                    <a:noFill/>
                  </a:ln>
                  <a:solidFill>
                    <a:srgbClr val="00AF92">
                      <a:lumMod val="50000"/>
                    </a:srgbClr>
                  </a:solidFill>
                  <a:effectLst/>
                  <a:uLnTx/>
                  <a:uFillTx/>
                  <a:ea typeface="+mn-ea"/>
                  <a:cs typeface="Arial"/>
                  <a:sym typeface="Arial"/>
                </a:rPr>
                <a:t>Động từ chỉ hoạt động, trạng thái của vật: </a:t>
              </a:r>
              <a:r>
                <a:rPr kumimoji="0" lang="vi-VN" sz="3600" b="1" i="0" u="none" strike="noStrike" kern="1200" cap="none" spc="0" normalizeH="0" baseline="0" noProof="0" dirty="0">
                  <a:ln>
                    <a:noFill/>
                  </a:ln>
                  <a:solidFill>
                    <a:srgbClr val="FF0000"/>
                  </a:solidFill>
                  <a:effectLst/>
                  <a:uLnTx/>
                  <a:uFillTx/>
                  <a:ea typeface="+mn-ea"/>
                  <a:cs typeface="Arial"/>
                  <a:sym typeface="Arial"/>
                </a:rPr>
                <a:t>ăn, vút, đằm, thổi.</a:t>
              </a:r>
              <a:endParaRPr kumimoji="0" lang="en-US" sz="3600" b="1" i="0" u="none" strike="noStrike" kern="1200" cap="none" spc="0" normalizeH="0" baseline="0" noProof="0" dirty="0">
                <a:ln>
                  <a:noFill/>
                </a:ln>
                <a:solidFill>
                  <a:srgbClr val="FF0000"/>
                </a:solidFill>
                <a:effectLst/>
                <a:uLnTx/>
                <a:uFillTx/>
                <a:ea typeface="+mn-ea"/>
                <a:cs typeface="Arial"/>
                <a:sym typeface="Arial"/>
              </a:endParaRPr>
            </a:p>
          </p:txBody>
        </p:sp>
      </p:grpSp>
      <p:sp>
        <p:nvSpPr>
          <p:cNvPr id="17" name="Arrow: Left 16">
            <a:hlinkClick r:id="" action="ppaction://noaction"/>
            <a:extLst>
              <a:ext uri="{FF2B5EF4-FFF2-40B4-BE49-F238E27FC236}">
                <a16:creationId xmlns:a16="http://schemas.microsoft.com/office/drawing/2014/main" id="{B4E5376F-71D3-2F11-9D70-30FC4A410EA7}"/>
              </a:ext>
            </a:extLst>
          </p:cNvPr>
          <p:cNvSpPr/>
          <p:nvPr/>
        </p:nvSpPr>
        <p:spPr>
          <a:xfrm>
            <a:off x="182880" y="616712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2204604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2EF6D07-1E2D-F297-CC87-CB5A049A6196}"/>
              </a:ext>
            </a:extLst>
          </p:cNvPr>
          <p:cNvGrpSpPr/>
          <p:nvPr/>
        </p:nvGrpSpPr>
        <p:grpSpPr>
          <a:xfrm>
            <a:off x="1341120" y="355600"/>
            <a:ext cx="10027639" cy="3434080"/>
            <a:chOff x="179631" y="4033520"/>
            <a:chExt cx="5920700" cy="2519680"/>
          </a:xfrm>
        </p:grpSpPr>
        <p:pic>
          <p:nvPicPr>
            <p:cNvPr id="3" name="Picture 2">
              <a:extLst>
                <a:ext uri="{FF2B5EF4-FFF2-40B4-BE49-F238E27FC236}">
                  <a16:creationId xmlns:a16="http://schemas.microsoft.com/office/drawing/2014/main" id="{5B5B23B2-A307-8C37-B98C-9590E0D5777A}"/>
                </a:ext>
              </a:extLst>
            </p:cNvPr>
            <p:cNvPicPr>
              <a:picLocks noChangeAspect="1"/>
            </p:cNvPicPr>
            <p:nvPr/>
          </p:nvPicPr>
          <p:blipFill>
            <a:blip r:embed="rId2"/>
            <a:stretch>
              <a:fillRect/>
            </a:stretch>
          </p:blipFill>
          <p:spPr>
            <a:xfrm>
              <a:off x="179631" y="4118785"/>
              <a:ext cx="5638920" cy="2434415"/>
            </a:xfrm>
            <a:prstGeom prst="rect">
              <a:avLst/>
            </a:prstGeom>
          </p:spPr>
        </p:pic>
        <p:sp>
          <p:nvSpPr>
            <p:cNvPr id="12" name="TextBox 11">
              <a:extLst>
                <a:ext uri="{FF2B5EF4-FFF2-40B4-BE49-F238E27FC236}">
                  <a16:creationId xmlns:a16="http://schemas.microsoft.com/office/drawing/2014/main" id="{4E6F76FD-8050-C78C-E5BA-C291C9839308}"/>
                </a:ext>
              </a:extLst>
            </p:cNvPr>
            <p:cNvSpPr txBox="1"/>
            <p:nvPr/>
          </p:nvSpPr>
          <p:spPr>
            <a:xfrm>
              <a:off x="949211" y="4612640"/>
              <a:ext cx="5151120" cy="523220"/>
            </a:xfrm>
            <a:prstGeom prst="rect">
              <a:avLst/>
            </a:prstGeom>
            <a:noFill/>
          </p:spPr>
          <p:txBody>
            <a:bodyPr wrap="square" rtlCol="0">
              <a:spAutoFit/>
            </a:bodyPr>
            <a:lstStyle/>
            <a:p>
              <a:r>
                <a:rPr lang="vi-VN" sz="2800" dirty="0"/>
                <a:t>Tìm 4 tính từ chỉ đặc điểm của các sự vật dưới dây:</a:t>
              </a:r>
              <a:endParaRPr lang="en-US" sz="2800" dirty="0"/>
            </a:p>
          </p:txBody>
        </p:sp>
        <p:sp>
          <p:nvSpPr>
            <p:cNvPr id="13" name="Rectangle: Rounded Corners 12">
              <a:extLst>
                <a:ext uri="{FF2B5EF4-FFF2-40B4-BE49-F238E27FC236}">
                  <a16:creationId xmlns:a16="http://schemas.microsoft.com/office/drawing/2014/main" id="{4B0F4828-8E93-FCBF-F82B-DF1695E7F94B}"/>
                </a:ext>
              </a:extLst>
            </p:cNvPr>
            <p:cNvSpPr/>
            <p:nvPr/>
          </p:nvSpPr>
          <p:spPr>
            <a:xfrm>
              <a:off x="2367280" y="40335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3</a:t>
              </a:r>
            </a:p>
          </p:txBody>
        </p:sp>
        <p:pic>
          <p:nvPicPr>
            <p:cNvPr id="17" name="Picture 16">
              <a:extLst>
                <a:ext uri="{FF2B5EF4-FFF2-40B4-BE49-F238E27FC236}">
                  <a16:creationId xmlns:a16="http://schemas.microsoft.com/office/drawing/2014/main" id="{7072A473-76BC-134D-A705-B3F7DD414F46}"/>
                </a:ext>
              </a:extLst>
            </p:cNvPr>
            <p:cNvPicPr>
              <a:picLocks noChangeAspect="1"/>
            </p:cNvPicPr>
            <p:nvPr/>
          </p:nvPicPr>
          <p:blipFill>
            <a:blip r:embed="rId3"/>
            <a:stretch>
              <a:fillRect/>
            </a:stretch>
          </p:blipFill>
          <p:spPr>
            <a:xfrm>
              <a:off x="1222114" y="5144267"/>
              <a:ext cx="3709554" cy="1289658"/>
            </a:xfrm>
            <a:prstGeom prst="rect">
              <a:avLst/>
            </a:prstGeom>
          </p:spPr>
        </p:pic>
      </p:grpSp>
      <p:sp>
        <p:nvSpPr>
          <p:cNvPr id="18" name="Rectangle 17">
            <a:extLst>
              <a:ext uri="{FF2B5EF4-FFF2-40B4-BE49-F238E27FC236}">
                <a16:creationId xmlns:a16="http://schemas.microsoft.com/office/drawing/2014/main" id="{B8F31FA3-8DF6-9224-73EB-FB39C1B423D4}"/>
              </a:ext>
            </a:extLst>
          </p:cNvPr>
          <p:cNvSpPr/>
          <p:nvPr/>
        </p:nvSpPr>
        <p:spPr>
          <a:xfrm>
            <a:off x="446690" y="431870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cỏ: tươi tốt.</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19" name="Freeform 2">
            <a:extLst>
              <a:ext uri="{FF2B5EF4-FFF2-40B4-BE49-F238E27FC236}">
                <a16:creationId xmlns:a16="http://schemas.microsoft.com/office/drawing/2014/main" id="{457AEC5A-1BA3-5A95-7061-60C2B8ADA9B5}"/>
              </a:ext>
            </a:extLst>
          </p:cNvPr>
          <p:cNvSpPr/>
          <p:nvPr/>
        </p:nvSpPr>
        <p:spPr>
          <a:xfrm>
            <a:off x="399393" y="5405821"/>
            <a:ext cx="2448910" cy="1239520"/>
          </a:xfrm>
          <a:custGeom>
            <a:avLst/>
            <a:gdLst/>
            <a:ahLst/>
            <a:cxnLst/>
            <a:rect l="l" t="t" r="r" b="b"/>
            <a:pathLst>
              <a:path w="7315200" h="2313432">
                <a:moveTo>
                  <a:pt x="0" y="0"/>
                </a:moveTo>
                <a:lnTo>
                  <a:pt x="7315200" y="0"/>
                </a:lnTo>
                <a:lnTo>
                  <a:pt x="7315200" y="2313432"/>
                </a:lnTo>
                <a:lnTo>
                  <a:pt x="0" y="23134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0" name="Rectangle 19">
            <a:extLst>
              <a:ext uri="{FF2B5EF4-FFF2-40B4-BE49-F238E27FC236}">
                <a16:creationId xmlns:a16="http://schemas.microsoft.com/office/drawing/2014/main" id="{14DC3D67-87C3-F140-BA1A-20E020F7BF39}"/>
              </a:ext>
            </a:extLst>
          </p:cNvPr>
          <p:cNvSpPr/>
          <p:nvPr/>
        </p:nvSpPr>
        <p:spPr>
          <a:xfrm>
            <a:off x="3393090" y="434918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suối: nhỏ.</a:t>
            </a:r>
            <a:endParaRPr lang="en-US" sz="3200" dirty="0">
              <a:solidFill>
                <a:srgbClr val="FF0000"/>
              </a:solidFill>
            </a:endParaRPr>
          </a:p>
          <a:p>
            <a:pPr algn="ctr"/>
            <a:endParaRPr lang="en-US" sz="3200" dirty="0">
              <a:solidFill>
                <a:srgbClr val="FF0000"/>
              </a:solidFill>
            </a:endParaRPr>
          </a:p>
          <a:p>
            <a:pPr algn="ctr"/>
            <a:endParaRPr lang="en-US" sz="3200" dirty="0"/>
          </a:p>
          <a:p>
            <a:pPr algn="ctr"/>
            <a:endParaRPr lang="en-US" sz="3200" dirty="0"/>
          </a:p>
        </p:txBody>
      </p:sp>
      <p:sp>
        <p:nvSpPr>
          <p:cNvPr id="22" name="Freeform 3">
            <a:extLst>
              <a:ext uri="{FF2B5EF4-FFF2-40B4-BE49-F238E27FC236}">
                <a16:creationId xmlns:a16="http://schemas.microsoft.com/office/drawing/2014/main" id="{F9F9DEDE-71EF-6D7D-9822-80E66D0C5354}"/>
              </a:ext>
            </a:extLst>
          </p:cNvPr>
          <p:cNvSpPr/>
          <p:nvPr/>
        </p:nvSpPr>
        <p:spPr>
          <a:xfrm>
            <a:off x="3802885" y="5151820"/>
            <a:ext cx="1469805" cy="1332015"/>
          </a:xfrm>
          <a:custGeom>
            <a:avLst/>
            <a:gdLst/>
            <a:ahLst/>
            <a:cxnLst/>
            <a:rect l="l" t="t" r="r" b="b"/>
            <a:pathLst>
              <a:path w="4083939" h="4114800">
                <a:moveTo>
                  <a:pt x="0" y="0"/>
                </a:moveTo>
                <a:lnTo>
                  <a:pt x="4083939" y="0"/>
                </a:lnTo>
                <a:lnTo>
                  <a:pt x="4083939"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3" name="Rectangle 22">
            <a:extLst>
              <a:ext uri="{FF2B5EF4-FFF2-40B4-BE49-F238E27FC236}">
                <a16:creationId xmlns:a16="http://schemas.microsoft.com/office/drawing/2014/main" id="{53BEB66E-303F-AEBC-BDA9-CBBA8B709EF3}"/>
              </a:ext>
            </a:extLst>
          </p:cNvPr>
          <p:cNvSpPr/>
          <p:nvPr/>
        </p:nvSpPr>
        <p:spPr>
          <a:xfrm>
            <a:off x="6176930" y="4359341"/>
            <a:ext cx="2418080"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nước: trong vắt.</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5" name="Freeform 4">
            <a:extLst>
              <a:ext uri="{FF2B5EF4-FFF2-40B4-BE49-F238E27FC236}">
                <a16:creationId xmlns:a16="http://schemas.microsoft.com/office/drawing/2014/main" id="{EBAC53E0-6145-A151-363F-8743872331EA}"/>
              </a:ext>
            </a:extLst>
          </p:cNvPr>
          <p:cNvSpPr/>
          <p:nvPr/>
        </p:nvSpPr>
        <p:spPr>
          <a:xfrm>
            <a:off x="6674069" y="5307724"/>
            <a:ext cx="1594585" cy="1459624"/>
          </a:xfrm>
          <a:custGeom>
            <a:avLst/>
            <a:gdLst/>
            <a:ahLst/>
            <a:cxnLst/>
            <a:rect l="l" t="t" r="r" b="b"/>
            <a:pathLst>
              <a:path w="4891434" h="4114800">
                <a:moveTo>
                  <a:pt x="0" y="0"/>
                </a:moveTo>
                <a:lnTo>
                  <a:pt x="4891435" y="0"/>
                </a:lnTo>
                <a:lnTo>
                  <a:pt x="4891435"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6" name="Rectangle 25">
            <a:extLst>
              <a:ext uri="{FF2B5EF4-FFF2-40B4-BE49-F238E27FC236}">
                <a16:creationId xmlns:a16="http://schemas.microsoft.com/office/drawing/2014/main" id="{D8773DEA-52CD-D8C9-0D78-153E5E61F81A}"/>
              </a:ext>
            </a:extLst>
          </p:cNvPr>
          <p:cNvSpPr/>
          <p:nvPr/>
        </p:nvSpPr>
        <p:spPr>
          <a:xfrm>
            <a:off x="9109315" y="4338321"/>
            <a:ext cx="2452063" cy="23266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200" dirty="0">
                <a:solidFill>
                  <a:srgbClr val="FF0000"/>
                </a:solidFill>
              </a:rPr>
              <a:t>cát, sỏi: lấp lánh.</a:t>
            </a:r>
            <a:endParaRPr lang="en-US" sz="3200" dirty="0">
              <a:solidFill>
                <a:srgbClr val="FF0000"/>
              </a:solidFill>
            </a:endParaRPr>
          </a:p>
          <a:p>
            <a:pPr algn="ctr"/>
            <a:endParaRPr lang="en-US" sz="3200" dirty="0">
              <a:solidFill>
                <a:srgbClr val="FF0000"/>
              </a:solidFill>
            </a:endParaRPr>
          </a:p>
          <a:p>
            <a:pPr algn="ctr"/>
            <a:endParaRPr lang="en-US" sz="3200" dirty="0">
              <a:solidFill>
                <a:srgbClr val="FF0000"/>
              </a:solidFill>
            </a:endParaRPr>
          </a:p>
          <a:p>
            <a:pPr algn="ctr"/>
            <a:endParaRPr lang="en-US" sz="3200" dirty="0"/>
          </a:p>
        </p:txBody>
      </p:sp>
      <p:sp>
        <p:nvSpPr>
          <p:cNvPr id="28" name="Freeform 5">
            <a:extLst>
              <a:ext uri="{FF2B5EF4-FFF2-40B4-BE49-F238E27FC236}">
                <a16:creationId xmlns:a16="http://schemas.microsoft.com/office/drawing/2014/main" id="{AB1A0A39-99D4-0BAE-AACA-999F297FE134}"/>
              </a:ext>
            </a:extLst>
          </p:cNvPr>
          <p:cNvSpPr/>
          <p:nvPr/>
        </p:nvSpPr>
        <p:spPr>
          <a:xfrm>
            <a:off x="9574924" y="5423338"/>
            <a:ext cx="1606094" cy="1206926"/>
          </a:xfrm>
          <a:custGeom>
            <a:avLst/>
            <a:gdLst/>
            <a:ahLst/>
            <a:cxnLst/>
            <a:rect l="l" t="t" r="r" b="b"/>
            <a:pathLst>
              <a:path w="5452880" h="3864729">
                <a:moveTo>
                  <a:pt x="0" y="0"/>
                </a:moveTo>
                <a:lnTo>
                  <a:pt x="5452880" y="0"/>
                </a:lnTo>
                <a:lnTo>
                  <a:pt x="5452880" y="3864729"/>
                </a:lnTo>
                <a:lnTo>
                  <a:pt x="0" y="3864729"/>
                </a:lnTo>
                <a:lnTo>
                  <a:pt x="0" y="0"/>
                </a:lnTo>
                <a:close/>
              </a:path>
            </a:pathLst>
          </a:custGeom>
          <a:blipFill>
            <a:blip r:embed="rId10"/>
            <a:stretch>
              <a:fillRect/>
            </a:stretch>
          </a:blipFill>
        </p:spPr>
        <p:txBody>
          <a:bodyPr/>
          <a:lstStyle/>
          <a:p>
            <a:endParaRPr lang="en-US"/>
          </a:p>
        </p:txBody>
      </p:sp>
      <p:sp>
        <p:nvSpPr>
          <p:cNvPr id="29" name="Arrow: Left 28">
            <a:hlinkClick r:id="" action="ppaction://noaction"/>
            <a:extLst>
              <a:ext uri="{FF2B5EF4-FFF2-40B4-BE49-F238E27FC236}">
                <a16:creationId xmlns:a16="http://schemas.microsoft.com/office/drawing/2014/main" id="{9D8B1789-54E3-422B-77A6-A4415DD387AF}"/>
              </a:ext>
            </a:extLst>
          </p:cNvPr>
          <p:cNvSpPr/>
          <p:nvPr/>
        </p:nvSpPr>
        <p:spPr>
          <a:xfrm>
            <a:off x="71120" y="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9536399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down)">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down)">
                                      <p:cBhvr>
                                        <p:cTn id="15" dur="500"/>
                                        <p:tgtEl>
                                          <p:spTgt spid="20"/>
                                        </p:tgtEl>
                                      </p:cBhvr>
                                    </p:animEffect>
                                  </p:childTnLst>
                                </p:cTn>
                              </p:par>
                              <p:par>
                                <p:cTn id="16" presetID="22" presetClass="entr" presetSubtype="4" fill="hold"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down)">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wipe(down)">
                                      <p:cBhvr>
                                        <p:cTn id="23" dur="500"/>
                                        <p:tgtEl>
                                          <p:spTgt spid="23"/>
                                        </p:tgtEl>
                                      </p:cBhvr>
                                    </p:animEffect>
                                  </p:childTnLst>
                                </p:cTn>
                              </p:par>
                              <p:par>
                                <p:cTn id="24" presetID="22" presetClass="entr" presetSubtype="4" fill="hold" nodeType="with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down)">
                                      <p:cBhvr>
                                        <p:cTn id="26" dur="500"/>
                                        <p:tgtEl>
                                          <p:spTgt spid="2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down)">
                                      <p:cBhvr>
                                        <p:cTn id="31" dur="500"/>
                                        <p:tgtEl>
                                          <p:spTgt spid="26"/>
                                        </p:tgtEl>
                                      </p:cBhvr>
                                    </p:animEffect>
                                  </p:childTnLst>
                                </p:cTn>
                              </p:par>
                              <p:par>
                                <p:cTn id="32" presetID="22" presetClass="entr" presetSubtype="4"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wipe(down)">
                                      <p:cBhvr>
                                        <p:cTn id="3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3"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D1DE4062-4B85-DF35-B9E2-1AD74230BEB8}"/>
              </a:ext>
            </a:extLst>
          </p:cNvPr>
          <p:cNvGrpSpPr/>
          <p:nvPr/>
        </p:nvGrpSpPr>
        <p:grpSpPr>
          <a:xfrm>
            <a:off x="3684831" y="203200"/>
            <a:ext cx="5652209" cy="2275840"/>
            <a:chOff x="6082591" y="1544320"/>
            <a:chExt cx="5652209" cy="2275840"/>
          </a:xfrm>
        </p:grpSpPr>
        <p:grpSp>
          <p:nvGrpSpPr>
            <p:cNvPr id="10" name="Group 9">
              <a:extLst>
                <a:ext uri="{FF2B5EF4-FFF2-40B4-BE49-F238E27FC236}">
                  <a16:creationId xmlns:a16="http://schemas.microsoft.com/office/drawing/2014/main" id="{1D4B2ACE-424B-17CA-E98C-31CCFD6C54B0}"/>
                </a:ext>
              </a:extLst>
            </p:cNvPr>
            <p:cNvGrpSpPr/>
            <p:nvPr/>
          </p:nvGrpSpPr>
          <p:grpSpPr>
            <a:xfrm>
              <a:off x="6082591" y="1544320"/>
              <a:ext cx="5638920" cy="2275840"/>
              <a:chOff x="6082591" y="1544320"/>
              <a:chExt cx="5638920" cy="2275840"/>
            </a:xfrm>
          </p:grpSpPr>
          <p:pic>
            <p:nvPicPr>
              <p:cNvPr id="12" name="Picture 11">
                <a:extLst>
                  <a:ext uri="{FF2B5EF4-FFF2-40B4-BE49-F238E27FC236}">
                    <a16:creationId xmlns:a16="http://schemas.microsoft.com/office/drawing/2014/main" id="{B6855DC1-07EB-9DFA-4F65-31FF6C8C6685}"/>
                  </a:ext>
                </a:extLst>
              </p:cNvPr>
              <p:cNvPicPr>
                <a:picLocks noChangeAspect="1"/>
              </p:cNvPicPr>
              <p:nvPr/>
            </p:nvPicPr>
            <p:blipFill>
              <a:blip r:embed="rId2"/>
              <a:stretch>
                <a:fillRect/>
              </a:stretch>
            </p:blipFill>
            <p:spPr>
              <a:xfrm>
                <a:off x="6082591" y="1619425"/>
                <a:ext cx="5638920" cy="2200735"/>
              </a:xfrm>
              <a:prstGeom prst="rect">
                <a:avLst/>
              </a:prstGeom>
            </p:spPr>
          </p:pic>
          <p:sp>
            <p:nvSpPr>
              <p:cNvPr id="13" name="Rectangle: Rounded Corners 12">
                <a:extLst>
                  <a:ext uri="{FF2B5EF4-FFF2-40B4-BE49-F238E27FC236}">
                    <a16:creationId xmlns:a16="http://schemas.microsoft.com/office/drawing/2014/main" id="{0FB26C58-9B3B-A03B-BA5C-B20418045461}"/>
                  </a:ext>
                </a:extLst>
              </p:cNvPr>
              <p:cNvSpPr/>
              <p:nvPr/>
            </p:nvSpPr>
            <p:spPr>
              <a:xfrm>
                <a:off x="8270240" y="1544320"/>
                <a:ext cx="1493520" cy="558800"/>
              </a:xfrm>
              <a:prstGeom prst="roundRect">
                <a:avLst/>
              </a:prstGeom>
              <a:solidFill>
                <a:schemeClr val="tx1">
                  <a:lumMod val="50000"/>
                  <a:lumOff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2060"/>
                    </a:solidFill>
                  </a:rPr>
                  <a:t>Vòng</a:t>
                </a:r>
                <a:r>
                  <a:rPr lang="en-US" sz="3200" b="1" dirty="0">
                    <a:solidFill>
                      <a:srgbClr val="002060"/>
                    </a:solidFill>
                  </a:rPr>
                  <a:t> 4</a:t>
                </a:r>
              </a:p>
            </p:txBody>
          </p:sp>
        </p:grpSp>
        <p:sp>
          <p:nvSpPr>
            <p:cNvPr id="11" name="TextBox 10">
              <a:extLst>
                <a:ext uri="{FF2B5EF4-FFF2-40B4-BE49-F238E27FC236}">
                  <a16:creationId xmlns:a16="http://schemas.microsoft.com/office/drawing/2014/main" id="{6AC223DD-280B-FDA4-E910-07A347E05A8F}"/>
                </a:ext>
              </a:extLst>
            </p:cNvPr>
            <p:cNvSpPr txBox="1"/>
            <p:nvPr/>
          </p:nvSpPr>
          <p:spPr>
            <a:xfrm>
              <a:off x="6563360" y="2265680"/>
              <a:ext cx="5171440" cy="1384995"/>
            </a:xfrm>
            <a:prstGeom prst="rect">
              <a:avLst/>
            </a:prstGeom>
            <a:noFill/>
          </p:spPr>
          <p:txBody>
            <a:bodyPr wrap="square" rtlCol="0">
              <a:spAutoFit/>
            </a:bodyPr>
            <a:lstStyle/>
            <a:p>
              <a:pPr algn="just"/>
              <a:r>
                <a:rPr lang="vi-VN" sz="2800" dirty="0"/>
                <a:t>Đặt 1 câu nói về một hiện tượng tự nhiên, trong đó có ít nhất 1 danh từ, 1 động từ, 1 tính từ.</a:t>
              </a:r>
              <a:endParaRPr lang="en-US" sz="2800" dirty="0"/>
            </a:p>
          </p:txBody>
        </p:sp>
      </p:grpSp>
      <p:sp>
        <p:nvSpPr>
          <p:cNvPr id="14" name="Rectangle 7">
            <a:extLst>
              <a:ext uri="{FF2B5EF4-FFF2-40B4-BE49-F238E27FC236}">
                <a16:creationId xmlns:a16="http://schemas.microsoft.com/office/drawing/2014/main" id="{EAC66322-6FC5-D4D8-9884-FA666B70EBD1}"/>
              </a:ext>
            </a:extLst>
          </p:cNvPr>
          <p:cNvSpPr/>
          <p:nvPr/>
        </p:nvSpPr>
        <p:spPr>
          <a:xfrm>
            <a:off x="2255520" y="3403600"/>
            <a:ext cx="8829040" cy="2047240"/>
          </a:xfrm>
          <a:custGeom>
            <a:avLst/>
            <a:gdLst>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2047240" fill="none" extrusionOk="0">
                <a:moveTo>
                  <a:pt x="0" y="0"/>
                </a:moveTo>
                <a:cubicBezTo>
                  <a:pt x="3665355" y="-202352"/>
                  <a:pt x="5233597" y="367279"/>
                  <a:pt x="8829040" y="0"/>
                </a:cubicBezTo>
                <a:cubicBezTo>
                  <a:pt x="8742776" y="597969"/>
                  <a:pt x="8778381" y="1547418"/>
                  <a:pt x="8829040" y="2047239"/>
                </a:cubicBezTo>
                <a:cubicBezTo>
                  <a:pt x="7454046" y="1397833"/>
                  <a:pt x="3820620" y="2506328"/>
                  <a:pt x="0" y="2047239"/>
                </a:cubicBezTo>
                <a:cubicBezTo>
                  <a:pt x="106456" y="1453746"/>
                  <a:pt x="28945" y="250212"/>
                  <a:pt x="0" y="0"/>
                </a:cubicBezTo>
                <a:close/>
              </a:path>
              <a:path w="8829040" h="2047240" stroke="0" extrusionOk="0">
                <a:moveTo>
                  <a:pt x="0" y="0"/>
                </a:moveTo>
                <a:cubicBezTo>
                  <a:pt x="1633468" y="-304030"/>
                  <a:pt x="6443271" y="-170593"/>
                  <a:pt x="8829040" y="0"/>
                </a:cubicBezTo>
                <a:cubicBezTo>
                  <a:pt x="8638657" y="246743"/>
                  <a:pt x="8669907" y="1506068"/>
                  <a:pt x="8829040" y="2047239"/>
                </a:cubicBezTo>
                <a:cubicBezTo>
                  <a:pt x="5672852" y="1861083"/>
                  <a:pt x="1006362" y="2051844"/>
                  <a:pt x="0" y="2047239"/>
                </a:cubicBezTo>
                <a:cubicBezTo>
                  <a:pt x="-134580" y="1379284"/>
                  <a:pt x="-277858" y="892707"/>
                  <a:pt x="0" y="0"/>
                </a:cubicBezTo>
                <a:close/>
              </a:path>
              <a:path w="8829040" h="2047240" fill="none" stroke="0" extrusionOk="0">
                <a:moveTo>
                  <a:pt x="0" y="0"/>
                </a:moveTo>
                <a:cubicBezTo>
                  <a:pt x="3125362" y="62914"/>
                  <a:pt x="5383525" y="91816"/>
                  <a:pt x="8829040" y="0"/>
                </a:cubicBezTo>
                <a:cubicBezTo>
                  <a:pt x="8695091" y="558419"/>
                  <a:pt x="8709588" y="1356255"/>
                  <a:pt x="8829040" y="2047239"/>
                </a:cubicBezTo>
                <a:cubicBezTo>
                  <a:pt x="6595415" y="2265334"/>
                  <a:pt x="3589000" y="2545496"/>
                  <a:pt x="0" y="2047239"/>
                </a:cubicBezTo>
                <a:cubicBezTo>
                  <a:pt x="168332" y="1329284"/>
                  <a:pt x="83110" y="306336"/>
                  <a:pt x="0" y="0"/>
                </a:cubicBezTo>
                <a:close/>
              </a:path>
              <a:path w="8829040" h="2047240" fill="none" stroke="0" extrusionOk="0">
                <a:moveTo>
                  <a:pt x="0" y="0"/>
                </a:moveTo>
                <a:cubicBezTo>
                  <a:pt x="3490010" y="34908"/>
                  <a:pt x="5329422" y="194586"/>
                  <a:pt x="8829040" y="0"/>
                </a:cubicBezTo>
                <a:cubicBezTo>
                  <a:pt x="8722563" y="555840"/>
                  <a:pt x="8703248" y="1443920"/>
                  <a:pt x="8829040" y="2047239"/>
                </a:cubicBezTo>
                <a:cubicBezTo>
                  <a:pt x="7089471" y="1722621"/>
                  <a:pt x="3848699" y="2493875"/>
                  <a:pt x="0" y="2047239"/>
                </a:cubicBezTo>
                <a:cubicBezTo>
                  <a:pt x="100353" y="1376745"/>
                  <a:pt x="76992" y="258946"/>
                  <a:pt x="0" y="0"/>
                </a:cubicBezTo>
                <a:close/>
              </a:path>
            </a:pathLst>
          </a:custGeom>
          <a:solidFill>
            <a:schemeClr val="tx1">
              <a:lumMod val="25000"/>
              <a:lumOff val="75000"/>
              <a:alpha val="85098"/>
            </a:schemeClr>
          </a:solidFill>
          <a:ln w="38100">
            <a:solidFill>
              <a:srgbClr val="D62AD0"/>
            </a:solidFill>
            <a:prstDash val="dash"/>
            <a:extLst>
              <a:ext uri="{C807C97D-BFC1-408E-A445-0C87EB9F89A2}">
                <ask:lineSketchStyleProps xmlns:ask="http://schemas.microsoft.com/office/drawing/2018/sketchyshapes" sd="961339050">
                  <a:custGeom>
                    <a:avLst/>
                    <a:gdLst>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 name="connsiteX0" fmla="*/ 0 w 8829040"/>
                      <a:gd name="connsiteY0" fmla="*/ 0 h 2047240"/>
                      <a:gd name="connsiteX1" fmla="*/ 8829040 w 8829040"/>
                      <a:gd name="connsiteY1" fmla="*/ 0 h 2047240"/>
                      <a:gd name="connsiteX2" fmla="*/ 8829040 w 8829040"/>
                      <a:gd name="connsiteY2" fmla="*/ 2047239 h 2047240"/>
                      <a:gd name="connsiteX3" fmla="*/ 0 w 8829040"/>
                      <a:gd name="connsiteY3" fmla="*/ 2047239 h 2047240"/>
                      <a:gd name="connsiteX4" fmla="*/ 0 w 8829040"/>
                      <a:gd name="connsiteY4" fmla="*/ 0 h 20472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9040" h="2047240" fill="none" extrusionOk="0">
                        <a:moveTo>
                          <a:pt x="0" y="0"/>
                        </a:moveTo>
                        <a:cubicBezTo>
                          <a:pt x="3517561" y="-98459"/>
                          <a:pt x="5183752" y="187767"/>
                          <a:pt x="8829040" y="0"/>
                        </a:cubicBezTo>
                        <a:cubicBezTo>
                          <a:pt x="8723696" y="511972"/>
                          <a:pt x="8703367" y="1457822"/>
                          <a:pt x="8829040" y="2047239"/>
                        </a:cubicBezTo>
                        <a:cubicBezTo>
                          <a:pt x="6964867" y="1722984"/>
                          <a:pt x="3787239" y="2424183"/>
                          <a:pt x="0" y="2047239"/>
                        </a:cubicBezTo>
                        <a:cubicBezTo>
                          <a:pt x="116837" y="1410283"/>
                          <a:pt x="30809" y="256025"/>
                          <a:pt x="0" y="0"/>
                        </a:cubicBezTo>
                        <a:close/>
                      </a:path>
                      <a:path w="8829040" h="2047240" stroke="0" extrusionOk="0">
                        <a:moveTo>
                          <a:pt x="0" y="0"/>
                        </a:moveTo>
                        <a:cubicBezTo>
                          <a:pt x="1594212" y="-167515"/>
                          <a:pt x="6792874" y="-113389"/>
                          <a:pt x="8829040" y="0"/>
                        </a:cubicBezTo>
                        <a:cubicBezTo>
                          <a:pt x="8732349" y="222067"/>
                          <a:pt x="8687596" y="1485716"/>
                          <a:pt x="8829040" y="2047239"/>
                        </a:cubicBezTo>
                        <a:cubicBezTo>
                          <a:pt x="5697451" y="1974088"/>
                          <a:pt x="977621" y="2020969"/>
                          <a:pt x="0" y="2047239"/>
                        </a:cubicBezTo>
                        <a:cubicBezTo>
                          <a:pt x="-94339" y="1407952"/>
                          <a:pt x="-261943" y="873435"/>
                          <a:pt x="0" y="0"/>
                        </a:cubicBezTo>
                        <a:close/>
                      </a:path>
                      <a:path w="8829040" h="2047240" fill="none" stroke="0" extrusionOk="0">
                        <a:moveTo>
                          <a:pt x="0" y="0"/>
                        </a:moveTo>
                        <a:cubicBezTo>
                          <a:pt x="3286567" y="195604"/>
                          <a:pt x="5173396" y="-58817"/>
                          <a:pt x="8829040" y="0"/>
                        </a:cubicBezTo>
                        <a:cubicBezTo>
                          <a:pt x="8697352" y="448855"/>
                          <a:pt x="8656830" y="1360655"/>
                          <a:pt x="8829040" y="2047239"/>
                        </a:cubicBezTo>
                        <a:cubicBezTo>
                          <a:pt x="6902253" y="1981996"/>
                          <a:pt x="3688694" y="2100905"/>
                          <a:pt x="0" y="2047239"/>
                        </a:cubicBezTo>
                        <a:cubicBezTo>
                          <a:pt x="114021" y="1345565"/>
                          <a:pt x="80067" y="308974"/>
                          <a:pt x="0" y="0"/>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mbria" panose="02040503050406030204" pitchFamily="18" charset="0"/>
                <a:ea typeface="Cambria" panose="02040503050406030204" pitchFamily="18" charset="0"/>
              </a:rPr>
              <a:t>Ví</a:t>
            </a:r>
            <a:r>
              <a:rPr lang="en-US" sz="4000" b="1" dirty="0">
                <a:solidFill>
                  <a:srgbClr val="002060"/>
                </a:solidFill>
                <a:latin typeface="Cambria" panose="02040503050406030204" pitchFamily="18" charset="0"/>
                <a:ea typeface="Cambria" panose="02040503050406030204" pitchFamily="18" charset="0"/>
              </a:rPr>
              <a:t> </a:t>
            </a:r>
            <a:r>
              <a:rPr lang="en-US" sz="4000" b="1" dirty="0" err="1">
                <a:solidFill>
                  <a:srgbClr val="002060"/>
                </a:solidFill>
                <a:latin typeface="Cambria" panose="02040503050406030204" pitchFamily="18" charset="0"/>
                <a:ea typeface="Cambria" panose="02040503050406030204" pitchFamily="18" charset="0"/>
              </a:rPr>
              <a:t>dụ</a:t>
            </a:r>
            <a:r>
              <a:rPr lang="en-US" sz="4000" b="1" dirty="0">
                <a:solidFill>
                  <a:srgbClr val="002060"/>
                </a:solidFill>
                <a:latin typeface="Cambria" panose="02040503050406030204" pitchFamily="18" charset="0"/>
                <a:ea typeface="Cambria" panose="02040503050406030204" pitchFamily="18" charset="0"/>
              </a:rPr>
              <a:t>: </a:t>
            </a:r>
            <a:r>
              <a:rPr lang="vi-VN" sz="4000" b="1" dirty="0">
                <a:solidFill>
                  <a:srgbClr val="002060"/>
                </a:solidFill>
                <a:latin typeface="Cambria" panose="02040503050406030204" pitchFamily="18" charset="0"/>
                <a:ea typeface="Cambria" panose="02040503050406030204" pitchFamily="18" charset="0"/>
              </a:rPr>
              <a:t>Mưa rào rơi xuống hiên nhà, từng hạt mưa rơi kêu lách tách.</a:t>
            </a:r>
            <a:endParaRPr kumimoji="0" lang="en-US" sz="4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
        <p:nvSpPr>
          <p:cNvPr id="15" name="Arrow: Left 14">
            <a:hlinkClick r:id="" action="ppaction://noaction"/>
            <a:extLst>
              <a:ext uri="{FF2B5EF4-FFF2-40B4-BE49-F238E27FC236}">
                <a16:creationId xmlns:a16="http://schemas.microsoft.com/office/drawing/2014/main" id="{A11D19B7-70AA-0E91-2139-EF93D94632B7}"/>
              </a:ext>
            </a:extLst>
          </p:cNvPr>
          <p:cNvSpPr/>
          <p:nvPr/>
        </p:nvSpPr>
        <p:spPr>
          <a:xfrm>
            <a:off x="182880" y="6085840"/>
            <a:ext cx="1524000" cy="589280"/>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err="1"/>
              <a:t>Trở</a:t>
            </a:r>
            <a:r>
              <a:rPr lang="en-US" dirty="0"/>
              <a:t> </a:t>
            </a:r>
            <a:r>
              <a:rPr lang="en-US" dirty="0" err="1"/>
              <a:t>lại</a:t>
            </a:r>
            <a:endParaRPr lang="en-US" dirty="0"/>
          </a:p>
        </p:txBody>
      </p:sp>
    </p:spTree>
    <p:extLst>
      <p:ext uri="{BB962C8B-B14F-4D97-AF65-F5344CB8AC3E}">
        <p14:creationId xmlns:p14="http://schemas.microsoft.com/office/powerpoint/2010/main" val="319412131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theme/theme1.xml><?xml version="1.0" encoding="utf-8"?>
<a:theme xmlns:a="http://schemas.openxmlformats.org/drawingml/2006/main" name="Makar Sankranti Festivity by Slidesgo">
  <a:themeElements>
    <a:clrScheme name="Simple Light">
      <a:dk1>
        <a:srgbClr val="2A153D"/>
      </a:dk1>
      <a:lt1>
        <a:srgbClr val="1E0E2F"/>
      </a:lt1>
      <a:dk2>
        <a:srgbClr val="FBB901"/>
      </a:dk2>
      <a:lt2>
        <a:srgbClr val="FCF5D9"/>
      </a:lt2>
      <a:accent1>
        <a:srgbClr val="FFAB40"/>
      </a:accent1>
      <a:accent2>
        <a:srgbClr val="992E2E"/>
      </a:accent2>
      <a:accent3>
        <a:srgbClr val="774898"/>
      </a:accent3>
      <a:accent4>
        <a:srgbClr val="E1D095"/>
      </a:accent4>
      <a:accent5>
        <a:srgbClr val="171414"/>
      </a:accent5>
      <a:accent6>
        <a:srgbClr val="CD725F"/>
      </a:accent6>
      <a:hlink>
        <a:srgbClr val="0097A7"/>
      </a:hlink>
      <a:folHlink>
        <a:srgbClr val="0097A7"/>
      </a:folHlink>
    </a:clrScheme>
    <a:fontScheme name="2 Tùy chỉnh">
      <a:majorFont>
        <a:latin typeface="LNTH-Hoa Nho LNTH"/>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rish Inspired Lucky Clover Stickers Personal Organizers for Students by Slidesgo">
  <a:themeElements>
    <a:clrScheme name="Simple Light">
      <a:dk1>
        <a:srgbClr val="042613"/>
      </a:dk1>
      <a:lt1>
        <a:srgbClr val="FFFFFF"/>
      </a:lt1>
      <a:dk2>
        <a:srgbClr val="2D9537"/>
      </a:dk2>
      <a:lt2>
        <a:srgbClr val="5A8401"/>
      </a:lt2>
      <a:accent1>
        <a:srgbClr val="82A901"/>
      </a:accent1>
      <a:accent2>
        <a:srgbClr val="8FD7EF"/>
      </a:accent2>
      <a:accent3>
        <a:srgbClr val="D4F884"/>
      </a:accent3>
      <a:accent4>
        <a:srgbClr val="FAD63B"/>
      </a:accent4>
      <a:accent5>
        <a:srgbClr val="F08316"/>
      </a:accent5>
      <a:accent6>
        <a:srgbClr val="EB6553"/>
      </a:accent6>
      <a:hlink>
        <a:srgbClr val="2D9537"/>
      </a:hlink>
      <a:folHlink>
        <a:srgbClr val="0097A7"/>
      </a:folHlink>
    </a:clrScheme>
    <a:fontScheme name="1 Tùy chỉnh">
      <a:majorFont>
        <a:latin typeface="SVN-Poky's"/>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390</TotalTime>
  <Words>600</Words>
  <Application>Microsoft Office PowerPoint</Application>
  <PresentationFormat>Widescreen</PresentationFormat>
  <Paragraphs>62</Paragraphs>
  <Slides>11</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11</vt:i4>
      </vt:variant>
    </vt:vector>
  </HeadingPairs>
  <TitlesOfParts>
    <vt:vector size="20" baseType="lpstr">
      <vt:lpstr>Arial</vt:lpstr>
      <vt:lpstr>Calibri</vt:lpstr>
      <vt:lpstr>Cambria</vt:lpstr>
      <vt:lpstr>iCiel Pony</vt:lpstr>
      <vt:lpstr>Lobster</vt:lpstr>
      <vt:lpstr>Nunito</vt:lpstr>
      <vt:lpstr>Makar Sankranti Festivity by Slidesgo</vt:lpstr>
      <vt:lpstr>Irish Inspired Lucky Clover Stickers Personal Organizers for Students by Slidesgo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MinhThangPC.VN</dc:creator>
  <dc:description>9Slide.vn</dc:description>
  <cp:lastModifiedBy>Cúc Lê</cp:lastModifiedBy>
  <cp:revision>42</cp:revision>
  <dcterms:created xsi:type="dcterms:W3CDTF">2024-05-12T02:27:59Z</dcterms:created>
  <dcterms:modified xsi:type="dcterms:W3CDTF">2024-09-18T02:34:02Z</dcterms:modified>
  <cp:category>9Slide.vn</cp:category>
</cp:coreProperties>
</file>