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9" r:id="rId2"/>
    <p:sldId id="311" r:id="rId3"/>
    <p:sldId id="312" r:id="rId4"/>
    <p:sldId id="442" r:id="rId5"/>
    <p:sldId id="313" r:id="rId6"/>
    <p:sldId id="444" r:id="rId7"/>
    <p:sldId id="443" r:id="rId8"/>
    <p:sldId id="446" r:id="rId9"/>
    <p:sldId id="445" r:id="rId10"/>
    <p:sldId id="447" r:id="rId11"/>
    <p:sldId id="324" r:id="rId12"/>
    <p:sldId id="452" r:id="rId13"/>
    <p:sldId id="32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FC67-3B42-47DF-9F27-36C1C053BBA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7AEFB-195D-4261-A540-5EBB8993D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9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6C16-C045-0EC9-B714-1FD56C0C5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0CF5D-C87D-9BE1-2862-7ED3DDAF5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4F6E4-6DBD-F98D-51A6-E7086790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D5608-6FB4-8776-6635-CE2E46E5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18607-AE90-BD50-8CE2-EE0C4270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8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FEE6-AB64-DA5A-2C8E-BC4CCEA2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F8F20-EEC6-D057-7D4E-BA0AFC516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57685-DE10-7FD9-4C18-539AAB76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5C57C-E2F6-CA2A-F6A3-75E53698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DEFD1-46DA-E362-56F0-52DDEBBF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C8AD3-96EF-37ED-3D3E-47FF01BD4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00772-24BD-F6F4-DA9D-6A9A56489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B5829-81F1-D218-84F0-58D692BB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5D876-E673-5AAB-9A53-F15265DB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0923D-7611-6B1E-E356-A0B8C5A9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23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ACD47-568E-D778-D5AC-61603964B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3363" r="42880"/>
          <a:stretch/>
        </p:blipFill>
        <p:spPr>
          <a:xfrm>
            <a:off x="-1" y="0"/>
            <a:ext cx="12284765" cy="71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ACD47-568E-D778-D5AC-61603964B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3363" r="42880"/>
          <a:stretch/>
        </p:blipFill>
        <p:spPr>
          <a:xfrm>
            <a:off x="-1" y="0"/>
            <a:ext cx="12284765" cy="7105287"/>
          </a:xfrm>
          <a:prstGeom prst="rect">
            <a:avLst/>
          </a:prstGeom>
        </p:spPr>
      </p:pic>
      <p:sp>
        <p:nvSpPr>
          <p:cNvPr id="3" name="圆角矩形 2">
            <a:extLst>
              <a:ext uri="{FF2B5EF4-FFF2-40B4-BE49-F238E27FC236}">
                <a16:creationId xmlns:a16="http://schemas.microsoft.com/office/drawing/2014/main" id="{7F4BA294-0265-66E6-AE9B-928AE3663360}"/>
              </a:ext>
            </a:extLst>
          </p:cNvPr>
          <p:cNvSpPr/>
          <p:nvPr userDrawn="1"/>
        </p:nvSpPr>
        <p:spPr>
          <a:xfrm>
            <a:off x="327546" y="369876"/>
            <a:ext cx="11505063" cy="6221993"/>
          </a:xfrm>
          <a:prstGeom prst="roundRect">
            <a:avLst>
              <a:gd name="adj" fmla="val 74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93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8F2F-D5B2-7BB9-27B5-29816138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26F59-149D-765E-5559-B39B3840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92B4-FA53-192D-4C02-52216F1C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DC6E6-3B4A-D42C-978F-FF09DD57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34907-3583-05BA-443D-23870E14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1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6DF93-CEEF-ACD1-EEE1-BEF333BE4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A5E07-023D-1BBC-88F4-7A4A6E73F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4182F-9F9B-D562-B199-776177BF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22DAC-99B9-3263-8B75-EE247553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C63FC-BBD5-EB1E-2821-DC182372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1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EB136-26C0-F1CD-ABEA-D129971F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CB87-4756-F53E-A8DA-4745733BE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E648A-1DA3-1776-075E-78E6AD30E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216DC-F6E2-1EB4-7377-98438F93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9B30F-AEC0-F7B6-658C-D7D5A061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CF5B2-0EE3-576C-F813-DF0FA644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5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8697-86D9-58F3-E85E-EF3C682FF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6267B-AABD-A820-977F-EC5009A3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79CAF-4303-2254-FF97-B829F3290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6139-27AF-A09E-DA56-D0C875495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79C559-1AC0-35F6-5B4F-C8E27C472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A1BD0-E104-27F9-2882-8DCD56B7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2B6290-2BF1-6053-C4D4-263B3009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E8FD62-5F1E-7505-7F5B-662508B7A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6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15DA-EC9F-3A9C-AF0F-625509C0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BD125-B9FA-948F-D4B2-6225AAD4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BC49D-BA6C-35F4-608F-AC9DF1C6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61768-4C29-D55E-ADB3-E5827307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4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27B2B-3FCB-3A30-9B1F-8B087F11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28DC8-0F59-D970-9831-1320C4A4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F597C-EEF6-A5D0-0803-0310FA85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8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D597-831A-9BC6-3C27-EE0733B4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B10B4-F12F-BF16-75CE-8723B0259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5B3B4-B394-069F-227B-DC7537B0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84AC0-140C-3F79-4A57-38799B42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1F943-0369-8BB0-1A41-BAB12195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F9001-22EE-91AF-8484-46E715E5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0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A25A-8DB1-D9D8-6675-C51DDBED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278B8-3CEC-971E-BD71-57DC04ABF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707EC-FA55-AB55-3A0F-FE0DE1EFC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C1E69-7836-BB78-E4D5-F207FB95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CB9F9-78BA-AF68-0C65-EAFE53F7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2835D-E41A-3059-7CD9-D8118FAF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4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rcular sign with white and black text&#10;&#10;Description automatically generated">
            <a:extLst>
              <a:ext uri="{FF2B5EF4-FFF2-40B4-BE49-F238E27FC236}">
                <a16:creationId xmlns:a16="http://schemas.microsoft.com/office/drawing/2014/main" id="{7B466352-7A47-CFC6-BC91-7111AC334B0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56" y="-4731757"/>
            <a:ext cx="1770864" cy="1770864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DDB5254-AAE8-54B3-1C61-4B1F20856B0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4811" y="143073"/>
            <a:ext cx="1817701" cy="181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7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1.wav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5">
            <a:extLst>
              <a:ext uri="{FF2B5EF4-FFF2-40B4-BE49-F238E27FC236}">
                <a16:creationId xmlns:a16="http://schemas.microsoft.com/office/drawing/2014/main" id="{83028FB2-AF6E-40C0-A21F-6F56F51AA8F8}"/>
              </a:ext>
            </a:extLst>
          </p:cNvPr>
          <p:cNvSpPr txBox="1"/>
          <p:nvPr/>
        </p:nvSpPr>
        <p:spPr>
          <a:xfrm>
            <a:off x="1881352" y="57436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EC9D058-5EDF-EBAF-0ECF-39783A2AB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3" t="7054" r="5326" b="80261"/>
          <a:stretch/>
        </p:blipFill>
        <p:spPr>
          <a:xfrm>
            <a:off x="9996197" y="0"/>
            <a:ext cx="2195803" cy="1765191"/>
          </a:xfrm>
          <a:prstGeom prst="rect">
            <a:avLst/>
          </a:prstGeom>
        </p:spPr>
      </p:pic>
      <p:pic>
        <p:nvPicPr>
          <p:cNvPr id="1026" name="Picture 2" descr="Nữ giáo viên, học sinh giáo viên, giáo viên, hội giáo dục phúc lợi quân  đội, nghệ thuật - giáo viên png | PNGEgg">
            <a:extLst>
              <a:ext uri="{FF2B5EF4-FFF2-40B4-BE49-F238E27FC236}">
                <a16:creationId xmlns:a16="http://schemas.microsoft.com/office/drawing/2014/main" id="{AD3692A8-1D1F-46BB-A384-939BE446D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22" b="93966" l="9483" r="89943">
                        <a14:foregroundMark x1="53736" y1="6609" x2="64080" y2="10632"/>
                        <a14:foregroundMark x1="59483" y1="9483" x2="60057" y2="73563"/>
                        <a14:foregroundMark x1="53448" y1="32471" x2="61782" y2="33908"/>
                        <a14:foregroundMark x1="49138" y1="93966" x2="51724" y2="85057"/>
                        <a14:foregroundMark x1="57184" y1="40230" x2="61207" y2="52011"/>
                        <a14:foregroundMark x1="27874" y1="16954" x2="33333" y2="32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28" y="2009394"/>
            <a:ext cx="5180838" cy="51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F7A9681-F5B7-4B99-B946-E3CF9192BE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26" b="96127" l="4924" r="97828">
                        <a14:foregroundMark x1="19117" y1="18417" x2="29254" y2="19191"/>
                        <a14:foregroundMark x1="29254" y1="19191" x2="36350" y2="43718"/>
                        <a14:foregroundMark x1="36350" y1="43718" x2="28747" y2="23236"/>
                        <a14:foregroundMark x1="28747" y1="23236" x2="30630" y2="9036"/>
                        <a14:foregroundMark x1="30630" y1="9036" x2="30630" y2="9036"/>
                        <a14:foregroundMark x1="4345" y1="21773" x2="13106" y2="32444"/>
                        <a14:foregroundMark x1="13106" y1="32444" x2="4924" y2="30809"/>
                        <a14:foregroundMark x1="4924" y1="30809" x2="11224" y2="22547"/>
                        <a14:foregroundMark x1="11224" y1="22547" x2="11296" y2="22547"/>
                        <a14:foregroundMark x1="16220" y1="15404" x2="30992" y2="5680"/>
                        <a14:foregroundMark x1="30992" y1="5680" x2="38016" y2="10585"/>
                        <a14:foregroundMark x1="38016" y1="10585" x2="45257" y2="19707"/>
                        <a14:foregroundMark x1="45257" y1="19707" x2="34178" y2="21084"/>
                        <a14:foregroundMark x1="34178" y1="21084" x2="21361" y2="16265"/>
                        <a14:foregroundMark x1="21361" y1="16265" x2="15351" y2="19277"/>
                        <a14:foregroundMark x1="15351" y1="19277" x2="32657" y2="3614"/>
                        <a14:foregroundMark x1="70022" y1="23666" x2="74222" y2="66867"/>
                        <a14:foregroundMark x1="74222" y1="66867" x2="67343" y2="63081"/>
                        <a14:foregroundMark x1="67343" y1="63081" x2="73642" y2="19019"/>
                        <a14:foregroundMark x1="87400" y1="8864" x2="90369" y2="18503"/>
                        <a14:foregroundMark x1="90369" y1="18503" x2="92035" y2="7401"/>
                        <a14:foregroundMark x1="92035" y1="7401" x2="92976" y2="6368"/>
                        <a14:foregroundMark x1="92904" y1="6368" x2="97828" y2="13081"/>
                        <a14:foregroundMark x1="97828" y1="13081" x2="96235" y2="9036"/>
                        <a14:foregroundMark x1="92180" y1="3012" x2="94642" y2="4733"/>
                        <a14:foregroundMark x1="58798" y1="26850" x2="63070" y2="31670"/>
                        <a14:foregroundMark x1="63070" y1="31670" x2="63650" y2="27453"/>
                        <a14:foregroundMark x1="23316" y1="67814" x2="28530" y2="84682"/>
                        <a14:foregroundMark x1="28530" y1="84682" x2="24692" y2="94664"/>
                        <a14:foregroundMark x1="24692" y1="94664" x2="26068" y2="81239"/>
                        <a14:foregroundMark x1="26068" y1="81239" x2="24765" y2="75559"/>
                        <a14:foregroundMark x1="33164" y1="70310" x2="41274" y2="85026"/>
                        <a14:foregroundMark x1="41274" y1="85026" x2="39826" y2="95267"/>
                        <a14:foregroundMark x1="39826" y1="95267" x2="40116" y2="80637"/>
                        <a14:foregroundMark x1="40116" y1="80637" x2="33454" y2="69880"/>
                        <a14:foregroundMark x1="33599" y1="77969" x2="39102" y2="90792"/>
                        <a14:foregroundMark x1="39102" y1="90792" x2="38668" y2="78916"/>
                        <a14:foregroundMark x1="32802" y1="79174" x2="36640" y2="87177"/>
                        <a14:foregroundMark x1="36640" y1="87177" x2="35409" y2="78399"/>
                        <a14:foregroundMark x1="25416" y1="74785" x2="28892" y2="86489"/>
                        <a14:foregroundMark x1="28892" y1="86489" x2="25199" y2="95697"/>
                        <a14:foregroundMark x1="25199" y1="95697" x2="23461" y2="87005"/>
                        <a14:foregroundMark x1="23461" y1="87005" x2="26865" y2="75731"/>
                        <a14:foregroundMark x1="27009" y1="72031" x2="28675" y2="84251"/>
                        <a14:foregroundMark x1="28675" y1="84251" x2="28530" y2="71945"/>
                        <a14:foregroundMark x1="22882" y1="73666" x2="24837" y2="86575"/>
                        <a14:foregroundMark x1="24837" y1="86575" x2="24765" y2="79346"/>
                        <a14:foregroundMark x1="24765" y1="79346" x2="24909" y2="78916"/>
                        <a14:foregroundMark x1="22882" y1="82530" x2="24113" y2="80981"/>
                        <a14:foregroundMark x1="23534" y1="81583" x2="24258" y2="89243"/>
                        <a14:foregroundMark x1="24258" y1="89243" x2="23678" y2="84165"/>
                        <a14:foregroundMark x1="63650" y1="72203" x2="65749" y2="91222"/>
                        <a14:foregroundMark x1="65749" y1="91222" x2="61115" y2="96127"/>
                        <a14:foregroundMark x1="61115" y1="96127" x2="65460" y2="83563"/>
                        <a14:foregroundMark x1="65460" y1="83563" x2="65460" y2="77625"/>
                        <a14:foregroundMark x1="62056" y1="77625" x2="62998" y2="90189"/>
                        <a14:foregroundMark x1="62998" y1="90189" x2="65098" y2="79174"/>
                        <a14:foregroundMark x1="60825" y1="81756" x2="61115" y2="95697"/>
                        <a14:foregroundMark x1="76973" y1="72892" x2="84359" y2="85026"/>
                        <a14:foregroundMark x1="84359" y1="85026" x2="78783" y2="81067"/>
                        <a14:foregroundMark x1="78783" y1="81067" x2="79508" y2="74010"/>
                        <a14:foregroundMark x1="77118" y1="77022" x2="83997" y2="91222"/>
                        <a14:foregroundMark x1="83997" y1="91222" x2="78856" y2="86317"/>
                        <a14:foregroundMark x1="78856" y1="86317" x2="79508" y2="79862"/>
                        <a14:foregroundMark x1="75525" y1="82186" x2="79001" y2="88726"/>
                        <a14:foregroundMark x1="79001" y1="88726" x2="78928" y2="81756"/>
                        <a14:foregroundMark x1="78928" y1="81756" x2="77625" y2="80034"/>
                        <a14:foregroundMark x1="81680" y1="91566" x2="88993" y2="90620"/>
                        <a14:foregroundMark x1="88993" y1="90620" x2="80449" y2="94320"/>
                        <a14:foregroundMark x1="80449" y1="94320" x2="89283" y2="89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23" y="3227078"/>
            <a:ext cx="3693704" cy="38053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8C196E-539D-6D41-02CB-3EF46BC25F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0672" y="338328"/>
            <a:ext cx="6013530" cy="14632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988FFA-C8FE-44CE-09F1-D8B411DA37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024" y="1459986"/>
            <a:ext cx="10132430" cy="177409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727073" y="-4627478"/>
            <a:ext cx="1864428" cy="20193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2181522" y="130554"/>
            <a:ext cx="1864428" cy="20193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97572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944797-CB5B-2C0A-CEA0-D5FCC1431E81}"/>
              </a:ext>
            </a:extLst>
          </p:cNvPr>
          <p:cNvGrpSpPr/>
          <p:nvPr/>
        </p:nvGrpSpPr>
        <p:grpSpPr>
          <a:xfrm>
            <a:off x="0" y="67198"/>
            <a:ext cx="2025445" cy="1820596"/>
            <a:chOff x="0" y="67198"/>
            <a:chExt cx="3024000" cy="226422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9F81705-9BFE-CA49-914C-8041344FE48F}"/>
                </a:ext>
              </a:extLst>
            </p:cNvPr>
            <p:cNvSpPr/>
            <p:nvPr/>
          </p:nvSpPr>
          <p:spPr>
            <a:xfrm>
              <a:off x="0" y="67198"/>
              <a:ext cx="3024000" cy="2264220"/>
            </a:xfrm>
            <a:custGeom>
              <a:avLst/>
              <a:gdLst/>
              <a:ahLst/>
              <a:cxnLst/>
              <a:rect l="l" t="t" r="r" b="b"/>
              <a:pathLst>
                <a:path w="3024000" h="2264220">
                  <a:moveTo>
                    <a:pt x="0" y="0"/>
                  </a:moveTo>
                  <a:lnTo>
                    <a:pt x="3024000" y="0"/>
                  </a:lnTo>
                  <a:lnTo>
                    <a:pt x="3024000" y="2264220"/>
                  </a:lnTo>
                  <a:lnTo>
                    <a:pt x="0" y="2264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A02295-F1DC-BC48-233C-35D1FF2F5A51}"/>
                </a:ext>
              </a:extLst>
            </p:cNvPr>
            <p:cNvSpPr txBox="1"/>
            <p:nvPr/>
          </p:nvSpPr>
          <p:spPr>
            <a:xfrm>
              <a:off x="165320" y="526794"/>
              <a:ext cx="2535728" cy="1033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Sông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hồ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3CB748B-B363-E0C4-C44A-EAFBD6DAABD8}"/>
              </a:ext>
            </a:extLst>
          </p:cNvPr>
          <p:cNvGrpSpPr/>
          <p:nvPr/>
        </p:nvGrpSpPr>
        <p:grpSpPr>
          <a:xfrm>
            <a:off x="2066544" y="192202"/>
            <a:ext cx="9848087" cy="1417523"/>
            <a:chOff x="314102" y="666654"/>
            <a:chExt cx="5266568" cy="28346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5CB69CB-52E7-51E7-F291-A23EB3F975FB}"/>
                </a:ext>
              </a:extLst>
            </p:cNvPr>
            <p:cNvGrpSpPr/>
            <p:nvPr/>
          </p:nvGrpSpPr>
          <p:grpSpPr>
            <a:xfrm>
              <a:off x="314102" y="666654"/>
              <a:ext cx="5266568" cy="2834640"/>
              <a:chOff x="381000" y="594360"/>
              <a:chExt cx="5266568" cy="283464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E85177F-470A-C869-E583-86B96CF73334}"/>
                  </a:ext>
                </a:extLst>
              </p:cNvPr>
              <p:cNvSpPr/>
              <p:nvPr/>
            </p:nvSpPr>
            <p:spPr>
              <a:xfrm>
                <a:off x="381000" y="594360"/>
                <a:ext cx="5266568" cy="2834640"/>
              </a:xfrm>
              <a:prstGeom prst="roundRect">
                <a:avLst>
                  <a:gd name="adj" fmla="val 10753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4C44D6E-BD00-730D-096C-7E2D5568B155}"/>
                  </a:ext>
                </a:extLst>
              </p:cNvPr>
              <p:cNvSpPr/>
              <p:nvPr/>
            </p:nvSpPr>
            <p:spPr>
              <a:xfrm>
                <a:off x="483691" y="693421"/>
                <a:ext cx="5046517" cy="2636520"/>
              </a:xfrm>
              <a:prstGeom prst="roundRect">
                <a:avLst>
                  <a:gd name="adj" fmla="val 10067"/>
                </a:avLst>
              </a:prstGeom>
              <a:solidFill>
                <a:srgbClr val="FEFEEB"/>
              </a:solidFill>
              <a:ln w="28575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86CAA0-329D-9C74-5946-B4136ED1AB2A}"/>
                </a:ext>
              </a:extLst>
            </p:cNvPr>
            <p:cNvSpPr txBox="1"/>
            <p:nvPr/>
          </p:nvSpPr>
          <p:spPr>
            <a:xfrm>
              <a:off x="539044" y="764598"/>
              <a:ext cx="4792236" cy="15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Đọc thông tin và quan sát các hình 5, 6, em hãy: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Trình bày đặc điểm của sông, hồ ở nước ta.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Nêu vai trò của sông, hồ đối với đời sống và hoạt động sản xuất.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6BDB29E-857F-E87B-F880-AA679EC88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40" y="2280666"/>
            <a:ext cx="9889236" cy="384581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-2227176" y="0"/>
            <a:ext cx="1998575" cy="2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69155" y="-4819650"/>
            <a:ext cx="1998575" cy="2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57405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EB2C058C-F07B-21B9-D99B-AC15F56418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8442"/>
          <a:stretch/>
        </p:blipFill>
        <p:spPr>
          <a:xfrm flipH="1">
            <a:off x="383457" y="2067038"/>
            <a:ext cx="2750267" cy="442770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82B971-CB63-A42C-B9B3-DBF54A7E497D}"/>
              </a:ext>
            </a:extLst>
          </p:cNvPr>
          <p:cNvGrpSpPr/>
          <p:nvPr/>
        </p:nvGrpSpPr>
        <p:grpSpPr>
          <a:xfrm>
            <a:off x="1325110" y="561894"/>
            <a:ext cx="10028689" cy="933532"/>
            <a:chOff x="699912" y="1651755"/>
            <a:chExt cx="10146156" cy="15369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C816BF-6663-A795-C833-6A3805B53846}"/>
                </a:ext>
              </a:extLst>
            </p:cNvPr>
            <p:cNvGrpSpPr/>
            <p:nvPr/>
          </p:nvGrpSpPr>
          <p:grpSpPr>
            <a:xfrm>
              <a:off x="699912" y="1651755"/>
              <a:ext cx="10146156" cy="1536901"/>
              <a:chOff x="-222790" y="232396"/>
              <a:chExt cx="10909881" cy="1837155"/>
            </a:xfrm>
          </p:grpSpPr>
          <p:sp>
            <p:nvSpPr>
              <p:cNvPr id="5" name="Hình chữ nhật: Góc Tròn 38">
                <a:extLst>
                  <a:ext uri="{FF2B5EF4-FFF2-40B4-BE49-F238E27FC236}">
                    <a16:creationId xmlns:a16="http://schemas.microsoft.com/office/drawing/2014/main" id="{6BACFF0E-8727-4197-B9E9-0E3CF95865B1}"/>
                  </a:ext>
                </a:extLst>
              </p:cNvPr>
              <p:cNvSpPr/>
              <p:nvPr/>
            </p:nvSpPr>
            <p:spPr>
              <a:xfrm>
                <a:off x="-222790" y="232396"/>
                <a:ext cx="10909881" cy="1837155"/>
              </a:xfrm>
              <a:custGeom>
                <a:avLst/>
                <a:gdLst>
                  <a:gd name="connsiteX0" fmla="*/ 0 w 10909881"/>
                  <a:gd name="connsiteY0" fmla="*/ 306197 h 1837155"/>
                  <a:gd name="connsiteX1" fmla="*/ 151786 w 10909881"/>
                  <a:gd name="connsiteY1" fmla="*/ 0 h 1837155"/>
                  <a:gd name="connsiteX2" fmla="*/ 1018379 w 10909881"/>
                  <a:gd name="connsiteY2" fmla="*/ 0 h 1837155"/>
                  <a:gd name="connsiteX3" fmla="*/ 1818312 w 10909881"/>
                  <a:gd name="connsiteY3" fmla="*/ 0 h 1837155"/>
                  <a:gd name="connsiteX4" fmla="*/ 1818312 w 10909881"/>
                  <a:gd name="connsiteY4" fmla="*/ 0 h 1837155"/>
                  <a:gd name="connsiteX5" fmla="*/ 2645644 w 10909881"/>
                  <a:gd name="connsiteY5" fmla="*/ 0 h 1837155"/>
                  <a:gd name="connsiteX6" fmla="*/ 3500251 w 10909881"/>
                  <a:gd name="connsiteY6" fmla="*/ 0 h 1837155"/>
                  <a:gd name="connsiteX7" fmla="*/ 4545782 w 10909881"/>
                  <a:gd name="connsiteY7" fmla="*/ 0 h 1837155"/>
                  <a:gd name="connsiteX8" fmla="*/ 5246885 w 10909881"/>
                  <a:gd name="connsiteY8" fmla="*/ 0 h 1837155"/>
                  <a:gd name="connsiteX9" fmla="*/ 6258603 w 10909881"/>
                  <a:gd name="connsiteY9" fmla="*/ 0 h 1837155"/>
                  <a:gd name="connsiteX10" fmla="*/ 7083954 w 10909881"/>
                  <a:gd name="connsiteY10" fmla="*/ 0 h 1837155"/>
                  <a:gd name="connsiteX11" fmla="*/ 7909305 w 10909881"/>
                  <a:gd name="connsiteY11" fmla="*/ 0 h 1837155"/>
                  <a:gd name="connsiteX12" fmla="*/ 8921023 w 10909881"/>
                  <a:gd name="connsiteY12" fmla="*/ 0 h 1837155"/>
                  <a:gd name="connsiteX13" fmla="*/ 9622128 w 10909881"/>
                  <a:gd name="connsiteY13" fmla="*/ 0 h 1837155"/>
                  <a:gd name="connsiteX14" fmla="*/ 10758091 w 10909881"/>
                  <a:gd name="connsiteY14" fmla="*/ 0 h 1837155"/>
                  <a:gd name="connsiteX15" fmla="*/ 10909881 w 10909881"/>
                  <a:gd name="connsiteY15" fmla="*/ 306197 h 1837155"/>
                  <a:gd name="connsiteX16" fmla="*/ 10909881 w 10909881"/>
                  <a:gd name="connsiteY16" fmla="*/ 306191 h 1837155"/>
                  <a:gd name="connsiteX17" fmla="*/ 10909881 w 10909881"/>
                  <a:gd name="connsiteY17" fmla="*/ 306191 h 1837155"/>
                  <a:gd name="connsiteX18" fmla="*/ 10909881 w 10909881"/>
                  <a:gd name="connsiteY18" fmla="*/ 765479 h 1837155"/>
                  <a:gd name="connsiteX19" fmla="*/ 10909881 w 10909881"/>
                  <a:gd name="connsiteY19" fmla="*/ 1530953 h 1837155"/>
                  <a:gd name="connsiteX20" fmla="*/ 10758091 w 10909881"/>
                  <a:gd name="connsiteY20" fmla="*/ 1837155 h 1837155"/>
                  <a:gd name="connsiteX21" fmla="*/ 9746373 w 10909881"/>
                  <a:gd name="connsiteY21" fmla="*/ 1837155 h 1837155"/>
                  <a:gd name="connsiteX22" fmla="*/ 8734654 w 10909881"/>
                  <a:gd name="connsiteY22" fmla="*/ 1837155 h 1837155"/>
                  <a:gd name="connsiteX23" fmla="*/ 7847181 w 10909881"/>
                  <a:gd name="connsiteY23" fmla="*/ 1837155 h 1837155"/>
                  <a:gd name="connsiteX24" fmla="*/ 6897585 w 10909881"/>
                  <a:gd name="connsiteY24" fmla="*/ 1837155 h 1837155"/>
                  <a:gd name="connsiteX25" fmla="*/ 5885865 w 10909881"/>
                  <a:gd name="connsiteY25" fmla="*/ 1837155 h 1837155"/>
                  <a:gd name="connsiteX26" fmla="*/ 4545782 w 10909881"/>
                  <a:gd name="connsiteY26" fmla="*/ 1837155 h 1837155"/>
                  <a:gd name="connsiteX27" fmla="*/ 3582075 w 10909881"/>
                  <a:gd name="connsiteY27" fmla="*/ 1837155 h 1837155"/>
                  <a:gd name="connsiteX28" fmla="*/ 2618369 w 10909881"/>
                  <a:gd name="connsiteY28" fmla="*/ 1837155 h 1837155"/>
                  <a:gd name="connsiteX29" fmla="*/ 1818312 w 10909881"/>
                  <a:gd name="connsiteY29" fmla="*/ 1837155 h 1837155"/>
                  <a:gd name="connsiteX30" fmla="*/ 1818312 w 10909881"/>
                  <a:gd name="connsiteY30" fmla="*/ 1837155 h 1837155"/>
                  <a:gd name="connsiteX31" fmla="*/ 1035045 w 10909881"/>
                  <a:gd name="connsiteY31" fmla="*/ 1837155 h 1837155"/>
                  <a:gd name="connsiteX32" fmla="*/ 151786 w 10909881"/>
                  <a:gd name="connsiteY32" fmla="*/ 1837155 h 1837155"/>
                  <a:gd name="connsiteX33" fmla="*/ 0 w 10909881"/>
                  <a:gd name="connsiteY33" fmla="*/ 1530953 h 1837155"/>
                  <a:gd name="connsiteX34" fmla="*/ 0 w 10909881"/>
                  <a:gd name="connsiteY34" fmla="*/ 765479 h 1837155"/>
                  <a:gd name="connsiteX35" fmla="*/ 0 w 10909881"/>
                  <a:gd name="connsiteY35" fmla="*/ 593251 h 1837155"/>
                  <a:gd name="connsiteX36" fmla="*/ 0 w 10909881"/>
                  <a:gd name="connsiteY36" fmla="*/ 306191 h 1837155"/>
                  <a:gd name="connsiteX37" fmla="*/ 0 w 10909881"/>
                  <a:gd name="connsiteY37" fmla="*/ 306197 h 1837155"/>
                  <a:gd name="connsiteX0" fmla="*/ 0 w 10909881"/>
                  <a:gd name="connsiteY0" fmla="*/ 306197 h 1837155"/>
                  <a:gd name="connsiteX1" fmla="*/ 151786 w 10909881"/>
                  <a:gd name="connsiteY1" fmla="*/ 0 h 1837155"/>
                  <a:gd name="connsiteX2" fmla="*/ 968383 w 10909881"/>
                  <a:gd name="connsiteY2" fmla="*/ 0 h 1837155"/>
                  <a:gd name="connsiteX3" fmla="*/ 1818312 w 10909881"/>
                  <a:gd name="connsiteY3" fmla="*/ 0 h 1837155"/>
                  <a:gd name="connsiteX4" fmla="*/ 1818312 w 10909881"/>
                  <a:gd name="connsiteY4" fmla="*/ 0 h 1837155"/>
                  <a:gd name="connsiteX5" fmla="*/ 2672919 w 10909881"/>
                  <a:gd name="connsiteY5" fmla="*/ 0 h 1837155"/>
                  <a:gd name="connsiteX6" fmla="*/ 3609350 w 10909881"/>
                  <a:gd name="connsiteY6" fmla="*/ 0 h 1837155"/>
                  <a:gd name="connsiteX7" fmla="*/ 4545782 w 10909881"/>
                  <a:gd name="connsiteY7" fmla="*/ 0 h 1837155"/>
                  <a:gd name="connsiteX8" fmla="*/ 5371131 w 10909881"/>
                  <a:gd name="connsiteY8" fmla="*/ 0 h 1837155"/>
                  <a:gd name="connsiteX9" fmla="*/ 6258603 w 10909881"/>
                  <a:gd name="connsiteY9" fmla="*/ 0 h 1837155"/>
                  <a:gd name="connsiteX10" fmla="*/ 7021831 w 10909881"/>
                  <a:gd name="connsiteY10" fmla="*/ 0 h 1837155"/>
                  <a:gd name="connsiteX11" fmla="*/ 7785058 w 10909881"/>
                  <a:gd name="connsiteY11" fmla="*/ 0 h 1837155"/>
                  <a:gd name="connsiteX12" fmla="*/ 8486160 w 10909881"/>
                  <a:gd name="connsiteY12" fmla="*/ 0 h 1837155"/>
                  <a:gd name="connsiteX13" fmla="*/ 9187266 w 10909881"/>
                  <a:gd name="connsiteY13" fmla="*/ 0 h 1837155"/>
                  <a:gd name="connsiteX14" fmla="*/ 9950490 w 10909881"/>
                  <a:gd name="connsiteY14" fmla="*/ 0 h 1837155"/>
                  <a:gd name="connsiteX15" fmla="*/ 10758091 w 10909881"/>
                  <a:gd name="connsiteY15" fmla="*/ 0 h 1837155"/>
                  <a:gd name="connsiteX16" fmla="*/ 10909881 w 10909881"/>
                  <a:gd name="connsiteY16" fmla="*/ 306197 h 1837155"/>
                  <a:gd name="connsiteX17" fmla="*/ 10909881 w 10909881"/>
                  <a:gd name="connsiteY17" fmla="*/ 306191 h 1837155"/>
                  <a:gd name="connsiteX18" fmla="*/ 10909881 w 10909881"/>
                  <a:gd name="connsiteY18" fmla="*/ 306191 h 1837155"/>
                  <a:gd name="connsiteX19" fmla="*/ 10909881 w 10909881"/>
                  <a:gd name="connsiteY19" fmla="*/ 765479 h 1837155"/>
                  <a:gd name="connsiteX20" fmla="*/ 10909881 w 10909881"/>
                  <a:gd name="connsiteY20" fmla="*/ 1530953 h 1837155"/>
                  <a:gd name="connsiteX21" fmla="*/ 10758091 w 10909881"/>
                  <a:gd name="connsiteY21" fmla="*/ 1837155 h 1837155"/>
                  <a:gd name="connsiteX22" fmla="*/ 9870619 w 10909881"/>
                  <a:gd name="connsiteY22" fmla="*/ 1837155 h 1837155"/>
                  <a:gd name="connsiteX23" fmla="*/ 9169516 w 10909881"/>
                  <a:gd name="connsiteY23" fmla="*/ 1837155 h 1837155"/>
                  <a:gd name="connsiteX24" fmla="*/ 8344167 w 10909881"/>
                  <a:gd name="connsiteY24" fmla="*/ 1837155 h 1837155"/>
                  <a:gd name="connsiteX25" fmla="*/ 7332447 w 10909881"/>
                  <a:gd name="connsiteY25" fmla="*/ 1837155 h 1837155"/>
                  <a:gd name="connsiteX26" fmla="*/ 6320727 w 10909881"/>
                  <a:gd name="connsiteY26" fmla="*/ 1837155 h 1837155"/>
                  <a:gd name="connsiteX27" fmla="*/ 5433255 w 10909881"/>
                  <a:gd name="connsiteY27" fmla="*/ 1837155 h 1837155"/>
                  <a:gd name="connsiteX28" fmla="*/ 4545782 w 10909881"/>
                  <a:gd name="connsiteY28" fmla="*/ 1837155 h 1837155"/>
                  <a:gd name="connsiteX29" fmla="*/ 3718449 w 10909881"/>
                  <a:gd name="connsiteY29" fmla="*/ 1837155 h 1837155"/>
                  <a:gd name="connsiteX30" fmla="*/ 2836568 w 10909881"/>
                  <a:gd name="connsiteY30" fmla="*/ 1837155 h 1837155"/>
                  <a:gd name="connsiteX31" fmla="*/ 1818312 w 10909881"/>
                  <a:gd name="connsiteY31" fmla="*/ 1837155 h 1837155"/>
                  <a:gd name="connsiteX32" fmla="*/ 1818312 w 10909881"/>
                  <a:gd name="connsiteY32" fmla="*/ 1837155 h 1837155"/>
                  <a:gd name="connsiteX33" fmla="*/ 1018379 w 10909881"/>
                  <a:gd name="connsiteY33" fmla="*/ 1837155 h 1837155"/>
                  <a:gd name="connsiteX34" fmla="*/ 151786 w 10909881"/>
                  <a:gd name="connsiteY34" fmla="*/ 1837155 h 1837155"/>
                  <a:gd name="connsiteX35" fmla="*/ 0 w 10909881"/>
                  <a:gd name="connsiteY35" fmla="*/ 1530953 h 1837155"/>
                  <a:gd name="connsiteX36" fmla="*/ 0 w 10909881"/>
                  <a:gd name="connsiteY36" fmla="*/ 765479 h 1837155"/>
                  <a:gd name="connsiteX37" fmla="*/ 0 w 10909881"/>
                  <a:gd name="connsiteY37" fmla="*/ 593251 h 1837155"/>
                  <a:gd name="connsiteX38" fmla="*/ 0 w 10909881"/>
                  <a:gd name="connsiteY38" fmla="*/ 306191 h 1837155"/>
                  <a:gd name="connsiteX39" fmla="*/ 0 w 10909881"/>
                  <a:gd name="connsiteY39" fmla="*/ 306197 h 1837155"/>
                  <a:gd name="connsiteX0" fmla="*/ 0 w 10909881"/>
                  <a:gd name="connsiteY0" fmla="*/ 306197 h 1837155"/>
                  <a:gd name="connsiteX1" fmla="*/ 151786 w 10909881"/>
                  <a:gd name="connsiteY1" fmla="*/ 0 h 1837155"/>
                  <a:gd name="connsiteX2" fmla="*/ 1018379 w 10909881"/>
                  <a:gd name="connsiteY2" fmla="*/ 0 h 1837155"/>
                  <a:gd name="connsiteX3" fmla="*/ 1818312 w 10909881"/>
                  <a:gd name="connsiteY3" fmla="*/ 0 h 1837155"/>
                  <a:gd name="connsiteX4" fmla="*/ 1818312 w 10909881"/>
                  <a:gd name="connsiteY4" fmla="*/ 0 h 1837155"/>
                  <a:gd name="connsiteX5" fmla="*/ 2645644 w 10909881"/>
                  <a:gd name="connsiteY5" fmla="*/ 0 h 1837155"/>
                  <a:gd name="connsiteX6" fmla="*/ 3500251 w 10909881"/>
                  <a:gd name="connsiteY6" fmla="*/ 0 h 1837155"/>
                  <a:gd name="connsiteX7" fmla="*/ 4545782 w 10909881"/>
                  <a:gd name="connsiteY7" fmla="*/ 0 h 1837155"/>
                  <a:gd name="connsiteX8" fmla="*/ 5246885 w 10909881"/>
                  <a:gd name="connsiteY8" fmla="*/ 0 h 1837155"/>
                  <a:gd name="connsiteX9" fmla="*/ 6258603 w 10909881"/>
                  <a:gd name="connsiteY9" fmla="*/ 0 h 1837155"/>
                  <a:gd name="connsiteX10" fmla="*/ 6687786 w 10909881"/>
                  <a:gd name="connsiteY10" fmla="*/ 0 h 1837155"/>
                  <a:gd name="connsiteX11" fmla="*/ 7083954 w 10909881"/>
                  <a:gd name="connsiteY11" fmla="*/ 0 h 1837155"/>
                  <a:gd name="connsiteX12" fmla="*/ 7909305 w 10909881"/>
                  <a:gd name="connsiteY12" fmla="*/ 0 h 1837155"/>
                  <a:gd name="connsiteX13" fmla="*/ 8921023 w 10909881"/>
                  <a:gd name="connsiteY13" fmla="*/ 0 h 1837155"/>
                  <a:gd name="connsiteX14" fmla="*/ 9622128 w 10909881"/>
                  <a:gd name="connsiteY14" fmla="*/ 0 h 1837155"/>
                  <a:gd name="connsiteX15" fmla="*/ 10758091 w 10909881"/>
                  <a:gd name="connsiteY15" fmla="*/ 0 h 1837155"/>
                  <a:gd name="connsiteX16" fmla="*/ 10909881 w 10909881"/>
                  <a:gd name="connsiteY16" fmla="*/ 306197 h 1837155"/>
                  <a:gd name="connsiteX17" fmla="*/ 10909881 w 10909881"/>
                  <a:gd name="connsiteY17" fmla="*/ 306191 h 1837155"/>
                  <a:gd name="connsiteX18" fmla="*/ 10909881 w 10909881"/>
                  <a:gd name="connsiteY18" fmla="*/ 306191 h 1837155"/>
                  <a:gd name="connsiteX19" fmla="*/ 10909881 w 10909881"/>
                  <a:gd name="connsiteY19" fmla="*/ 765479 h 1837155"/>
                  <a:gd name="connsiteX20" fmla="*/ 10909881 w 10909881"/>
                  <a:gd name="connsiteY20" fmla="*/ 1530953 h 1837155"/>
                  <a:gd name="connsiteX21" fmla="*/ 10758091 w 10909881"/>
                  <a:gd name="connsiteY21" fmla="*/ 1837155 h 1837155"/>
                  <a:gd name="connsiteX22" fmla="*/ 9746373 w 10909881"/>
                  <a:gd name="connsiteY22" fmla="*/ 1837155 h 1837155"/>
                  <a:gd name="connsiteX23" fmla="*/ 8734654 w 10909881"/>
                  <a:gd name="connsiteY23" fmla="*/ 1837155 h 1837155"/>
                  <a:gd name="connsiteX24" fmla="*/ 7847181 w 10909881"/>
                  <a:gd name="connsiteY24" fmla="*/ 1837155 h 1837155"/>
                  <a:gd name="connsiteX25" fmla="*/ 6897585 w 10909881"/>
                  <a:gd name="connsiteY25" fmla="*/ 1837155 h 1837155"/>
                  <a:gd name="connsiteX26" fmla="*/ 5885865 w 10909881"/>
                  <a:gd name="connsiteY26" fmla="*/ 1837155 h 1837155"/>
                  <a:gd name="connsiteX27" fmla="*/ 4545782 w 10909881"/>
                  <a:gd name="connsiteY27" fmla="*/ 1837155 h 1837155"/>
                  <a:gd name="connsiteX28" fmla="*/ 3582075 w 10909881"/>
                  <a:gd name="connsiteY28" fmla="*/ 1837155 h 1837155"/>
                  <a:gd name="connsiteX29" fmla="*/ 2618369 w 10909881"/>
                  <a:gd name="connsiteY29" fmla="*/ 1837155 h 1837155"/>
                  <a:gd name="connsiteX30" fmla="*/ 1818312 w 10909881"/>
                  <a:gd name="connsiteY30" fmla="*/ 1837155 h 1837155"/>
                  <a:gd name="connsiteX31" fmla="*/ 1818312 w 10909881"/>
                  <a:gd name="connsiteY31" fmla="*/ 1837155 h 1837155"/>
                  <a:gd name="connsiteX32" fmla="*/ 1035045 w 10909881"/>
                  <a:gd name="connsiteY32" fmla="*/ 1837155 h 1837155"/>
                  <a:gd name="connsiteX33" fmla="*/ 151786 w 10909881"/>
                  <a:gd name="connsiteY33" fmla="*/ 1837155 h 1837155"/>
                  <a:gd name="connsiteX34" fmla="*/ 0 w 10909881"/>
                  <a:gd name="connsiteY34" fmla="*/ 1530953 h 1837155"/>
                  <a:gd name="connsiteX35" fmla="*/ 0 w 10909881"/>
                  <a:gd name="connsiteY35" fmla="*/ 765479 h 1837155"/>
                  <a:gd name="connsiteX36" fmla="*/ 0 w 10909881"/>
                  <a:gd name="connsiteY36" fmla="*/ 593251 h 1837155"/>
                  <a:gd name="connsiteX37" fmla="*/ 0 w 10909881"/>
                  <a:gd name="connsiteY37" fmla="*/ 306191 h 1837155"/>
                  <a:gd name="connsiteX38" fmla="*/ 0 w 10909881"/>
                  <a:gd name="connsiteY38" fmla="*/ 306197 h 1837155"/>
                  <a:gd name="connsiteX0" fmla="*/ 0 w 10909881"/>
                  <a:gd name="connsiteY0" fmla="*/ 306197 h 1837155"/>
                  <a:gd name="connsiteX1" fmla="*/ 151786 w 10909881"/>
                  <a:gd name="connsiteY1" fmla="*/ 0 h 1837155"/>
                  <a:gd name="connsiteX2" fmla="*/ 1018379 w 10909881"/>
                  <a:gd name="connsiteY2" fmla="*/ 0 h 1837155"/>
                  <a:gd name="connsiteX3" fmla="*/ 1818312 w 10909881"/>
                  <a:gd name="connsiteY3" fmla="*/ 0 h 1837155"/>
                  <a:gd name="connsiteX4" fmla="*/ 1818312 w 10909881"/>
                  <a:gd name="connsiteY4" fmla="*/ 0 h 1837155"/>
                  <a:gd name="connsiteX5" fmla="*/ 2645644 w 10909881"/>
                  <a:gd name="connsiteY5" fmla="*/ 0 h 1837155"/>
                  <a:gd name="connsiteX6" fmla="*/ 3500251 w 10909881"/>
                  <a:gd name="connsiteY6" fmla="*/ 0 h 1837155"/>
                  <a:gd name="connsiteX7" fmla="*/ 4545782 w 10909881"/>
                  <a:gd name="connsiteY7" fmla="*/ 0 h 1837155"/>
                  <a:gd name="connsiteX8" fmla="*/ 5246885 w 10909881"/>
                  <a:gd name="connsiteY8" fmla="*/ 0 h 1837155"/>
                  <a:gd name="connsiteX9" fmla="*/ 6258603 w 10909881"/>
                  <a:gd name="connsiteY9" fmla="*/ 0 h 1837155"/>
                  <a:gd name="connsiteX10" fmla="*/ 7083954 w 10909881"/>
                  <a:gd name="connsiteY10" fmla="*/ 0 h 1837155"/>
                  <a:gd name="connsiteX11" fmla="*/ 7909305 w 10909881"/>
                  <a:gd name="connsiteY11" fmla="*/ 0 h 1837155"/>
                  <a:gd name="connsiteX12" fmla="*/ 8921023 w 10909881"/>
                  <a:gd name="connsiteY12" fmla="*/ 0 h 1837155"/>
                  <a:gd name="connsiteX13" fmla="*/ 9622128 w 10909881"/>
                  <a:gd name="connsiteY13" fmla="*/ 0 h 1837155"/>
                  <a:gd name="connsiteX14" fmla="*/ 10758091 w 10909881"/>
                  <a:gd name="connsiteY14" fmla="*/ 0 h 1837155"/>
                  <a:gd name="connsiteX15" fmla="*/ 10909881 w 10909881"/>
                  <a:gd name="connsiteY15" fmla="*/ 306197 h 1837155"/>
                  <a:gd name="connsiteX16" fmla="*/ 10909881 w 10909881"/>
                  <a:gd name="connsiteY16" fmla="*/ 306191 h 1837155"/>
                  <a:gd name="connsiteX17" fmla="*/ 10909881 w 10909881"/>
                  <a:gd name="connsiteY17" fmla="*/ 306191 h 1837155"/>
                  <a:gd name="connsiteX18" fmla="*/ 10909881 w 10909881"/>
                  <a:gd name="connsiteY18" fmla="*/ 765479 h 1837155"/>
                  <a:gd name="connsiteX19" fmla="*/ 10909881 w 10909881"/>
                  <a:gd name="connsiteY19" fmla="*/ 1530953 h 1837155"/>
                  <a:gd name="connsiteX20" fmla="*/ 10758091 w 10909881"/>
                  <a:gd name="connsiteY20" fmla="*/ 1837155 h 1837155"/>
                  <a:gd name="connsiteX21" fmla="*/ 9746373 w 10909881"/>
                  <a:gd name="connsiteY21" fmla="*/ 1837155 h 1837155"/>
                  <a:gd name="connsiteX22" fmla="*/ 8734654 w 10909881"/>
                  <a:gd name="connsiteY22" fmla="*/ 1837155 h 1837155"/>
                  <a:gd name="connsiteX23" fmla="*/ 7847181 w 10909881"/>
                  <a:gd name="connsiteY23" fmla="*/ 1837155 h 1837155"/>
                  <a:gd name="connsiteX24" fmla="*/ 6897585 w 10909881"/>
                  <a:gd name="connsiteY24" fmla="*/ 1837155 h 1837155"/>
                  <a:gd name="connsiteX25" fmla="*/ 5885865 w 10909881"/>
                  <a:gd name="connsiteY25" fmla="*/ 1837155 h 1837155"/>
                  <a:gd name="connsiteX26" fmla="*/ 4545782 w 10909881"/>
                  <a:gd name="connsiteY26" fmla="*/ 1837155 h 1837155"/>
                  <a:gd name="connsiteX27" fmla="*/ 3582075 w 10909881"/>
                  <a:gd name="connsiteY27" fmla="*/ 1837155 h 1837155"/>
                  <a:gd name="connsiteX28" fmla="*/ 2618369 w 10909881"/>
                  <a:gd name="connsiteY28" fmla="*/ 1837155 h 1837155"/>
                  <a:gd name="connsiteX29" fmla="*/ 1818312 w 10909881"/>
                  <a:gd name="connsiteY29" fmla="*/ 1837155 h 1837155"/>
                  <a:gd name="connsiteX30" fmla="*/ 1818312 w 10909881"/>
                  <a:gd name="connsiteY30" fmla="*/ 1837155 h 1837155"/>
                  <a:gd name="connsiteX31" fmla="*/ 1035045 w 10909881"/>
                  <a:gd name="connsiteY31" fmla="*/ 1837155 h 1837155"/>
                  <a:gd name="connsiteX32" fmla="*/ 151786 w 10909881"/>
                  <a:gd name="connsiteY32" fmla="*/ 1837155 h 1837155"/>
                  <a:gd name="connsiteX33" fmla="*/ 0 w 10909881"/>
                  <a:gd name="connsiteY33" fmla="*/ 1530953 h 1837155"/>
                  <a:gd name="connsiteX34" fmla="*/ 0 w 10909881"/>
                  <a:gd name="connsiteY34" fmla="*/ 765479 h 1837155"/>
                  <a:gd name="connsiteX35" fmla="*/ 0 w 10909881"/>
                  <a:gd name="connsiteY35" fmla="*/ 593251 h 1837155"/>
                  <a:gd name="connsiteX36" fmla="*/ 0 w 10909881"/>
                  <a:gd name="connsiteY36" fmla="*/ 306191 h 1837155"/>
                  <a:gd name="connsiteX37" fmla="*/ 0 w 10909881"/>
                  <a:gd name="connsiteY37" fmla="*/ 306197 h 183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909881" h="1837155" fill="none" extrusionOk="0">
                    <a:moveTo>
                      <a:pt x="0" y="306197"/>
                    </a:moveTo>
                    <a:cubicBezTo>
                      <a:pt x="47473" y="141324"/>
                      <a:pt x="22220" y="-14007"/>
                      <a:pt x="151786" y="0"/>
                    </a:cubicBezTo>
                    <a:cubicBezTo>
                      <a:pt x="313140" y="-200086"/>
                      <a:pt x="648257" y="184956"/>
                      <a:pt x="1018379" y="0"/>
                    </a:cubicBezTo>
                    <a:cubicBezTo>
                      <a:pt x="1349532" y="-124151"/>
                      <a:pt x="1693576" y="-9447"/>
                      <a:pt x="1818312" y="0"/>
                    </a:cubicBezTo>
                    <a:lnTo>
                      <a:pt x="1818312" y="0"/>
                    </a:lnTo>
                    <a:cubicBezTo>
                      <a:pt x="2054776" y="35894"/>
                      <a:pt x="2409288" y="-201018"/>
                      <a:pt x="2645644" y="0"/>
                    </a:cubicBezTo>
                    <a:cubicBezTo>
                      <a:pt x="2955215" y="229987"/>
                      <a:pt x="3113051" y="-9912"/>
                      <a:pt x="3500251" y="0"/>
                    </a:cubicBezTo>
                    <a:cubicBezTo>
                      <a:pt x="3833477" y="-190542"/>
                      <a:pt x="4256307" y="-198765"/>
                      <a:pt x="4545782" y="0"/>
                    </a:cubicBezTo>
                    <a:cubicBezTo>
                      <a:pt x="4810485" y="-138877"/>
                      <a:pt x="5058839" y="-117742"/>
                      <a:pt x="5246885" y="0"/>
                    </a:cubicBezTo>
                    <a:cubicBezTo>
                      <a:pt x="5477251" y="-168481"/>
                      <a:pt x="5996249" y="-78408"/>
                      <a:pt x="6258603" y="0"/>
                    </a:cubicBezTo>
                    <a:cubicBezTo>
                      <a:pt x="6703605" y="-65524"/>
                      <a:pt x="6880868" y="-97734"/>
                      <a:pt x="7083954" y="0"/>
                    </a:cubicBezTo>
                    <a:cubicBezTo>
                      <a:pt x="7306839" y="106524"/>
                      <a:pt x="7646108" y="71592"/>
                      <a:pt x="7909305" y="0"/>
                    </a:cubicBezTo>
                    <a:cubicBezTo>
                      <a:pt x="8136784" y="-226013"/>
                      <a:pt x="8730720" y="194262"/>
                      <a:pt x="8921023" y="0"/>
                    </a:cubicBezTo>
                    <a:cubicBezTo>
                      <a:pt x="9231457" y="-69076"/>
                      <a:pt x="9377803" y="-78866"/>
                      <a:pt x="9622128" y="0"/>
                    </a:cubicBezTo>
                    <a:cubicBezTo>
                      <a:pt x="10025894" y="85220"/>
                      <a:pt x="10259368" y="113942"/>
                      <a:pt x="10758091" y="0"/>
                    </a:cubicBezTo>
                    <a:cubicBezTo>
                      <a:pt x="10817210" y="-27121"/>
                      <a:pt x="10954946" y="105159"/>
                      <a:pt x="10909881" y="306197"/>
                    </a:cubicBezTo>
                    <a:lnTo>
                      <a:pt x="10909881" y="306191"/>
                    </a:lnTo>
                    <a:lnTo>
                      <a:pt x="10909881" y="306191"/>
                    </a:lnTo>
                    <a:cubicBezTo>
                      <a:pt x="10865926" y="494021"/>
                      <a:pt x="10885483" y="647942"/>
                      <a:pt x="10909881" y="765479"/>
                    </a:cubicBezTo>
                    <a:cubicBezTo>
                      <a:pt x="10889409" y="1154482"/>
                      <a:pt x="10897126" y="1215391"/>
                      <a:pt x="10909881" y="1530953"/>
                    </a:cubicBezTo>
                    <a:cubicBezTo>
                      <a:pt x="10937048" y="1691512"/>
                      <a:pt x="10875261" y="1848648"/>
                      <a:pt x="10758091" y="1837155"/>
                    </a:cubicBezTo>
                    <a:cubicBezTo>
                      <a:pt x="10434772" y="1960732"/>
                      <a:pt x="10141654" y="1890945"/>
                      <a:pt x="9746373" y="1837155"/>
                    </a:cubicBezTo>
                    <a:cubicBezTo>
                      <a:pt x="9589774" y="1784935"/>
                      <a:pt x="9048203" y="1596105"/>
                      <a:pt x="8734654" y="1837155"/>
                    </a:cubicBezTo>
                    <a:cubicBezTo>
                      <a:pt x="8586904" y="1883884"/>
                      <a:pt x="8271616" y="1859526"/>
                      <a:pt x="7847181" y="1837155"/>
                    </a:cubicBezTo>
                    <a:cubicBezTo>
                      <a:pt x="7424828" y="1689273"/>
                      <a:pt x="7097649" y="1898749"/>
                      <a:pt x="6897585" y="1837155"/>
                    </a:cubicBezTo>
                    <a:cubicBezTo>
                      <a:pt x="6687423" y="2072058"/>
                      <a:pt x="6173514" y="1799933"/>
                      <a:pt x="5885865" y="1837155"/>
                    </a:cubicBezTo>
                    <a:cubicBezTo>
                      <a:pt x="5554239" y="1509703"/>
                      <a:pt x="4931372" y="1774862"/>
                      <a:pt x="4545782" y="1837155"/>
                    </a:cubicBezTo>
                    <a:cubicBezTo>
                      <a:pt x="4186499" y="1785241"/>
                      <a:pt x="4065152" y="1848838"/>
                      <a:pt x="3582075" y="1837155"/>
                    </a:cubicBezTo>
                    <a:cubicBezTo>
                      <a:pt x="3236152" y="1807379"/>
                      <a:pt x="3079550" y="2017479"/>
                      <a:pt x="2618369" y="1837155"/>
                    </a:cubicBezTo>
                    <a:cubicBezTo>
                      <a:pt x="2213156" y="1763248"/>
                      <a:pt x="2228764" y="1949130"/>
                      <a:pt x="1818312" y="1837155"/>
                    </a:cubicBezTo>
                    <a:lnTo>
                      <a:pt x="1818312" y="1837155"/>
                    </a:lnTo>
                    <a:cubicBezTo>
                      <a:pt x="1652769" y="1974178"/>
                      <a:pt x="1468789" y="1875371"/>
                      <a:pt x="1035045" y="1837155"/>
                    </a:cubicBezTo>
                    <a:cubicBezTo>
                      <a:pt x="628644" y="1733183"/>
                      <a:pt x="337050" y="1874475"/>
                      <a:pt x="151786" y="1837155"/>
                    </a:cubicBezTo>
                    <a:cubicBezTo>
                      <a:pt x="76902" y="1776600"/>
                      <a:pt x="-36890" y="1677035"/>
                      <a:pt x="0" y="1530953"/>
                    </a:cubicBezTo>
                    <a:cubicBezTo>
                      <a:pt x="-71976" y="1166365"/>
                      <a:pt x="56035" y="1001341"/>
                      <a:pt x="0" y="765479"/>
                    </a:cubicBezTo>
                    <a:cubicBezTo>
                      <a:pt x="12032" y="697308"/>
                      <a:pt x="-16149" y="663270"/>
                      <a:pt x="0" y="593251"/>
                    </a:cubicBezTo>
                    <a:cubicBezTo>
                      <a:pt x="16376" y="595832"/>
                      <a:pt x="47739" y="415012"/>
                      <a:pt x="0" y="306191"/>
                    </a:cubicBezTo>
                    <a:lnTo>
                      <a:pt x="0" y="306197"/>
                    </a:lnTo>
                    <a:close/>
                  </a:path>
                  <a:path w="10909881" h="1837155" stroke="0" extrusionOk="0">
                    <a:moveTo>
                      <a:pt x="0" y="306197"/>
                    </a:moveTo>
                    <a:cubicBezTo>
                      <a:pt x="19803" y="93817"/>
                      <a:pt x="61034" y="-20732"/>
                      <a:pt x="151786" y="0"/>
                    </a:cubicBezTo>
                    <a:cubicBezTo>
                      <a:pt x="495751" y="58743"/>
                      <a:pt x="741167" y="49992"/>
                      <a:pt x="968383" y="0"/>
                    </a:cubicBezTo>
                    <a:cubicBezTo>
                      <a:pt x="1261057" y="39693"/>
                      <a:pt x="1338968" y="13385"/>
                      <a:pt x="1818312" y="0"/>
                    </a:cubicBezTo>
                    <a:lnTo>
                      <a:pt x="1818312" y="0"/>
                    </a:lnTo>
                    <a:cubicBezTo>
                      <a:pt x="2144519" y="-39695"/>
                      <a:pt x="2375268" y="45410"/>
                      <a:pt x="2672919" y="0"/>
                    </a:cubicBezTo>
                    <a:cubicBezTo>
                      <a:pt x="3071863" y="-57323"/>
                      <a:pt x="3163586" y="99313"/>
                      <a:pt x="3609350" y="0"/>
                    </a:cubicBezTo>
                    <a:cubicBezTo>
                      <a:pt x="4002062" y="-121149"/>
                      <a:pt x="4280533" y="198263"/>
                      <a:pt x="4545782" y="0"/>
                    </a:cubicBezTo>
                    <a:cubicBezTo>
                      <a:pt x="4618383" y="-128073"/>
                      <a:pt x="4948131" y="-64646"/>
                      <a:pt x="5371131" y="0"/>
                    </a:cubicBezTo>
                    <a:cubicBezTo>
                      <a:pt x="5577132" y="-124956"/>
                      <a:pt x="5975625" y="-59128"/>
                      <a:pt x="6258603" y="0"/>
                    </a:cubicBezTo>
                    <a:cubicBezTo>
                      <a:pt x="6428023" y="-18908"/>
                      <a:pt x="6902199" y="74078"/>
                      <a:pt x="7021831" y="0"/>
                    </a:cubicBezTo>
                    <a:cubicBezTo>
                      <a:pt x="7157562" y="74434"/>
                      <a:pt x="7502412" y="-9423"/>
                      <a:pt x="7785058" y="0"/>
                    </a:cubicBezTo>
                    <a:cubicBezTo>
                      <a:pt x="8054392" y="147731"/>
                      <a:pt x="8152233" y="-26108"/>
                      <a:pt x="8486160" y="0"/>
                    </a:cubicBezTo>
                    <a:cubicBezTo>
                      <a:pt x="8767651" y="2550"/>
                      <a:pt x="8909134" y="-54685"/>
                      <a:pt x="9187266" y="0"/>
                    </a:cubicBezTo>
                    <a:cubicBezTo>
                      <a:pt x="9420087" y="-38889"/>
                      <a:pt x="9540155" y="-99114"/>
                      <a:pt x="9950490" y="0"/>
                    </a:cubicBezTo>
                    <a:cubicBezTo>
                      <a:pt x="10343722" y="-32958"/>
                      <a:pt x="10418558" y="-94057"/>
                      <a:pt x="10758091" y="0"/>
                    </a:cubicBezTo>
                    <a:cubicBezTo>
                      <a:pt x="10868477" y="23500"/>
                      <a:pt x="10866403" y="84771"/>
                      <a:pt x="10909881" y="306197"/>
                    </a:cubicBezTo>
                    <a:lnTo>
                      <a:pt x="10909881" y="306191"/>
                    </a:lnTo>
                    <a:lnTo>
                      <a:pt x="10909881" y="306191"/>
                    </a:lnTo>
                    <a:cubicBezTo>
                      <a:pt x="10930847" y="502476"/>
                      <a:pt x="10936682" y="546868"/>
                      <a:pt x="10909881" y="765479"/>
                    </a:cubicBezTo>
                    <a:cubicBezTo>
                      <a:pt x="10961814" y="903277"/>
                      <a:pt x="10961636" y="1261873"/>
                      <a:pt x="10909881" y="1530953"/>
                    </a:cubicBezTo>
                    <a:cubicBezTo>
                      <a:pt x="10906392" y="1701552"/>
                      <a:pt x="10833611" y="1816049"/>
                      <a:pt x="10758091" y="1837155"/>
                    </a:cubicBezTo>
                    <a:cubicBezTo>
                      <a:pt x="10315753" y="1798235"/>
                      <a:pt x="10149838" y="1841420"/>
                      <a:pt x="9870619" y="1837155"/>
                    </a:cubicBezTo>
                    <a:cubicBezTo>
                      <a:pt x="9594667" y="1787413"/>
                      <a:pt x="9303993" y="1830900"/>
                      <a:pt x="9169516" y="1837155"/>
                    </a:cubicBezTo>
                    <a:cubicBezTo>
                      <a:pt x="9126830" y="2021572"/>
                      <a:pt x="8583720" y="1833528"/>
                      <a:pt x="8344167" y="1837155"/>
                    </a:cubicBezTo>
                    <a:cubicBezTo>
                      <a:pt x="8043463" y="1894319"/>
                      <a:pt x="7818730" y="1882699"/>
                      <a:pt x="7332447" y="1837155"/>
                    </a:cubicBezTo>
                    <a:cubicBezTo>
                      <a:pt x="6985303" y="1896462"/>
                      <a:pt x="6513038" y="2031533"/>
                      <a:pt x="6320727" y="1837155"/>
                    </a:cubicBezTo>
                    <a:cubicBezTo>
                      <a:pt x="6144653" y="1949642"/>
                      <a:pt x="5698725" y="2055073"/>
                      <a:pt x="5433255" y="1837155"/>
                    </a:cubicBezTo>
                    <a:cubicBezTo>
                      <a:pt x="5203486" y="1800706"/>
                      <a:pt x="4776287" y="1591137"/>
                      <a:pt x="4545782" y="1837155"/>
                    </a:cubicBezTo>
                    <a:cubicBezTo>
                      <a:pt x="4250755" y="1928377"/>
                      <a:pt x="3866793" y="1860986"/>
                      <a:pt x="3718449" y="1837155"/>
                    </a:cubicBezTo>
                    <a:cubicBezTo>
                      <a:pt x="3504360" y="2019787"/>
                      <a:pt x="3044718" y="1914784"/>
                      <a:pt x="2836568" y="1837155"/>
                    </a:cubicBezTo>
                    <a:cubicBezTo>
                      <a:pt x="2646078" y="1850511"/>
                      <a:pt x="2347205" y="1915719"/>
                      <a:pt x="1818312" y="1837155"/>
                    </a:cubicBezTo>
                    <a:lnTo>
                      <a:pt x="1818312" y="1837155"/>
                    </a:lnTo>
                    <a:cubicBezTo>
                      <a:pt x="1419024" y="1831763"/>
                      <a:pt x="1314323" y="1843558"/>
                      <a:pt x="1018379" y="1837155"/>
                    </a:cubicBezTo>
                    <a:cubicBezTo>
                      <a:pt x="769502" y="1911970"/>
                      <a:pt x="518497" y="1795446"/>
                      <a:pt x="151786" y="1837155"/>
                    </a:cubicBezTo>
                    <a:cubicBezTo>
                      <a:pt x="80639" y="1760337"/>
                      <a:pt x="-30008" y="1691481"/>
                      <a:pt x="0" y="1530953"/>
                    </a:cubicBezTo>
                    <a:cubicBezTo>
                      <a:pt x="43519" y="1171347"/>
                      <a:pt x="57277" y="1021694"/>
                      <a:pt x="0" y="765479"/>
                    </a:cubicBezTo>
                    <a:cubicBezTo>
                      <a:pt x="10679" y="660752"/>
                      <a:pt x="11072" y="626575"/>
                      <a:pt x="0" y="593251"/>
                    </a:cubicBezTo>
                    <a:cubicBezTo>
                      <a:pt x="12550" y="463288"/>
                      <a:pt x="-31194" y="415089"/>
                      <a:pt x="0" y="306191"/>
                    </a:cubicBezTo>
                    <a:lnTo>
                      <a:pt x="0" y="306197"/>
                    </a:lnTo>
                    <a:close/>
                  </a:path>
                  <a:path w="10909881" h="1837155" fill="none" stroke="0" extrusionOk="0">
                    <a:moveTo>
                      <a:pt x="0" y="306197"/>
                    </a:moveTo>
                    <a:cubicBezTo>
                      <a:pt x="-5771" y="103780"/>
                      <a:pt x="75788" y="-42440"/>
                      <a:pt x="151786" y="0"/>
                    </a:cubicBezTo>
                    <a:cubicBezTo>
                      <a:pt x="258172" y="47820"/>
                      <a:pt x="752917" y="127904"/>
                      <a:pt x="1018379" y="0"/>
                    </a:cubicBezTo>
                    <a:cubicBezTo>
                      <a:pt x="1256757" y="-35745"/>
                      <a:pt x="1711392" y="99621"/>
                      <a:pt x="1818312" y="0"/>
                    </a:cubicBezTo>
                    <a:lnTo>
                      <a:pt x="1818312" y="0"/>
                    </a:lnTo>
                    <a:cubicBezTo>
                      <a:pt x="2132200" y="-124756"/>
                      <a:pt x="2423592" y="-68459"/>
                      <a:pt x="2645644" y="0"/>
                    </a:cubicBezTo>
                    <a:cubicBezTo>
                      <a:pt x="2879916" y="238560"/>
                      <a:pt x="3152443" y="63483"/>
                      <a:pt x="3500251" y="0"/>
                    </a:cubicBezTo>
                    <a:cubicBezTo>
                      <a:pt x="3800440" y="-4976"/>
                      <a:pt x="4117325" y="-176354"/>
                      <a:pt x="4545782" y="0"/>
                    </a:cubicBezTo>
                    <a:cubicBezTo>
                      <a:pt x="4787530" y="-38520"/>
                      <a:pt x="5094248" y="8554"/>
                      <a:pt x="5246885" y="0"/>
                    </a:cubicBezTo>
                    <a:cubicBezTo>
                      <a:pt x="5240100" y="-107406"/>
                      <a:pt x="5799108" y="-82264"/>
                      <a:pt x="6258603" y="0"/>
                    </a:cubicBezTo>
                    <a:cubicBezTo>
                      <a:pt x="6409063" y="-16648"/>
                      <a:pt x="6508623" y="-18802"/>
                      <a:pt x="6687786" y="0"/>
                    </a:cubicBezTo>
                    <a:cubicBezTo>
                      <a:pt x="6850951" y="1457"/>
                      <a:pt x="6950293" y="-16321"/>
                      <a:pt x="7083954" y="0"/>
                    </a:cubicBezTo>
                    <a:cubicBezTo>
                      <a:pt x="7407840" y="61781"/>
                      <a:pt x="7638593" y="-119420"/>
                      <a:pt x="7909305" y="0"/>
                    </a:cubicBezTo>
                    <a:cubicBezTo>
                      <a:pt x="8191746" y="-119939"/>
                      <a:pt x="8616261" y="105907"/>
                      <a:pt x="8921023" y="0"/>
                    </a:cubicBezTo>
                    <a:cubicBezTo>
                      <a:pt x="9251783" y="-30940"/>
                      <a:pt x="9367609" y="-18513"/>
                      <a:pt x="9622128" y="0"/>
                    </a:cubicBezTo>
                    <a:cubicBezTo>
                      <a:pt x="9835827" y="-35364"/>
                      <a:pt x="10141727" y="-93594"/>
                      <a:pt x="10758091" y="0"/>
                    </a:cubicBezTo>
                    <a:cubicBezTo>
                      <a:pt x="10845970" y="36107"/>
                      <a:pt x="10962976" y="183514"/>
                      <a:pt x="10909881" y="306197"/>
                    </a:cubicBezTo>
                    <a:lnTo>
                      <a:pt x="10909881" y="306191"/>
                    </a:lnTo>
                    <a:lnTo>
                      <a:pt x="10909881" y="306191"/>
                    </a:lnTo>
                    <a:cubicBezTo>
                      <a:pt x="10885194" y="474375"/>
                      <a:pt x="10891553" y="579549"/>
                      <a:pt x="10909881" y="765479"/>
                    </a:cubicBezTo>
                    <a:cubicBezTo>
                      <a:pt x="10887782" y="1104743"/>
                      <a:pt x="10904614" y="1276052"/>
                      <a:pt x="10909881" y="1530953"/>
                    </a:cubicBezTo>
                    <a:cubicBezTo>
                      <a:pt x="10893879" y="1734446"/>
                      <a:pt x="10836764" y="1784919"/>
                      <a:pt x="10758091" y="1837155"/>
                    </a:cubicBezTo>
                    <a:cubicBezTo>
                      <a:pt x="10367390" y="2014922"/>
                      <a:pt x="9996539" y="1841464"/>
                      <a:pt x="9746373" y="1837155"/>
                    </a:cubicBezTo>
                    <a:cubicBezTo>
                      <a:pt x="9448901" y="1966038"/>
                      <a:pt x="8987748" y="1886679"/>
                      <a:pt x="8734654" y="1837155"/>
                    </a:cubicBezTo>
                    <a:cubicBezTo>
                      <a:pt x="8406412" y="1868946"/>
                      <a:pt x="8114547" y="2086419"/>
                      <a:pt x="7847181" y="1837155"/>
                    </a:cubicBezTo>
                    <a:cubicBezTo>
                      <a:pt x="7605530" y="1681032"/>
                      <a:pt x="7067329" y="1754294"/>
                      <a:pt x="6897585" y="1837155"/>
                    </a:cubicBezTo>
                    <a:cubicBezTo>
                      <a:pt x="6725880" y="1563887"/>
                      <a:pt x="6158751" y="1905713"/>
                      <a:pt x="5885865" y="1837155"/>
                    </a:cubicBezTo>
                    <a:cubicBezTo>
                      <a:pt x="5427424" y="1802298"/>
                      <a:pt x="5231733" y="1844073"/>
                      <a:pt x="4545782" y="1837155"/>
                    </a:cubicBezTo>
                    <a:cubicBezTo>
                      <a:pt x="4227213" y="1992172"/>
                      <a:pt x="3945259" y="1869958"/>
                      <a:pt x="3582075" y="1837155"/>
                    </a:cubicBezTo>
                    <a:cubicBezTo>
                      <a:pt x="3121049" y="1741883"/>
                      <a:pt x="2957092" y="1909758"/>
                      <a:pt x="2618369" y="1837155"/>
                    </a:cubicBezTo>
                    <a:cubicBezTo>
                      <a:pt x="2267450" y="1761613"/>
                      <a:pt x="2196358" y="1841556"/>
                      <a:pt x="1818312" y="1837155"/>
                    </a:cubicBezTo>
                    <a:lnTo>
                      <a:pt x="1818312" y="1837155"/>
                    </a:lnTo>
                    <a:cubicBezTo>
                      <a:pt x="1569235" y="1897647"/>
                      <a:pt x="1465307" y="1834812"/>
                      <a:pt x="1035045" y="1837155"/>
                    </a:cubicBezTo>
                    <a:cubicBezTo>
                      <a:pt x="627992" y="1796801"/>
                      <a:pt x="386860" y="1930629"/>
                      <a:pt x="151786" y="1837155"/>
                    </a:cubicBezTo>
                    <a:cubicBezTo>
                      <a:pt x="69062" y="1883411"/>
                      <a:pt x="-11090" y="1661994"/>
                      <a:pt x="0" y="1530953"/>
                    </a:cubicBezTo>
                    <a:cubicBezTo>
                      <a:pt x="13644" y="1255939"/>
                      <a:pt x="50682" y="923005"/>
                      <a:pt x="0" y="765479"/>
                    </a:cubicBezTo>
                    <a:cubicBezTo>
                      <a:pt x="-341" y="718018"/>
                      <a:pt x="-4500" y="657101"/>
                      <a:pt x="0" y="593251"/>
                    </a:cubicBezTo>
                    <a:cubicBezTo>
                      <a:pt x="9743" y="574845"/>
                      <a:pt x="-10713" y="392926"/>
                      <a:pt x="0" y="306191"/>
                    </a:cubicBezTo>
                    <a:lnTo>
                      <a:pt x="0" y="306197"/>
                    </a:lnTo>
                    <a:close/>
                  </a:path>
                  <a:path w="10909881" h="1837155" fill="none" stroke="0" extrusionOk="0">
                    <a:moveTo>
                      <a:pt x="0" y="306197"/>
                    </a:moveTo>
                    <a:cubicBezTo>
                      <a:pt x="28859" y="89877"/>
                      <a:pt x="50410" y="-18653"/>
                      <a:pt x="151786" y="0"/>
                    </a:cubicBezTo>
                    <a:cubicBezTo>
                      <a:pt x="266691" y="-141941"/>
                      <a:pt x="780248" y="61144"/>
                      <a:pt x="1018379" y="0"/>
                    </a:cubicBezTo>
                    <a:cubicBezTo>
                      <a:pt x="1283014" y="-11565"/>
                      <a:pt x="1681982" y="66774"/>
                      <a:pt x="1818312" y="0"/>
                    </a:cubicBezTo>
                    <a:lnTo>
                      <a:pt x="1818312" y="0"/>
                    </a:lnTo>
                    <a:cubicBezTo>
                      <a:pt x="2110644" y="-154391"/>
                      <a:pt x="2418028" y="-110786"/>
                      <a:pt x="2645644" y="0"/>
                    </a:cubicBezTo>
                    <a:cubicBezTo>
                      <a:pt x="2949878" y="124808"/>
                      <a:pt x="3168440" y="5182"/>
                      <a:pt x="3500251" y="0"/>
                    </a:cubicBezTo>
                    <a:cubicBezTo>
                      <a:pt x="3902482" y="-279042"/>
                      <a:pt x="4239273" y="-229491"/>
                      <a:pt x="4545782" y="0"/>
                    </a:cubicBezTo>
                    <a:cubicBezTo>
                      <a:pt x="4820376" y="-42990"/>
                      <a:pt x="5102337" y="-84186"/>
                      <a:pt x="5246885" y="0"/>
                    </a:cubicBezTo>
                    <a:cubicBezTo>
                      <a:pt x="5390123" y="-9741"/>
                      <a:pt x="5936822" y="-20855"/>
                      <a:pt x="6258603" y="0"/>
                    </a:cubicBezTo>
                    <a:cubicBezTo>
                      <a:pt x="6619716" y="-28856"/>
                      <a:pt x="6879711" y="-55065"/>
                      <a:pt x="7083954" y="0"/>
                    </a:cubicBezTo>
                    <a:cubicBezTo>
                      <a:pt x="7275084" y="5130"/>
                      <a:pt x="7623788" y="6452"/>
                      <a:pt x="7909305" y="0"/>
                    </a:cubicBezTo>
                    <a:cubicBezTo>
                      <a:pt x="8208376" y="-164405"/>
                      <a:pt x="8626636" y="-40694"/>
                      <a:pt x="8921023" y="0"/>
                    </a:cubicBezTo>
                    <a:cubicBezTo>
                      <a:pt x="9244184" y="-80124"/>
                      <a:pt x="9344964" y="-57511"/>
                      <a:pt x="9622128" y="0"/>
                    </a:cubicBezTo>
                    <a:cubicBezTo>
                      <a:pt x="9875230" y="40840"/>
                      <a:pt x="10206815" y="99625"/>
                      <a:pt x="10758091" y="0"/>
                    </a:cubicBezTo>
                    <a:cubicBezTo>
                      <a:pt x="10815712" y="16322"/>
                      <a:pt x="10943371" y="109553"/>
                      <a:pt x="10909881" y="306197"/>
                    </a:cubicBezTo>
                    <a:lnTo>
                      <a:pt x="10909881" y="306191"/>
                    </a:lnTo>
                    <a:lnTo>
                      <a:pt x="10909881" y="306191"/>
                    </a:lnTo>
                    <a:cubicBezTo>
                      <a:pt x="10850671" y="466209"/>
                      <a:pt x="10903822" y="630713"/>
                      <a:pt x="10909881" y="765479"/>
                    </a:cubicBezTo>
                    <a:cubicBezTo>
                      <a:pt x="10919639" y="1146875"/>
                      <a:pt x="10916004" y="1231623"/>
                      <a:pt x="10909881" y="1530953"/>
                    </a:cubicBezTo>
                    <a:cubicBezTo>
                      <a:pt x="10912297" y="1678740"/>
                      <a:pt x="10818573" y="1824733"/>
                      <a:pt x="10758091" y="1837155"/>
                    </a:cubicBezTo>
                    <a:cubicBezTo>
                      <a:pt x="10340834" y="1865303"/>
                      <a:pt x="10045503" y="1828001"/>
                      <a:pt x="9746373" y="1837155"/>
                    </a:cubicBezTo>
                    <a:cubicBezTo>
                      <a:pt x="9562556" y="1862694"/>
                      <a:pt x="9011763" y="1644968"/>
                      <a:pt x="8734654" y="1837155"/>
                    </a:cubicBezTo>
                    <a:cubicBezTo>
                      <a:pt x="8535554" y="1805240"/>
                      <a:pt x="8196291" y="2026227"/>
                      <a:pt x="7847181" y="1837155"/>
                    </a:cubicBezTo>
                    <a:cubicBezTo>
                      <a:pt x="7493472" y="1775917"/>
                      <a:pt x="7089589" y="1928149"/>
                      <a:pt x="6897585" y="1837155"/>
                    </a:cubicBezTo>
                    <a:cubicBezTo>
                      <a:pt x="6712000" y="1776433"/>
                      <a:pt x="6195470" y="1929660"/>
                      <a:pt x="5885865" y="1837155"/>
                    </a:cubicBezTo>
                    <a:cubicBezTo>
                      <a:pt x="5538037" y="1845645"/>
                      <a:pt x="4973913" y="1795362"/>
                      <a:pt x="4545782" y="1837155"/>
                    </a:cubicBezTo>
                    <a:cubicBezTo>
                      <a:pt x="4195918" y="1823819"/>
                      <a:pt x="4011041" y="1872561"/>
                      <a:pt x="3582075" y="1837155"/>
                    </a:cubicBezTo>
                    <a:cubicBezTo>
                      <a:pt x="3233184" y="1800033"/>
                      <a:pt x="3060295" y="1988457"/>
                      <a:pt x="2618369" y="1837155"/>
                    </a:cubicBezTo>
                    <a:cubicBezTo>
                      <a:pt x="2237148" y="1737176"/>
                      <a:pt x="2220495" y="1900208"/>
                      <a:pt x="1818312" y="1837155"/>
                    </a:cubicBezTo>
                    <a:lnTo>
                      <a:pt x="1818312" y="1837155"/>
                    </a:lnTo>
                    <a:cubicBezTo>
                      <a:pt x="1681348" y="1944822"/>
                      <a:pt x="1400140" y="1703492"/>
                      <a:pt x="1035045" y="1837155"/>
                    </a:cubicBezTo>
                    <a:cubicBezTo>
                      <a:pt x="656309" y="1805251"/>
                      <a:pt x="355605" y="1867903"/>
                      <a:pt x="151786" y="1837155"/>
                    </a:cubicBezTo>
                    <a:cubicBezTo>
                      <a:pt x="66161" y="1823613"/>
                      <a:pt x="-8554" y="1688488"/>
                      <a:pt x="0" y="1530953"/>
                    </a:cubicBezTo>
                    <a:cubicBezTo>
                      <a:pt x="-27179" y="1211729"/>
                      <a:pt x="27105" y="948483"/>
                      <a:pt x="0" y="765479"/>
                    </a:cubicBezTo>
                    <a:cubicBezTo>
                      <a:pt x="15713" y="717984"/>
                      <a:pt x="-11177" y="664583"/>
                      <a:pt x="0" y="593251"/>
                    </a:cubicBezTo>
                    <a:cubicBezTo>
                      <a:pt x="-3112" y="557819"/>
                      <a:pt x="24924" y="413067"/>
                      <a:pt x="0" y="306191"/>
                    </a:cubicBezTo>
                    <a:lnTo>
                      <a:pt x="0" y="306197"/>
                    </a:lnTo>
                    <a:close/>
                  </a:path>
                  <a:path w="10909881" h="1837155" fill="none" stroke="0" extrusionOk="0">
                    <a:moveTo>
                      <a:pt x="0" y="306197"/>
                    </a:moveTo>
                    <a:cubicBezTo>
                      <a:pt x="30827" y="130351"/>
                      <a:pt x="42919" y="-17515"/>
                      <a:pt x="151786" y="0"/>
                    </a:cubicBezTo>
                    <a:cubicBezTo>
                      <a:pt x="307145" y="-146221"/>
                      <a:pt x="774308" y="142851"/>
                      <a:pt x="1018379" y="0"/>
                    </a:cubicBezTo>
                    <a:cubicBezTo>
                      <a:pt x="1330485" y="-100929"/>
                      <a:pt x="1685629" y="6104"/>
                      <a:pt x="1818312" y="0"/>
                    </a:cubicBezTo>
                    <a:lnTo>
                      <a:pt x="1818312" y="0"/>
                    </a:lnTo>
                    <a:cubicBezTo>
                      <a:pt x="2105584" y="-20058"/>
                      <a:pt x="2413288" y="-151018"/>
                      <a:pt x="2645644" y="0"/>
                    </a:cubicBezTo>
                    <a:cubicBezTo>
                      <a:pt x="2948561" y="202953"/>
                      <a:pt x="3169885" y="1412"/>
                      <a:pt x="3500251" y="0"/>
                    </a:cubicBezTo>
                    <a:cubicBezTo>
                      <a:pt x="3827838" y="-211744"/>
                      <a:pt x="4221370" y="-173982"/>
                      <a:pt x="4545782" y="0"/>
                    </a:cubicBezTo>
                    <a:cubicBezTo>
                      <a:pt x="4828635" y="-140578"/>
                      <a:pt x="5087258" y="-96637"/>
                      <a:pt x="5246885" y="0"/>
                    </a:cubicBezTo>
                    <a:cubicBezTo>
                      <a:pt x="5467433" y="-203109"/>
                      <a:pt x="5957041" y="-126985"/>
                      <a:pt x="6258603" y="0"/>
                    </a:cubicBezTo>
                    <a:cubicBezTo>
                      <a:pt x="6624876" y="-39150"/>
                      <a:pt x="6849755" y="-126817"/>
                      <a:pt x="7083954" y="0"/>
                    </a:cubicBezTo>
                    <a:cubicBezTo>
                      <a:pt x="7303200" y="93306"/>
                      <a:pt x="7596350" y="55182"/>
                      <a:pt x="7909305" y="0"/>
                    </a:cubicBezTo>
                    <a:cubicBezTo>
                      <a:pt x="8172035" y="-141030"/>
                      <a:pt x="8672987" y="145593"/>
                      <a:pt x="8921023" y="0"/>
                    </a:cubicBezTo>
                    <a:cubicBezTo>
                      <a:pt x="9228478" y="-65478"/>
                      <a:pt x="9368284" y="-74453"/>
                      <a:pt x="9622128" y="0"/>
                    </a:cubicBezTo>
                    <a:cubicBezTo>
                      <a:pt x="9962993" y="46773"/>
                      <a:pt x="10258023" y="79926"/>
                      <a:pt x="10758091" y="0"/>
                    </a:cubicBezTo>
                    <a:cubicBezTo>
                      <a:pt x="10821391" y="-20766"/>
                      <a:pt x="10957171" y="110541"/>
                      <a:pt x="10909881" y="306197"/>
                    </a:cubicBezTo>
                    <a:lnTo>
                      <a:pt x="10909881" y="306191"/>
                    </a:lnTo>
                    <a:lnTo>
                      <a:pt x="10909881" y="306191"/>
                    </a:lnTo>
                    <a:cubicBezTo>
                      <a:pt x="10862048" y="488075"/>
                      <a:pt x="10905588" y="650702"/>
                      <a:pt x="10909881" y="765479"/>
                    </a:cubicBezTo>
                    <a:cubicBezTo>
                      <a:pt x="10908789" y="1141809"/>
                      <a:pt x="10900213" y="1239841"/>
                      <a:pt x="10909881" y="1530953"/>
                    </a:cubicBezTo>
                    <a:cubicBezTo>
                      <a:pt x="10933437" y="1672180"/>
                      <a:pt x="10846225" y="1832664"/>
                      <a:pt x="10758091" y="1837155"/>
                    </a:cubicBezTo>
                    <a:cubicBezTo>
                      <a:pt x="10395617" y="1937724"/>
                      <a:pt x="10080325" y="1863907"/>
                      <a:pt x="9746373" y="1837155"/>
                    </a:cubicBezTo>
                    <a:cubicBezTo>
                      <a:pt x="9568719" y="1788891"/>
                      <a:pt x="9017500" y="1610918"/>
                      <a:pt x="8734654" y="1837155"/>
                    </a:cubicBezTo>
                    <a:cubicBezTo>
                      <a:pt x="8555451" y="1848696"/>
                      <a:pt x="8199864" y="1905212"/>
                      <a:pt x="7847181" y="1837155"/>
                    </a:cubicBezTo>
                    <a:cubicBezTo>
                      <a:pt x="7473491" y="1714471"/>
                      <a:pt x="7107780" y="1895210"/>
                      <a:pt x="6897585" y="1837155"/>
                    </a:cubicBezTo>
                    <a:cubicBezTo>
                      <a:pt x="6696279" y="1999049"/>
                      <a:pt x="6179139" y="1821481"/>
                      <a:pt x="5885865" y="1837155"/>
                    </a:cubicBezTo>
                    <a:cubicBezTo>
                      <a:pt x="5536496" y="1596334"/>
                      <a:pt x="4890612" y="1773716"/>
                      <a:pt x="4545782" y="1837155"/>
                    </a:cubicBezTo>
                    <a:cubicBezTo>
                      <a:pt x="4189823" y="1790292"/>
                      <a:pt x="4037824" y="1845658"/>
                      <a:pt x="3582075" y="1837155"/>
                    </a:cubicBezTo>
                    <a:cubicBezTo>
                      <a:pt x="3261928" y="1800480"/>
                      <a:pt x="3076039" y="2014088"/>
                      <a:pt x="2618369" y="1837155"/>
                    </a:cubicBezTo>
                    <a:cubicBezTo>
                      <a:pt x="2237498" y="1746540"/>
                      <a:pt x="2203435" y="1924548"/>
                      <a:pt x="1818312" y="1837155"/>
                    </a:cubicBezTo>
                    <a:lnTo>
                      <a:pt x="1818312" y="1837155"/>
                    </a:lnTo>
                    <a:cubicBezTo>
                      <a:pt x="1640188" y="2006374"/>
                      <a:pt x="1418884" y="1834375"/>
                      <a:pt x="1035045" y="1837155"/>
                    </a:cubicBezTo>
                    <a:cubicBezTo>
                      <a:pt x="673905" y="1765254"/>
                      <a:pt x="333700" y="1869483"/>
                      <a:pt x="151786" y="1837155"/>
                    </a:cubicBezTo>
                    <a:cubicBezTo>
                      <a:pt x="65779" y="1820123"/>
                      <a:pt x="-35514" y="1679710"/>
                      <a:pt x="0" y="1530953"/>
                    </a:cubicBezTo>
                    <a:cubicBezTo>
                      <a:pt x="-20163" y="1174770"/>
                      <a:pt x="46649" y="962003"/>
                      <a:pt x="0" y="765479"/>
                    </a:cubicBezTo>
                    <a:cubicBezTo>
                      <a:pt x="11868" y="705150"/>
                      <a:pt x="-14706" y="663344"/>
                      <a:pt x="0" y="593251"/>
                    </a:cubicBezTo>
                    <a:cubicBezTo>
                      <a:pt x="28321" y="586752"/>
                      <a:pt x="3656" y="424009"/>
                      <a:pt x="0" y="306191"/>
                    </a:cubicBezTo>
                    <a:lnTo>
                      <a:pt x="0" y="306197"/>
                    </a:lnTo>
                    <a:close/>
                  </a:path>
                </a:pathLst>
              </a:custGeom>
              <a:solidFill>
                <a:srgbClr val="FFEFFF"/>
              </a:solidFill>
              <a:ln w="38100" cap="rnd" cmpd="thinThick">
                <a:solidFill>
                  <a:srgbClr val="FF0066"/>
                </a:solidFill>
                <a:prstDash val="lgDashDot"/>
                <a:round/>
                <a:extLst>
                  <a:ext uri="{C807C97D-BFC1-408E-A445-0C87EB9F89A2}">
                    <ask:lineSketchStyleProps xmlns:ask="http://schemas.microsoft.com/office/drawing/2018/sketchyshapes" sd="440031243">
                      <a:custGeom>
                        <a:avLst/>
                        <a:gdLst>
                          <a:gd name="connsiteX0" fmla="*/ 0 w 10028689"/>
                          <a:gd name="connsiteY0" fmla="*/ 155591 h 933532"/>
                          <a:gd name="connsiteX1" fmla="*/ 139527 w 10028689"/>
                          <a:gd name="connsiteY1" fmla="*/ 0 h 933532"/>
                          <a:gd name="connsiteX2" fmla="*/ 936125 w 10028689"/>
                          <a:gd name="connsiteY2" fmla="*/ 0 h 933532"/>
                          <a:gd name="connsiteX3" fmla="*/ 1671447 w 10028689"/>
                          <a:gd name="connsiteY3" fmla="*/ 0 h 933532"/>
                          <a:gd name="connsiteX4" fmla="*/ 1671447 w 10028689"/>
                          <a:gd name="connsiteY4" fmla="*/ 0 h 933532"/>
                          <a:gd name="connsiteX5" fmla="*/ 2431956 w 10028689"/>
                          <a:gd name="connsiteY5" fmla="*/ 0 h 933532"/>
                          <a:gd name="connsiteX6" fmla="*/ 3217536 w 10028689"/>
                          <a:gd name="connsiteY6" fmla="*/ 0 h 933532"/>
                          <a:gd name="connsiteX7" fmla="*/ 4178619 w 10028689"/>
                          <a:gd name="connsiteY7" fmla="*/ 0 h 933532"/>
                          <a:gd name="connsiteX8" fmla="*/ 4823094 w 10028689"/>
                          <a:gd name="connsiteY8" fmla="*/ 0 h 933532"/>
                          <a:gd name="connsiteX9" fmla="*/ 5753096 w 10028689"/>
                          <a:gd name="connsiteY9" fmla="*/ 0 h 933532"/>
                          <a:gd name="connsiteX10" fmla="*/ 6511783 w 10028689"/>
                          <a:gd name="connsiteY10" fmla="*/ 0 h 933532"/>
                          <a:gd name="connsiteX11" fmla="*/ 7270470 w 10028689"/>
                          <a:gd name="connsiteY11" fmla="*/ 0 h 933532"/>
                          <a:gd name="connsiteX12" fmla="*/ 8200472 w 10028689"/>
                          <a:gd name="connsiteY12" fmla="*/ 0 h 933532"/>
                          <a:gd name="connsiteX13" fmla="*/ 8844948 w 10028689"/>
                          <a:gd name="connsiteY13" fmla="*/ 0 h 933532"/>
                          <a:gd name="connsiteX14" fmla="*/ 9889160 w 10028689"/>
                          <a:gd name="connsiteY14" fmla="*/ 0 h 933532"/>
                          <a:gd name="connsiteX15" fmla="*/ 10028689 w 10028689"/>
                          <a:gd name="connsiteY15" fmla="*/ 155591 h 933532"/>
                          <a:gd name="connsiteX16" fmla="*/ 10028689 w 10028689"/>
                          <a:gd name="connsiteY16" fmla="*/ 155588 h 933532"/>
                          <a:gd name="connsiteX17" fmla="*/ 10028689 w 10028689"/>
                          <a:gd name="connsiteY17" fmla="*/ 155588 h 933532"/>
                          <a:gd name="connsiteX18" fmla="*/ 10028689 w 10028689"/>
                          <a:gd name="connsiteY18" fmla="*/ 388971 h 933532"/>
                          <a:gd name="connsiteX19" fmla="*/ 10028689 w 10028689"/>
                          <a:gd name="connsiteY19" fmla="*/ 777939 h 933532"/>
                          <a:gd name="connsiteX20" fmla="*/ 9889160 w 10028689"/>
                          <a:gd name="connsiteY20" fmla="*/ 933532 h 933532"/>
                          <a:gd name="connsiteX21" fmla="*/ 8959158 w 10028689"/>
                          <a:gd name="connsiteY21" fmla="*/ 933532 h 933532"/>
                          <a:gd name="connsiteX22" fmla="*/ 8029156 w 10028689"/>
                          <a:gd name="connsiteY22" fmla="*/ 933532 h 933532"/>
                          <a:gd name="connsiteX23" fmla="*/ 7213364 w 10028689"/>
                          <a:gd name="connsiteY23" fmla="*/ 933532 h 933532"/>
                          <a:gd name="connsiteX24" fmla="*/ 6340467 w 10028689"/>
                          <a:gd name="connsiteY24" fmla="*/ 933532 h 933532"/>
                          <a:gd name="connsiteX25" fmla="*/ 5410464 w 10028689"/>
                          <a:gd name="connsiteY25" fmla="*/ 933532 h 933532"/>
                          <a:gd name="connsiteX26" fmla="*/ 4178619 w 10028689"/>
                          <a:gd name="connsiteY26" fmla="*/ 933532 h 933532"/>
                          <a:gd name="connsiteX27" fmla="*/ 3292751 w 10028689"/>
                          <a:gd name="connsiteY27" fmla="*/ 933532 h 933532"/>
                          <a:gd name="connsiteX28" fmla="*/ 2406884 w 10028689"/>
                          <a:gd name="connsiteY28" fmla="*/ 933532 h 933532"/>
                          <a:gd name="connsiteX29" fmla="*/ 1671447 w 10028689"/>
                          <a:gd name="connsiteY29" fmla="*/ 933532 h 933532"/>
                          <a:gd name="connsiteX30" fmla="*/ 1671447 w 10028689"/>
                          <a:gd name="connsiteY30" fmla="*/ 933532 h 933532"/>
                          <a:gd name="connsiteX31" fmla="*/ 951445 w 10028689"/>
                          <a:gd name="connsiteY31" fmla="*/ 933532 h 933532"/>
                          <a:gd name="connsiteX32" fmla="*/ 139527 w 10028689"/>
                          <a:gd name="connsiteY32" fmla="*/ 933532 h 933532"/>
                          <a:gd name="connsiteX33" fmla="*/ 0 w 10028689"/>
                          <a:gd name="connsiteY33" fmla="*/ 777939 h 933532"/>
                          <a:gd name="connsiteX34" fmla="*/ 0 w 10028689"/>
                          <a:gd name="connsiteY34" fmla="*/ 388971 h 933532"/>
                          <a:gd name="connsiteX35" fmla="*/ 0 w 10028689"/>
                          <a:gd name="connsiteY35" fmla="*/ 301455 h 933532"/>
                          <a:gd name="connsiteX36" fmla="*/ 0 w 10028689"/>
                          <a:gd name="connsiteY36" fmla="*/ 155588 h 933532"/>
                          <a:gd name="connsiteX37" fmla="*/ 0 w 10028689"/>
                          <a:gd name="connsiteY37" fmla="*/ 155591 h 933532"/>
                          <a:gd name="connsiteX0" fmla="*/ 0 w 10028689"/>
                          <a:gd name="connsiteY0" fmla="*/ 155591 h 933532"/>
                          <a:gd name="connsiteX1" fmla="*/ 139527 w 10028689"/>
                          <a:gd name="connsiteY1" fmla="*/ 0 h 933532"/>
                          <a:gd name="connsiteX2" fmla="*/ 890167 w 10028689"/>
                          <a:gd name="connsiteY2" fmla="*/ 0 h 933532"/>
                          <a:gd name="connsiteX3" fmla="*/ 1671447 w 10028689"/>
                          <a:gd name="connsiteY3" fmla="*/ 0 h 933532"/>
                          <a:gd name="connsiteX4" fmla="*/ 1671447 w 10028689"/>
                          <a:gd name="connsiteY4" fmla="*/ 0 h 933532"/>
                          <a:gd name="connsiteX5" fmla="*/ 2457028 w 10028689"/>
                          <a:gd name="connsiteY5" fmla="*/ 0 h 933532"/>
                          <a:gd name="connsiteX6" fmla="*/ 3317823 w 10028689"/>
                          <a:gd name="connsiteY6" fmla="*/ 0 h 933532"/>
                          <a:gd name="connsiteX7" fmla="*/ 4178619 w 10028689"/>
                          <a:gd name="connsiteY7" fmla="*/ 0 h 933532"/>
                          <a:gd name="connsiteX8" fmla="*/ 4937305 w 10028689"/>
                          <a:gd name="connsiteY8" fmla="*/ 0 h 933532"/>
                          <a:gd name="connsiteX9" fmla="*/ 5753096 w 10028689"/>
                          <a:gd name="connsiteY9" fmla="*/ 0 h 933532"/>
                          <a:gd name="connsiteX10" fmla="*/ 6454678 w 10028689"/>
                          <a:gd name="connsiteY10" fmla="*/ 0 h 933532"/>
                          <a:gd name="connsiteX11" fmla="*/ 7156259 w 10028689"/>
                          <a:gd name="connsiteY11" fmla="*/ 0 h 933532"/>
                          <a:gd name="connsiteX12" fmla="*/ 7800733 w 10028689"/>
                          <a:gd name="connsiteY12" fmla="*/ 0 h 933532"/>
                          <a:gd name="connsiteX13" fmla="*/ 8445210 w 10028689"/>
                          <a:gd name="connsiteY13" fmla="*/ 0 h 933532"/>
                          <a:gd name="connsiteX14" fmla="*/ 9146789 w 10028689"/>
                          <a:gd name="connsiteY14" fmla="*/ 0 h 933532"/>
                          <a:gd name="connsiteX15" fmla="*/ 9889160 w 10028689"/>
                          <a:gd name="connsiteY15" fmla="*/ 0 h 933532"/>
                          <a:gd name="connsiteX16" fmla="*/ 10028689 w 10028689"/>
                          <a:gd name="connsiteY16" fmla="*/ 155591 h 933532"/>
                          <a:gd name="connsiteX17" fmla="*/ 10028689 w 10028689"/>
                          <a:gd name="connsiteY17" fmla="*/ 155588 h 933532"/>
                          <a:gd name="connsiteX18" fmla="*/ 10028689 w 10028689"/>
                          <a:gd name="connsiteY18" fmla="*/ 155588 h 933532"/>
                          <a:gd name="connsiteX19" fmla="*/ 10028689 w 10028689"/>
                          <a:gd name="connsiteY19" fmla="*/ 388971 h 933532"/>
                          <a:gd name="connsiteX20" fmla="*/ 10028689 w 10028689"/>
                          <a:gd name="connsiteY20" fmla="*/ 777939 h 933532"/>
                          <a:gd name="connsiteX21" fmla="*/ 9889160 w 10028689"/>
                          <a:gd name="connsiteY21" fmla="*/ 933532 h 933532"/>
                          <a:gd name="connsiteX22" fmla="*/ 9073369 w 10028689"/>
                          <a:gd name="connsiteY22" fmla="*/ 933532 h 933532"/>
                          <a:gd name="connsiteX23" fmla="*/ 8428894 w 10028689"/>
                          <a:gd name="connsiteY23" fmla="*/ 933532 h 933532"/>
                          <a:gd name="connsiteX24" fmla="*/ 7670208 w 10028689"/>
                          <a:gd name="connsiteY24" fmla="*/ 933532 h 933532"/>
                          <a:gd name="connsiteX25" fmla="*/ 6740205 w 10028689"/>
                          <a:gd name="connsiteY25" fmla="*/ 933532 h 933532"/>
                          <a:gd name="connsiteX26" fmla="*/ 5810202 w 10028689"/>
                          <a:gd name="connsiteY26" fmla="*/ 933532 h 933532"/>
                          <a:gd name="connsiteX27" fmla="*/ 4994411 w 10028689"/>
                          <a:gd name="connsiteY27" fmla="*/ 933532 h 933532"/>
                          <a:gd name="connsiteX28" fmla="*/ 4178619 w 10028689"/>
                          <a:gd name="connsiteY28" fmla="*/ 933532 h 933532"/>
                          <a:gd name="connsiteX29" fmla="*/ 3418110 w 10028689"/>
                          <a:gd name="connsiteY29" fmla="*/ 933532 h 933532"/>
                          <a:gd name="connsiteX30" fmla="*/ 2607459 w 10028689"/>
                          <a:gd name="connsiteY30" fmla="*/ 933532 h 933532"/>
                          <a:gd name="connsiteX31" fmla="*/ 1671447 w 10028689"/>
                          <a:gd name="connsiteY31" fmla="*/ 933532 h 933532"/>
                          <a:gd name="connsiteX32" fmla="*/ 1671447 w 10028689"/>
                          <a:gd name="connsiteY32" fmla="*/ 933532 h 933532"/>
                          <a:gd name="connsiteX33" fmla="*/ 936125 w 10028689"/>
                          <a:gd name="connsiteY33" fmla="*/ 933532 h 933532"/>
                          <a:gd name="connsiteX34" fmla="*/ 139527 w 10028689"/>
                          <a:gd name="connsiteY34" fmla="*/ 933532 h 933532"/>
                          <a:gd name="connsiteX35" fmla="*/ 0 w 10028689"/>
                          <a:gd name="connsiteY35" fmla="*/ 777939 h 933532"/>
                          <a:gd name="connsiteX36" fmla="*/ 0 w 10028689"/>
                          <a:gd name="connsiteY36" fmla="*/ 388971 h 933532"/>
                          <a:gd name="connsiteX37" fmla="*/ 0 w 10028689"/>
                          <a:gd name="connsiteY37" fmla="*/ 301455 h 933532"/>
                          <a:gd name="connsiteX38" fmla="*/ 0 w 10028689"/>
                          <a:gd name="connsiteY38" fmla="*/ 155588 h 933532"/>
                          <a:gd name="connsiteX39" fmla="*/ 0 w 10028689"/>
                          <a:gd name="connsiteY39" fmla="*/ 155591 h 933532"/>
                          <a:gd name="connsiteX0" fmla="*/ 0 w 10028689"/>
                          <a:gd name="connsiteY0" fmla="*/ 155591 h 933532"/>
                          <a:gd name="connsiteX1" fmla="*/ 139527 w 10028689"/>
                          <a:gd name="connsiteY1" fmla="*/ 0 h 933532"/>
                          <a:gd name="connsiteX2" fmla="*/ 936125 w 10028689"/>
                          <a:gd name="connsiteY2" fmla="*/ 0 h 933532"/>
                          <a:gd name="connsiteX3" fmla="*/ 1671447 w 10028689"/>
                          <a:gd name="connsiteY3" fmla="*/ 0 h 933532"/>
                          <a:gd name="connsiteX4" fmla="*/ 1671447 w 10028689"/>
                          <a:gd name="connsiteY4" fmla="*/ 0 h 933532"/>
                          <a:gd name="connsiteX5" fmla="*/ 2431956 w 10028689"/>
                          <a:gd name="connsiteY5" fmla="*/ 0 h 933532"/>
                          <a:gd name="connsiteX6" fmla="*/ 3217536 w 10028689"/>
                          <a:gd name="connsiteY6" fmla="*/ 0 h 933532"/>
                          <a:gd name="connsiteX7" fmla="*/ 4178619 w 10028689"/>
                          <a:gd name="connsiteY7" fmla="*/ 0 h 933532"/>
                          <a:gd name="connsiteX8" fmla="*/ 4823094 w 10028689"/>
                          <a:gd name="connsiteY8" fmla="*/ 0 h 933532"/>
                          <a:gd name="connsiteX9" fmla="*/ 5753096 w 10028689"/>
                          <a:gd name="connsiteY9" fmla="*/ 0 h 933532"/>
                          <a:gd name="connsiteX10" fmla="*/ 6147613 w 10028689"/>
                          <a:gd name="connsiteY10" fmla="*/ 0 h 933532"/>
                          <a:gd name="connsiteX11" fmla="*/ 6511783 w 10028689"/>
                          <a:gd name="connsiteY11" fmla="*/ 0 h 933532"/>
                          <a:gd name="connsiteX12" fmla="*/ 7270470 w 10028689"/>
                          <a:gd name="connsiteY12" fmla="*/ 0 h 933532"/>
                          <a:gd name="connsiteX13" fmla="*/ 8200472 w 10028689"/>
                          <a:gd name="connsiteY13" fmla="*/ 0 h 933532"/>
                          <a:gd name="connsiteX14" fmla="*/ 8844948 w 10028689"/>
                          <a:gd name="connsiteY14" fmla="*/ 0 h 933532"/>
                          <a:gd name="connsiteX15" fmla="*/ 9889160 w 10028689"/>
                          <a:gd name="connsiteY15" fmla="*/ 0 h 933532"/>
                          <a:gd name="connsiteX16" fmla="*/ 10028689 w 10028689"/>
                          <a:gd name="connsiteY16" fmla="*/ 155591 h 933532"/>
                          <a:gd name="connsiteX17" fmla="*/ 10028689 w 10028689"/>
                          <a:gd name="connsiteY17" fmla="*/ 155588 h 933532"/>
                          <a:gd name="connsiteX18" fmla="*/ 10028689 w 10028689"/>
                          <a:gd name="connsiteY18" fmla="*/ 155588 h 933532"/>
                          <a:gd name="connsiteX19" fmla="*/ 10028689 w 10028689"/>
                          <a:gd name="connsiteY19" fmla="*/ 388971 h 933532"/>
                          <a:gd name="connsiteX20" fmla="*/ 10028689 w 10028689"/>
                          <a:gd name="connsiteY20" fmla="*/ 777939 h 933532"/>
                          <a:gd name="connsiteX21" fmla="*/ 9889160 w 10028689"/>
                          <a:gd name="connsiteY21" fmla="*/ 933532 h 933532"/>
                          <a:gd name="connsiteX22" fmla="*/ 8959158 w 10028689"/>
                          <a:gd name="connsiteY22" fmla="*/ 933532 h 933532"/>
                          <a:gd name="connsiteX23" fmla="*/ 8029156 w 10028689"/>
                          <a:gd name="connsiteY23" fmla="*/ 933532 h 933532"/>
                          <a:gd name="connsiteX24" fmla="*/ 7213364 w 10028689"/>
                          <a:gd name="connsiteY24" fmla="*/ 933532 h 933532"/>
                          <a:gd name="connsiteX25" fmla="*/ 6340467 w 10028689"/>
                          <a:gd name="connsiteY25" fmla="*/ 933532 h 933532"/>
                          <a:gd name="connsiteX26" fmla="*/ 5410464 w 10028689"/>
                          <a:gd name="connsiteY26" fmla="*/ 933532 h 933532"/>
                          <a:gd name="connsiteX27" fmla="*/ 4178619 w 10028689"/>
                          <a:gd name="connsiteY27" fmla="*/ 933532 h 933532"/>
                          <a:gd name="connsiteX28" fmla="*/ 3292751 w 10028689"/>
                          <a:gd name="connsiteY28" fmla="*/ 933532 h 933532"/>
                          <a:gd name="connsiteX29" fmla="*/ 2406884 w 10028689"/>
                          <a:gd name="connsiteY29" fmla="*/ 933532 h 933532"/>
                          <a:gd name="connsiteX30" fmla="*/ 1671447 w 10028689"/>
                          <a:gd name="connsiteY30" fmla="*/ 933532 h 933532"/>
                          <a:gd name="connsiteX31" fmla="*/ 1671447 w 10028689"/>
                          <a:gd name="connsiteY31" fmla="*/ 933532 h 933532"/>
                          <a:gd name="connsiteX32" fmla="*/ 951445 w 10028689"/>
                          <a:gd name="connsiteY32" fmla="*/ 933532 h 933532"/>
                          <a:gd name="connsiteX33" fmla="*/ 139527 w 10028689"/>
                          <a:gd name="connsiteY33" fmla="*/ 933532 h 933532"/>
                          <a:gd name="connsiteX34" fmla="*/ 0 w 10028689"/>
                          <a:gd name="connsiteY34" fmla="*/ 777939 h 933532"/>
                          <a:gd name="connsiteX35" fmla="*/ 0 w 10028689"/>
                          <a:gd name="connsiteY35" fmla="*/ 388971 h 933532"/>
                          <a:gd name="connsiteX36" fmla="*/ 0 w 10028689"/>
                          <a:gd name="connsiteY36" fmla="*/ 301455 h 933532"/>
                          <a:gd name="connsiteX37" fmla="*/ 0 w 10028689"/>
                          <a:gd name="connsiteY37" fmla="*/ 155588 h 933532"/>
                          <a:gd name="connsiteX38" fmla="*/ 0 w 10028689"/>
                          <a:gd name="connsiteY38" fmla="*/ 155591 h 9335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</a:cxnLst>
                        <a:rect l="l" t="t" r="r" b="b"/>
                        <a:pathLst>
                          <a:path w="10028689" h="933532" fill="none" extrusionOk="0">
                            <a:moveTo>
                              <a:pt x="0" y="155591"/>
                            </a:moveTo>
                            <a:cubicBezTo>
                              <a:pt x="24964" y="70994"/>
                              <a:pt x="35492" y="-5413"/>
                              <a:pt x="139527" y="0"/>
                            </a:cubicBezTo>
                            <a:cubicBezTo>
                              <a:pt x="298736" y="-73883"/>
                              <a:pt x="628191" y="75300"/>
                              <a:pt x="936125" y="0"/>
                            </a:cubicBezTo>
                            <a:cubicBezTo>
                              <a:pt x="1223838" y="-55469"/>
                              <a:pt x="1551600" y="-3255"/>
                              <a:pt x="1671447" y="0"/>
                            </a:cubicBezTo>
                            <a:lnTo>
                              <a:pt x="1671447" y="0"/>
                            </a:lnTo>
                            <a:cubicBezTo>
                              <a:pt x="1910753" y="5770"/>
                              <a:pt x="2213111" y="-79340"/>
                              <a:pt x="2431956" y="0"/>
                            </a:cubicBezTo>
                            <a:cubicBezTo>
                              <a:pt x="2693671" y="89199"/>
                              <a:pt x="2885443" y="7673"/>
                              <a:pt x="3217536" y="0"/>
                            </a:cubicBezTo>
                            <a:cubicBezTo>
                              <a:pt x="3522942" y="-79452"/>
                              <a:pt x="3852991" y="-75230"/>
                              <a:pt x="4178619" y="0"/>
                            </a:cubicBezTo>
                            <a:cubicBezTo>
                              <a:pt x="4418966" y="-65990"/>
                              <a:pt x="4667265" y="-39030"/>
                              <a:pt x="4823094" y="0"/>
                            </a:cubicBezTo>
                            <a:cubicBezTo>
                              <a:pt x="5018405" y="-69955"/>
                              <a:pt x="5470031" y="-26154"/>
                              <a:pt x="5753096" y="0"/>
                            </a:cubicBezTo>
                            <a:cubicBezTo>
                              <a:pt x="6132389" y="-18226"/>
                              <a:pt x="6323280" y="-47036"/>
                              <a:pt x="6511783" y="0"/>
                            </a:cubicBezTo>
                            <a:cubicBezTo>
                              <a:pt x="6717632" y="50736"/>
                              <a:pt x="6969147" y="34013"/>
                              <a:pt x="7270470" y="0"/>
                            </a:cubicBezTo>
                            <a:cubicBezTo>
                              <a:pt x="7510384" y="-96165"/>
                              <a:pt x="7993273" y="88195"/>
                              <a:pt x="8200472" y="0"/>
                            </a:cubicBezTo>
                            <a:cubicBezTo>
                              <a:pt x="8500368" y="-35295"/>
                              <a:pt x="8605721" y="-36777"/>
                              <a:pt x="8844948" y="0"/>
                            </a:cubicBezTo>
                            <a:cubicBezTo>
                              <a:pt x="9181352" y="40794"/>
                              <a:pt x="9435054" y="39167"/>
                              <a:pt x="9889160" y="0"/>
                            </a:cubicBezTo>
                            <a:cubicBezTo>
                              <a:pt x="9947618" y="-12732"/>
                              <a:pt x="10058749" y="60026"/>
                              <a:pt x="10028689" y="155591"/>
                            </a:cubicBezTo>
                            <a:lnTo>
                              <a:pt x="10028689" y="155588"/>
                            </a:lnTo>
                            <a:lnTo>
                              <a:pt x="10028689" y="155588"/>
                            </a:lnTo>
                            <a:cubicBezTo>
                              <a:pt x="9998119" y="251039"/>
                              <a:pt x="10016306" y="322125"/>
                              <a:pt x="10028689" y="388971"/>
                            </a:cubicBezTo>
                            <a:cubicBezTo>
                              <a:pt x="10016734" y="585598"/>
                              <a:pt x="10026712" y="623000"/>
                              <a:pt x="10028689" y="777939"/>
                            </a:cubicBezTo>
                            <a:cubicBezTo>
                              <a:pt x="10046117" y="860728"/>
                              <a:pt x="9989200" y="937587"/>
                              <a:pt x="9889160" y="933532"/>
                            </a:cubicBezTo>
                            <a:cubicBezTo>
                              <a:pt x="9546489" y="992641"/>
                              <a:pt x="9288134" y="954958"/>
                              <a:pt x="8959158" y="933532"/>
                            </a:cubicBezTo>
                            <a:cubicBezTo>
                              <a:pt x="8806728" y="908585"/>
                              <a:pt x="8290712" y="838587"/>
                              <a:pt x="8029156" y="933532"/>
                            </a:cubicBezTo>
                            <a:cubicBezTo>
                              <a:pt x="7879324" y="959339"/>
                              <a:pt x="7544692" y="956686"/>
                              <a:pt x="7213364" y="933532"/>
                            </a:cubicBezTo>
                            <a:cubicBezTo>
                              <a:pt x="6857648" y="870154"/>
                              <a:pt x="6522739" y="959699"/>
                              <a:pt x="6340467" y="933532"/>
                            </a:cubicBezTo>
                            <a:cubicBezTo>
                              <a:pt x="6151162" y="1023845"/>
                              <a:pt x="5682724" y="920280"/>
                              <a:pt x="5410464" y="933532"/>
                            </a:cubicBezTo>
                            <a:cubicBezTo>
                              <a:pt x="5102822" y="802372"/>
                              <a:pt x="4551719" y="903168"/>
                              <a:pt x="4178619" y="933532"/>
                            </a:cubicBezTo>
                            <a:cubicBezTo>
                              <a:pt x="3854888" y="917582"/>
                              <a:pt x="3731446" y="943262"/>
                              <a:pt x="3292751" y="933532"/>
                            </a:cubicBezTo>
                            <a:cubicBezTo>
                              <a:pt x="2943019" y="909308"/>
                              <a:pt x="2817926" y="1019406"/>
                              <a:pt x="2406884" y="933532"/>
                            </a:cubicBezTo>
                            <a:cubicBezTo>
                              <a:pt x="2055873" y="891991"/>
                              <a:pt x="2022565" y="979745"/>
                              <a:pt x="1671447" y="933532"/>
                            </a:cubicBezTo>
                            <a:lnTo>
                              <a:pt x="1671447" y="933532"/>
                            </a:lnTo>
                            <a:cubicBezTo>
                              <a:pt x="1518868" y="990789"/>
                              <a:pt x="1315925" y="941844"/>
                              <a:pt x="951445" y="933532"/>
                            </a:cubicBezTo>
                            <a:cubicBezTo>
                              <a:pt x="584428" y="888799"/>
                              <a:pt x="316018" y="953582"/>
                              <a:pt x="139527" y="933532"/>
                            </a:cubicBezTo>
                            <a:cubicBezTo>
                              <a:pt x="67075" y="910722"/>
                              <a:pt x="-29911" y="852033"/>
                              <a:pt x="0" y="777939"/>
                            </a:cubicBezTo>
                            <a:cubicBezTo>
                              <a:pt x="-33842" y="604187"/>
                              <a:pt x="27192" y="506568"/>
                              <a:pt x="0" y="388971"/>
                            </a:cubicBezTo>
                            <a:cubicBezTo>
                              <a:pt x="8072" y="356973"/>
                              <a:pt x="-8597" y="334066"/>
                              <a:pt x="0" y="301455"/>
                            </a:cubicBezTo>
                            <a:cubicBezTo>
                              <a:pt x="8131" y="289726"/>
                              <a:pt x="22731" y="213503"/>
                              <a:pt x="0" y="155588"/>
                            </a:cubicBezTo>
                            <a:lnTo>
                              <a:pt x="0" y="155591"/>
                            </a:lnTo>
                            <a:close/>
                          </a:path>
                          <a:path w="10028689" h="933532" stroke="0" extrusionOk="0">
                            <a:moveTo>
                              <a:pt x="0" y="155591"/>
                            </a:moveTo>
                            <a:cubicBezTo>
                              <a:pt x="16734" y="48757"/>
                              <a:pt x="59995" y="-10491"/>
                              <a:pt x="139527" y="0"/>
                            </a:cubicBezTo>
                            <a:cubicBezTo>
                              <a:pt x="400277" y="21600"/>
                              <a:pt x="657273" y="781"/>
                              <a:pt x="890167" y="0"/>
                            </a:cubicBezTo>
                            <a:cubicBezTo>
                              <a:pt x="1155745" y="25665"/>
                              <a:pt x="1251735" y="10649"/>
                              <a:pt x="1671447" y="0"/>
                            </a:cubicBezTo>
                            <a:lnTo>
                              <a:pt x="1671447" y="0"/>
                            </a:lnTo>
                            <a:cubicBezTo>
                              <a:pt x="1984348" y="-20718"/>
                              <a:pt x="2174036" y="17579"/>
                              <a:pt x="2457028" y="0"/>
                            </a:cubicBezTo>
                            <a:cubicBezTo>
                              <a:pt x="2808761" y="-20514"/>
                              <a:pt x="2901555" y="36778"/>
                              <a:pt x="3317823" y="0"/>
                            </a:cubicBezTo>
                            <a:cubicBezTo>
                              <a:pt x="3698238" y="-51109"/>
                              <a:pt x="3924758" y="75531"/>
                              <a:pt x="4178619" y="0"/>
                            </a:cubicBezTo>
                            <a:cubicBezTo>
                              <a:pt x="4251719" y="-62603"/>
                              <a:pt x="4562995" y="-23275"/>
                              <a:pt x="4937305" y="0"/>
                            </a:cubicBezTo>
                            <a:cubicBezTo>
                              <a:pt x="5175518" y="-54123"/>
                              <a:pt x="5530284" y="-31752"/>
                              <a:pt x="5753096" y="0"/>
                            </a:cubicBezTo>
                            <a:cubicBezTo>
                              <a:pt x="5911078" y="-5839"/>
                              <a:pt x="6308951" y="33011"/>
                              <a:pt x="6454678" y="0"/>
                            </a:cubicBezTo>
                            <a:cubicBezTo>
                              <a:pt x="6586796" y="30334"/>
                              <a:pt x="6923987" y="-7953"/>
                              <a:pt x="7156259" y="0"/>
                            </a:cubicBezTo>
                            <a:cubicBezTo>
                              <a:pt x="7378858" y="61099"/>
                              <a:pt x="7493170" y="-17831"/>
                              <a:pt x="7800733" y="0"/>
                            </a:cubicBezTo>
                            <a:cubicBezTo>
                              <a:pt x="8081799" y="15071"/>
                              <a:pt x="8199094" y="-27804"/>
                              <a:pt x="8445210" y="0"/>
                            </a:cubicBezTo>
                            <a:cubicBezTo>
                              <a:pt x="8659857" y="-15945"/>
                              <a:pt x="8777453" y="-42076"/>
                              <a:pt x="9146789" y="0"/>
                            </a:cubicBezTo>
                            <a:cubicBezTo>
                              <a:pt x="9506946" y="-15687"/>
                              <a:pt x="9577896" y="-46592"/>
                              <a:pt x="9889160" y="0"/>
                            </a:cubicBezTo>
                            <a:cubicBezTo>
                              <a:pt x="9984130" y="7175"/>
                              <a:pt x="9999072" y="51574"/>
                              <a:pt x="10028689" y="155591"/>
                            </a:cubicBezTo>
                            <a:lnTo>
                              <a:pt x="10028689" y="155588"/>
                            </a:lnTo>
                            <a:lnTo>
                              <a:pt x="10028689" y="155588"/>
                            </a:lnTo>
                            <a:cubicBezTo>
                              <a:pt x="10043186" y="254016"/>
                              <a:pt x="10047504" y="277044"/>
                              <a:pt x="10028689" y="388971"/>
                            </a:cubicBezTo>
                            <a:cubicBezTo>
                              <a:pt x="10063984" y="460643"/>
                              <a:pt x="10067680" y="642358"/>
                              <a:pt x="10028689" y="777939"/>
                            </a:cubicBezTo>
                            <a:cubicBezTo>
                              <a:pt x="10033305" y="864809"/>
                              <a:pt x="9963162" y="926876"/>
                              <a:pt x="9889160" y="933532"/>
                            </a:cubicBezTo>
                            <a:cubicBezTo>
                              <a:pt x="9500177" y="913906"/>
                              <a:pt x="9334021" y="935932"/>
                              <a:pt x="9073369" y="933532"/>
                            </a:cubicBezTo>
                            <a:cubicBezTo>
                              <a:pt x="8811211" y="911764"/>
                              <a:pt x="8558193" y="914793"/>
                              <a:pt x="8428894" y="933532"/>
                            </a:cubicBezTo>
                            <a:cubicBezTo>
                              <a:pt x="8356657" y="1009575"/>
                              <a:pt x="7937906" y="928041"/>
                              <a:pt x="7670208" y="933532"/>
                            </a:cubicBezTo>
                            <a:cubicBezTo>
                              <a:pt x="7388796" y="961770"/>
                              <a:pt x="7168250" y="947301"/>
                              <a:pt x="6740205" y="933532"/>
                            </a:cubicBezTo>
                            <a:cubicBezTo>
                              <a:pt x="6397334" y="957048"/>
                              <a:pt x="6006359" y="1024147"/>
                              <a:pt x="5810202" y="933532"/>
                            </a:cubicBezTo>
                            <a:cubicBezTo>
                              <a:pt x="5600496" y="960994"/>
                              <a:pt x="5246375" y="1022917"/>
                              <a:pt x="4994411" y="933532"/>
                            </a:cubicBezTo>
                            <a:cubicBezTo>
                              <a:pt x="4751392" y="901427"/>
                              <a:pt x="4412200" y="833449"/>
                              <a:pt x="4178619" y="933532"/>
                            </a:cubicBezTo>
                            <a:cubicBezTo>
                              <a:pt x="3900141" y="962177"/>
                              <a:pt x="3580023" y="945557"/>
                              <a:pt x="3418110" y="933532"/>
                            </a:cubicBezTo>
                            <a:cubicBezTo>
                              <a:pt x="3223158" y="1003575"/>
                              <a:pt x="2809897" y="971713"/>
                              <a:pt x="2607459" y="933532"/>
                            </a:cubicBezTo>
                            <a:cubicBezTo>
                              <a:pt x="2414075" y="930914"/>
                              <a:pt x="2123028" y="944396"/>
                              <a:pt x="1671447" y="933532"/>
                            </a:cubicBezTo>
                            <a:lnTo>
                              <a:pt x="1671447" y="933532"/>
                            </a:lnTo>
                            <a:cubicBezTo>
                              <a:pt x="1318570" y="941437"/>
                              <a:pt x="1217644" y="933287"/>
                              <a:pt x="936125" y="933532"/>
                            </a:cubicBezTo>
                            <a:cubicBezTo>
                              <a:pt x="694735" y="967118"/>
                              <a:pt x="425962" y="914937"/>
                              <a:pt x="139527" y="933532"/>
                            </a:cubicBezTo>
                            <a:cubicBezTo>
                              <a:pt x="73249" y="897016"/>
                              <a:pt x="-8456" y="857049"/>
                              <a:pt x="0" y="777939"/>
                            </a:cubicBezTo>
                            <a:cubicBezTo>
                              <a:pt x="11458" y="588692"/>
                              <a:pt x="26637" y="510442"/>
                              <a:pt x="0" y="388971"/>
                            </a:cubicBezTo>
                            <a:cubicBezTo>
                              <a:pt x="6464" y="338882"/>
                              <a:pt x="7089" y="320845"/>
                              <a:pt x="0" y="301455"/>
                            </a:cubicBezTo>
                            <a:cubicBezTo>
                              <a:pt x="9770" y="236159"/>
                              <a:pt x="-20525" y="212754"/>
                              <a:pt x="0" y="155588"/>
                            </a:cubicBezTo>
                            <a:lnTo>
                              <a:pt x="0" y="155591"/>
                            </a:lnTo>
                            <a:close/>
                          </a:path>
                          <a:path w="10028689" h="933532" fill="none" stroke="0" extrusionOk="0">
                            <a:moveTo>
                              <a:pt x="0" y="155591"/>
                            </a:moveTo>
                            <a:cubicBezTo>
                              <a:pt x="6493" y="60153"/>
                              <a:pt x="67459" y="-17924"/>
                              <a:pt x="139527" y="0"/>
                            </a:cubicBezTo>
                            <a:cubicBezTo>
                              <a:pt x="252993" y="-4244"/>
                              <a:pt x="706418" y="59035"/>
                              <a:pt x="936125" y="0"/>
                            </a:cubicBezTo>
                            <a:cubicBezTo>
                              <a:pt x="1187145" y="-18623"/>
                              <a:pt x="1536179" y="46042"/>
                              <a:pt x="1671447" y="0"/>
                            </a:cubicBezTo>
                            <a:lnTo>
                              <a:pt x="1671447" y="0"/>
                            </a:lnTo>
                            <a:cubicBezTo>
                              <a:pt x="1966153" y="-48340"/>
                              <a:pt x="2230340" y="-32285"/>
                              <a:pt x="2431956" y="0"/>
                            </a:cubicBezTo>
                            <a:cubicBezTo>
                              <a:pt x="2659997" y="86951"/>
                              <a:pt x="2929432" y="26410"/>
                              <a:pt x="3217536" y="0"/>
                            </a:cubicBezTo>
                            <a:cubicBezTo>
                              <a:pt x="3499078" y="-9328"/>
                              <a:pt x="3806145" y="-82300"/>
                              <a:pt x="4178619" y="0"/>
                            </a:cubicBezTo>
                            <a:cubicBezTo>
                              <a:pt x="4415662" y="-24712"/>
                              <a:pt x="4688034" y="-7196"/>
                              <a:pt x="4823094" y="0"/>
                            </a:cubicBezTo>
                            <a:cubicBezTo>
                              <a:pt x="4899257" y="-31334"/>
                              <a:pt x="5348179" y="-41345"/>
                              <a:pt x="5753096" y="0"/>
                            </a:cubicBezTo>
                            <a:cubicBezTo>
                              <a:pt x="5896965" y="-4526"/>
                              <a:pt x="5986190" y="-8207"/>
                              <a:pt x="6147613" y="0"/>
                            </a:cubicBezTo>
                            <a:cubicBezTo>
                              <a:pt x="6309036" y="8207"/>
                              <a:pt x="6378040" y="-2188"/>
                              <a:pt x="6511783" y="0"/>
                            </a:cubicBezTo>
                            <a:cubicBezTo>
                              <a:pt x="6772165" y="18845"/>
                              <a:pt x="7010048" y="-42297"/>
                              <a:pt x="7270470" y="0"/>
                            </a:cubicBezTo>
                            <a:cubicBezTo>
                              <a:pt x="7563408" y="-36929"/>
                              <a:pt x="7883312" y="40087"/>
                              <a:pt x="8200472" y="0"/>
                            </a:cubicBezTo>
                            <a:cubicBezTo>
                              <a:pt x="8508456" y="-23897"/>
                              <a:pt x="8606211" y="-18963"/>
                              <a:pt x="8844948" y="0"/>
                            </a:cubicBezTo>
                            <a:cubicBezTo>
                              <a:pt x="9056571" y="-2492"/>
                              <a:pt x="9346554" y="-28348"/>
                              <a:pt x="9889160" y="0"/>
                            </a:cubicBezTo>
                            <a:cubicBezTo>
                              <a:pt x="9974186" y="5467"/>
                              <a:pt x="10072233" y="80701"/>
                              <a:pt x="10028689" y="155591"/>
                            </a:cubicBezTo>
                            <a:lnTo>
                              <a:pt x="10028689" y="155588"/>
                            </a:lnTo>
                            <a:lnTo>
                              <a:pt x="10028689" y="155588"/>
                            </a:lnTo>
                            <a:cubicBezTo>
                              <a:pt x="9997123" y="243897"/>
                              <a:pt x="10023914" y="305482"/>
                              <a:pt x="10028689" y="388971"/>
                            </a:cubicBezTo>
                            <a:cubicBezTo>
                              <a:pt x="10035043" y="571824"/>
                              <a:pt x="10030277" y="647786"/>
                              <a:pt x="10028689" y="777939"/>
                            </a:cubicBezTo>
                            <a:cubicBezTo>
                              <a:pt x="10014534" y="874476"/>
                              <a:pt x="9958631" y="913272"/>
                              <a:pt x="9889160" y="933532"/>
                            </a:cubicBezTo>
                            <a:cubicBezTo>
                              <a:pt x="9503020" y="1010699"/>
                              <a:pt x="9182609" y="931518"/>
                              <a:pt x="8959158" y="933532"/>
                            </a:cubicBezTo>
                            <a:cubicBezTo>
                              <a:pt x="8690120" y="975196"/>
                              <a:pt x="8255076" y="935698"/>
                              <a:pt x="8029156" y="933532"/>
                            </a:cubicBezTo>
                            <a:cubicBezTo>
                              <a:pt x="7746568" y="949027"/>
                              <a:pt x="7477941" y="1035280"/>
                              <a:pt x="7213364" y="933532"/>
                            </a:cubicBezTo>
                            <a:cubicBezTo>
                              <a:pt x="6966753" y="875045"/>
                              <a:pt x="6518473" y="913318"/>
                              <a:pt x="6340467" y="933532"/>
                            </a:cubicBezTo>
                            <a:cubicBezTo>
                              <a:pt x="6180606" y="817442"/>
                              <a:pt x="5712772" y="970925"/>
                              <a:pt x="5410464" y="933532"/>
                            </a:cubicBezTo>
                            <a:cubicBezTo>
                              <a:pt x="5042631" y="914137"/>
                              <a:pt x="4771412" y="932925"/>
                              <a:pt x="4178619" y="933532"/>
                            </a:cubicBezTo>
                            <a:cubicBezTo>
                              <a:pt x="3881731" y="1001137"/>
                              <a:pt x="3654948" y="962189"/>
                              <a:pt x="3292751" y="933532"/>
                            </a:cubicBezTo>
                            <a:cubicBezTo>
                              <a:pt x="2915657" y="891033"/>
                              <a:pt x="2739005" y="974579"/>
                              <a:pt x="2406884" y="933532"/>
                            </a:cubicBezTo>
                            <a:cubicBezTo>
                              <a:pt x="2073543" y="883380"/>
                              <a:pt x="1997092" y="950380"/>
                              <a:pt x="1671447" y="933532"/>
                            </a:cubicBezTo>
                            <a:lnTo>
                              <a:pt x="1671447" y="933532"/>
                            </a:lnTo>
                            <a:cubicBezTo>
                              <a:pt x="1480978" y="968555"/>
                              <a:pt x="1327858" y="929445"/>
                              <a:pt x="951445" y="933532"/>
                            </a:cubicBezTo>
                            <a:cubicBezTo>
                              <a:pt x="593182" y="919037"/>
                              <a:pt x="355508" y="977988"/>
                              <a:pt x="139527" y="933532"/>
                            </a:cubicBezTo>
                            <a:cubicBezTo>
                              <a:pt x="55598" y="952134"/>
                              <a:pt x="-2274" y="849497"/>
                              <a:pt x="0" y="777939"/>
                            </a:cubicBezTo>
                            <a:cubicBezTo>
                              <a:pt x="11018" y="625447"/>
                              <a:pt x="20194" y="477481"/>
                              <a:pt x="0" y="388971"/>
                            </a:cubicBezTo>
                            <a:cubicBezTo>
                              <a:pt x="6552" y="365849"/>
                              <a:pt x="-96" y="329600"/>
                              <a:pt x="0" y="301455"/>
                            </a:cubicBezTo>
                            <a:cubicBezTo>
                              <a:pt x="12659" y="288468"/>
                              <a:pt x="-10652" y="206479"/>
                              <a:pt x="0" y="155588"/>
                            </a:cubicBezTo>
                            <a:lnTo>
                              <a:pt x="0" y="155591"/>
                            </a:lnTo>
                            <a:close/>
                          </a:path>
                          <a:path w="10028689" h="933532" fill="none" stroke="0" extrusionOk="0">
                            <a:moveTo>
                              <a:pt x="0" y="155591"/>
                            </a:moveTo>
                            <a:cubicBezTo>
                              <a:pt x="27596" y="54221"/>
                              <a:pt x="55244" y="-7828"/>
                              <a:pt x="139527" y="0"/>
                            </a:cubicBezTo>
                            <a:cubicBezTo>
                              <a:pt x="276907" y="-51831"/>
                              <a:pt x="683232" y="48083"/>
                              <a:pt x="936125" y="0"/>
                            </a:cubicBezTo>
                            <a:cubicBezTo>
                              <a:pt x="1203733" y="-10477"/>
                              <a:pt x="1525662" y="27831"/>
                              <a:pt x="1671447" y="0"/>
                            </a:cubicBezTo>
                            <a:lnTo>
                              <a:pt x="1671447" y="0"/>
                            </a:lnTo>
                            <a:cubicBezTo>
                              <a:pt x="1966903" y="-56303"/>
                              <a:pt x="2230861" y="-29936"/>
                              <a:pt x="2431956" y="0"/>
                            </a:cubicBezTo>
                            <a:cubicBezTo>
                              <a:pt x="2702977" y="89839"/>
                              <a:pt x="2928914" y="190"/>
                              <a:pt x="3217536" y="0"/>
                            </a:cubicBezTo>
                            <a:cubicBezTo>
                              <a:pt x="3516922" y="-119296"/>
                              <a:pt x="3851787" y="-77290"/>
                              <a:pt x="4178619" y="0"/>
                            </a:cubicBezTo>
                            <a:cubicBezTo>
                              <a:pt x="4414656" y="-38102"/>
                              <a:pt x="4692375" y="-49846"/>
                              <a:pt x="4823094" y="0"/>
                            </a:cubicBezTo>
                            <a:cubicBezTo>
                              <a:pt x="4987931" y="-38844"/>
                              <a:pt x="5466066" y="-48582"/>
                              <a:pt x="5753096" y="0"/>
                            </a:cubicBezTo>
                            <a:cubicBezTo>
                              <a:pt x="6106062" y="-7038"/>
                              <a:pt x="6300380" y="-30079"/>
                              <a:pt x="6511783" y="0"/>
                            </a:cubicBezTo>
                            <a:cubicBezTo>
                              <a:pt x="6716830" y="-4926"/>
                              <a:pt x="6999927" y="-873"/>
                              <a:pt x="7270470" y="0"/>
                            </a:cubicBezTo>
                            <a:cubicBezTo>
                              <a:pt x="7541740" y="-51689"/>
                              <a:pt x="7903006" y="11752"/>
                              <a:pt x="8200472" y="0"/>
                            </a:cubicBezTo>
                            <a:cubicBezTo>
                              <a:pt x="8511949" y="-34295"/>
                              <a:pt x="8601609" y="-34565"/>
                              <a:pt x="8844948" y="0"/>
                            </a:cubicBezTo>
                            <a:cubicBezTo>
                              <a:pt x="9100932" y="-15132"/>
                              <a:pt x="9374937" y="40485"/>
                              <a:pt x="9889160" y="0"/>
                            </a:cubicBezTo>
                            <a:cubicBezTo>
                              <a:pt x="9952455" y="1709"/>
                              <a:pt x="10068765" y="58246"/>
                              <a:pt x="10028689" y="155591"/>
                            </a:cubicBezTo>
                            <a:lnTo>
                              <a:pt x="10028689" y="155588"/>
                            </a:lnTo>
                            <a:lnTo>
                              <a:pt x="10028689" y="155588"/>
                            </a:lnTo>
                            <a:cubicBezTo>
                              <a:pt x="9992961" y="246931"/>
                              <a:pt x="10026036" y="319796"/>
                              <a:pt x="10028689" y="388971"/>
                            </a:cubicBezTo>
                            <a:cubicBezTo>
                              <a:pt x="10029354" y="579577"/>
                              <a:pt x="10029652" y="630588"/>
                              <a:pt x="10028689" y="777939"/>
                            </a:cubicBezTo>
                            <a:cubicBezTo>
                              <a:pt x="10029698" y="851970"/>
                              <a:pt x="9953372" y="919336"/>
                              <a:pt x="9889160" y="933532"/>
                            </a:cubicBezTo>
                            <a:cubicBezTo>
                              <a:pt x="9550329" y="932040"/>
                              <a:pt x="9196122" y="913546"/>
                              <a:pt x="8959158" y="933532"/>
                            </a:cubicBezTo>
                            <a:cubicBezTo>
                              <a:pt x="8733661" y="927594"/>
                              <a:pt x="8273200" y="835383"/>
                              <a:pt x="8029156" y="933532"/>
                            </a:cubicBezTo>
                            <a:cubicBezTo>
                              <a:pt x="7857650" y="943470"/>
                              <a:pt x="7502177" y="1024537"/>
                              <a:pt x="7213364" y="933532"/>
                            </a:cubicBezTo>
                            <a:cubicBezTo>
                              <a:pt x="6911828" y="896458"/>
                              <a:pt x="6547485" y="967513"/>
                              <a:pt x="6340467" y="933532"/>
                            </a:cubicBezTo>
                            <a:cubicBezTo>
                              <a:pt x="6165154" y="925197"/>
                              <a:pt x="5710131" y="974944"/>
                              <a:pt x="5410464" y="933532"/>
                            </a:cubicBezTo>
                            <a:cubicBezTo>
                              <a:pt x="5041080" y="943563"/>
                              <a:pt x="4549227" y="909270"/>
                              <a:pt x="4178619" y="933532"/>
                            </a:cubicBezTo>
                            <a:cubicBezTo>
                              <a:pt x="3860300" y="927844"/>
                              <a:pt x="3703308" y="956368"/>
                              <a:pt x="3292751" y="933532"/>
                            </a:cubicBezTo>
                            <a:cubicBezTo>
                              <a:pt x="2928359" y="900173"/>
                              <a:pt x="2797621" y="1002440"/>
                              <a:pt x="2406884" y="933532"/>
                            </a:cubicBezTo>
                            <a:cubicBezTo>
                              <a:pt x="2061894" y="883251"/>
                              <a:pt x="2025302" y="957968"/>
                              <a:pt x="1671447" y="933532"/>
                            </a:cubicBezTo>
                            <a:lnTo>
                              <a:pt x="1671447" y="933532"/>
                            </a:lnTo>
                            <a:cubicBezTo>
                              <a:pt x="1508857" y="1002643"/>
                              <a:pt x="1259502" y="880387"/>
                              <a:pt x="951445" y="933532"/>
                            </a:cubicBezTo>
                            <a:cubicBezTo>
                              <a:pt x="619267" y="925038"/>
                              <a:pt x="338782" y="948676"/>
                              <a:pt x="139527" y="933532"/>
                            </a:cubicBezTo>
                            <a:cubicBezTo>
                              <a:pt x="64007" y="922743"/>
                              <a:pt x="-21132" y="857700"/>
                              <a:pt x="0" y="777939"/>
                            </a:cubicBezTo>
                            <a:cubicBezTo>
                              <a:pt x="-17689" y="602504"/>
                              <a:pt x="32903" y="489091"/>
                              <a:pt x="0" y="388971"/>
                            </a:cubicBezTo>
                            <a:cubicBezTo>
                              <a:pt x="11285" y="364948"/>
                              <a:pt x="-4775" y="331067"/>
                              <a:pt x="0" y="301455"/>
                            </a:cubicBezTo>
                            <a:cubicBezTo>
                              <a:pt x="7185" y="281621"/>
                              <a:pt x="11805" y="215752"/>
                              <a:pt x="0" y="155588"/>
                            </a:cubicBezTo>
                            <a:lnTo>
                              <a:pt x="0" y="155591"/>
                            </a:ln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  <a:sym typeface="Arial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C8AA4D-039B-D335-5584-8055CE5F5F1C}"/>
                  </a:ext>
                </a:extLst>
              </p:cNvPr>
              <p:cNvSpPr txBox="1"/>
              <p:nvPr/>
            </p:nvSpPr>
            <p:spPr>
              <a:xfrm>
                <a:off x="851395" y="356102"/>
                <a:ext cx="9279223" cy="1393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hồ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trò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gì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hoạt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72FEF7-84CD-7D54-90D4-AD6412BCC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901" y="1717723"/>
              <a:ext cx="738863" cy="1170657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0BDD22-9A6A-0FA2-B064-209C33EA35A2}"/>
              </a:ext>
            </a:extLst>
          </p:cNvPr>
          <p:cNvGrpSpPr/>
          <p:nvPr/>
        </p:nvGrpSpPr>
        <p:grpSpPr>
          <a:xfrm>
            <a:off x="2934836" y="2076369"/>
            <a:ext cx="8466590" cy="1419306"/>
            <a:chOff x="699912" y="1651755"/>
            <a:chExt cx="10146156" cy="153690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14E3CA-AE75-7125-3CE1-9AB54517068B}"/>
                </a:ext>
              </a:extLst>
            </p:cNvPr>
            <p:cNvGrpSpPr/>
            <p:nvPr/>
          </p:nvGrpSpPr>
          <p:grpSpPr>
            <a:xfrm>
              <a:off x="699912" y="1651755"/>
              <a:ext cx="10146156" cy="1536901"/>
              <a:chOff x="-222790" y="232396"/>
              <a:chExt cx="10909881" cy="1837155"/>
            </a:xfrm>
          </p:grpSpPr>
          <p:sp>
            <p:nvSpPr>
              <p:cNvPr id="10" name="Hình chữ nhật: Góc Tròn 38">
                <a:extLst>
                  <a:ext uri="{FF2B5EF4-FFF2-40B4-BE49-F238E27FC236}">
                    <a16:creationId xmlns:a16="http://schemas.microsoft.com/office/drawing/2014/main" id="{298E067E-C6C6-DBF3-9332-C3730B28715D}"/>
                  </a:ext>
                </a:extLst>
              </p:cNvPr>
              <p:cNvSpPr/>
              <p:nvPr/>
            </p:nvSpPr>
            <p:spPr>
              <a:xfrm>
                <a:off x="-222790" y="232396"/>
                <a:ext cx="10909881" cy="1837155"/>
              </a:xfrm>
              <a:custGeom>
                <a:avLst/>
                <a:gdLst>
                  <a:gd name="connsiteX0" fmla="*/ 0 w 10909881"/>
                  <a:gd name="connsiteY0" fmla="*/ 306198 h 1837155"/>
                  <a:gd name="connsiteX1" fmla="*/ 151785 w 10909881"/>
                  <a:gd name="connsiteY1" fmla="*/ 0 h 1837155"/>
                  <a:gd name="connsiteX2" fmla="*/ 1018379 w 10909881"/>
                  <a:gd name="connsiteY2" fmla="*/ 0 h 1837155"/>
                  <a:gd name="connsiteX3" fmla="*/ 1818311 w 10909881"/>
                  <a:gd name="connsiteY3" fmla="*/ 0 h 1837155"/>
                  <a:gd name="connsiteX4" fmla="*/ 1818311 w 10909881"/>
                  <a:gd name="connsiteY4" fmla="*/ 0 h 1837155"/>
                  <a:gd name="connsiteX5" fmla="*/ 2645644 w 10909881"/>
                  <a:gd name="connsiteY5" fmla="*/ 0 h 1837155"/>
                  <a:gd name="connsiteX6" fmla="*/ 3500251 w 10909881"/>
                  <a:gd name="connsiteY6" fmla="*/ 0 h 1837155"/>
                  <a:gd name="connsiteX7" fmla="*/ 4545782 w 10909881"/>
                  <a:gd name="connsiteY7" fmla="*/ 0 h 1837155"/>
                  <a:gd name="connsiteX8" fmla="*/ 5246885 w 10909881"/>
                  <a:gd name="connsiteY8" fmla="*/ 0 h 1837155"/>
                  <a:gd name="connsiteX9" fmla="*/ 6258604 w 10909881"/>
                  <a:gd name="connsiteY9" fmla="*/ 0 h 1837155"/>
                  <a:gd name="connsiteX10" fmla="*/ 7083954 w 10909881"/>
                  <a:gd name="connsiteY10" fmla="*/ 0 h 1837155"/>
                  <a:gd name="connsiteX11" fmla="*/ 7909305 w 10909881"/>
                  <a:gd name="connsiteY11" fmla="*/ 0 h 1837155"/>
                  <a:gd name="connsiteX12" fmla="*/ 8921023 w 10909881"/>
                  <a:gd name="connsiteY12" fmla="*/ 0 h 1837155"/>
                  <a:gd name="connsiteX13" fmla="*/ 9622127 w 10909881"/>
                  <a:gd name="connsiteY13" fmla="*/ 0 h 1837155"/>
                  <a:gd name="connsiteX14" fmla="*/ 10758092 w 10909881"/>
                  <a:gd name="connsiteY14" fmla="*/ 0 h 1837155"/>
                  <a:gd name="connsiteX15" fmla="*/ 10909881 w 10909881"/>
                  <a:gd name="connsiteY15" fmla="*/ 306198 h 1837155"/>
                  <a:gd name="connsiteX16" fmla="*/ 10909881 w 10909881"/>
                  <a:gd name="connsiteY16" fmla="*/ 306192 h 1837155"/>
                  <a:gd name="connsiteX17" fmla="*/ 10909881 w 10909881"/>
                  <a:gd name="connsiteY17" fmla="*/ 306192 h 1837155"/>
                  <a:gd name="connsiteX18" fmla="*/ 10909881 w 10909881"/>
                  <a:gd name="connsiteY18" fmla="*/ 765480 h 1837155"/>
                  <a:gd name="connsiteX19" fmla="*/ 10909881 w 10909881"/>
                  <a:gd name="connsiteY19" fmla="*/ 1530954 h 1837155"/>
                  <a:gd name="connsiteX20" fmla="*/ 10758092 w 10909881"/>
                  <a:gd name="connsiteY20" fmla="*/ 1837155 h 1837155"/>
                  <a:gd name="connsiteX21" fmla="*/ 9746372 w 10909881"/>
                  <a:gd name="connsiteY21" fmla="*/ 1837155 h 1837155"/>
                  <a:gd name="connsiteX22" fmla="*/ 8734654 w 10909881"/>
                  <a:gd name="connsiteY22" fmla="*/ 1837155 h 1837155"/>
                  <a:gd name="connsiteX23" fmla="*/ 7847180 w 10909881"/>
                  <a:gd name="connsiteY23" fmla="*/ 1837155 h 1837155"/>
                  <a:gd name="connsiteX24" fmla="*/ 6897584 w 10909881"/>
                  <a:gd name="connsiteY24" fmla="*/ 1837155 h 1837155"/>
                  <a:gd name="connsiteX25" fmla="*/ 5885864 w 10909881"/>
                  <a:gd name="connsiteY25" fmla="*/ 1837155 h 1837155"/>
                  <a:gd name="connsiteX26" fmla="*/ 4545782 w 10909881"/>
                  <a:gd name="connsiteY26" fmla="*/ 1837155 h 1837155"/>
                  <a:gd name="connsiteX27" fmla="*/ 3582075 w 10909881"/>
                  <a:gd name="connsiteY27" fmla="*/ 1837155 h 1837155"/>
                  <a:gd name="connsiteX28" fmla="*/ 2618369 w 10909881"/>
                  <a:gd name="connsiteY28" fmla="*/ 1837155 h 1837155"/>
                  <a:gd name="connsiteX29" fmla="*/ 1818311 w 10909881"/>
                  <a:gd name="connsiteY29" fmla="*/ 1837155 h 1837155"/>
                  <a:gd name="connsiteX30" fmla="*/ 1818311 w 10909881"/>
                  <a:gd name="connsiteY30" fmla="*/ 1837155 h 1837155"/>
                  <a:gd name="connsiteX31" fmla="*/ 1035045 w 10909881"/>
                  <a:gd name="connsiteY31" fmla="*/ 1837155 h 1837155"/>
                  <a:gd name="connsiteX32" fmla="*/ 151785 w 10909881"/>
                  <a:gd name="connsiteY32" fmla="*/ 1837155 h 1837155"/>
                  <a:gd name="connsiteX33" fmla="*/ 0 w 10909881"/>
                  <a:gd name="connsiteY33" fmla="*/ 1530954 h 1837155"/>
                  <a:gd name="connsiteX34" fmla="*/ 0 w 10909881"/>
                  <a:gd name="connsiteY34" fmla="*/ 765480 h 1837155"/>
                  <a:gd name="connsiteX35" fmla="*/ 0 w 10909881"/>
                  <a:gd name="connsiteY35" fmla="*/ 593252 h 1837155"/>
                  <a:gd name="connsiteX36" fmla="*/ 0 w 10909881"/>
                  <a:gd name="connsiteY36" fmla="*/ 306192 h 1837155"/>
                  <a:gd name="connsiteX37" fmla="*/ 0 w 10909881"/>
                  <a:gd name="connsiteY37" fmla="*/ 306198 h 1837155"/>
                  <a:gd name="connsiteX0" fmla="*/ 0 w 10909881"/>
                  <a:gd name="connsiteY0" fmla="*/ 306198 h 1837155"/>
                  <a:gd name="connsiteX1" fmla="*/ 151785 w 10909881"/>
                  <a:gd name="connsiteY1" fmla="*/ 0 h 1837155"/>
                  <a:gd name="connsiteX2" fmla="*/ 968383 w 10909881"/>
                  <a:gd name="connsiteY2" fmla="*/ 0 h 1837155"/>
                  <a:gd name="connsiteX3" fmla="*/ 1818311 w 10909881"/>
                  <a:gd name="connsiteY3" fmla="*/ 0 h 1837155"/>
                  <a:gd name="connsiteX4" fmla="*/ 1818311 w 10909881"/>
                  <a:gd name="connsiteY4" fmla="*/ 0 h 1837155"/>
                  <a:gd name="connsiteX5" fmla="*/ 2672918 w 10909881"/>
                  <a:gd name="connsiteY5" fmla="*/ 0 h 1837155"/>
                  <a:gd name="connsiteX6" fmla="*/ 3609350 w 10909881"/>
                  <a:gd name="connsiteY6" fmla="*/ 0 h 1837155"/>
                  <a:gd name="connsiteX7" fmla="*/ 4545782 w 10909881"/>
                  <a:gd name="connsiteY7" fmla="*/ 0 h 1837155"/>
                  <a:gd name="connsiteX8" fmla="*/ 5371131 w 10909881"/>
                  <a:gd name="connsiteY8" fmla="*/ 0 h 1837155"/>
                  <a:gd name="connsiteX9" fmla="*/ 6258604 w 10909881"/>
                  <a:gd name="connsiteY9" fmla="*/ 0 h 1837155"/>
                  <a:gd name="connsiteX10" fmla="*/ 7021830 w 10909881"/>
                  <a:gd name="connsiteY10" fmla="*/ 0 h 1837155"/>
                  <a:gd name="connsiteX11" fmla="*/ 7785058 w 10909881"/>
                  <a:gd name="connsiteY11" fmla="*/ 0 h 1837155"/>
                  <a:gd name="connsiteX12" fmla="*/ 8486161 w 10909881"/>
                  <a:gd name="connsiteY12" fmla="*/ 0 h 1837155"/>
                  <a:gd name="connsiteX13" fmla="*/ 9187266 w 10909881"/>
                  <a:gd name="connsiteY13" fmla="*/ 0 h 1837155"/>
                  <a:gd name="connsiteX14" fmla="*/ 9950491 w 10909881"/>
                  <a:gd name="connsiteY14" fmla="*/ 0 h 1837155"/>
                  <a:gd name="connsiteX15" fmla="*/ 10758092 w 10909881"/>
                  <a:gd name="connsiteY15" fmla="*/ 0 h 1837155"/>
                  <a:gd name="connsiteX16" fmla="*/ 10909881 w 10909881"/>
                  <a:gd name="connsiteY16" fmla="*/ 306198 h 1837155"/>
                  <a:gd name="connsiteX17" fmla="*/ 10909881 w 10909881"/>
                  <a:gd name="connsiteY17" fmla="*/ 306192 h 1837155"/>
                  <a:gd name="connsiteX18" fmla="*/ 10909881 w 10909881"/>
                  <a:gd name="connsiteY18" fmla="*/ 306192 h 1837155"/>
                  <a:gd name="connsiteX19" fmla="*/ 10909881 w 10909881"/>
                  <a:gd name="connsiteY19" fmla="*/ 765480 h 1837155"/>
                  <a:gd name="connsiteX20" fmla="*/ 10909881 w 10909881"/>
                  <a:gd name="connsiteY20" fmla="*/ 1530954 h 1837155"/>
                  <a:gd name="connsiteX21" fmla="*/ 10758092 w 10909881"/>
                  <a:gd name="connsiteY21" fmla="*/ 1837155 h 1837155"/>
                  <a:gd name="connsiteX22" fmla="*/ 9870619 w 10909881"/>
                  <a:gd name="connsiteY22" fmla="*/ 1837155 h 1837155"/>
                  <a:gd name="connsiteX23" fmla="*/ 9169516 w 10909881"/>
                  <a:gd name="connsiteY23" fmla="*/ 1837155 h 1837155"/>
                  <a:gd name="connsiteX24" fmla="*/ 8344166 w 10909881"/>
                  <a:gd name="connsiteY24" fmla="*/ 1837155 h 1837155"/>
                  <a:gd name="connsiteX25" fmla="*/ 7332447 w 10909881"/>
                  <a:gd name="connsiteY25" fmla="*/ 1837155 h 1837155"/>
                  <a:gd name="connsiteX26" fmla="*/ 6320727 w 10909881"/>
                  <a:gd name="connsiteY26" fmla="*/ 1837155 h 1837155"/>
                  <a:gd name="connsiteX27" fmla="*/ 5433254 w 10909881"/>
                  <a:gd name="connsiteY27" fmla="*/ 1837155 h 1837155"/>
                  <a:gd name="connsiteX28" fmla="*/ 4545782 w 10909881"/>
                  <a:gd name="connsiteY28" fmla="*/ 1837155 h 1837155"/>
                  <a:gd name="connsiteX29" fmla="*/ 3718449 w 10909881"/>
                  <a:gd name="connsiteY29" fmla="*/ 1837155 h 1837155"/>
                  <a:gd name="connsiteX30" fmla="*/ 2836568 w 10909881"/>
                  <a:gd name="connsiteY30" fmla="*/ 1837155 h 1837155"/>
                  <a:gd name="connsiteX31" fmla="*/ 1818311 w 10909881"/>
                  <a:gd name="connsiteY31" fmla="*/ 1837155 h 1837155"/>
                  <a:gd name="connsiteX32" fmla="*/ 1818311 w 10909881"/>
                  <a:gd name="connsiteY32" fmla="*/ 1837155 h 1837155"/>
                  <a:gd name="connsiteX33" fmla="*/ 1018379 w 10909881"/>
                  <a:gd name="connsiteY33" fmla="*/ 1837155 h 1837155"/>
                  <a:gd name="connsiteX34" fmla="*/ 151785 w 10909881"/>
                  <a:gd name="connsiteY34" fmla="*/ 1837155 h 1837155"/>
                  <a:gd name="connsiteX35" fmla="*/ 0 w 10909881"/>
                  <a:gd name="connsiteY35" fmla="*/ 1530954 h 1837155"/>
                  <a:gd name="connsiteX36" fmla="*/ 0 w 10909881"/>
                  <a:gd name="connsiteY36" fmla="*/ 765480 h 1837155"/>
                  <a:gd name="connsiteX37" fmla="*/ 0 w 10909881"/>
                  <a:gd name="connsiteY37" fmla="*/ 593252 h 1837155"/>
                  <a:gd name="connsiteX38" fmla="*/ 0 w 10909881"/>
                  <a:gd name="connsiteY38" fmla="*/ 306192 h 1837155"/>
                  <a:gd name="connsiteX39" fmla="*/ 0 w 10909881"/>
                  <a:gd name="connsiteY39" fmla="*/ 306198 h 1837155"/>
                  <a:gd name="connsiteX0" fmla="*/ 0 w 10909881"/>
                  <a:gd name="connsiteY0" fmla="*/ 306198 h 1837155"/>
                  <a:gd name="connsiteX1" fmla="*/ 151785 w 10909881"/>
                  <a:gd name="connsiteY1" fmla="*/ 0 h 1837155"/>
                  <a:gd name="connsiteX2" fmla="*/ 1018379 w 10909881"/>
                  <a:gd name="connsiteY2" fmla="*/ 0 h 1837155"/>
                  <a:gd name="connsiteX3" fmla="*/ 1818311 w 10909881"/>
                  <a:gd name="connsiteY3" fmla="*/ 0 h 1837155"/>
                  <a:gd name="connsiteX4" fmla="*/ 1818311 w 10909881"/>
                  <a:gd name="connsiteY4" fmla="*/ 0 h 1837155"/>
                  <a:gd name="connsiteX5" fmla="*/ 2645644 w 10909881"/>
                  <a:gd name="connsiteY5" fmla="*/ 0 h 1837155"/>
                  <a:gd name="connsiteX6" fmla="*/ 3500251 w 10909881"/>
                  <a:gd name="connsiteY6" fmla="*/ 0 h 1837155"/>
                  <a:gd name="connsiteX7" fmla="*/ 4545782 w 10909881"/>
                  <a:gd name="connsiteY7" fmla="*/ 0 h 1837155"/>
                  <a:gd name="connsiteX8" fmla="*/ 5246885 w 10909881"/>
                  <a:gd name="connsiteY8" fmla="*/ 0 h 1837155"/>
                  <a:gd name="connsiteX9" fmla="*/ 6258604 w 10909881"/>
                  <a:gd name="connsiteY9" fmla="*/ 0 h 1837155"/>
                  <a:gd name="connsiteX10" fmla="*/ 7083954 w 10909881"/>
                  <a:gd name="connsiteY10" fmla="*/ 0 h 1837155"/>
                  <a:gd name="connsiteX11" fmla="*/ 7909305 w 10909881"/>
                  <a:gd name="connsiteY11" fmla="*/ 0 h 1837155"/>
                  <a:gd name="connsiteX12" fmla="*/ 8921023 w 10909881"/>
                  <a:gd name="connsiteY12" fmla="*/ 0 h 1837155"/>
                  <a:gd name="connsiteX13" fmla="*/ 9622127 w 10909881"/>
                  <a:gd name="connsiteY13" fmla="*/ 0 h 1837155"/>
                  <a:gd name="connsiteX14" fmla="*/ 10758092 w 10909881"/>
                  <a:gd name="connsiteY14" fmla="*/ 0 h 1837155"/>
                  <a:gd name="connsiteX15" fmla="*/ 10909881 w 10909881"/>
                  <a:gd name="connsiteY15" fmla="*/ 306198 h 1837155"/>
                  <a:gd name="connsiteX16" fmla="*/ 10909881 w 10909881"/>
                  <a:gd name="connsiteY16" fmla="*/ 306192 h 1837155"/>
                  <a:gd name="connsiteX17" fmla="*/ 10909881 w 10909881"/>
                  <a:gd name="connsiteY17" fmla="*/ 306192 h 1837155"/>
                  <a:gd name="connsiteX18" fmla="*/ 10909881 w 10909881"/>
                  <a:gd name="connsiteY18" fmla="*/ 765480 h 1837155"/>
                  <a:gd name="connsiteX19" fmla="*/ 10909881 w 10909881"/>
                  <a:gd name="connsiteY19" fmla="*/ 1530954 h 1837155"/>
                  <a:gd name="connsiteX20" fmla="*/ 10758092 w 10909881"/>
                  <a:gd name="connsiteY20" fmla="*/ 1837155 h 1837155"/>
                  <a:gd name="connsiteX21" fmla="*/ 9746372 w 10909881"/>
                  <a:gd name="connsiteY21" fmla="*/ 1837155 h 1837155"/>
                  <a:gd name="connsiteX22" fmla="*/ 8734654 w 10909881"/>
                  <a:gd name="connsiteY22" fmla="*/ 1837155 h 1837155"/>
                  <a:gd name="connsiteX23" fmla="*/ 7847180 w 10909881"/>
                  <a:gd name="connsiteY23" fmla="*/ 1837155 h 1837155"/>
                  <a:gd name="connsiteX24" fmla="*/ 6897584 w 10909881"/>
                  <a:gd name="connsiteY24" fmla="*/ 1837155 h 1837155"/>
                  <a:gd name="connsiteX25" fmla="*/ 5885864 w 10909881"/>
                  <a:gd name="connsiteY25" fmla="*/ 1837155 h 1837155"/>
                  <a:gd name="connsiteX26" fmla="*/ 4545782 w 10909881"/>
                  <a:gd name="connsiteY26" fmla="*/ 1837155 h 1837155"/>
                  <a:gd name="connsiteX27" fmla="*/ 3582075 w 10909881"/>
                  <a:gd name="connsiteY27" fmla="*/ 1837155 h 1837155"/>
                  <a:gd name="connsiteX28" fmla="*/ 2618369 w 10909881"/>
                  <a:gd name="connsiteY28" fmla="*/ 1837155 h 1837155"/>
                  <a:gd name="connsiteX29" fmla="*/ 1818311 w 10909881"/>
                  <a:gd name="connsiteY29" fmla="*/ 1837155 h 1837155"/>
                  <a:gd name="connsiteX30" fmla="*/ 1818311 w 10909881"/>
                  <a:gd name="connsiteY30" fmla="*/ 1837155 h 1837155"/>
                  <a:gd name="connsiteX31" fmla="*/ 1035045 w 10909881"/>
                  <a:gd name="connsiteY31" fmla="*/ 1837155 h 1837155"/>
                  <a:gd name="connsiteX32" fmla="*/ 151785 w 10909881"/>
                  <a:gd name="connsiteY32" fmla="*/ 1837155 h 1837155"/>
                  <a:gd name="connsiteX33" fmla="*/ 0 w 10909881"/>
                  <a:gd name="connsiteY33" fmla="*/ 1530954 h 1837155"/>
                  <a:gd name="connsiteX34" fmla="*/ 0 w 10909881"/>
                  <a:gd name="connsiteY34" fmla="*/ 765480 h 1837155"/>
                  <a:gd name="connsiteX35" fmla="*/ 0 w 10909881"/>
                  <a:gd name="connsiteY35" fmla="*/ 593252 h 1837155"/>
                  <a:gd name="connsiteX36" fmla="*/ 0 w 10909881"/>
                  <a:gd name="connsiteY36" fmla="*/ 306192 h 1837155"/>
                  <a:gd name="connsiteX37" fmla="*/ 0 w 10909881"/>
                  <a:gd name="connsiteY37" fmla="*/ 306198 h 1837155"/>
                  <a:gd name="connsiteX0" fmla="*/ 0 w 10909881"/>
                  <a:gd name="connsiteY0" fmla="*/ 306198 h 1837155"/>
                  <a:gd name="connsiteX1" fmla="*/ 151785 w 10909881"/>
                  <a:gd name="connsiteY1" fmla="*/ 0 h 1837155"/>
                  <a:gd name="connsiteX2" fmla="*/ 1018379 w 10909881"/>
                  <a:gd name="connsiteY2" fmla="*/ 0 h 1837155"/>
                  <a:gd name="connsiteX3" fmla="*/ 1818311 w 10909881"/>
                  <a:gd name="connsiteY3" fmla="*/ 0 h 1837155"/>
                  <a:gd name="connsiteX4" fmla="*/ 1818311 w 10909881"/>
                  <a:gd name="connsiteY4" fmla="*/ 0 h 1837155"/>
                  <a:gd name="connsiteX5" fmla="*/ 2645644 w 10909881"/>
                  <a:gd name="connsiteY5" fmla="*/ 0 h 1837155"/>
                  <a:gd name="connsiteX6" fmla="*/ 3500251 w 10909881"/>
                  <a:gd name="connsiteY6" fmla="*/ 0 h 1837155"/>
                  <a:gd name="connsiteX7" fmla="*/ 4545782 w 10909881"/>
                  <a:gd name="connsiteY7" fmla="*/ 0 h 1837155"/>
                  <a:gd name="connsiteX8" fmla="*/ 5246885 w 10909881"/>
                  <a:gd name="connsiteY8" fmla="*/ 0 h 1837155"/>
                  <a:gd name="connsiteX9" fmla="*/ 6258604 w 10909881"/>
                  <a:gd name="connsiteY9" fmla="*/ 0 h 1837155"/>
                  <a:gd name="connsiteX10" fmla="*/ 7083954 w 10909881"/>
                  <a:gd name="connsiteY10" fmla="*/ 0 h 1837155"/>
                  <a:gd name="connsiteX11" fmla="*/ 7909305 w 10909881"/>
                  <a:gd name="connsiteY11" fmla="*/ 0 h 1837155"/>
                  <a:gd name="connsiteX12" fmla="*/ 8921023 w 10909881"/>
                  <a:gd name="connsiteY12" fmla="*/ 0 h 1837155"/>
                  <a:gd name="connsiteX13" fmla="*/ 9622127 w 10909881"/>
                  <a:gd name="connsiteY13" fmla="*/ 0 h 1837155"/>
                  <a:gd name="connsiteX14" fmla="*/ 10758092 w 10909881"/>
                  <a:gd name="connsiteY14" fmla="*/ 0 h 1837155"/>
                  <a:gd name="connsiteX15" fmla="*/ 10909881 w 10909881"/>
                  <a:gd name="connsiteY15" fmla="*/ 306198 h 1837155"/>
                  <a:gd name="connsiteX16" fmla="*/ 10909881 w 10909881"/>
                  <a:gd name="connsiteY16" fmla="*/ 306192 h 1837155"/>
                  <a:gd name="connsiteX17" fmla="*/ 10909881 w 10909881"/>
                  <a:gd name="connsiteY17" fmla="*/ 306192 h 1837155"/>
                  <a:gd name="connsiteX18" fmla="*/ 10909881 w 10909881"/>
                  <a:gd name="connsiteY18" fmla="*/ 765480 h 1837155"/>
                  <a:gd name="connsiteX19" fmla="*/ 10909881 w 10909881"/>
                  <a:gd name="connsiteY19" fmla="*/ 1530954 h 1837155"/>
                  <a:gd name="connsiteX20" fmla="*/ 10758092 w 10909881"/>
                  <a:gd name="connsiteY20" fmla="*/ 1837155 h 1837155"/>
                  <a:gd name="connsiteX21" fmla="*/ 9746372 w 10909881"/>
                  <a:gd name="connsiteY21" fmla="*/ 1837155 h 1837155"/>
                  <a:gd name="connsiteX22" fmla="*/ 8734654 w 10909881"/>
                  <a:gd name="connsiteY22" fmla="*/ 1837155 h 1837155"/>
                  <a:gd name="connsiteX23" fmla="*/ 7847180 w 10909881"/>
                  <a:gd name="connsiteY23" fmla="*/ 1837155 h 1837155"/>
                  <a:gd name="connsiteX24" fmla="*/ 6897584 w 10909881"/>
                  <a:gd name="connsiteY24" fmla="*/ 1837155 h 1837155"/>
                  <a:gd name="connsiteX25" fmla="*/ 5885864 w 10909881"/>
                  <a:gd name="connsiteY25" fmla="*/ 1837155 h 1837155"/>
                  <a:gd name="connsiteX26" fmla="*/ 4545782 w 10909881"/>
                  <a:gd name="connsiteY26" fmla="*/ 1837155 h 1837155"/>
                  <a:gd name="connsiteX27" fmla="*/ 3582075 w 10909881"/>
                  <a:gd name="connsiteY27" fmla="*/ 1837155 h 1837155"/>
                  <a:gd name="connsiteX28" fmla="*/ 2618369 w 10909881"/>
                  <a:gd name="connsiteY28" fmla="*/ 1837155 h 1837155"/>
                  <a:gd name="connsiteX29" fmla="*/ 1818311 w 10909881"/>
                  <a:gd name="connsiteY29" fmla="*/ 1837155 h 1837155"/>
                  <a:gd name="connsiteX30" fmla="*/ 1818311 w 10909881"/>
                  <a:gd name="connsiteY30" fmla="*/ 1837155 h 1837155"/>
                  <a:gd name="connsiteX31" fmla="*/ 1035045 w 10909881"/>
                  <a:gd name="connsiteY31" fmla="*/ 1837155 h 1837155"/>
                  <a:gd name="connsiteX32" fmla="*/ 151785 w 10909881"/>
                  <a:gd name="connsiteY32" fmla="*/ 1837155 h 1837155"/>
                  <a:gd name="connsiteX33" fmla="*/ 0 w 10909881"/>
                  <a:gd name="connsiteY33" fmla="*/ 1530954 h 1837155"/>
                  <a:gd name="connsiteX34" fmla="*/ 0 w 10909881"/>
                  <a:gd name="connsiteY34" fmla="*/ 765480 h 1837155"/>
                  <a:gd name="connsiteX35" fmla="*/ 0 w 10909881"/>
                  <a:gd name="connsiteY35" fmla="*/ 593252 h 1837155"/>
                  <a:gd name="connsiteX36" fmla="*/ 0 w 10909881"/>
                  <a:gd name="connsiteY36" fmla="*/ 306192 h 1837155"/>
                  <a:gd name="connsiteX37" fmla="*/ 0 w 10909881"/>
                  <a:gd name="connsiteY37" fmla="*/ 306198 h 183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909881" h="1837155" fill="none" extrusionOk="0">
                    <a:moveTo>
                      <a:pt x="0" y="306198"/>
                    </a:moveTo>
                    <a:cubicBezTo>
                      <a:pt x="60669" y="142111"/>
                      <a:pt x="34861" y="-8515"/>
                      <a:pt x="151785" y="0"/>
                    </a:cubicBezTo>
                    <a:cubicBezTo>
                      <a:pt x="317623" y="-159088"/>
                      <a:pt x="661435" y="148928"/>
                      <a:pt x="1018379" y="0"/>
                    </a:cubicBezTo>
                    <a:cubicBezTo>
                      <a:pt x="1329836" y="-95752"/>
                      <a:pt x="1690242" y="2959"/>
                      <a:pt x="1818311" y="0"/>
                    </a:cubicBezTo>
                    <a:lnTo>
                      <a:pt x="1818311" y="0"/>
                    </a:lnTo>
                    <a:cubicBezTo>
                      <a:pt x="2054923" y="13548"/>
                      <a:pt x="2409326" y="-173594"/>
                      <a:pt x="2645644" y="0"/>
                    </a:cubicBezTo>
                    <a:cubicBezTo>
                      <a:pt x="2931483" y="140374"/>
                      <a:pt x="3099373" y="-16198"/>
                      <a:pt x="3500251" y="0"/>
                    </a:cubicBezTo>
                    <a:cubicBezTo>
                      <a:pt x="3834903" y="-219330"/>
                      <a:pt x="4195988" y="-126786"/>
                      <a:pt x="4545782" y="0"/>
                    </a:cubicBezTo>
                    <a:cubicBezTo>
                      <a:pt x="4807131" y="-102007"/>
                      <a:pt x="5075694" y="-62339"/>
                      <a:pt x="5246885" y="0"/>
                    </a:cubicBezTo>
                    <a:cubicBezTo>
                      <a:pt x="5491902" y="-142728"/>
                      <a:pt x="6009295" y="-82926"/>
                      <a:pt x="6258604" y="0"/>
                    </a:cubicBezTo>
                    <a:cubicBezTo>
                      <a:pt x="6704611" y="-55879"/>
                      <a:pt x="6882599" y="-75685"/>
                      <a:pt x="7083954" y="0"/>
                    </a:cubicBezTo>
                    <a:cubicBezTo>
                      <a:pt x="7305224" y="77529"/>
                      <a:pt x="7667396" y="72375"/>
                      <a:pt x="7909305" y="0"/>
                    </a:cubicBezTo>
                    <a:cubicBezTo>
                      <a:pt x="8122225" y="-212263"/>
                      <a:pt x="8668618" y="129473"/>
                      <a:pt x="8921023" y="0"/>
                    </a:cubicBezTo>
                    <a:cubicBezTo>
                      <a:pt x="9238633" y="-69640"/>
                      <a:pt x="9379146" y="-75645"/>
                      <a:pt x="9622127" y="0"/>
                    </a:cubicBezTo>
                    <a:cubicBezTo>
                      <a:pt x="9990572" y="75704"/>
                      <a:pt x="10257801" y="101302"/>
                      <a:pt x="10758092" y="0"/>
                    </a:cubicBezTo>
                    <a:cubicBezTo>
                      <a:pt x="10796971" y="-34184"/>
                      <a:pt x="10979145" y="85633"/>
                      <a:pt x="10909881" y="306198"/>
                    </a:cubicBezTo>
                    <a:lnTo>
                      <a:pt x="10909881" y="306192"/>
                    </a:lnTo>
                    <a:lnTo>
                      <a:pt x="10909881" y="306192"/>
                    </a:lnTo>
                    <a:cubicBezTo>
                      <a:pt x="10835650" y="493987"/>
                      <a:pt x="10877423" y="651085"/>
                      <a:pt x="10909881" y="765480"/>
                    </a:cubicBezTo>
                    <a:cubicBezTo>
                      <a:pt x="10886894" y="1153142"/>
                      <a:pt x="10891735" y="1213971"/>
                      <a:pt x="10909881" y="1530954"/>
                    </a:cubicBezTo>
                    <a:cubicBezTo>
                      <a:pt x="10949500" y="1692833"/>
                      <a:pt x="10865749" y="1837834"/>
                      <a:pt x="10758092" y="1837155"/>
                    </a:cubicBezTo>
                    <a:cubicBezTo>
                      <a:pt x="10391980" y="1950254"/>
                      <a:pt x="10140398" y="1875971"/>
                      <a:pt x="9746372" y="1837155"/>
                    </a:cubicBezTo>
                    <a:cubicBezTo>
                      <a:pt x="9602114" y="1796070"/>
                      <a:pt x="9028920" y="1658439"/>
                      <a:pt x="8734654" y="1837155"/>
                    </a:cubicBezTo>
                    <a:cubicBezTo>
                      <a:pt x="8609845" y="1880948"/>
                      <a:pt x="8232282" y="1880730"/>
                      <a:pt x="7847180" y="1837155"/>
                    </a:cubicBezTo>
                    <a:cubicBezTo>
                      <a:pt x="7460919" y="1733506"/>
                      <a:pt x="7102059" y="1918251"/>
                      <a:pt x="6897584" y="1837155"/>
                    </a:cubicBezTo>
                    <a:cubicBezTo>
                      <a:pt x="6694275" y="1919593"/>
                      <a:pt x="6158195" y="1815651"/>
                      <a:pt x="5885864" y="1837155"/>
                    </a:cubicBezTo>
                    <a:cubicBezTo>
                      <a:pt x="5556018" y="1532270"/>
                      <a:pt x="4932664" y="1785639"/>
                      <a:pt x="4545782" y="1837155"/>
                    </a:cubicBezTo>
                    <a:cubicBezTo>
                      <a:pt x="4189622" y="1819291"/>
                      <a:pt x="4074810" y="1853498"/>
                      <a:pt x="3582075" y="1837155"/>
                    </a:cubicBezTo>
                    <a:cubicBezTo>
                      <a:pt x="3211266" y="1785725"/>
                      <a:pt x="3049224" y="1971014"/>
                      <a:pt x="2618369" y="1837155"/>
                    </a:cubicBezTo>
                    <a:cubicBezTo>
                      <a:pt x="2177784" y="1773638"/>
                      <a:pt x="2224640" y="1939654"/>
                      <a:pt x="1818311" y="1837155"/>
                    </a:cubicBezTo>
                    <a:lnTo>
                      <a:pt x="1818311" y="1837155"/>
                    </a:lnTo>
                    <a:cubicBezTo>
                      <a:pt x="1653029" y="1960471"/>
                      <a:pt x="1489914" y="1874606"/>
                      <a:pt x="1035045" y="1837155"/>
                    </a:cubicBezTo>
                    <a:cubicBezTo>
                      <a:pt x="612219" y="1719674"/>
                      <a:pt x="330991" y="1887521"/>
                      <a:pt x="151785" y="1837155"/>
                    </a:cubicBezTo>
                    <a:cubicBezTo>
                      <a:pt x="87861" y="1737214"/>
                      <a:pt x="-58562" y="1677537"/>
                      <a:pt x="0" y="1530954"/>
                    </a:cubicBezTo>
                    <a:cubicBezTo>
                      <a:pt x="-87122" y="1161103"/>
                      <a:pt x="67174" y="1002832"/>
                      <a:pt x="0" y="765480"/>
                    </a:cubicBezTo>
                    <a:cubicBezTo>
                      <a:pt x="18379" y="690097"/>
                      <a:pt x="-21464" y="664098"/>
                      <a:pt x="0" y="593252"/>
                    </a:cubicBezTo>
                    <a:cubicBezTo>
                      <a:pt x="14502" y="580949"/>
                      <a:pt x="51815" y="415307"/>
                      <a:pt x="0" y="306192"/>
                    </a:cubicBezTo>
                    <a:lnTo>
                      <a:pt x="0" y="306198"/>
                    </a:lnTo>
                    <a:close/>
                  </a:path>
                  <a:path w="10909881" h="1837155" stroke="0" extrusionOk="0">
                    <a:moveTo>
                      <a:pt x="0" y="306198"/>
                    </a:moveTo>
                    <a:cubicBezTo>
                      <a:pt x="18306" y="101122"/>
                      <a:pt x="62907" y="-20593"/>
                      <a:pt x="151785" y="0"/>
                    </a:cubicBezTo>
                    <a:cubicBezTo>
                      <a:pt x="506628" y="57566"/>
                      <a:pt x="711101" y="-23445"/>
                      <a:pt x="968383" y="0"/>
                    </a:cubicBezTo>
                    <a:cubicBezTo>
                      <a:pt x="1264545" y="32414"/>
                      <a:pt x="1360922" y="28680"/>
                      <a:pt x="1818311" y="0"/>
                    </a:cubicBezTo>
                    <a:lnTo>
                      <a:pt x="1818311" y="0"/>
                    </a:lnTo>
                    <a:cubicBezTo>
                      <a:pt x="2138333" y="-40585"/>
                      <a:pt x="2384267" y="39862"/>
                      <a:pt x="2672918" y="0"/>
                    </a:cubicBezTo>
                    <a:cubicBezTo>
                      <a:pt x="3044206" y="-12126"/>
                      <a:pt x="3166692" y="107527"/>
                      <a:pt x="3609350" y="0"/>
                    </a:cubicBezTo>
                    <a:cubicBezTo>
                      <a:pt x="3971436" y="-137529"/>
                      <a:pt x="4281944" y="168611"/>
                      <a:pt x="4545782" y="0"/>
                    </a:cubicBezTo>
                    <a:cubicBezTo>
                      <a:pt x="4640306" y="-93535"/>
                      <a:pt x="4970320" y="-7792"/>
                      <a:pt x="5371131" y="0"/>
                    </a:cubicBezTo>
                    <a:cubicBezTo>
                      <a:pt x="5605619" y="-103756"/>
                      <a:pt x="5941383" y="-57290"/>
                      <a:pt x="6258604" y="0"/>
                    </a:cubicBezTo>
                    <a:cubicBezTo>
                      <a:pt x="6427665" y="3216"/>
                      <a:pt x="6869727" y="62554"/>
                      <a:pt x="7021830" y="0"/>
                    </a:cubicBezTo>
                    <a:cubicBezTo>
                      <a:pt x="7155099" y="43047"/>
                      <a:pt x="7526121" y="-21439"/>
                      <a:pt x="7785058" y="0"/>
                    </a:cubicBezTo>
                    <a:cubicBezTo>
                      <a:pt x="8043673" y="114483"/>
                      <a:pt x="8154228" y="-6951"/>
                      <a:pt x="8486161" y="0"/>
                    </a:cubicBezTo>
                    <a:cubicBezTo>
                      <a:pt x="8752825" y="-9833"/>
                      <a:pt x="8913715" y="-54761"/>
                      <a:pt x="9187266" y="0"/>
                    </a:cubicBezTo>
                    <a:cubicBezTo>
                      <a:pt x="9420093" y="-11990"/>
                      <a:pt x="9551191" y="-61415"/>
                      <a:pt x="9950491" y="0"/>
                    </a:cubicBezTo>
                    <a:cubicBezTo>
                      <a:pt x="10352361" y="-34950"/>
                      <a:pt x="10411832" y="-98076"/>
                      <a:pt x="10758092" y="0"/>
                    </a:cubicBezTo>
                    <a:cubicBezTo>
                      <a:pt x="10873900" y="19550"/>
                      <a:pt x="10870675" y="100428"/>
                      <a:pt x="10909881" y="306198"/>
                    </a:cubicBezTo>
                    <a:lnTo>
                      <a:pt x="10909881" y="306192"/>
                    </a:lnTo>
                    <a:lnTo>
                      <a:pt x="10909881" y="306192"/>
                    </a:lnTo>
                    <a:cubicBezTo>
                      <a:pt x="10931567" y="501532"/>
                      <a:pt x="10937681" y="546844"/>
                      <a:pt x="10909881" y="765480"/>
                    </a:cubicBezTo>
                    <a:cubicBezTo>
                      <a:pt x="10986253" y="900714"/>
                      <a:pt x="11009192" y="1252549"/>
                      <a:pt x="10909881" y="1530954"/>
                    </a:cubicBezTo>
                    <a:cubicBezTo>
                      <a:pt x="10899554" y="1701483"/>
                      <a:pt x="10823003" y="1801987"/>
                      <a:pt x="10758092" y="1837155"/>
                    </a:cubicBezTo>
                    <a:cubicBezTo>
                      <a:pt x="10297237" y="1798412"/>
                      <a:pt x="10111374" y="1839055"/>
                      <a:pt x="9870619" y="1837155"/>
                    </a:cubicBezTo>
                    <a:cubicBezTo>
                      <a:pt x="9628468" y="1768646"/>
                      <a:pt x="9307647" y="1807068"/>
                      <a:pt x="9169516" y="1837155"/>
                    </a:cubicBezTo>
                    <a:cubicBezTo>
                      <a:pt x="9120140" y="1986372"/>
                      <a:pt x="8575184" y="1830694"/>
                      <a:pt x="8344166" y="1837155"/>
                    </a:cubicBezTo>
                    <a:cubicBezTo>
                      <a:pt x="8038902" y="1886100"/>
                      <a:pt x="7803840" y="1860252"/>
                      <a:pt x="7332447" y="1837155"/>
                    </a:cubicBezTo>
                    <a:cubicBezTo>
                      <a:pt x="7017116" y="1903501"/>
                      <a:pt x="6524999" y="1990977"/>
                      <a:pt x="6320727" y="1837155"/>
                    </a:cubicBezTo>
                    <a:cubicBezTo>
                      <a:pt x="6105467" y="1863853"/>
                      <a:pt x="5703446" y="2024948"/>
                      <a:pt x="5433254" y="1837155"/>
                    </a:cubicBezTo>
                    <a:cubicBezTo>
                      <a:pt x="5219033" y="1806934"/>
                      <a:pt x="4787652" y="1659227"/>
                      <a:pt x="4545782" y="1837155"/>
                    </a:cubicBezTo>
                    <a:cubicBezTo>
                      <a:pt x="4251874" y="1915584"/>
                      <a:pt x="3857008" y="1861009"/>
                      <a:pt x="3718449" y="1837155"/>
                    </a:cubicBezTo>
                    <a:cubicBezTo>
                      <a:pt x="3506599" y="1924202"/>
                      <a:pt x="3014773" y="1919944"/>
                      <a:pt x="2836568" y="1837155"/>
                    </a:cubicBezTo>
                    <a:cubicBezTo>
                      <a:pt x="2666063" y="1857090"/>
                      <a:pt x="2346456" y="1893554"/>
                      <a:pt x="1818311" y="1837155"/>
                    </a:cubicBezTo>
                    <a:lnTo>
                      <a:pt x="1818311" y="1837155"/>
                    </a:lnTo>
                    <a:cubicBezTo>
                      <a:pt x="1429751" y="1858745"/>
                      <a:pt x="1304172" y="1846001"/>
                      <a:pt x="1018379" y="1837155"/>
                    </a:cubicBezTo>
                    <a:cubicBezTo>
                      <a:pt x="792197" y="1913062"/>
                      <a:pt x="505864" y="1799464"/>
                      <a:pt x="151785" y="1837155"/>
                    </a:cubicBezTo>
                    <a:cubicBezTo>
                      <a:pt x="83477" y="1762072"/>
                      <a:pt x="-45485" y="1693295"/>
                      <a:pt x="0" y="1530954"/>
                    </a:cubicBezTo>
                    <a:cubicBezTo>
                      <a:pt x="35684" y="1165592"/>
                      <a:pt x="68493" y="1027116"/>
                      <a:pt x="0" y="765480"/>
                    </a:cubicBezTo>
                    <a:cubicBezTo>
                      <a:pt x="8964" y="667106"/>
                      <a:pt x="14053" y="622975"/>
                      <a:pt x="0" y="593252"/>
                    </a:cubicBezTo>
                    <a:cubicBezTo>
                      <a:pt x="20884" y="459831"/>
                      <a:pt x="-26966" y="418435"/>
                      <a:pt x="0" y="306192"/>
                    </a:cubicBezTo>
                    <a:lnTo>
                      <a:pt x="0" y="306198"/>
                    </a:lnTo>
                    <a:close/>
                  </a:path>
                  <a:path w="10909881" h="1837155" fill="none" stroke="0" extrusionOk="0">
                    <a:moveTo>
                      <a:pt x="0" y="306198"/>
                    </a:moveTo>
                    <a:cubicBezTo>
                      <a:pt x="-1938" y="109626"/>
                      <a:pt x="78800" y="-45214"/>
                      <a:pt x="151785" y="0"/>
                    </a:cubicBezTo>
                    <a:cubicBezTo>
                      <a:pt x="266093" y="-10837"/>
                      <a:pt x="758066" y="103984"/>
                      <a:pt x="1018379" y="0"/>
                    </a:cubicBezTo>
                    <a:cubicBezTo>
                      <a:pt x="1250312" y="-35779"/>
                      <a:pt x="1655209" y="78715"/>
                      <a:pt x="1818311" y="0"/>
                    </a:cubicBezTo>
                    <a:lnTo>
                      <a:pt x="1818311" y="0"/>
                    </a:lnTo>
                    <a:cubicBezTo>
                      <a:pt x="2133419" y="-111740"/>
                      <a:pt x="2402688" y="-81610"/>
                      <a:pt x="2645644" y="0"/>
                    </a:cubicBezTo>
                    <a:cubicBezTo>
                      <a:pt x="2894769" y="120951"/>
                      <a:pt x="3161925" y="49163"/>
                      <a:pt x="3500251" y="0"/>
                    </a:cubicBezTo>
                    <a:cubicBezTo>
                      <a:pt x="3800007" y="-39162"/>
                      <a:pt x="4145711" y="-139216"/>
                      <a:pt x="4545782" y="0"/>
                    </a:cubicBezTo>
                    <a:cubicBezTo>
                      <a:pt x="4770258" y="-32670"/>
                      <a:pt x="5091849" y="9803"/>
                      <a:pt x="5246885" y="0"/>
                    </a:cubicBezTo>
                    <a:cubicBezTo>
                      <a:pt x="5310738" y="-42415"/>
                      <a:pt x="5692417" y="-84674"/>
                      <a:pt x="6258604" y="0"/>
                    </a:cubicBezTo>
                    <a:cubicBezTo>
                      <a:pt x="6542131" y="-72126"/>
                      <a:pt x="6782656" y="-40307"/>
                      <a:pt x="7083954" y="0"/>
                    </a:cubicBezTo>
                    <a:cubicBezTo>
                      <a:pt x="7243927" y="-104443"/>
                      <a:pt x="7693263" y="-59295"/>
                      <a:pt x="7909305" y="0"/>
                    </a:cubicBezTo>
                    <a:cubicBezTo>
                      <a:pt x="8311021" y="31968"/>
                      <a:pt x="8571485" y="-36377"/>
                      <a:pt x="8921023" y="0"/>
                    </a:cubicBezTo>
                    <a:cubicBezTo>
                      <a:pt x="9227904" y="-108191"/>
                      <a:pt x="9374273" y="-55292"/>
                      <a:pt x="9622127" y="0"/>
                    </a:cubicBezTo>
                    <a:cubicBezTo>
                      <a:pt x="9848713" y="46474"/>
                      <a:pt x="10231379" y="145906"/>
                      <a:pt x="10758092" y="0"/>
                    </a:cubicBezTo>
                    <a:cubicBezTo>
                      <a:pt x="10834136" y="-36990"/>
                      <a:pt x="10929063" y="92208"/>
                      <a:pt x="10909881" y="306198"/>
                    </a:cubicBezTo>
                    <a:lnTo>
                      <a:pt x="10909881" y="306192"/>
                    </a:lnTo>
                    <a:lnTo>
                      <a:pt x="10909881" y="306192"/>
                    </a:lnTo>
                    <a:cubicBezTo>
                      <a:pt x="10869123" y="501750"/>
                      <a:pt x="10919236" y="652374"/>
                      <a:pt x="10909881" y="765480"/>
                    </a:cubicBezTo>
                    <a:cubicBezTo>
                      <a:pt x="10951564" y="1120252"/>
                      <a:pt x="10892656" y="1235379"/>
                      <a:pt x="10909881" y="1530954"/>
                    </a:cubicBezTo>
                    <a:cubicBezTo>
                      <a:pt x="10884730" y="1697144"/>
                      <a:pt x="10816626" y="1824234"/>
                      <a:pt x="10758092" y="1837155"/>
                    </a:cubicBezTo>
                    <a:cubicBezTo>
                      <a:pt x="10298347" y="2009821"/>
                      <a:pt x="9999938" y="1740216"/>
                      <a:pt x="9746372" y="1837155"/>
                    </a:cubicBezTo>
                    <a:cubicBezTo>
                      <a:pt x="9474419" y="1853618"/>
                      <a:pt x="8994902" y="1779348"/>
                      <a:pt x="8734654" y="1837155"/>
                    </a:cubicBezTo>
                    <a:cubicBezTo>
                      <a:pt x="8467856" y="1943063"/>
                      <a:pt x="8167316" y="2073507"/>
                      <a:pt x="7847180" y="1837155"/>
                    </a:cubicBezTo>
                    <a:cubicBezTo>
                      <a:pt x="7481300" y="1783180"/>
                      <a:pt x="7094792" y="1928742"/>
                      <a:pt x="6897584" y="1837155"/>
                    </a:cubicBezTo>
                    <a:cubicBezTo>
                      <a:pt x="6782186" y="1653248"/>
                      <a:pt x="6189935" y="1850652"/>
                      <a:pt x="5885864" y="1837155"/>
                    </a:cubicBezTo>
                    <a:cubicBezTo>
                      <a:pt x="5527419" y="1727705"/>
                      <a:pt x="4968487" y="1796189"/>
                      <a:pt x="4545782" y="1837155"/>
                    </a:cubicBezTo>
                    <a:cubicBezTo>
                      <a:pt x="4140318" y="1888252"/>
                      <a:pt x="4024178" y="1913852"/>
                      <a:pt x="3582075" y="1837155"/>
                    </a:cubicBezTo>
                    <a:cubicBezTo>
                      <a:pt x="3190664" y="1800287"/>
                      <a:pt x="2961125" y="1900826"/>
                      <a:pt x="2618369" y="1837155"/>
                    </a:cubicBezTo>
                    <a:cubicBezTo>
                      <a:pt x="2205953" y="1707119"/>
                      <a:pt x="2128189" y="1874079"/>
                      <a:pt x="1818311" y="1837155"/>
                    </a:cubicBezTo>
                    <a:lnTo>
                      <a:pt x="1818311" y="1837155"/>
                    </a:lnTo>
                    <a:cubicBezTo>
                      <a:pt x="1691871" y="2021925"/>
                      <a:pt x="1438736" y="1732065"/>
                      <a:pt x="1035045" y="1837155"/>
                    </a:cubicBezTo>
                    <a:cubicBezTo>
                      <a:pt x="629213" y="1848435"/>
                      <a:pt x="481551" y="1916019"/>
                      <a:pt x="151785" y="1837155"/>
                    </a:cubicBezTo>
                    <a:cubicBezTo>
                      <a:pt x="20480" y="1840064"/>
                      <a:pt x="4440" y="1741412"/>
                      <a:pt x="0" y="1530954"/>
                    </a:cubicBezTo>
                    <a:cubicBezTo>
                      <a:pt x="48278" y="1245690"/>
                      <a:pt x="-16425" y="924028"/>
                      <a:pt x="0" y="765480"/>
                    </a:cubicBezTo>
                    <a:cubicBezTo>
                      <a:pt x="13438" y="734882"/>
                      <a:pt x="6236" y="642304"/>
                      <a:pt x="0" y="593252"/>
                    </a:cubicBezTo>
                    <a:cubicBezTo>
                      <a:pt x="-24253" y="539146"/>
                      <a:pt x="-22430" y="448357"/>
                      <a:pt x="0" y="306192"/>
                    </a:cubicBezTo>
                    <a:lnTo>
                      <a:pt x="0" y="306198"/>
                    </a:lnTo>
                    <a:close/>
                  </a:path>
                  <a:path w="10909881" h="1837155" fill="none" stroke="0" extrusionOk="0">
                    <a:moveTo>
                      <a:pt x="0" y="306198"/>
                    </a:moveTo>
                    <a:cubicBezTo>
                      <a:pt x="18026" y="146855"/>
                      <a:pt x="61270" y="-21025"/>
                      <a:pt x="151785" y="0"/>
                    </a:cubicBezTo>
                    <a:cubicBezTo>
                      <a:pt x="271173" y="-123658"/>
                      <a:pt x="754919" y="90733"/>
                      <a:pt x="1018379" y="0"/>
                    </a:cubicBezTo>
                    <a:cubicBezTo>
                      <a:pt x="1304883" y="-61482"/>
                      <a:pt x="1684741" y="2999"/>
                      <a:pt x="1818311" y="0"/>
                    </a:cubicBezTo>
                    <a:lnTo>
                      <a:pt x="1818311" y="0"/>
                    </a:lnTo>
                    <a:cubicBezTo>
                      <a:pt x="2086025" y="-56449"/>
                      <a:pt x="2444490" y="-59870"/>
                      <a:pt x="2645644" y="0"/>
                    </a:cubicBezTo>
                    <a:cubicBezTo>
                      <a:pt x="2913827" y="98802"/>
                      <a:pt x="3177447" y="-3364"/>
                      <a:pt x="3500251" y="0"/>
                    </a:cubicBezTo>
                    <a:cubicBezTo>
                      <a:pt x="3831894" y="-226570"/>
                      <a:pt x="4139862" y="-92957"/>
                      <a:pt x="4545782" y="0"/>
                    </a:cubicBezTo>
                    <a:cubicBezTo>
                      <a:pt x="4828234" y="-86199"/>
                      <a:pt x="5120969" y="-94920"/>
                      <a:pt x="5246885" y="0"/>
                    </a:cubicBezTo>
                    <a:cubicBezTo>
                      <a:pt x="5431315" y="-28656"/>
                      <a:pt x="5935294" y="-4200"/>
                      <a:pt x="6258604" y="0"/>
                    </a:cubicBezTo>
                    <a:cubicBezTo>
                      <a:pt x="6638236" y="11119"/>
                      <a:pt x="6829321" y="-48738"/>
                      <a:pt x="7083954" y="0"/>
                    </a:cubicBezTo>
                    <a:cubicBezTo>
                      <a:pt x="7252023" y="-40976"/>
                      <a:pt x="7613681" y="49000"/>
                      <a:pt x="7909305" y="0"/>
                    </a:cubicBezTo>
                    <a:cubicBezTo>
                      <a:pt x="8173380" y="-86171"/>
                      <a:pt x="8657385" y="118970"/>
                      <a:pt x="8921023" y="0"/>
                    </a:cubicBezTo>
                    <a:cubicBezTo>
                      <a:pt x="9259452" y="-92727"/>
                      <a:pt x="9370585" y="-73875"/>
                      <a:pt x="9622127" y="0"/>
                    </a:cubicBezTo>
                    <a:cubicBezTo>
                      <a:pt x="9878160" y="14155"/>
                      <a:pt x="10228706" y="41252"/>
                      <a:pt x="10758092" y="0"/>
                    </a:cubicBezTo>
                    <a:cubicBezTo>
                      <a:pt x="10813887" y="52509"/>
                      <a:pt x="10964021" y="156076"/>
                      <a:pt x="10909881" y="306198"/>
                    </a:cubicBezTo>
                    <a:lnTo>
                      <a:pt x="10909881" y="306192"/>
                    </a:lnTo>
                    <a:lnTo>
                      <a:pt x="10909881" y="306192"/>
                    </a:lnTo>
                    <a:cubicBezTo>
                      <a:pt x="10851122" y="491268"/>
                      <a:pt x="10892732" y="622358"/>
                      <a:pt x="10909881" y="765480"/>
                    </a:cubicBezTo>
                    <a:cubicBezTo>
                      <a:pt x="10909565" y="1139647"/>
                      <a:pt x="10901923" y="1241635"/>
                      <a:pt x="10909881" y="1530954"/>
                    </a:cubicBezTo>
                    <a:cubicBezTo>
                      <a:pt x="10917311" y="1688364"/>
                      <a:pt x="10852855" y="1810370"/>
                      <a:pt x="10758092" y="1837155"/>
                    </a:cubicBezTo>
                    <a:cubicBezTo>
                      <a:pt x="10365814" y="1945493"/>
                      <a:pt x="9957681" y="1860688"/>
                      <a:pt x="9746372" y="1837155"/>
                    </a:cubicBezTo>
                    <a:cubicBezTo>
                      <a:pt x="9422781" y="1853327"/>
                      <a:pt x="9026565" y="1711569"/>
                      <a:pt x="8734654" y="1837155"/>
                    </a:cubicBezTo>
                    <a:cubicBezTo>
                      <a:pt x="8549437" y="1840563"/>
                      <a:pt x="8187721" y="1946123"/>
                      <a:pt x="7847180" y="1837155"/>
                    </a:cubicBezTo>
                    <a:cubicBezTo>
                      <a:pt x="7503802" y="1719397"/>
                      <a:pt x="7170256" y="1907501"/>
                      <a:pt x="6897584" y="1837155"/>
                    </a:cubicBezTo>
                    <a:cubicBezTo>
                      <a:pt x="6678867" y="1845726"/>
                      <a:pt x="6140343" y="1994839"/>
                      <a:pt x="5885864" y="1837155"/>
                    </a:cubicBezTo>
                    <a:cubicBezTo>
                      <a:pt x="5478008" y="1763048"/>
                      <a:pt x="4887393" y="1855992"/>
                      <a:pt x="4545782" y="1837155"/>
                    </a:cubicBezTo>
                    <a:cubicBezTo>
                      <a:pt x="4237767" y="1829071"/>
                      <a:pt x="4060838" y="1896680"/>
                      <a:pt x="3582075" y="1837155"/>
                    </a:cubicBezTo>
                    <a:cubicBezTo>
                      <a:pt x="3174433" y="1751192"/>
                      <a:pt x="3060647" y="1981897"/>
                      <a:pt x="2618369" y="1837155"/>
                    </a:cubicBezTo>
                    <a:cubicBezTo>
                      <a:pt x="2267555" y="1738664"/>
                      <a:pt x="2226643" y="1899558"/>
                      <a:pt x="1818311" y="1837155"/>
                    </a:cubicBezTo>
                    <a:lnTo>
                      <a:pt x="1818311" y="1837155"/>
                    </a:lnTo>
                    <a:cubicBezTo>
                      <a:pt x="1577195" y="1922015"/>
                      <a:pt x="1416032" y="1828248"/>
                      <a:pt x="1035045" y="1837155"/>
                    </a:cubicBezTo>
                    <a:cubicBezTo>
                      <a:pt x="717304" y="1820759"/>
                      <a:pt x="394423" y="1884930"/>
                      <a:pt x="151785" y="1837155"/>
                    </a:cubicBezTo>
                    <a:cubicBezTo>
                      <a:pt x="43453" y="1787738"/>
                      <a:pt x="-47639" y="1689270"/>
                      <a:pt x="0" y="1530954"/>
                    </a:cubicBezTo>
                    <a:cubicBezTo>
                      <a:pt x="-1575" y="1190028"/>
                      <a:pt x="41189" y="984623"/>
                      <a:pt x="0" y="765480"/>
                    </a:cubicBezTo>
                    <a:cubicBezTo>
                      <a:pt x="6594" y="721233"/>
                      <a:pt x="-12672" y="654195"/>
                      <a:pt x="0" y="593252"/>
                    </a:cubicBezTo>
                    <a:cubicBezTo>
                      <a:pt x="38595" y="554485"/>
                      <a:pt x="2950" y="439455"/>
                      <a:pt x="0" y="306192"/>
                    </a:cubicBezTo>
                    <a:lnTo>
                      <a:pt x="0" y="306198"/>
                    </a:lnTo>
                    <a:close/>
                  </a:path>
                  <a:path w="10909881" h="1837155" fill="none" stroke="0" extrusionOk="0">
                    <a:moveTo>
                      <a:pt x="0" y="306198"/>
                    </a:moveTo>
                    <a:cubicBezTo>
                      <a:pt x="42201" y="137635"/>
                      <a:pt x="55934" y="-15705"/>
                      <a:pt x="151785" y="0"/>
                    </a:cubicBezTo>
                    <a:cubicBezTo>
                      <a:pt x="293794" y="-145590"/>
                      <a:pt x="770387" y="121836"/>
                      <a:pt x="1018379" y="0"/>
                    </a:cubicBezTo>
                    <a:cubicBezTo>
                      <a:pt x="1318087" y="-74241"/>
                      <a:pt x="1671844" y="40595"/>
                      <a:pt x="1818311" y="0"/>
                    </a:cubicBezTo>
                    <a:lnTo>
                      <a:pt x="1818311" y="0"/>
                    </a:lnTo>
                    <a:cubicBezTo>
                      <a:pt x="2087093" y="-20587"/>
                      <a:pt x="2440218" y="-80723"/>
                      <a:pt x="2645644" y="0"/>
                    </a:cubicBezTo>
                    <a:cubicBezTo>
                      <a:pt x="2914869" y="102084"/>
                      <a:pt x="3149358" y="-30818"/>
                      <a:pt x="3500251" y="0"/>
                    </a:cubicBezTo>
                    <a:cubicBezTo>
                      <a:pt x="3827131" y="-220488"/>
                      <a:pt x="4198573" y="-131526"/>
                      <a:pt x="4545782" y="0"/>
                    </a:cubicBezTo>
                    <a:cubicBezTo>
                      <a:pt x="4822521" y="-96652"/>
                      <a:pt x="5095974" y="-82854"/>
                      <a:pt x="5246885" y="0"/>
                    </a:cubicBezTo>
                    <a:cubicBezTo>
                      <a:pt x="5466335" y="-151861"/>
                      <a:pt x="5955816" y="-105544"/>
                      <a:pt x="6258604" y="0"/>
                    </a:cubicBezTo>
                    <a:cubicBezTo>
                      <a:pt x="6646551" y="-35871"/>
                      <a:pt x="6849480" y="-71074"/>
                      <a:pt x="7083954" y="0"/>
                    </a:cubicBezTo>
                    <a:cubicBezTo>
                      <a:pt x="7278598" y="-12643"/>
                      <a:pt x="7640239" y="59781"/>
                      <a:pt x="7909305" y="0"/>
                    </a:cubicBezTo>
                    <a:cubicBezTo>
                      <a:pt x="8168378" y="-96478"/>
                      <a:pt x="8615957" y="77580"/>
                      <a:pt x="8921023" y="0"/>
                    </a:cubicBezTo>
                    <a:cubicBezTo>
                      <a:pt x="9227351" y="-65508"/>
                      <a:pt x="9368681" y="-70542"/>
                      <a:pt x="9622127" y="0"/>
                    </a:cubicBezTo>
                    <a:cubicBezTo>
                      <a:pt x="9947760" y="56183"/>
                      <a:pt x="10249669" y="95945"/>
                      <a:pt x="10758092" y="0"/>
                    </a:cubicBezTo>
                    <a:cubicBezTo>
                      <a:pt x="10813300" y="20382"/>
                      <a:pt x="11003682" y="81341"/>
                      <a:pt x="10909881" y="306198"/>
                    </a:cubicBezTo>
                    <a:lnTo>
                      <a:pt x="10909881" y="306192"/>
                    </a:lnTo>
                    <a:lnTo>
                      <a:pt x="10909881" y="306192"/>
                    </a:lnTo>
                    <a:cubicBezTo>
                      <a:pt x="10846774" y="489943"/>
                      <a:pt x="10897873" y="662234"/>
                      <a:pt x="10909881" y="765480"/>
                    </a:cubicBezTo>
                    <a:cubicBezTo>
                      <a:pt x="10904368" y="1142026"/>
                      <a:pt x="10898772" y="1230595"/>
                      <a:pt x="10909881" y="1530954"/>
                    </a:cubicBezTo>
                    <a:cubicBezTo>
                      <a:pt x="10929419" y="1693758"/>
                      <a:pt x="10851714" y="1831313"/>
                      <a:pt x="10758092" y="1837155"/>
                    </a:cubicBezTo>
                    <a:cubicBezTo>
                      <a:pt x="10403843" y="1896361"/>
                      <a:pt x="10087546" y="1856423"/>
                      <a:pt x="9746372" y="1837155"/>
                    </a:cubicBezTo>
                    <a:cubicBezTo>
                      <a:pt x="9532647" y="1805335"/>
                      <a:pt x="9014641" y="1597814"/>
                      <a:pt x="8734654" y="1837155"/>
                    </a:cubicBezTo>
                    <a:cubicBezTo>
                      <a:pt x="8551782" y="1833037"/>
                      <a:pt x="8185393" y="1927139"/>
                      <a:pt x="7847180" y="1837155"/>
                    </a:cubicBezTo>
                    <a:cubicBezTo>
                      <a:pt x="7513036" y="1750019"/>
                      <a:pt x="7143301" y="1923511"/>
                      <a:pt x="6897584" y="1837155"/>
                    </a:cubicBezTo>
                    <a:cubicBezTo>
                      <a:pt x="6701172" y="1886328"/>
                      <a:pt x="6163850" y="1898495"/>
                      <a:pt x="5885864" y="1837155"/>
                    </a:cubicBezTo>
                    <a:cubicBezTo>
                      <a:pt x="5494791" y="1666235"/>
                      <a:pt x="4953665" y="1793120"/>
                      <a:pt x="4545782" y="1837155"/>
                    </a:cubicBezTo>
                    <a:cubicBezTo>
                      <a:pt x="4195546" y="1833623"/>
                      <a:pt x="4055293" y="1857359"/>
                      <a:pt x="3582075" y="1837155"/>
                    </a:cubicBezTo>
                    <a:cubicBezTo>
                      <a:pt x="3239488" y="1782720"/>
                      <a:pt x="3071004" y="1986833"/>
                      <a:pt x="2618369" y="1837155"/>
                    </a:cubicBezTo>
                    <a:cubicBezTo>
                      <a:pt x="2203134" y="1759494"/>
                      <a:pt x="2225203" y="1919725"/>
                      <a:pt x="1818311" y="1837155"/>
                    </a:cubicBezTo>
                    <a:lnTo>
                      <a:pt x="1818311" y="1837155"/>
                    </a:lnTo>
                    <a:cubicBezTo>
                      <a:pt x="1647354" y="1967726"/>
                      <a:pt x="1426492" y="1811060"/>
                      <a:pt x="1035045" y="1837155"/>
                    </a:cubicBezTo>
                    <a:cubicBezTo>
                      <a:pt x="673478" y="1782466"/>
                      <a:pt x="326279" y="1879269"/>
                      <a:pt x="151785" y="1837155"/>
                    </a:cubicBezTo>
                    <a:cubicBezTo>
                      <a:pt x="76445" y="1782413"/>
                      <a:pt x="-47406" y="1686064"/>
                      <a:pt x="0" y="1530954"/>
                    </a:cubicBezTo>
                    <a:cubicBezTo>
                      <a:pt x="-37819" y="1159853"/>
                      <a:pt x="58153" y="958926"/>
                      <a:pt x="0" y="765480"/>
                    </a:cubicBezTo>
                    <a:cubicBezTo>
                      <a:pt x="17966" y="701797"/>
                      <a:pt x="-17863" y="662302"/>
                      <a:pt x="0" y="593252"/>
                    </a:cubicBezTo>
                    <a:cubicBezTo>
                      <a:pt x="21673" y="575512"/>
                      <a:pt x="6510" y="424674"/>
                      <a:pt x="0" y="306192"/>
                    </a:cubicBezTo>
                    <a:lnTo>
                      <a:pt x="0" y="306198"/>
                    </a:lnTo>
                    <a:close/>
                  </a:path>
                </a:pathLst>
              </a:custGeom>
              <a:solidFill>
                <a:srgbClr val="FFEFFF"/>
              </a:solidFill>
              <a:ln w="38100" cap="rnd" cmpd="thinThick">
                <a:solidFill>
                  <a:srgbClr val="FF0066"/>
                </a:solidFill>
                <a:prstDash val="lgDashDot"/>
                <a:round/>
                <a:extLst>
                  <a:ext uri="{C807C97D-BFC1-408E-A445-0C87EB9F89A2}">
                    <ask:lineSketchStyleProps xmlns:ask="http://schemas.microsoft.com/office/drawing/2018/sketchyshapes" sd="440031243">
                      <a:custGeom>
                        <a:avLst/>
                        <a:gdLst>
                          <a:gd name="connsiteX0" fmla="*/ 0 w 8466590"/>
                          <a:gd name="connsiteY0" fmla="*/ 236556 h 1419306"/>
                          <a:gd name="connsiteX1" fmla="*/ 117793 w 8466590"/>
                          <a:gd name="connsiteY1" fmla="*/ 0 h 1419306"/>
                          <a:gd name="connsiteX2" fmla="*/ 790311 w 8466590"/>
                          <a:gd name="connsiteY2" fmla="*/ 0 h 1419306"/>
                          <a:gd name="connsiteX3" fmla="*/ 1411097 w 8466590"/>
                          <a:gd name="connsiteY3" fmla="*/ 0 h 1419306"/>
                          <a:gd name="connsiteX4" fmla="*/ 1411097 w 8466590"/>
                          <a:gd name="connsiteY4" fmla="*/ 0 h 1419306"/>
                          <a:gd name="connsiteX5" fmla="*/ 2053147 w 8466590"/>
                          <a:gd name="connsiteY5" fmla="*/ 0 h 1419306"/>
                          <a:gd name="connsiteX6" fmla="*/ 2716363 w 8466590"/>
                          <a:gd name="connsiteY6" fmla="*/ 0 h 1419306"/>
                          <a:gd name="connsiteX7" fmla="*/ 3527745 w 8466590"/>
                          <a:gd name="connsiteY7" fmla="*/ 0 h 1419306"/>
                          <a:gd name="connsiteX8" fmla="*/ 4071834 w 8466590"/>
                          <a:gd name="connsiteY8" fmla="*/ 0 h 1419306"/>
                          <a:gd name="connsiteX9" fmla="*/ 4856977 w 8466590"/>
                          <a:gd name="connsiteY9" fmla="*/ 0 h 1419306"/>
                          <a:gd name="connsiteX10" fmla="*/ 5497488 w 8466590"/>
                          <a:gd name="connsiteY10" fmla="*/ 0 h 1419306"/>
                          <a:gd name="connsiteX11" fmla="*/ 6138000 w 8466590"/>
                          <a:gd name="connsiteY11" fmla="*/ 0 h 1419306"/>
                          <a:gd name="connsiteX12" fmla="*/ 6923141 w 8466590"/>
                          <a:gd name="connsiteY12" fmla="*/ 0 h 1419306"/>
                          <a:gd name="connsiteX13" fmla="*/ 7467232 w 8466590"/>
                          <a:gd name="connsiteY13" fmla="*/ 0 h 1419306"/>
                          <a:gd name="connsiteX14" fmla="*/ 8348795 w 8466590"/>
                          <a:gd name="connsiteY14" fmla="*/ 0 h 1419306"/>
                          <a:gd name="connsiteX15" fmla="*/ 8466590 w 8466590"/>
                          <a:gd name="connsiteY15" fmla="*/ 236556 h 1419306"/>
                          <a:gd name="connsiteX16" fmla="*/ 8466590 w 8466590"/>
                          <a:gd name="connsiteY16" fmla="*/ 236551 h 1419306"/>
                          <a:gd name="connsiteX17" fmla="*/ 8466590 w 8466590"/>
                          <a:gd name="connsiteY17" fmla="*/ 236551 h 1419306"/>
                          <a:gd name="connsiteX18" fmla="*/ 8466590 w 8466590"/>
                          <a:gd name="connsiteY18" fmla="*/ 591377 h 1419306"/>
                          <a:gd name="connsiteX19" fmla="*/ 8466590 w 8466590"/>
                          <a:gd name="connsiteY19" fmla="*/ 1182749 h 1419306"/>
                          <a:gd name="connsiteX20" fmla="*/ 8348795 w 8466590"/>
                          <a:gd name="connsiteY20" fmla="*/ 1419306 h 1419306"/>
                          <a:gd name="connsiteX21" fmla="*/ 7563652 w 8466590"/>
                          <a:gd name="connsiteY21" fmla="*/ 1419306 h 1419306"/>
                          <a:gd name="connsiteX22" fmla="*/ 6778510 w 8466590"/>
                          <a:gd name="connsiteY22" fmla="*/ 1419306 h 1419306"/>
                          <a:gd name="connsiteX23" fmla="*/ 6089788 w 8466590"/>
                          <a:gd name="connsiteY23" fmla="*/ 1419306 h 1419306"/>
                          <a:gd name="connsiteX24" fmla="*/ 5352856 w 8466590"/>
                          <a:gd name="connsiteY24" fmla="*/ 1419306 h 1419306"/>
                          <a:gd name="connsiteX25" fmla="*/ 4567713 w 8466590"/>
                          <a:gd name="connsiteY25" fmla="*/ 1419306 h 1419306"/>
                          <a:gd name="connsiteX26" fmla="*/ 3527745 w 8466590"/>
                          <a:gd name="connsiteY26" fmla="*/ 1419306 h 1419306"/>
                          <a:gd name="connsiteX27" fmla="*/ 2779862 w 8466590"/>
                          <a:gd name="connsiteY27" fmla="*/ 1419306 h 1419306"/>
                          <a:gd name="connsiteX28" fmla="*/ 2031980 w 8466590"/>
                          <a:gd name="connsiteY28" fmla="*/ 1419306 h 1419306"/>
                          <a:gd name="connsiteX29" fmla="*/ 1411097 w 8466590"/>
                          <a:gd name="connsiteY29" fmla="*/ 1419306 h 1419306"/>
                          <a:gd name="connsiteX30" fmla="*/ 1411097 w 8466590"/>
                          <a:gd name="connsiteY30" fmla="*/ 1419306 h 1419306"/>
                          <a:gd name="connsiteX31" fmla="*/ 803245 w 8466590"/>
                          <a:gd name="connsiteY31" fmla="*/ 1419306 h 1419306"/>
                          <a:gd name="connsiteX32" fmla="*/ 117793 w 8466590"/>
                          <a:gd name="connsiteY32" fmla="*/ 1419306 h 1419306"/>
                          <a:gd name="connsiteX33" fmla="*/ 0 w 8466590"/>
                          <a:gd name="connsiteY33" fmla="*/ 1182749 h 1419306"/>
                          <a:gd name="connsiteX34" fmla="*/ 0 w 8466590"/>
                          <a:gd name="connsiteY34" fmla="*/ 591377 h 1419306"/>
                          <a:gd name="connsiteX35" fmla="*/ 0 w 8466590"/>
                          <a:gd name="connsiteY35" fmla="*/ 458321 h 1419306"/>
                          <a:gd name="connsiteX36" fmla="*/ 0 w 8466590"/>
                          <a:gd name="connsiteY36" fmla="*/ 236551 h 1419306"/>
                          <a:gd name="connsiteX37" fmla="*/ 0 w 8466590"/>
                          <a:gd name="connsiteY37" fmla="*/ 236556 h 1419306"/>
                          <a:gd name="connsiteX0" fmla="*/ 0 w 8466590"/>
                          <a:gd name="connsiteY0" fmla="*/ 236556 h 1419306"/>
                          <a:gd name="connsiteX1" fmla="*/ 117793 w 8466590"/>
                          <a:gd name="connsiteY1" fmla="*/ 0 h 1419306"/>
                          <a:gd name="connsiteX2" fmla="*/ 751512 w 8466590"/>
                          <a:gd name="connsiteY2" fmla="*/ 0 h 1419306"/>
                          <a:gd name="connsiteX3" fmla="*/ 1411097 w 8466590"/>
                          <a:gd name="connsiteY3" fmla="*/ 0 h 1419306"/>
                          <a:gd name="connsiteX4" fmla="*/ 1411097 w 8466590"/>
                          <a:gd name="connsiteY4" fmla="*/ 0 h 1419306"/>
                          <a:gd name="connsiteX5" fmla="*/ 2074313 w 8466590"/>
                          <a:gd name="connsiteY5" fmla="*/ 0 h 1419306"/>
                          <a:gd name="connsiteX6" fmla="*/ 2801029 w 8466590"/>
                          <a:gd name="connsiteY6" fmla="*/ 0 h 1419306"/>
                          <a:gd name="connsiteX7" fmla="*/ 3527745 w 8466590"/>
                          <a:gd name="connsiteY7" fmla="*/ 0 h 1419306"/>
                          <a:gd name="connsiteX8" fmla="*/ 4168255 w 8466590"/>
                          <a:gd name="connsiteY8" fmla="*/ 0 h 1419306"/>
                          <a:gd name="connsiteX9" fmla="*/ 4856977 w 8466590"/>
                          <a:gd name="connsiteY9" fmla="*/ 0 h 1419306"/>
                          <a:gd name="connsiteX10" fmla="*/ 5449277 w 8466590"/>
                          <a:gd name="connsiteY10" fmla="*/ 0 h 1419306"/>
                          <a:gd name="connsiteX11" fmla="*/ 6041578 w 8466590"/>
                          <a:gd name="connsiteY11" fmla="*/ 0 h 1419306"/>
                          <a:gd name="connsiteX12" fmla="*/ 6585668 w 8466590"/>
                          <a:gd name="connsiteY12" fmla="*/ 0 h 1419306"/>
                          <a:gd name="connsiteX13" fmla="*/ 7129759 w 8466590"/>
                          <a:gd name="connsiteY13" fmla="*/ 0 h 1419306"/>
                          <a:gd name="connsiteX14" fmla="*/ 7722058 w 8466590"/>
                          <a:gd name="connsiteY14" fmla="*/ 0 h 1419306"/>
                          <a:gd name="connsiteX15" fmla="*/ 8348795 w 8466590"/>
                          <a:gd name="connsiteY15" fmla="*/ 0 h 1419306"/>
                          <a:gd name="connsiteX16" fmla="*/ 8466590 w 8466590"/>
                          <a:gd name="connsiteY16" fmla="*/ 236556 h 1419306"/>
                          <a:gd name="connsiteX17" fmla="*/ 8466590 w 8466590"/>
                          <a:gd name="connsiteY17" fmla="*/ 236551 h 1419306"/>
                          <a:gd name="connsiteX18" fmla="*/ 8466590 w 8466590"/>
                          <a:gd name="connsiteY18" fmla="*/ 236551 h 1419306"/>
                          <a:gd name="connsiteX19" fmla="*/ 8466590 w 8466590"/>
                          <a:gd name="connsiteY19" fmla="*/ 591377 h 1419306"/>
                          <a:gd name="connsiteX20" fmla="*/ 8466590 w 8466590"/>
                          <a:gd name="connsiteY20" fmla="*/ 1182749 h 1419306"/>
                          <a:gd name="connsiteX21" fmla="*/ 8348795 w 8466590"/>
                          <a:gd name="connsiteY21" fmla="*/ 1419306 h 1419306"/>
                          <a:gd name="connsiteX22" fmla="*/ 7660073 w 8466590"/>
                          <a:gd name="connsiteY22" fmla="*/ 1419306 h 1419306"/>
                          <a:gd name="connsiteX23" fmla="*/ 7115984 w 8466590"/>
                          <a:gd name="connsiteY23" fmla="*/ 1419306 h 1419306"/>
                          <a:gd name="connsiteX24" fmla="*/ 6475473 w 8466590"/>
                          <a:gd name="connsiteY24" fmla="*/ 1419306 h 1419306"/>
                          <a:gd name="connsiteX25" fmla="*/ 5690330 w 8466590"/>
                          <a:gd name="connsiteY25" fmla="*/ 1419306 h 1419306"/>
                          <a:gd name="connsiteX26" fmla="*/ 4905187 w 8466590"/>
                          <a:gd name="connsiteY26" fmla="*/ 1419306 h 1419306"/>
                          <a:gd name="connsiteX27" fmla="*/ 4216466 w 8466590"/>
                          <a:gd name="connsiteY27" fmla="*/ 1419306 h 1419306"/>
                          <a:gd name="connsiteX28" fmla="*/ 3527745 w 8466590"/>
                          <a:gd name="connsiteY28" fmla="*/ 1419306 h 1419306"/>
                          <a:gd name="connsiteX29" fmla="*/ 2885695 w 8466590"/>
                          <a:gd name="connsiteY29" fmla="*/ 1419306 h 1419306"/>
                          <a:gd name="connsiteX30" fmla="*/ 2201313 w 8466590"/>
                          <a:gd name="connsiteY30" fmla="*/ 1419306 h 1419306"/>
                          <a:gd name="connsiteX31" fmla="*/ 1411097 w 8466590"/>
                          <a:gd name="connsiteY31" fmla="*/ 1419306 h 1419306"/>
                          <a:gd name="connsiteX32" fmla="*/ 1411097 w 8466590"/>
                          <a:gd name="connsiteY32" fmla="*/ 1419306 h 1419306"/>
                          <a:gd name="connsiteX33" fmla="*/ 790311 w 8466590"/>
                          <a:gd name="connsiteY33" fmla="*/ 1419306 h 1419306"/>
                          <a:gd name="connsiteX34" fmla="*/ 117793 w 8466590"/>
                          <a:gd name="connsiteY34" fmla="*/ 1419306 h 1419306"/>
                          <a:gd name="connsiteX35" fmla="*/ 0 w 8466590"/>
                          <a:gd name="connsiteY35" fmla="*/ 1182749 h 1419306"/>
                          <a:gd name="connsiteX36" fmla="*/ 0 w 8466590"/>
                          <a:gd name="connsiteY36" fmla="*/ 591377 h 1419306"/>
                          <a:gd name="connsiteX37" fmla="*/ 0 w 8466590"/>
                          <a:gd name="connsiteY37" fmla="*/ 458321 h 1419306"/>
                          <a:gd name="connsiteX38" fmla="*/ 0 w 8466590"/>
                          <a:gd name="connsiteY38" fmla="*/ 236551 h 1419306"/>
                          <a:gd name="connsiteX39" fmla="*/ 0 w 8466590"/>
                          <a:gd name="connsiteY39" fmla="*/ 236556 h 1419306"/>
                          <a:gd name="connsiteX0" fmla="*/ 0 w 8466590"/>
                          <a:gd name="connsiteY0" fmla="*/ 236556 h 1419306"/>
                          <a:gd name="connsiteX1" fmla="*/ 117793 w 8466590"/>
                          <a:gd name="connsiteY1" fmla="*/ 0 h 1419306"/>
                          <a:gd name="connsiteX2" fmla="*/ 790311 w 8466590"/>
                          <a:gd name="connsiteY2" fmla="*/ 0 h 1419306"/>
                          <a:gd name="connsiteX3" fmla="*/ 1411097 w 8466590"/>
                          <a:gd name="connsiteY3" fmla="*/ 0 h 1419306"/>
                          <a:gd name="connsiteX4" fmla="*/ 1411097 w 8466590"/>
                          <a:gd name="connsiteY4" fmla="*/ 0 h 1419306"/>
                          <a:gd name="connsiteX5" fmla="*/ 2053147 w 8466590"/>
                          <a:gd name="connsiteY5" fmla="*/ 0 h 1419306"/>
                          <a:gd name="connsiteX6" fmla="*/ 2716363 w 8466590"/>
                          <a:gd name="connsiteY6" fmla="*/ 0 h 1419306"/>
                          <a:gd name="connsiteX7" fmla="*/ 3527745 w 8466590"/>
                          <a:gd name="connsiteY7" fmla="*/ 0 h 1419306"/>
                          <a:gd name="connsiteX8" fmla="*/ 4071834 w 8466590"/>
                          <a:gd name="connsiteY8" fmla="*/ 0 h 1419306"/>
                          <a:gd name="connsiteX9" fmla="*/ 4856977 w 8466590"/>
                          <a:gd name="connsiteY9" fmla="*/ 0 h 1419306"/>
                          <a:gd name="connsiteX10" fmla="*/ 5497488 w 8466590"/>
                          <a:gd name="connsiteY10" fmla="*/ 0 h 1419306"/>
                          <a:gd name="connsiteX11" fmla="*/ 6138000 w 8466590"/>
                          <a:gd name="connsiteY11" fmla="*/ 0 h 1419306"/>
                          <a:gd name="connsiteX12" fmla="*/ 6923141 w 8466590"/>
                          <a:gd name="connsiteY12" fmla="*/ 0 h 1419306"/>
                          <a:gd name="connsiteX13" fmla="*/ 7467232 w 8466590"/>
                          <a:gd name="connsiteY13" fmla="*/ 0 h 1419306"/>
                          <a:gd name="connsiteX14" fmla="*/ 8348795 w 8466590"/>
                          <a:gd name="connsiteY14" fmla="*/ 0 h 1419306"/>
                          <a:gd name="connsiteX15" fmla="*/ 8466590 w 8466590"/>
                          <a:gd name="connsiteY15" fmla="*/ 236556 h 1419306"/>
                          <a:gd name="connsiteX16" fmla="*/ 8466590 w 8466590"/>
                          <a:gd name="connsiteY16" fmla="*/ 236551 h 1419306"/>
                          <a:gd name="connsiteX17" fmla="*/ 8466590 w 8466590"/>
                          <a:gd name="connsiteY17" fmla="*/ 236551 h 1419306"/>
                          <a:gd name="connsiteX18" fmla="*/ 8466590 w 8466590"/>
                          <a:gd name="connsiteY18" fmla="*/ 591377 h 1419306"/>
                          <a:gd name="connsiteX19" fmla="*/ 8466590 w 8466590"/>
                          <a:gd name="connsiteY19" fmla="*/ 1182749 h 1419306"/>
                          <a:gd name="connsiteX20" fmla="*/ 8348795 w 8466590"/>
                          <a:gd name="connsiteY20" fmla="*/ 1419306 h 1419306"/>
                          <a:gd name="connsiteX21" fmla="*/ 7563652 w 8466590"/>
                          <a:gd name="connsiteY21" fmla="*/ 1419306 h 1419306"/>
                          <a:gd name="connsiteX22" fmla="*/ 6778510 w 8466590"/>
                          <a:gd name="connsiteY22" fmla="*/ 1419306 h 1419306"/>
                          <a:gd name="connsiteX23" fmla="*/ 6089788 w 8466590"/>
                          <a:gd name="connsiteY23" fmla="*/ 1419306 h 1419306"/>
                          <a:gd name="connsiteX24" fmla="*/ 5352856 w 8466590"/>
                          <a:gd name="connsiteY24" fmla="*/ 1419306 h 1419306"/>
                          <a:gd name="connsiteX25" fmla="*/ 4567713 w 8466590"/>
                          <a:gd name="connsiteY25" fmla="*/ 1419306 h 1419306"/>
                          <a:gd name="connsiteX26" fmla="*/ 3527745 w 8466590"/>
                          <a:gd name="connsiteY26" fmla="*/ 1419306 h 1419306"/>
                          <a:gd name="connsiteX27" fmla="*/ 2779862 w 8466590"/>
                          <a:gd name="connsiteY27" fmla="*/ 1419306 h 1419306"/>
                          <a:gd name="connsiteX28" fmla="*/ 2031980 w 8466590"/>
                          <a:gd name="connsiteY28" fmla="*/ 1419306 h 1419306"/>
                          <a:gd name="connsiteX29" fmla="*/ 1411097 w 8466590"/>
                          <a:gd name="connsiteY29" fmla="*/ 1419306 h 1419306"/>
                          <a:gd name="connsiteX30" fmla="*/ 1411097 w 8466590"/>
                          <a:gd name="connsiteY30" fmla="*/ 1419306 h 1419306"/>
                          <a:gd name="connsiteX31" fmla="*/ 803245 w 8466590"/>
                          <a:gd name="connsiteY31" fmla="*/ 1419306 h 1419306"/>
                          <a:gd name="connsiteX32" fmla="*/ 117793 w 8466590"/>
                          <a:gd name="connsiteY32" fmla="*/ 1419306 h 1419306"/>
                          <a:gd name="connsiteX33" fmla="*/ 0 w 8466590"/>
                          <a:gd name="connsiteY33" fmla="*/ 1182749 h 1419306"/>
                          <a:gd name="connsiteX34" fmla="*/ 0 w 8466590"/>
                          <a:gd name="connsiteY34" fmla="*/ 591377 h 1419306"/>
                          <a:gd name="connsiteX35" fmla="*/ 0 w 8466590"/>
                          <a:gd name="connsiteY35" fmla="*/ 458321 h 1419306"/>
                          <a:gd name="connsiteX36" fmla="*/ 0 w 8466590"/>
                          <a:gd name="connsiteY36" fmla="*/ 236551 h 1419306"/>
                          <a:gd name="connsiteX37" fmla="*/ 0 w 8466590"/>
                          <a:gd name="connsiteY37" fmla="*/ 236556 h 14193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</a:cxnLst>
                        <a:rect l="l" t="t" r="r" b="b"/>
                        <a:pathLst>
                          <a:path w="8466590" h="1419306" fill="none" extrusionOk="0">
                            <a:moveTo>
                              <a:pt x="0" y="236556"/>
                            </a:moveTo>
                            <a:cubicBezTo>
                              <a:pt x="31862" y="108588"/>
                              <a:pt x="38441" y="-4258"/>
                              <a:pt x="117793" y="0"/>
                            </a:cubicBezTo>
                            <a:cubicBezTo>
                              <a:pt x="248969" y="-111514"/>
                              <a:pt x="529564" y="98116"/>
                              <a:pt x="790311" y="0"/>
                            </a:cubicBezTo>
                            <a:cubicBezTo>
                              <a:pt x="1023984" y="-67372"/>
                              <a:pt x="1301832" y="7585"/>
                              <a:pt x="1411097" y="0"/>
                            </a:cubicBezTo>
                            <a:lnTo>
                              <a:pt x="1411097" y="0"/>
                            </a:lnTo>
                            <a:cubicBezTo>
                              <a:pt x="1613717" y="-8976"/>
                              <a:pt x="1867880" y="-85407"/>
                              <a:pt x="2053147" y="0"/>
                            </a:cubicBezTo>
                            <a:cubicBezTo>
                              <a:pt x="2259922" y="75634"/>
                              <a:pt x="2409406" y="-8533"/>
                              <a:pt x="2716363" y="0"/>
                            </a:cubicBezTo>
                            <a:cubicBezTo>
                              <a:pt x="2974548" y="-116909"/>
                              <a:pt x="3233883" y="-80483"/>
                              <a:pt x="3527745" y="0"/>
                            </a:cubicBezTo>
                            <a:cubicBezTo>
                              <a:pt x="3726121" y="-66500"/>
                              <a:pt x="3942688" y="-40007"/>
                              <a:pt x="4071834" y="0"/>
                            </a:cubicBezTo>
                            <a:cubicBezTo>
                              <a:pt x="4235673" y="-65171"/>
                              <a:pt x="4618260" y="-37450"/>
                              <a:pt x="4856977" y="0"/>
                            </a:cubicBezTo>
                            <a:cubicBezTo>
                              <a:pt x="5184129" y="-25873"/>
                              <a:pt x="5332299" y="-35276"/>
                              <a:pt x="5497488" y="0"/>
                            </a:cubicBezTo>
                            <a:cubicBezTo>
                              <a:pt x="5674515" y="26291"/>
                              <a:pt x="5919637" y="53716"/>
                              <a:pt x="6138000" y="0"/>
                            </a:cubicBezTo>
                            <a:cubicBezTo>
                              <a:pt x="6337158" y="-126943"/>
                              <a:pt x="6711421" y="90726"/>
                              <a:pt x="6923141" y="0"/>
                            </a:cubicBezTo>
                            <a:cubicBezTo>
                              <a:pt x="7176827" y="-53975"/>
                              <a:pt x="7262749" y="-51980"/>
                              <a:pt x="7467232" y="0"/>
                            </a:cubicBezTo>
                            <a:cubicBezTo>
                              <a:pt x="7728911" y="55332"/>
                              <a:pt x="7961514" y="70720"/>
                              <a:pt x="8348795" y="0"/>
                            </a:cubicBezTo>
                            <a:cubicBezTo>
                              <a:pt x="8394073" y="-19474"/>
                              <a:pt x="8507915" y="79133"/>
                              <a:pt x="8466590" y="236556"/>
                            </a:cubicBezTo>
                            <a:lnTo>
                              <a:pt x="8466590" y="236551"/>
                            </a:lnTo>
                            <a:lnTo>
                              <a:pt x="8466590" y="236551"/>
                            </a:lnTo>
                            <a:cubicBezTo>
                              <a:pt x="8425342" y="381654"/>
                              <a:pt x="8447944" y="494647"/>
                              <a:pt x="8466590" y="591377"/>
                            </a:cubicBezTo>
                            <a:cubicBezTo>
                              <a:pt x="8454366" y="889334"/>
                              <a:pt x="8460581" y="945931"/>
                              <a:pt x="8466590" y="1182749"/>
                            </a:cubicBezTo>
                            <a:cubicBezTo>
                              <a:pt x="8480901" y="1312528"/>
                              <a:pt x="8424054" y="1416355"/>
                              <a:pt x="8348795" y="1419306"/>
                            </a:cubicBezTo>
                            <a:cubicBezTo>
                              <a:pt x="8048112" y="1504264"/>
                              <a:pt x="7835686" y="1438851"/>
                              <a:pt x="7563652" y="1419306"/>
                            </a:cubicBezTo>
                            <a:cubicBezTo>
                              <a:pt x="7439026" y="1391840"/>
                              <a:pt x="6998488" y="1296836"/>
                              <a:pt x="6778510" y="1419306"/>
                            </a:cubicBezTo>
                            <a:cubicBezTo>
                              <a:pt x="6654888" y="1460230"/>
                              <a:pt x="6361256" y="1462853"/>
                              <a:pt x="6089788" y="1419306"/>
                            </a:cubicBezTo>
                            <a:cubicBezTo>
                              <a:pt x="5803205" y="1347815"/>
                              <a:pt x="5508899" y="1467020"/>
                              <a:pt x="5352856" y="1419306"/>
                            </a:cubicBezTo>
                            <a:cubicBezTo>
                              <a:pt x="5195821" y="1472982"/>
                              <a:pt x="4795435" y="1423986"/>
                              <a:pt x="4567713" y="1419306"/>
                            </a:cubicBezTo>
                            <a:cubicBezTo>
                              <a:pt x="4309510" y="1234197"/>
                              <a:pt x="3902504" y="1388783"/>
                              <a:pt x="3527745" y="1419306"/>
                            </a:cubicBezTo>
                            <a:cubicBezTo>
                              <a:pt x="3257738" y="1423878"/>
                              <a:pt x="3156333" y="1439466"/>
                              <a:pt x="2779862" y="1419306"/>
                            </a:cubicBezTo>
                            <a:cubicBezTo>
                              <a:pt x="2473262" y="1369859"/>
                              <a:pt x="2357121" y="1515301"/>
                              <a:pt x="2031980" y="1419306"/>
                            </a:cubicBezTo>
                            <a:cubicBezTo>
                              <a:pt x="1709235" y="1363827"/>
                              <a:pt x="1718397" y="1492590"/>
                              <a:pt x="1411097" y="1419306"/>
                            </a:cubicBezTo>
                            <a:lnTo>
                              <a:pt x="1411097" y="1419306"/>
                            </a:lnTo>
                            <a:cubicBezTo>
                              <a:pt x="1282580" y="1500914"/>
                              <a:pt x="1129135" y="1432398"/>
                              <a:pt x="803245" y="1419306"/>
                            </a:cubicBezTo>
                            <a:cubicBezTo>
                              <a:pt x="490915" y="1363688"/>
                              <a:pt x="266670" y="1461314"/>
                              <a:pt x="117793" y="1419306"/>
                            </a:cubicBezTo>
                            <a:cubicBezTo>
                              <a:pt x="61186" y="1369835"/>
                              <a:pt x="-29083" y="1294993"/>
                              <a:pt x="0" y="1182749"/>
                            </a:cubicBezTo>
                            <a:cubicBezTo>
                              <a:pt x="-46433" y="910600"/>
                              <a:pt x="30260" y="771095"/>
                              <a:pt x="0" y="591377"/>
                            </a:cubicBezTo>
                            <a:cubicBezTo>
                              <a:pt x="10454" y="539207"/>
                              <a:pt x="-9758" y="507151"/>
                              <a:pt x="0" y="458321"/>
                            </a:cubicBezTo>
                            <a:cubicBezTo>
                              <a:pt x="7750" y="436928"/>
                              <a:pt x="19611" y="325441"/>
                              <a:pt x="0" y="236551"/>
                            </a:cubicBezTo>
                            <a:lnTo>
                              <a:pt x="0" y="236556"/>
                            </a:lnTo>
                            <a:close/>
                          </a:path>
                          <a:path w="8466590" h="1419306" stroke="0" extrusionOk="0">
                            <a:moveTo>
                              <a:pt x="0" y="236556"/>
                            </a:moveTo>
                            <a:cubicBezTo>
                              <a:pt x="13000" y="79726"/>
                              <a:pt x="50646" y="-15872"/>
                              <a:pt x="117793" y="0"/>
                            </a:cubicBezTo>
                            <a:cubicBezTo>
                              <a:pt x="372977" y="39062"/>
                              <a:pt x="549122" y="-23144"/>
                              <a:pt x="751512" y="0"/>
                            </a:cubicBezTo>
                            <a:cubicBezTo>
                              <a:pt x="978049" y="34485"/>
                              <a:pt x="1069187" y="26479"/>
                              <a:pt x="1411097" y="0"/>
                            </a:cubicBezTo>
                            <a:lnTo>
                              <a:pt x="1411097" y="0"/>
                            </a:lnTo>
                            <a:cubicBezTo>
                              <a:pt x="1681165" y="-32997"/>
                              <a:pt x="1830151" y="9533"/>
                              <a:pt x="2074313" y="0"/>
                            </a:cubicBezTo>
                            <a:cubicBezTo>
                              <a:pt x="2359760" y="-6584"/>
                              <a:pt x="2450539" y="56687"/>
                              <a:pt x="2801029" y="0"/>
                            </a:cubicBezTo>
                            <a:cubicBezTo>
                              <a:pt x="3109621" y="-79507"/>
                              <a:pt x="3314103" y="90036"/>
                              <a:pt x="3527745" y="0"/>
                            </a:cubicBezTo>
                            <a:cubicBezTo>
                              <a:pt x="3606775" y="-68284"/>
                              <a:pt x="3863916" y="1945"/>
                              <a:pt x="4168255" y="0"/>
                            </a:cubicBezTo>
                            <a:cubicBezTo>
                              <a:pt x="4392687" y="-65488"/>
                              <a:pt x="4639400" y="-46616"/>
                              <a:pt x="4856977" y="0"/>
                            </a:cubicBezTo>
                            <a:cubicBezTo>
                              <a:pt x="4990840" y="10533"/>
                              <a:pt x="5324745" y="46813"/>
                              <a:pt x="5449277" y="0"/>
                            </a:cubicBezTo>
                            <a:cubicBezTo>
                              <a:pt x="5569172" y="3033"/>
                              <a:pt x="5870850" y="-22816"/>
                              <a:pt x="6041578" y="0"/>
                            </a:cubicBezTo>
                            <a:cubicBezTo>
                              <a:pt x="6230401" y="76486"/>
                              <a:pt x="6326154" y="-31369"/>
                              <a:pt x="6585668" y="0"/>
                            </a:cubicBezTo>
                            <a:cubicBezTo>
                              <a:pt x="6806023" y="7316"/>
                              <a:pt x="6928752" y="-42341"/>
                              <a:pt x="7129759" y="0"/>
                            </a:cubicBezTo>
                            <a:cubicBezTo>
                              <a:pt x="7312912" y="17653"/>
                              <a:pt x="7416931" y="-38424"/>
                              <a:pt x="7722058" y="0"/>
                            </a:cubicBezTo>
                            <a:cubicBezTo>
                              <a:pt x="8029038" y="-19895"/>
                              <a:pt x="8085623" y="-61592"/>
                              <a:pt x="8348795" y="0"/>
                            </a:cubicBezTo>
                            <a:cubicBezTo>
                              <a:pt x="8425655" y="-2081"/>
                              <a:pt x="8439858" y="83048"/>
                              <a:pt x="8466590" y="236556"/>
                            </a:cubicBezTo>
                            <a:lnTo>
                              <a:pt x="8466590" y="236551"/>
                            </a:lnTo>
                            <a:lnTo>
                              <a:pt x="8466590" y="236551"/>
                            </a:lnTo>
                            <a:cubicBezTo>
                              <a:pt x="8479235" y="385391"/>
                              <a:pt x="8482593" y="421017"/>
                              <a:pt x="8466590" y="591377"/>
                            </a:cubicBezTo>
                            <a:cubicBezTo>
                              <a:pt x="8505130" y="700807"/>
                              <a:pt x="8537853" y="969065"/>
                              <a:pt x="8466590" y="1182749"/>
                            </a:cubicBezTo>
                            <a:cubicBezTo>
                              <a:pt x="8469642" y="1314956"/>
                              <a:pt x="8405242" y="1401848"/>
                              <a:pt x="8348795" y="1419306"/>
                            </a:cubicBezTo>
                            <a:cubicBezTo>
                              <a:pt x="8016123" y="1389760"/>
                              <a:pt x="7862420" y="1422406"/>
                              <a:pt x="7660073" y="1419306"/>
                            </a:cubicBezTo>
                            <a:cubicBezTo>
                              <a:pt x="7451177" y="1381977"/>
                              <a:pt x="7224420" y="1389950"/>
                              <a:pt x="7115984" y="1419306"/>
                            </a:cubicBezTo>
                            <a:cubicBezTo>
                              <a:pt x="7053182" y="1510979"/>
                              <a:pt x="6684721" y="1410169"/>
                              <a:pt x="6475473" y="1419306"/>
                            </a:cubicBezTo>
                            <a:cubicBezTo>
                              <a:pt x="6225067" y="1453179"/>
                              <a:pt x="6050809" y="1432391"/>
                              <a:pt x="5690330" y="1419306"/>
                            </a:cubicBezTo>
                            <a:cubicBezTo>
                              <a:pt x="5424366" y="1459901"/>
                              <a:pt x="5072320" y="1531618"/>
                              <a:pt x="4905187" y="1419306"/>
                            </a:cubicBezTo>
                            <a:cubicBezTo>
                              <a:pt x="4699075" y="1396278"/>
                              <a:pt x="4427347" y="1558576"/>
                              <a:pt x="4216466" y="1419306"/>
                            </a:cubicBezTo>
                            <a:cubicBezTo>
                              <a:pt x="4010895" y="1365715"/>
                              <a:pt x="3733458" y="1319118"/>
                              <a:pt x="3527745" y="1419306"/>
                            </a:cubicBezTo>
                            <a:cubicBezTo>
                              <a:pt x="3293310" y="1452091"/>
                              <a:pt x="3018960" y="1437581"/>
                              <a:pt x="2885695" y="1419306"/>
                            </a:cubicBezTo>
                            <a:cubicBezTo>
                              <a:pt x="2722382" y="1462284"/>
                              <a:pt x="2352733" y="1480571"/>
                              <a:pt x="2201313" y="1419306"/>
                            </a:cubicBezTo>
                            <a:cubicBezTo>
                              <a:pt x="2052920" y="1419815"/>
                              <a:pt x="1809978" y="1446260"/>
                              <a:pt x="1411097" y="1419306"/>
                            </a:cubicBezTo>
                            <a:lnTo>
                              <a:pt x="1411097" y="1419306"/>
                            </a:lnTo>
                            <a:cubicBezTo>
                              <a:pt x="1113028" y="1440686"/>
                              <a:pt x="1017405" y="1422614"/>
                              <a:pt x="790311" y="1419306"/>
                            </a:cubicBezTo>
                            <a:cubicBezTo>
                              <a:pt x="578248" y="1454837"/>
                              <a:pt x="357533" y="1393425"/>
                              <a:pt x="117793" y="1419306"/>
                            </a:cubicBezTo>
                            <a:cubicBezTo>
                              <a:pt x="63808" y="1366341"/>
                              <a:pt x="-24129" y="1305579"/>
                              <a:pt x="0" y="1182749"/>
                            </a:cubicBezTo>
                            <a:cubicBezTo>
                              <a:pt x="11590" y="893866"/>
                              <a:pt x="32428" y="780992"/>
                              <a:pt x="0" y="591377"/>
                            </a:cubicBezTo>
                            <a:cubicBezTo>
                              <a:pt x="6272" y="516528"/>
                              <a:pt x="7432" y="486258"/>
                              <a:pt x="0" y="458321"/>
                            </a:cubicBezTo>
                            <a:cubicBezTo>
                              <a:pt x="8067" y="361415"/>
                              <a:pt x="-15098" y="325623"/>
                              <a:pt x="0" y="236551"/>
                            </a:cubicBezTo>
                            <a:lnTo>
                              <a:pt x="0" y="236556"/>
                            </a:lnTo>
                            <a:close/>
                          </a:path>
                          <a:path w="8466590" h="1419306" fill="none" stroke="0" extrusionOk="0">
                            <a:moveTo>
                              <a:pt x="0" y="236556"/>
                            </a:moveTo>
                            <a:cubicBezTo>
                              <a:pt x="3739" y="90629"/>
                              <a:pt x="59284" y="-29381"/>
                              <a:pt x="117793" y="0"/>
                            </a:cubicBezTo>
                            <a:cubicBezTo>
                              <a:pt x="220098" y="-52966"/>
                              <a:pt x="609155" y="64695"/>
                              <a:pt x="790311" y="0"/>
                            </a:cubicBezTo>
                            <a:cubicBezTo>
                              <a:pt x="1004985" y="-28541"/>
                              <a:pt x="1279738" y="59745"/>
                              <a:pt x="1411097" y="0"/>
                            </a:cubicBezTo>
                            <a:lnTo>
                              <a:pt x="1411097" y="0"/>
                            </a:lnTo>
                            <a:cubicBezTo>
                              <a:pt x="1658585" y="-73368"/>
                              <a:pt x="1877853" y="-39178"/>
                              <a:pt x="2053147" y="0"/>
                            </a:cubicBezTo>
                            <a:cubicBezTo>
                              <a:pt x="2252068" y="66269"/>
                              <a:pt x="2469043" y="32904"/>
                              <a:pt x="2716363" y="0"/>
                            </a:cubicBezTo>
                            <a:cubicBezTo>
                              <a:pt x="2962591" y="-60004"/>
                              <a:pt x="3231394" y="-98851"/>
                              <a:pt x="3527745" y="0"/>
                            </a:cubicBezTo>
                            <a:cubicBezTo>
                              <a:pt x="3719929" y="-36466"/>
                              <a:pt x="3954907" y="-5845"/>
                              <a:pt x="4071834" y="0"/>
                            </a:cubicBezTo>
                            <a:cubicBezTo>
                              <a:pt x="4140134" y="-23245"/>
                              <a:pt x="4500668" y="-61506"/>
                              <a:pt x="4856977" y="0"/>
                            </a:cubicBezTo>
                            <a:cubicBezTo>
                              <a:pt x="5104085" y="-21235"/>
                              <a:pt x="5292129" y="-10019"/>
                              <a:pt x="5497488" y="0"/>
                            </a:cubicBezTo>
                            <a:cubicBezTo>
                              <a:pt x="5648246" y="-49397"/>
                              <a:pt x="5938738" y="-13866"/>
                              <a:pt x="6138000" y="0"/>
                            </a:cubicBezTo>
                            <a:cubicBezTo>
                              <a:pt x="6434543" y="15495"/>
                              <a:pt x="6640835" y="3496"/>
                              <a:pt x="6923141" y="0"/>
                            </a:cubicBezTo>
                            <a:cubicBezTo>
                              <a:pt x="7174850" y="-65983"/>
                              <a:pt x="7269756" y="-46142"/>
                              <a:pt x="7467232" y="0"/>
                            </a:cubicBezTo>
                            <a:cubicBezTo>
                              <a:pt x="7647190" y="20519"/>
                              <a:pt x="7922067" y="47960"/>
                              <a:pt x="8348795" y="0"/>
                            </a:cubicBezTo>
                            <a:cubicBezTo>
                              <a:pt x="8412807" y="-19401"/>
                              <a:pt x="8491106" y="85132"/>
                              <a:pt x="8466590" y="236556"/>
                            </a:cubicBezTo>
                            <a:lnTo>
                              <a:pt x="8466590" y="236551"/>
                            </a:lnTo>
                            <a:lnTo>
                              <a:pt x="8466590" y="236551"/>
                            </a:lnTo>
                            <a:cubicBezTo>
                              <a:pt x="8436941" y="376809"/>
                              <a:pt x="8471990" y="496009"/>
                              <a:pt x="8466590" y="591377"/>
                            </a:cubicBezTo>
                            <a:cubicBezTo>
                              <a:pt x="8495489" y="867452"/>
                              <a:pt x="8462027" y="968833"/>
                              <a:pt x="8466590" y="1182749"/>
                            </a:cubicBezTo>
                            <a:cubicBezTo>
                              <a:pt x="8453646" y="1315783"/>
                              <a:pt x="8398079" y="1408646"/>
                              <a:pt x="8348795" y="1419306"/>
                            </a:cubicBezTo>
                            <a:cubicBezTo>
                              <a:pt x="7993682" y="1515397"/>
                              <a:pt x="7754171" y="1369296"/>
                              <a:pt x="7563652" y="1419306"/>
                            </a:cubicBezTo>
                            <a:cubicBezTo>
                              <a:pt x="7346399" y="1426577"/>
                              <a:pt x="6974292" y="1367457"/>
                              <a:pt x="6778510" y="1419306"/>
                            </a:cubicBezTo>
                            <a:cubicBezTo>
                              <a:pt x="6573076" y="1485407"/>
                              <a:pt x="6330716" y="1555677"/>
                              <a:pt x="6089788" y="1419306"/>
                            </a:cubicBezTo>
                            <a:cubicBezTo>
                              <a:pt x="5837526" y="1375643"/>
                              <a:pt x="5518411" y="1460212"/>
                              <a:pt x="5352856" y="1419306"/>
                            </a:cubicBezTo>
                            <a:cubicBezTo>
                              <a:pt x="5246557" y="1302906"/>
                              <a:pt x="4807733" y="1436993"/>
                              <a:pt x="4567713" y="1419306"/>
                            </a:cubicBezTo>
                            <a:cubicBezTo>
                              <a:pt x="4287406" y="1378017"/>
                              <a:pt x="3899050" y="1391527"/>
                              <a:pt x="3527745" y="1419306"/>
                            </a:cubicBezTo>
                            <a:cubicBezTo>
                              <a:pt x="3244219" y="1457020"/>
                              <a:pt x="3106115" y="1475248"/>
                              <a:pt x="2779862" y="1419306"/>
                            </a:cubicBezTo>
                            <a:cubicBezTo>
                              <a:pt x="2473039" y="1375586"/>
                              <a:pt x="2307809" y="1475986"/>
                              <a:pt x="2031980" y="1419306"/>
                            </a:cubicBezTo>
                            <a:cubicBezTo>
                              <a:pt x="1722710" y="1321305"/>
                              <a:pt x="1662135" y="1451637"/>
                              <a:pt x="1411097" y="1419306"/>
                            </a:cubicBezTo>
                            <a:lnTo>
                              <a:pt x="1411097" y="1419306"/>
                            </a:lnTo>
                            <a:cubicBezTo>
                              <a:pt x="1294705" y="1526092"/>
                              <a:pt x="1088064" y="1372372"/>
                              <a:pt x="803245" y="1419306"/>
                            </a:cubicBezTo>
                            <a:cubicBezTo>
                              <a:pt x="503435" y="1431055"/>
                              <a:pt x="336213" y="1469989"/>
                              <a:pt x="117793" y="1419306"/>
                            </a:cubicBezTo>
                            <a:cubicBezTo>
                              <a:pt x="34809" y="1434420"/>
                              <a:pt x="2863" y="1315168"/>
                              <a:pt x="0" y="1182749"/>
                            </a:cubicBezTo>
                            <a:cubicBezTo>
                              <a:pt x="20725" y="943623"/>
                              <a:pt x="-774" y="727398"/>
                              <a:pt x="0" y="591377"/>
                            </a:cubicBezTo>
                            <a:cubicBezTo>
                              <a:pt x="10235" y="564817"/>
                              <a:pt x="3671" y="496892"/>
                              <a:pt x="0" y="458321"/>
                            </a:cubicBezTo>
                            <a:cubicBezTo>
                              <a:pt x="-1911" y="420934"/>
                              <a:pt x="-12386" y="336759"/>
                              <a:pt x="0" y="236551"/>
                            </a:cubicBezTo>
                            <a:lnTo>
                              <a:pt x="0" y="236556"/>
                            </a:lnTo>
                            <a:close/>
                          </a:path>
                          <a:path w="8466590" h="1419306" fill="none" stroke="0" extrusionOk="0">
                            <a:moveTo>
                              <a:pt x="0" y="236556"/>
                            </a:moveTo>
                            <a:cubicBezTo>
                              <a:pt x="18917" y="104744"/>
                              <a:pt x="47054" y="-8693"/>
                              <a:pt x="117793" y="0"/>
                            </a:cubicBezTo>
                            <a:cubicBezTo>
                              <a:pt x="211591" y="-78987"/>
                              <a:pt x="595275" y="73240"/>
                              <a:pt x="790311" y="0"/>
                            </a:cubicBezTo>
                            <a:cubicBezTo>
                              <a:pt x="1016848" y="-42669"/>
                              <a:pt x="1290154" y="17896"/>
                              <a:pt x="1411097" y="0"/>
                            </a:cubicBezTo>
                            <a:lnTo>
                              <a:pt x="1411097" y="0"/>
                            </a:lnTo>
                            <a:cubicBezTo>
                              <a:pt x="1656919" y="-56562"/>
                              <a:pt x="1892918" y="-48466"/>
                              <a:pt x="2053147" y="0"/>
                            </a:cubicBezTo>
                            <a:cubicBezTo>
                              <a:pt x="2279599" y="103676"/>
                              <a:pt x="2468470" y="12674"/>
                              <a:pt x="2716363" y="0"/>
                            </a:cubicBezTo>
                            <a:cubicBezTo>
                              <a:pt x="2968473" y="-146068"/>
                              <a:pt x="3227268" y="-75718"/>
                              <a:pt x="3527745" y="0"/>
                            </a:cubicBezTo>
                            <a:cubicBezTo>
                              <a:pt x="3733043" y="-58590"/>
                              <a:pt x="3959178" y="-49862"/>
                              <a:pt x="4071834" y="0"/>
                            </a:cubicBezTo>
                            <a:cubicBezTo>
                              <a:pt x="4209835" y="-31301"/>
                              <a:pt x="4614275" y="-51726"/>
                              <a:pt x="4856977" y="0"/>
                            </a:cubicBezTo>
                            <a:cubicBezTo>
                              <a:pt x="5161480" y="-9612"/>
                              <a:pt x="5302283" y="-56411"/>
                              <a:pt x="5497488" y="0"/>
                            </a:cubicBezTo>
                            <a:cubicBezTo>
                              <a:pt x="5665632" y="-7020"/>
                              <a:pt x="5892415" y="35273"/>
                              <a:pt x="6138000" y="0"/>
                            </a:cubicBezTo>
                            <a:cubicBezTo>
                              <a:pt x="6367298" y="-77831"/>
                              <a:pt x="6675209" y="51841"/>
                              <a:pt x="6923141" y="0"/>
                            </a:cubicBezTo>
                            <a:cubicBezTo>
                              <a:pt x="7184581" y="-52797"/>
                              <a:pt x="7270609" y="-53997"/>
                              <a:pt x="7467232" y="0"/>
                            </a:cubicBezTo>
                            <a:cubicBezTo>
                              <a:pt x="7709337" y="45741"/>
                              <a:pt x="7942034" y="28448"/>
                              <a:pt x="8348795" y="0"/>
                            </a:cubicBezTo>
                            <a:cubicBezTo>
                              <a:pt x="8400710" y="16696"/>
                              <a:pt x="8498321" y="95450"/>
                              <a:pt x="8466590" y="236556"/>
                            </a:cubicBezTo>
                            <a:lnTo>
                              <a:pt x="8466590" y="236551"/>
                            </a:lnTo>
                            <a:lnTo>
                              <a:pt x="8466590" y="236551"/>
                            </a:lnTo>
                            <a:cubicBezTo>
                              <a:pt x="8425897" y="373900"/>
                              <a:pt x="8467485" y="487902"/>
                              <a:pt x="8466590" y="591377"/>
                            </a:cubicBezTo>
                            <a:cubicBezTo>
                              <a:pt x="8468467" y="882492"/>
                              <a:pt x="8467729" y="956096"/>
                              <a:pt x="8466590" y="1182749"/>
                            </a:cubicBezTo>
                            <a:cubicBezTo>
                              <a:pt x="8468194" y="1301472"/>
                              <a:pt x="8415006" y="1412053"/>
                              <a:pt x="8348795" y="1419306"/>
                            </a:cubicBezTo>
                            <a:cubicBezTo>
                              <a:pt x="8037894" y="1492759"/>
                              <a:pt x="7751659" y="1397903"/>
                              <a:pt x="7563652" y="1419306"/>
                            </a:cubicBezTo>
                            <a:cubicBezTo>
                              <a:pt x="7344821" y="1411262"/>
                              <a:pt x="6985198" y="1307861"/>
                              <a:pt x="6778510" y="1419306"/>
                            </a:cubicBezTo>
                            <a:cubicBezTo>
                              <a:pt x="6619263" y="1412592"/>
                              <a:pt x="6338762" y="1502223"/>
                              <a:pt x="6089788" y="1419306"/>
                            </a:cubicBezTo>
                            <a:cubicBezTo>
                              <a:pt x="5831152" y="1360413"/>
                              <a:pt x="5534549" y="1465144"/>
                              <a:pt x="5352856" y="1419306"/>
                            </a:cubicBezTo>
                            <a:cubicBezTo>
                              <a:pt x="5208668" y="1414318"/>
                              <a:pt x="4810869" y="1508100"/>
                              <a:pt x="4567713" y="1419306"/>
                            </a:cubicBezTo>
                            <a:cubicBezTo>
                              <a:pt x="4246966" y="1398427"/>
                              <a:pt x="3861838" y="1387741"/>
                              <a:pt x="3527745" y="1419306"/>
                            </a:cubicBezTo>
                            <a:cubicBezTo>
                              <a:pt x="3258125" y="1419403"/>
                              <a:pt x="3130448" y="1460316"/>
                              <a:pt x="2779862" y="1419306"/>
                            </a:cubicBezTo>
                            <a:cubicBezTo>
                              <a:pt x="2496205" y="1372396"/>
                              <a:pt x="2386182" y="1537023"/>
                              <a:pt x="2031980" y="1419306"/>
                            </a:cubicBezTo>
                            <a:cubicBezTo>
                              <a:pt x="1742361" y="1332836"/>
                              <a:pt x="1717375" y="1457684"/>
                              <a:pt x="1411097" y="1419306"/>
                            </a:cubicBezTo>
                            <a:lnTo>
                              <a:pt x="1411097" y="1419306"/>
                            </a:lnTo>
                            <a:cubicBezTo>
                              <a:pt x="1274084" y="1493519"/>
                              <a:pt x="1081607" y="1397471"/>
                              <a:pt x="803245" y="1419306"/>
                            </a:cubicBezTo>
                            <a:cubicBezTo>
                              <a:pt x="550019" y="1411336"/>
                              <a:pt x="297010" y="1464986"/>
                              <a:pt x="117793" y="1419306"/>
                            </a:cubicBezTo>
                            <a:cubicBezTo>
                              <a:pt x="53895" y="1398688"/>
                              <a:pt x="-22340" y="1303992"/>
                              <a:pt x="0" y="1182749"/>
                            </a:cubicBezTo>
                            <a:cubicBezTo>
                              <a:pt x="6480" y="902368"/>
                              <a:pt x="25187" y="760412"/>
                              <a:pt x="0" y="591377"/>
                            </a:cubicBezTo>
                            <a:cubicBezTo>
                              <a:pt x="7351" y="549901"/>
                              <a:pt x="-8551" y="507466"/>
                              <a:pt x="0" y="458321"/>
                            </a:cubicBezTo>
                            <a:cubicBezTo>
                              <a:pt x="9151" y="429693"/>
                              <a:pt x="7651" y="327856"/>
                              <a:pt x="0" y="236551"/>
                            </a:cubicBezTo>
                            <a:lnTo>
                              <a:pt x="0" y="236556"/>
                            </a:ln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1B15FC-1F74-DCB4-4793-9086BEE8E6FB}"/>
                  </a:ext>
                </a:extLst>
              </p:cNvPr>
              <p:cNvSpPr txBox="1"/>
              <p:nvPr/>
            </p:nvSpPr>
            <p:spPr>
              <a:xfrm>
                <a:off x="851395" y="356102"/>
                <a:ext cx="9279223" cy="1713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hồ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trò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gì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thuỷ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điện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9A87E5-1119-2856-0A1D-8BC43BE8A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107" y="1717724"/>
              <a:ext cx="1068156" cy="1170657"/>
            </a:xfrm>
            <a:prstGeom prst="rect">
              <a:avLst/>
            </a:prstGeom>
          </p:spPr>
        </p:pic>
      </p:grpSp>
      <p:sp>
        <p:nvSpPr>
          <p:cNvPr id="13" name="Oval 12"/>
          <p:cNvSpPr/>
          <p:nvPr/>
        </p:nvSpPr>
        <p:spPr>
          <a:xfrm>
            <a:off x="-2227176" y="0"/>
            <a:ext cx="1998575" cy="2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45124" y="-4727369"/>
            <a:ext cx="1998575" cy="2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99490"/>
      </p:ext>
    </p:extLst>
  </p:cSld>
  <p:clrMapOvr>
    <a:masterClrMapping/>
  </p:clrMapOvr>
  <p:transition advTm="3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9F2C7A34-891E-F194-90C6-2275400E8BC1}"/>
              </a:ext>
            </a:extLst>
          </p:cNvPr>
          <p:cNvSpPr/>
          <p:nvPr/>
        </p:nvSpPr>
        <p:spPr>
          <a:xfrm>
            <a:off x="647701" y="0"/>
            <a:ext cx="10725150" cy="1866900"/>
          </a:xfrm>
          <a:prstGeom prst="plaque">
            <a:avLst/>
          </a:prstGeom>
          <a:solidFill>
            <a:srgbClr val="E6FFCD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Sông, hồ cung cấp nước cho sản xuất và sinh hoạt, tạo điều kiện phát triển đánh bắt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và nuôi trồng thuỷ sản, du lịch, giao thông đường thuỷ, thuỷ điện,...</a:t>
            </a:r>
          </a:p>
        </p:txBody>
      </p:sp>
      <p:pic>
        <p:nvPicPr>
          <p:cNvPr id="5124" name="Picture 4" descr="Đẩy mạnh đầu tư cấp nước sạch ở các huyện ngoại thành - Tạp chí Tài chính">
            <a:extLst>
              <a:ext uri="{FF2B5EF4-FFF2-40B4-BE49-F238E27FC236}">
                <a16:creationId xmlns:a16="http://schemas.microsoft.com/office/drawing/2014/main" id="{7CA49ECF-E420-0F3E-84B4-4EDA2596A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464416"/>
            <a:ext cx="5286375" cy="352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Xem đánh bắt cá trên một hồ nước ngọt 300ha ở Đồng Nai, vô số con to, cá ba  sa nặng cả chục ký">
            <a:extLst>
              <a:ext uri="{FF2B5EF4-FFF2-40B4-BE49-F238E27FC236}">
                <a16:creationId xmlns:a16="http://schemas.microsoft.com/office/drawing/2014/main" id="{A4CDEFB1-AE27-C7E5-8D5B-314C73C7A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2514601"/>
            <a:ext cx="5053013" cy="345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-2227176" y="0"/>
            <a:ext cx="1998575" cy="2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07000" y="-4857750"/>
            <a:ext cx="1998575" cy="2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9EC9D058-5EDF-EBAF-0ECF-39783A2AB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3" t="7054" r="5326" b="80261"/>
          <a:stretch/>
        </p:blipFill>
        <p:spPr>
          <a:xfrm>
            <a:off x="9996197" y="0"/>
            <a:ext cx="2195803" cy="17651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8A94EC-6E7C-5902-4238-CF94EEAA8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670" y="1765191"/>
            <a:ext cx="8791194" cy="413344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-2227176" y="0"/>
            <a:ext cx="1998575" cy="2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35574" y="-4819650"/>
            <a:ext cx="1998575" cy="2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16256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B1E5D34-74C3-23E7-DC7B-AABB29797BE8}"/>
              </a:ext>
            </a:extLst>
          </p:cNvPr>
          <p:cNvGrpSpPr/>
          <p:nvPr/>
        </p:nvGrpSpPr>
        <p:grpSpPr>
          <a:xfrm>
            <a:off x="1765692" y="910800"/>
            <a:ext cx="9372988" cy="4251137"/>
            <a:chOff x="1834517" y="822309"/>
            <a:chExt cx="9372988" cy="425113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76BE2FF-9DCB-FE2A-FBAD-CCC679270617}"/>
                </a:ext>
              </a:extLst>
            </p:cNvPr>
            <p:cNvGrpSpPr/>
            <p:nvPr/>
          </p:nvGrpSpPr>
          <p:grpSpPr>
            <a:xfrm>
              <a:off x="1834517" y="1276858"/>
              <a:ext cx="8892477" cy="3796588"/>
              <a:chOff x="1599346" y="1376516"/>
              <a:chExt cx="9494752" cy="4296697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DF916D6-9BF8-7EA8-B184-6BE52B08D1C2}"/>
                  </a:ext>
                </a:extLst>
              </p:cNvPr>
              <p:cNvSpPr/>
              <p:nvPr/>
            </p:nvSpPr>
            <p:spPr>
              <a:xfrm>
                <a:off x="1599346" y="1376516"/>
                <a:ext cx="9494752" cy="4296697"/>
              </a:xfrm>
              <a:prstGeom prst="roundRect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7AC74096-C709-A5B0-0E6E-4ED01EC591AE}"/>
                  </a:ext>
                </a:extLst>
              </p:cNvPr>
              <p:cNvSpPr/>
              <p:nvPr/>
            </p:nvSpPr>
            <p:spPr>
              <a:xfrm>
                <a:off x="1864013" y="1676701"/>
                <a:ext cx="9004745" cy="3716293"/>
              </a:xfrm>
              <a:prstGeom prst="roundRect">
                <a:avLst/>
              </a:prstGeom>
              <a:noFill/>
              <a:ln w="57150">
                <a:solidFill>
                  <a:srgbClr val="80BE2D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EC9D058-5EDF-EBAF-0ECF-39783A2AB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03" t="7054" r="5326" b="80261"/>
            <a:stretch/>
          </p:blipFill>
          <p:spPr>
            <a:xfrm>
              <a:off x="9011702" y="822309"/>
              <a:ext cx="2195803" cy="176519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8E58C90-4F2B-6FB4-88BC-098D1B397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97" y="1959477"/>
            <a:ext cx="9004572" cy="2383743"/>
          </a:xfrm>
          <a:prstGeom prst="rect">
            <a:avLst/>
          </a:prstGeom>
        </p:spPr>
      </p:pic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9858E3B-9779-4522-8554-64B1B6B5AC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26" b="96127" l="4924" r="97828">
                        <a14:foregroundMark x1="19117" y1="18417" x2="29254" y2="19191"/>
                        <a14:foregroundMark x1="29254" y1="19191" x2="36350" y2="43718"/>
                        <a14:foregroundMark x1="36350" y1="43718" x2="28747" y2="23236"/>
                        <a14:foregroundMark x1="28747" y1="23236" x2="30630" y2="9036"/>
                        <a14:foregroundMark x1="30630" y1="9036" x2="30630" y2="9036"/>
                        <a14:foregroundMark x1="4345" y1="21773" x2="13106" y2="32444"/>
                        <a14:foregroundMark x1="13106" y1="32444" x2="4924" y2="30809"/>
                        <a14:foregroundMark x1="4924" y1="30809" x2="11224" y2="22547"/>
                        <a14:foregroundMark x1="11224" y1="22547" x2="11296" y2="22547"/>
                        <a14:foregroundMark x1="16220" y1="15404" x2="30992" y2="5680"/>
                        <a14:foregroundMark x1="30992" y1="5680" x2="38016" y2="10585"/>
                        <a14:foregroundMark x1="38016" y1="10585" x2="45257" y2="19707"/>
                        <a14:foregroundMark x1="45257" y1="19707" x2="34178" y2="21084"/>
                        <a14:foregroundMark x1="34178" y1="21084" x2="21361" y2="16265"/>
                        <a14:foregroundMark x1="21361" y1="16265" x2="15351" y2="19277"/>
                        <a14:foregroundMark x1="15351" y1="19277" x2="32657" y2="3614"/>
                        <a14:foregroundMark x1="70022" y1="23666" x2="74222" y2="66867"/>
                        <a14:foregroundMark x1="74222" y1="66867" x2="67343" y2="63081"/>
                        <a14:foregroundMark x1="67343" y1="63081" x2="73642" y2="19019"/>
                        <a14:foregroundMark x1="87400" y1="8864" x2="90369" y2="18503"/>
                        <a14:foregroundMark x1="90369" y1="18503" x2="92035" y2="7401"/>
                        <a14:foregroundMark x1="92035" y1="7401" x2="92976" y2="6368"/>
                        <a14:foregroundMark x1="92904" y1="6368" x2="97828" y2="13081"/>
                        <a14:foregroundMark x1="97828" y1="13081" x2="96235" y2="9036"/>
                        <a14:foregroundMark x1="92180" y1="3012" x2="94642" y2="4733"/>
                        <a14:foregroundMark x1="58798" y1="26850" x2="63070" y2="31670"/>
                        <a14:foregroundMark x1="63070" y1="31670" x2="63650" y2="27453"/>
                        <a14:foregroundMark x1="23316" y1="67814" x2="28530" y2="84682"/>
                        <a14:foregroundMark x1="28530" y1="84682" x2="24692" y2="94664"/>
                        <a14:foregroundMark x1="24692" y1="94664" x2="26068" y2="81239"/>
                        <a14:foregroundMark x1="26068" y1="81239" x2="24765" y2="75559"/>
                        <a14:foregroundMark x1="33164" y1="70310" x2="41274" y2="85026"/>
                        <a14:foregroundMark x1="41274" y1="85026" x2="39826" y2="95267"/>
                        <a14:foregroundMark x1="39826" y1="95267" x2="40116" y2="80637"/>
                        <a14:foregroundMark x1="40116" y1="80637" x2="33454" y2="69880"/>
                        <a14:foregroundMark x1="33599" y1="77969" x2="39102" y2="90792"/>
                        <a14:foregroundMark x1="39102" y1="90792" x2="38668" y2="78916"/>
                        <a14:foregroundMark x1="32802" y1="79174" x2="36640" y2="87177"/>
                        <a14:foregroundMark x1="36640" y1="87177" x2="35409" y2="78399"/>
                        <a14:foregroundMark x1="25416" y1="74785" x2="28892" y2="86489"/>
                        <a14:foregroundMark x1="28892" y1="86489" x2="25199" y2="95697"/>
                        <a14:foregroundMark x1="25199" y1="95697" x2="23461" y2="87005"/>
                        <a14:foregroundMark x1="23461" y1="87005" x2="26865" y2="75731"/>
                        <a14:foregroundMark x1="27009" y1="72031" x2="28675" y2="84251"/>
                        <a14:foregroundMark x1="28675" y1="84251" x2="28530" y2="71945"/>
                        <a14:foregroundMark x1="22882" y1="73666" x2="24837" y2="86575"/>
                        <a14:foregroundMark x1="24837" y1="86575" x2="24765" y2="79346"/>
                        <a14:foregroundMark x1="24765" y1="79346" x2="24909" y2="78916"/>
                        <a14:foregroundMark x1="22882" y1="82530" x2="24113" y2="80981"/>
                        <a14:foregroundMark x1="23534" y1="81583" x2="24258" y2="89243"/>
                        <a14:foregroundMark x1="24258" y1="89243" x2="23678" y2="84165"/>
                        <a14:foregroundMark x1="63650" y1="72203" x2="65749" y2="91222"/>
                        <a14:foregroundMark x1="65749" y1="91222" x2="61115" y2="96127"/>
                        <a14:foregroundMark x1="61115" y1="96127" x2="65460" y2="83563"/>
                        <a14:foregroundMark x1="65460" y1="83563" x2="65460" y2="77625"/>
                        <a14:foregroundMark x1="62056" y1="77625" x2="62998" y2="90189"/>
                        <a14:foregroundMark x1="62998" y1="90189" x2="65098" y2="79174"/>
                        <a14:foregroundMark x1="60825" y1="81756" x2="61115" y2="95697"/>
                        <a14:foregroundMark x1="76973" y1="72892" x2="84359" y2="85026"/>
                        <a14:foregroundMark x1="84359" y1="85026" x2="78783" y2="81067"/>
                        <a14:foregroundMark x1="78783" y1="81067" x2="79508" y2="74010"/>
                        <a14:foregroundMark x1="77118" y1="77022" x2="83997" y2="91222"/>
                        <a14:foregroundMark x1="83997" y1="91222" x2="78856" y2="86317"/>
                        <a14:foregroundMark x1="78856" y1="86317" x2="79508" y2="79862"/>
                        <a14:foregroundMark x1="75525" y1="82186" x2="79001" y2="88726"/>
                        <a14:foregroundMark x1="79001" y1="88726" x2="78928" y2="81756"/>
                        <a14:foregroundMark x1="78928" y1="81756" x2="77625" y2="80034"/>
                        <a14:foregroundMark x1="81680" y1="91566" x2="88993" y2="90620"/>
                        <a14:foregroundMark x1="88993" y1="90620" x2="80449" y2="94320"/>
                        <a14:foregroundMark x1="80449" y1="94320" x2="89283" y2="89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932" y="3199800"/>
            <a:ext cx="3568966" cy="380538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-2181522" y="130554"/>
            <a:ext cx="1864428" cy="20193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71728" y="-4784346"/>
            <a:ext cx="1864428" cy="20193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39194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B1E5D34-74C3-23E7-DC7B-AABB29797BE8}"/>
              </a:ext>
            </a:extLst>
          </p:cNvPr>
          <p:cNvGrpSpPr/>
          <p:nvPr/>
        </p:nvGrpSpPr>
        <p:grpSpPr>
          <a:xfrm>
            <a:off x="1765692" y="910800"/>
            <a:ext cx="9372988" cy="4251137"/>
            <a:chOff x="1834517" y="822309"/>
            <a:chExt cx="9372988" cy="425113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76BE2FF-9DCB-FE2A-FBAD-CCC679270617}"/>
                </a:ext>
              </a:extLst>
            </p:cNvPr>
            <p:cNvGrpSpPr/>
            <p:nvPr/>
          </p:nvGrpSpPr>
          <p:grpSpPr>
            <a:xfrm>
              <a:off x="1834517" y="1276858"/>
              <a:ext cx="8892477" cy="3796588"/>
              <a:chOff x="1599346" y="1376516"/>
              <a:chExt cx="9494752" cy="4296697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DF916D6-9BF8-7EA8-B184-6BE52B08D1C2}"/>
                  </a:ext>
                </a:extLst>
              </p:cNvPr>
              <p:cNvSpPr/>
              <p:nvPr/>
            </p:nvSpPr>
            <p:spPr>
              <a:xfrm>
                <a:off x="1599346" y="1376516"/>
                <a:ext cx="9494752" cy="4296697"/>
              </a:xfrm>
              <a:prstGeom prst="roundRect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7AC74096-C709-A5B0-0E6E-4ED01EC591AE}"/>
                  </a:ext>
                </a:extLst>
              </p:cNvPr>
              <p:cNvSpPr/>
              <p:nvPr/>
            </p:nvSpPr>
            <p:spPr>
              <a:xfrm>
                <a:off x="1864013" y="1676701"/>
                <a:ext cx="9004745" cy="3716293"/>
              </a:xfrm>
              <a:prstGeom prst="roundRect">
                <a:avLst/>
              </a:prstGeom>
              <a:noFill/>
              <a:ln w="57150">
                <a:solidFill>
                  <a:srgbClr val="80BE2D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EC9D058-5EDF-EBAF-0ECF-39783A2AB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03" t="7054" r="5326" b="80261"/>
            <a:stretch/>
          </p:blipFill>
          <p:spPr>
            <a:xfrm>
              <a:off x="9011702" y="822309"/>
              <a:ext cx="2195803" cy="176519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2AA4481-6BBA-0648-D9A8-3E42F86B4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692" y="1867551"/>
            <a:ext cx="9004572" cy="2377646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B9A3667B-FA75-40D4-8F6C-66E06B248E2A}"/>
              </a:ext>
            </a:extLst>
          </p:cNvPr>
          <p:cNvSpPr txBox="1"/>
          <p:nvPr/>
        </p:nvSpPr>
        <p:spPr>
          <a:xfrm>
            <a:off x="1881352" y="57436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CB4446A-0E9E-4C5E-A070-893F84FDD8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26" b="96127" l="4924" r="97828">
                        <a14:foregroundMark x1="19117" y1="18417" x2="29254" y2="19191"/>
                        <a14:foregroundMark x1="29254" y1="19191" x2="36350" y2="43718"/>
                        <a14:foregroundMark x1="36350" y1="43718" x2="28747" y2="23236"/>
                        <a14:foregroundMark x1="28747" y1="23236" x2="30630" y2="9036"/>
                        <a14:foregroundMark x1="30630" y1="9036" x2="30630" y2="9036"/>
                        <a14:foregroundMark x1="4345" y1="21773" x2="13106" y2="32444"/>
                        <a14:foregroundMark x1="13106" y1="32444" x2="4924" y2="30809"/>
                        <a14:foregroundMark x1="4924" y1="30809" x2="11224" y2="22547"/>
                        <a14:foregroundMark x1="11224" y1="22547" x2="11296" y2="22547"/>
                        <a14:foregroundMark x1="16220" y1="15404" x2="30992" y2="5680"/>
                        <a14:foregroundMark x1="30992" y1="5680" x2="38016" y2="10585"/>
                        <a14:foregroundMark x1="38016" y1="10585" x2="45257" y2="19707"/>
                        <a14:foregroundMark x1="45257" y1="19707" x2="34178" y2="21084"/>
                        <a14:foregroundMark x1="34178" y1="21084" x2="21361" y2="16265"/>
                        <a14:foregroundMark x1="21361" y1="16265" x2="15351" y2="19277"/>
                        <a14:foregroundMark x1="15351" y1="19277" x2="32657" y2="3614"/>
                        <a14:foregroundMark x1="70022" y1="23666" x2="74222" y2="66867"/>
                        <a14:foregroundMark x1="74222" y1="66867" x2="67343" y2="63081"/>
                        <a14:foregroundMark x1="67343" y1="63081" x2="73642" y2="19019"/>
                        <a14:foregroundMark x1="87400" y1="8864" x2="90369" y2="18503"/>
                        <a14:foregroundMark x1="90369" y1="18503" x2="92035" y2="7401"/>
                        <a14:foregroundMark x1="92035" y1="7401" x2="92976" y2="6368"/>
                        <a14:foregroundMark x1="92904" y1="6368" x2="97828" y2="13081"/>
                        <a14:foregroundMark x1="97828" y1="13081" x2="96235" y2="9036"/>
                        <a14:foregroundMark x1="92180" y1="3012" x2="94642" y2="4733"/>
                        <a14:foregroundMark x1="58798" y1="26850" x2="63070" y2="31670"/>
                        <a14:foregroundMark x1="63070" y1="31670" x2="63650" y2="27453"/>
                        <a14:foregroundMark x1="23316" y1="67814" x2="28530" y2="84682"/>
                        <a14:foregroundMark x1="28530" y1="84682" x2="24692" y2="94664"/>
                        <a14:foregroundMark x1="24692" y1="94664" x2="26068" y2="81239"/>
                        <a14:foregroundMark x1="26068" y1="81239" x2="24765" y2="75559"/>
                        <a14:foregroundMark x1="33164" y1="70310" x2="41274" y2="85026"/>
                        <a14:foregroundMark x1="41274" y1="85026" x2="39826" y2="95267"/>
                        <a14:foregroundMark x1="39826" y1="95267" x2="40116" y2="80637"/>
                        <a14:foregroundMark x1="40116" y1="80637" x2="33454" y2="69880"/>
                        <a14:foregroundMark x1="33599" y1="77969" x2="39102" y2="90792"/>
                        <a14:foregroundMark x1="39102" y1="90792" x2="38668" y2="78916"/>
                        <a14:foregroundMark x1="32802" y1="79174" x2="36640" y2="87177"/>
                        <a14:foregroundMark x1="36640" y1="87177" x2="35409" y2="78399"/>
                        <a14:foregroundMark x1="25416" y1="74785" x2="28892" y2="86489"/>
                        <a14:foregroundMark x1="28892" y1="86489" x2="25199" y2="95697"/>
                        <a14:foregroundMark x1="25199" y1="95697" x2="23461" y2="87005"/>
                        <a14:foregroundMark x1="23461" y1="87005" x2="26865" y2="75731"/>
                        <a14:foregroundMark x1="27009" y1="72031" x2="28675" y2="84251"/>
                        <a14:foregroundMark x1="28675" y1="84251" x2="28530" y2="71945"/>
                        <a14:foregroundMark x1="22882" y1="73666" x2="24837" y2="86575"/>
                        <a14:foregroundMark x1="24837" y1="86575" x2="24765" y2="79346"/>
                        <a14:foregroundMark x1="24765" y1="79346" x2="24909" y2="78916"/>
                        <a14:foregroundMark x1="22882" y1="82530" x2="24113" y2="80981"/>
                        <a14:foregroundMark x1="23534" y1="81583" x2="24258" y2="89243"/>
                        <a14:foregroundMark x1="24258" y1="89243" x2="23678" y2="84165"/>
                        <a14:foregroundMark x1="63650" y1="72203" x2="65749" y2="91222"/>
                        <a14:foregroundMark x1="65749" y1="91222" x2="61115" y2="96127"/>
                        <a14:foregroundMark x1="61115" y1="96127" x2="65460" y2="83563"/>
                        <a14:foregroundMark x1="65460" y1="83563" x2="65460" y2="77625"/>
                        <a14:foregroundMark x1="62056" y1="77625" x2="62998" y2="90189"/>
                        <a14:foregroundMark x1="62998" y1="90189" x2="65098" y2="79174"/>
                        <a14:foregroundMark x1="60825" y1="81756" x2="61115" y2="95697"/>
                        <a14:foregroundMark x1="76973" y1="72892" x2="84359" y2="85026"/>
                        <a14:foregroundMark x1="84359" y1="85026" x2="78783" y2="81067"/>
                        <a14:foregroundMark x1="78783" y1="81067" x2="79508" y2="74010"/>
                        <a14:foregroundMark x1="77118" y1="77022" x2="83997" y2="91222"/>
                        <a14:foregroundMark x1="83997" y1="91222" x2="78856" y2="86317"/>
                        <a14:foregroundMark x1="78856" y1="86317" x2="79508" y2="79862"/>
                        <a14:foregroundMark x1="75525" y1="82186" x2="79001" y2="88726"/>
                        <a14:foregroundMark x1="79001" y1="88726" x2="78928" y2="81756"/>
                        <a14:foregroundMark x1="78928" y1="81756" x2="77625" y2="80034"/>
                        <a14:foregroundMark x1="81680" y1="91566" x2="88993" y2="90620"/>
                        <a14:foregroundMark x1="88993" y1="90620" x2="80449" y2="94320"/>
                        <a14:foregroundMark x1="80449" y1="94320" x2="89283" y2="89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747" y="3234090"/>
            <a:ext cx="3568966" cy="380538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719751" y="-4679199"/>
            <a:ext cx="1864428" cy="20193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2227176" y="0"/>
            <a:ext cx="1998575" cy="2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90892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2">
            <a:extLst>
              <a:ext uri="{FF2B5EF4-FFF2-40B4-BE49-F238E27FC236}">
                <a16:creationId xmlns:a16="http://schemas.microsoft.com/office/drawing/2014/main" id="{92F74B83-F4F6-817F-341E-488C4BFFB276}"/>
              </a:ext>
            </a:extLst>
          </p:cNvPr>
          <p:cNvGrpSpPr/>
          <p:nvPr/>
        </p:nvGrpSpPr>
        <p:grpSpPr>
          <a:xfrm>
            <a:off x="1330667" y="286689"/>
            <a:ext cx="9236336" cy="4843308"/>
            <a:chOff x="-7927329" y="-4954585"/>
            <a:chExt cx="9902260" cy="5268685"/>
          </a:xfrm>
        </p:grpSpPr>
        <p:sp>
          <p:nvSpPr>
            <p:cNvPr id="7" name="任意多边形 14">
              <a:extLst>
                <a:ext uri="{FF2B5EF4-FFF2-40B4-BE49-F238E27FC236}">
                  <a16:creationId xmlns:a16="http://schemas.microsoft.com/office/drawing/2014/main" id="{FFCC8A82-E094-CE3E-2405-9F8709A1C9F2}"/>
                </a:ext>
              </a:extLst>
            </p:cNvPr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任意多边形 15">
              <a:extLst>
                <a:ext uri="{FF2B5EF4-FFF2-40B4-BE49-F238E27FC236}">
                  <a16:creationId xmlns:a16="http://schemas.microsoft.com/office/drawing/2014/main" id="{3CCAC9A6-F869-EF1B-DCB3-0D6710BECF8E}"/>
                </a:ext>
              </a:extLst>
            </p:cNvPr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任意多边形 16">
              <a:extLst>
                <a:ext uri="{FF2B5EF4-FFF2-40B4-BE49-F238E27FC236}">
                  <a16:creationId xmlns:a16="http://schemas.microsoft.com/office/drawing/2014/main" id="{A9AE588F-0C90-DB64-AE52-5FE0FDF39824}"/>
                </a:ext>
              </a:extLst>
            </p:cNvPr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BD06EF8-F71C-3281-9637-06B847806F24}"/>
              </a:ext>
            </a:extLst>
          </p:cNvPr>
          <p:cNvSpPr txBox="1"/>
          <p:nvPr/>
        </p:nvSpPr>
        <p:spPr>
          <a:xfrm>
            <a:off x="2305298" y="1549956"/>
            <a:ext cx="73142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图片 22">
            <a:extLst>
              <a:ext uri="{FF2B5EF4-FFF2-40B4-BE49-F238E27FC236}">
                <a16:creationId xmlns:a16="http://schemas.microsoft.com/office/drawing/2014/main" id="{48982BC8-2A04-A052-511A-AFB34BBB58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0068" y="4328014"/>
            <a:ext cx="6419879" cy="24360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-2227176" y="0"/>
            <a:ext cx="1998575" cy="2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68924" y="-4876800"/>
            <a:ext cx="1998575" cy="2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19937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944797-CB5B-2C0A-CEA0-D5FCC1431E81}"/>
              </a:ext>
            </a:extLst>
          </p:cNvPr>
          <p:cNvGrpSpPr/>
          <p:nvPr/>
        </p:nvGrpSpPr>
        <p:grpSpPr>
          <a:xfrm>
            <a:off x="0" y="67198"/>
            <a:ext cx="2025445" cy="1820596"/>
            <a:chOff x="0" y="67198"/>
            <a:chExt cx="3024000" cy="226422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9F81705-9BFE-CA49-914C-8041344FE48F}"/>
                </a:ext>
              </a:extLst>
            </p:cNvPr>
            <p:cNvSpPr/>
            <p:nvPr/>
          </p:nvSpPr>
          <p:spPr>
            <a:xfrm>
              <a:off x="0" y="67198"/>
              <a:ext cx="3024000" cy="2264220"/>
            </a:xfrm>
            <a:custGeom>
              <a:avLst/>
              <a:gdLst/>
              <a:ahLst/>
              <a:cxnLst/>
              <a:rect l="l" t="t" r="r" b="b"/>
              <a:pathLst>
                <a:path w="3024000" h="2264220">
                  <a:moveTo>
                    <a:pt x="0" y="0"/>
                  </a:moveTo>
                  <a:lnTo>
                    <a:pt x="3024000" y="0"/>
                  </a:lnTo>
                  <a:lnTo>
                    <a:pt x="3024000" y="2264220"/>
                  </a:lnTo>
                  <a:lnTo>
                    <a:pt x="0" y="2264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A02295-F1DC-BC48-233C-35D1FF2F5A51}"/>
                </a:ext>
              </a:extLst>
            </p:cNvPr>
            <p:cNvSpPr txBox="1"/>
            <p:nvPr/>
          </p:nvSpPr>
          <p:spPr>
            <a:xfrm>
              <a:off x="165320" y="526794"/>
              <a:ext cx="2535728" cy="57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Khí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hậu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3CB748B-B363-E0C4-C44A-EAFBD6DAABD8}"/>
              </a:ext>
            </a:extLst>
          </p:cNvPr>
          <p:cNvGrpSpPr/>
          <p:nvPr/>
        </p:nvGrpSpPr>
        <p:grpSpPr>
          <a:xfrm>
            <a:off x="2066544" y="192202"/>
            <a:ext cx="9848087" cy="2195446"/>
            <a:chOff x="314102" y="666654"/>
            <a:chExt cx="5266568" cy="28346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5CB69CB-52E7-51E7-F291-A23EB3F975FB}"/>
                </a:ext>
              </a:extLst>
            </p:cNvPr>
            <p:cNvGrpSpPr/>
            <p:nvPr/>
          </p:nvGrpSpPr>
          <p:grpSpPr>
            <a:xfrm>
              <a:off x="314102" y="666654"/>
              <a:ext cx="5266568" cy="2834640"/>
              <a:chOff x="381000" y="594360"/>
              <a:chExt cx="5266568" cy="283464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E85177F-470A-C869-E583-86B96CF73334}"/>
                  </a:ext>
                </a:extLst>
              </p:cNvPr>
              <p:cNvSpPr/>
              <p:nvPr/>
            </p:nvSpPr>
            <p:spPr>
              <a:xfrm>
                <a:off x="381000" y="594360"/>
                <a:ext cx="5266568" cy="2834640"/>
              </a:xfrm>
              <a:prstGeom prst="roundRect">
                <a:avLst>
                  <a:gd name="adj" fmla="val 10753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4C44D6E-BD00-730D-096C-7E2D5568B155}"/>
                  </a:ext>
                </a:extLst>
              </p:cNvPr>
              <p:cNvSpPr/>
              <p:nvPr/>
            </p:nvSpPr>
            <p:spPr>
              <a:xfrm>
                <a:off x="483691" y="693421"/>
                <a:ext cx="5046517" cy="2636520"/>
              </a:xfrm>
              <a:prstGeom prst="roundRect">
                <a:avLst>
                  <a:gd name="adj" fmla="val 10067"/>
                </a:avLst>
              </a:prstGeom>
              <a:solidFill>
                <a:srgbClr val="FEFEEB"/>
              </a:solidFill>
              <a:ln w="28575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86CAA0-329D-9C74-5946-B4136ED1AB2A}"/>
                </a:ext>
              </a:extLst>
            </p:cNvPr>
            <p:cNvSpPr txBox="1"/>
            <p:nvPr/>
          </p:nvSpPr>
          <p:spPr>
            <a:xfrm>
              <a:off x="539044" y="764598"/>
              <a:ext cx="4792236" cy="2503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 Đọc thông tin, bảng nhiệt độ trung bình của Hà Nội và Thành phố Hồ Chí Minh, quan sát các hình 3, 4, em hãy: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Trình bày đặc điểm chính của khí hậu nước ta.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 những thuận lợi và khó khăn của khí hậu đối với đời sống và hoạt động sản xuất.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EA561CA-B33A-159A-D29B-8C04709E2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096" y="2672143"/>
            <a:ext cx="9634728" cy="362340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-2227176" y="0"/>
            <a:ext cx="1998575" cy="2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3674" y="-4781550"/>
            <a:ext cx="1998575" cy="2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88206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8340AA6-6652-9B38-BF11-F21A764C2260}"/>
              </a:ext>
            </a:extLst>
          </p:cNvPr>
          <p:cNvGrpSpPr/>
          <p:nvPr/>
        </p:nvGrpSpPr>
        <p:grpSpPr>
          <a:xfrm>
            <a:off x="1227139" y="1316947"/>
            <a:ext cx="9582911" cy="2359703"/>
            <a:chOff x="6559296" y="890016"/>
            <a:chExt cx="4498848" cy="105128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B72851-158E-92DE-07CD-D6ED34F81D11}"/>
                </a:ext>
              </a:extLst>
            </p:cNvPr>
            <p:cNvSpPr/>
            <p:nvPr/>
          </p:nvSpPr>
          <p:spPr>
            <a:xfrm>
              <a:off x="6559296" y="890016"/>
              <a:ext cx="4498848" cy="1051281"/>
            </a:xfrm>
            <a:prstGeom prst="roundRect">
              <a:avLst>
                <a:gd name="adj" fmla="val 9185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C73A77E-84B6-DD80-2D36-B31190AB65AE}"/>
                </a:ext>
              </a:extLst>
            </p:cNvPr>
            <p:cNvSpPr/>
            <p:nvPr/>
          </p:nvSpPr>
          <p:spPr>
            <a:xfrm>
              <a:off x="6625633" y="959337"/>
              <a:ext cx="4342052" cy="904138"/>
            </a:xfrm>
            <a:prstGeom prst="roundRect">
              <a:avLst/>
            </a:prstGeom>
            <a:ln w="57150">
              <a:solidFill>
                <a:srgbClr val="7030A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Việt Nam có khí hậu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nhiệt đới ẩm gió mùa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Nhiệt độ trung bình năm trên cả nước đều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lớn hơn 20°C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(trừ vùng núi cao).</a:t>
              </a:r>
            </a:p>
          </p:txBody>
        </p:sp>
      </p:grpSp>
      <p:sp>
        <p:nvSpPr>
          <p:cNvPr id="9" name="Freeform 2">
            <a:extLst>
              <a:ext uri="{FF2B5EF4-FFF2-40B4-BE49-F238E27FC236}">
                <a16:creationId xmlns:a16="http://schemas.microsoft.com/office/drawing/2014/main" id="{EF90F4E0-1811-DC93-39BC-5FA2A2BC8F63}"/>
              </a:ext>
            </a:extLst>
          </p:cNvPr>
          <p:cNvSpPr/>
          <p:nvPr/>
        </p:nvSpPr>
        <p:spPr>
          <a:xfrm>
            <a:off x="209550" y="742950"/>
            <a:ext cx="1724025" cy="1419226"/>
          </a:xfrm>
          <a:custGeom>
            <a:avLst/>
            <a:gdLst/>
            <a:ahLst/>
            <a:cxnLst/>
            <a:rect l="l" t="t" r="r" b="b"/>
            <a:pathLst>
              <a:path w="2828925" h="4114800">
                <a:moveTo>
                  <a:pt x="0" y="0"/>
                </a:moveTo>
                <a:lnTo>
                  <a:pt x="2828924" y="0"/>
                </a:lnTo>
                <a:lnTo>
                  <a:pt x="28289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1F1717-763C-BE5C-392B-7FC1F2AA6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017" y="202266"/>
            <a:ext cx="4712616" cy="102421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21231D4-1F91-FF44-3371-D2A2186CED27}"/>
              </a:ext>
            </a:extLst>
          </p:cNvPr>
          <p:cNvGrpSpPr/>
          <p:nvPr/>
        </p:nvGrpSpPr>
        <p:grpSpPr>
          <a:xfrm>
            <a:off x="1150939" y="4145873"/>
            <a:ext cx="9582911" cy="1678856"/>
            <a:chOff x="6559296" y="890016"/>
            <a:chExt cx="4498848" cy="10512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50E1391-0868-D59D-D972-EB2F410B8597}"/>
                </a:ext>
              </a:extLst>
            </p:cNvPr>
            <p:cNvSpPr/>
            <p:nvPr/>
          </p:nvSpPr>
          <p:spPr>
            <a:xfrm>
              <a:off x="6559296" y="890016"/>
              <a:ext cx="4498848" cy="1051281"/>
            </a:xfrm>
            <a:prstGeom prst="roundRect">
              <a:avLst>
                <a:gd name="adj" fmla="val 9185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E4727C6-867A-B5F4-B211-4534DF4B87D3}"/>
                </a:ext>
              </a:extLst>
            </p:cNvPr>
            <p:cNvSpPr/>
            <p:nvPr/>
          </p:nvSpPr>
          <p:spPr>
            <a:xfrm>
              <a:off x="6625633" y="959337"/>
              <a:ext cx="4342052" cy="904138"/>
            </a:xfrm>
            <a:prstGeom prst="roundRect">
              <a:avLst/>
            </a:prstGeom>
            <a:ln w="57150">
              <a:solidFill>
                <a:srgbClr val="7030A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233363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Lượng mưa lớn, trung bình năm từ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1 500 đến 2 000 mm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5" name="Freeform 3">
            <a:extLst>
              <a:ext uri="{FF2B5EF4-FFF2-40B4-BE49-F238E27FC236}">
                <a16:creationId xmlns:a16="http://schemas.microsoft.com/office/drawing/2014/main" id="{DC3F1362-8D18-F24E-AD3A-18E162B74525}"/>
              </a:ext>
            </a:extLst>
          </p:cNvPr>
          <p:cNvSpPr/>
          <p:nvPr/>
        </p:nvSpPr>
        <p:spPr>
          <a:xfrm>
            <a:off x="233172" y="3575304"/>
            <a:ext cx="1659636" cy="1479326"/>
          </a:xfrm>
          <a:custGeom>
            <a:avLst/>
            <a:gdLst/>
            <a:ahLst/>
            <a:cxnLst/>
            <a:rect l="l" t="t" r="r" b="b"/>
            <a:pathLst>
              <a:path w="5693808" h="5216951">
                <a:moveTo>
                  <a:pt x="0" y="0"/>
                </a:moveTo>
                <a:lnTo>
                  <a:pt x="5693808" y="0"/>
                </a:lnTo>
                <a:lnTo>
                  <a:pt x="5693808" y="5216952"/>
                </a:lnTo>
                <a:lnTo>
                  <a:pt x="0" y="52169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-2227176" y="0"/>
            <a:ext cx="1998575" cy="2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87974" y="-4857750"/>
            <a:ext cx="1998575" cy="2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8340AA6-6652-9B38-BF11-F21A764C2260}"/>
              </a:ext>
            </a:extLst>
          </p:cNvPr>
          <p:cNvGrpSpPr/>
          <p:nvPr/>
        </p:nvGrpSpPr>
        <p:grpSpPr>
          <a:xfrm>
            <a:off x="1227139" y="1316947"/>
            <a:ext cx="9582911" cy="2359703"/>
            <a:chOff x="6559296" y="890016"/>
            <a:chExt cx="4498848" cy="105128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B72851-158E-92DE-07CD-D6ED34F81D11}"/>
                </a:ext>
              </a:extLst>
            </p:cNvPr>
            <p:cNvSpPr/>
            <p:nvPr/>
          </p:nvSpPr>
          <p:spPr>
            <a:xfrm>
              <a:off x="6559296" y="890016"/>
              <a:ext cx="4498848" cy="1051281"/>
            </a:xfrm>
            <a:prstGeom prst="roundRect">
              <a:avLst>
                <a:gd name="adj" fmla="val 9185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C73A77E-84B6-DD80-2D36-B31190AB65AE}"/>
                </a:ext>
              </a:extLst>
            </p:cNvPr>
            <p:cNvSpPr/>
            <p:nvPr/>
          </p:nvSpPr>
          <p:spPr>
            <a:xfrm>
              <a:off x="6625633" y="959337"/>
              <a:ext cx="4342052" cy="904138"/>
            </a:xfrm>
            <a:prstGeom prst="roundRect">
              <a:avLst/>
            </a:prstGeom>
            <a:ln w="57150">
              <a:solidFill>
                <a:srgbClr val="7030A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Một năm có hai mùa gió chính: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gió mùa mùa đông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chủ yếu có hướng đông bắc và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gió mùa mùa hạ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chủ yếu có hướng tây nam, đông nam.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F1F1717-763C-BE5C-392B-7FC1F2AA6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017" y="202266"/>
            <a:ext cx="4712616" cy="1024217"/>
          </a:xfrm>
          <a:prstGeom prst="rect">
            <a:avLst/>
          </a:prstGeom>
        </p:spPr>
      </p:pic>
      <p:sp>
        <p:nvSpPr>
          <p:cNvPr id="16" name="Freeform 4">
            <a:extLst>
              <a:ext uri="{FF2B5EF4-FFF2-40B4-BE49-F238E27FC236}">
                <a16:creationId xmlns:a16="http://schemas.microsoft.com/office/drawing/2014/main" id="{E687E33F-8C61-A87E-97EC-F8C9E5BBD293}"/>
              </a:ext>
            </a:extLst>
          </p:cNvPr>
          <p:cNvSpPr/>
          <p:nvPr/>
        </p:nvSpPr>
        <p:spPr>
          <a:xfrm>
            <a:off x="812043" y="795527"/>
            <a:ext cx="1263645" cy="1278853"/>
          </a:xfrm>
          <a:custGeom>
            <a:avLst/>
            <a:gdLst/>
            <a:ahLst/>
            <a:cxnLst/>
            <a:rect l="l" t="t" r="r" b="b"/>
            <a:pathLst>
              <a:path w="4130289" h="4114800">
                <a:moveTo>
                  <a:pt x="0" y="0"/>
                </a:moveTo>
                <a:lnTo>
                  <a:pt x="4130289" y="0"/>
                </a:lnTo>
                <a:lnTo>
                  <a:pt x="41302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9BFFA9-F4D6-7EE3-7227-B775FDC1E442}"/>
              </a:ext>
            </a:extLst>
          </p:cNvPr>
          <p:cNvGrpSpPr/>
          <p:nvPr/>
        </p:nvGrpSpPr>
        <p:grpSpPr>
          <a:xfrm>
            <a:off x="1190563" y="4206451"/>
            <a:ext cx="9582911" cy="2359703"/>
            <a:chOff x="6559296" y="890016"/>
            <a:chExt cx="4498848" cy="105128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83AF986-D2F4-DDA5-7DF7-E8FE940CD06F}"/>
                </a:ext>
              </a:extLst>
            </p:cNvPr>
            <p:cNvSpPr/>
            <p:nvPr/>
          </p:nvSpPr>
          <p:spPr>
            <a:xfrm>
              <a:off x="6559296" y="890016"/>
              <a:ext cx="4498848" cy="1051281"/>
            </a:xfrm>
            <a:prstGeom prst="roundRect">
              <a:avLst>
                <a:gd name="adj" fmla="val 9185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A0930D-5BAB-3761-D789-BBF804B71837}"/>
                </a:ext>
              </a:extLst>
            </p:cNvPr>
            <p:cNvSpPr/>
            <p:nvPr/>
          </p:nvSpPr>
          <p:spPr>
            <a:xfrm>
              <a:off x="6625633" y="959337"/>
              <a:ext cx="4342052" cy="904138"/>
            </a:xfrm>
            <a:prstGeom prst="roundRect">
              <a:avLst/>
            </a:prstGeom>
            <a:ln w="57150">
              <a:solidFill>
                <a:srgbClr val="7030A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Khí hậu giữa miền Bắc và miền Nam (ranh giới là dãy núi Bạch Mã) có sự khác nhau: miền Bắc có một mùa hạ nóng, mưa nhiều và một mùa đông lạnh mưa ít hơn; miền Nam nóng quanh năm có hai mùa mưa – khô rõ rệt.</a:t>
              </a:r>
            </a:p>
          </p:txBody>
        </p:sp>
      </p:grpSp>
      <p:sp>
        <p:nvSpPr>
          <p:cNvPr id="21" name="Freeform 3">
            <a:extLst>
              <a:ext uri="{FF2B5EF4-FFF2-40B4-BE49-F238E27FC236}">
                <a16:creationId xmlns:a16="http://schemas.microsoft.com/office/drawing/2014/main" id="{AB8AE584-CF35-98B0-1892-0430B9B2CADA}"/>
              </a:ext>
            </a:extLst>
          </p:cNvPr>
          <p:cNvSpPr/>
          <p:nvPr/>
        </p:nvSpPr>
        <p:spPr>
          <a:xfrm>
            <a:off x="822960" y="3749040"/>
            <a:ext cx="1127206" cy="992124"/>
          </a:xfrm>
          <a:custGeom>
            <a:avLst/>
            <a:gdLst/>
            <a:ahLst/>
            <a:cxnLst/>
            <a:rect l="l" t="t" r="r" b="b"/>
            <a:pathLst>
              <a:path w="4156364" h="4114800">
                <a:moveTo>
                  <a:pt x="0" y="0"/>
                </a:moveTo>
                <a:lnTo>
                  <a:pt x="4156364" y="0"/>
                </a:lnTo>
                <a:lnTo>
                  <a:pt x="4156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2227176" y="0"/>
            <a:ext cx="1998575" cy="2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02274" y="-4914900"/>
            <a:ext cx="1998575" cy="2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8340AA6-6652-9B38-BF11-F21A764C2260}"/>
              </a:ext>
            </a:extLst>
          </p:cNvPr>
          <p:cNvGrpSpPr/>
          <p:nvPr/>
        </p:nvGrpSpPr>
        <p:grpSpPr>
          <a:xfrm>
            <a:off x="1227139" y="1316947"/>
            <a:ext cx="9582911" cy="2093765"/>
            <a:chOff x="6559296" y="890016"/>
            <a:chExt cx="4498848" cy="105128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B72851-158E-92DE-07CD-D6ED34F81D11}"/>
                </a:ext>
              </a:extLst>
            </p:cNvPr>
            <p:cNvSpPr/>
            <p:nvPr/>
          </p:nvSpPr>
          <p:spPr>
            <a:xfrm>
              <a:off x="6559296" y="890016"/>
              <a:ext cx="4498848" cy="1051281"/>
            </a:xfrm>
            <a:prstGeom prst="roundRect">
              <a:avLst>
                <a:gd name="adj" fmla="val 9185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C73A77E-84B6-DD80-2D36-B31190AB65AE}"/>
                </a:ext>
              </a:extLst>
            </p:cNvPr>
            <p:cNvSpPr/>
            <p:nvPr/>
          </p:nvSpPr>
          <p:spPr>
            <a:xfrm>
              <a:off x="6625633" y="959337"/>
              <a:ext cx="4342052" cy="904138"/>
            </a:xfrm>
            <a:prstGeom prst="roundRect">
              <a:avLst/>
            </a:prstGeom>
            <a:ln w="57150">
              <a:solidFill>
                <a:srgbClr val="7030A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Khí hậu thuận lợi có cây trồng phát triển quanh năm cho năng suất cao, có sản phẩm nông nghiệp đa dạng.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F1F1717-763C-BE5C-392B-7FC1F2AA6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017" y="202266"/>
            <a:ext cx="4712616" cy="1024217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8F81BB07-6511-6FA0-2C5E-6E9711F8B29D}"/>
              </a:ext>
            </a:extLst>
          </p:cNvPr>
          <p:cNvSpPr/>
          <p:nvPr/>
        </p:nvSpPr>
        <p:spPr>
          <a:xfrm>
            <a:off x="393191" y="958813"/>
            <a:ext cx="1545337" cy="1235747"/>
          </a:xfrm>
          <a:custGeom>
            <a:avLst/>
            <a:gdLst/>
            <a:ahLst/>
            <a:cxnLst/>
            <a:rect l="l" t="t" r="r" b="b"/>
            <a:pathLst>
              <a:path w="3377765" h="2567101">
                <a:moveTo>
                  <a:pt x="0" y="0"/>
                </a:moveTo>
                <a:lnTo>
                  <a:pt x="3377765" y="0"/>
                </a:lnTo>
                <a:lnTo>
                  <a:pt x="3377765" y="2567101"/>
                </a:lnTo>
                <a:lnTo>
                  <a:pt x="0" y="25671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18335D-2EF7-EDCE-6B41-B0B32EC9A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727" y="3389185"/>
            <a:ext cx="4238625" cy="31337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-2227176" y="0"/>
            <a:ext cx="1998575" cy="2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07024" y="-4819650"/>
            <a:ext cx="1998575" cy="2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9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1F1717-763C-BE5C-392B-7FC1F2AA6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017" y="202266"/>
            <a:ext cx="4712616" cy="10242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F7098BB-A4CE-83E1-6C5A-2380DF3B037D}"/>
              </a:ext>
            </a:extLst>
          </p:cNvPr>
          <p:cNvGrpSpPr/>
          <p:nvPr/>
        </p:nvGrpSpPr>
        <p:grpSpPr>
          <a:xfrm>
            <a:off x="1391731" y="1335235"/>
            <a:ext cx="9582911" cy="2093765"/>
            <a:chOff x="6559296" y="890016"/>
            <a:chExt cx="4498848" cy="105128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6C16A43-CA88-D740-B64A-DB27295888A2}"/>
                </a:ext>
              </a:extLst>
            </p:cNvPr>
            <p:cNvSpPr/>
            <p:nvPr/>
          </p:nvSpPr>
          <p:spPr>
            <a:xfrm>
              <a:off x="6559296" y="890016"/>
              <a:ext cx="4498848" cy="1051281"/>
            </a:xfrm>
            <a:prstGeom prst="roundRect">
              <a:avLst>
                <a:gd name="adj" fmla="val 9185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F9181B7-E46E-E627-01D8-96358DE695A0}"/>
                </a:ext>
              </a:extLst>
            </p:cNvPr>
            <p:cNvSpPr/>
            <p:nvPr/>
          </p:nvSpPr>
          <p:spPr>
            <a:xfrm>
              <a:off x="6625633" y="959337"/>
              <a:ext cx="4342052" cy="904138"/>
            </a:xfrm>
            <a:prstGeom prst="roundRect">
              <a:avLst/>
            </a:prstGeom>
            <a:ln w="57150">
              <a:solidFill>
                <a:srgbClr val="7030A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Nước ta cũng chịu ảnh hưởng của nhiều thiên t</a:t>
              </a: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như bão, lũ lụt, hạn hán,... gây khó khăn cho đời sống và hoạt động sản xuất.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82EAE7B-6AED-CC2F-0863-99071EA90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08" y="3519909"/>
            <a:ext cx="3897630" cy="30079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-2227176" y="0"/>
            <a:ext cx="1998575" cy="2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07024" y="-4705350"/>
            <a:ext cx="1998575" cy="2299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382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等线</vt:lpstr>
      <vt:lpstr>Arial</vt:lpstr>
      <vt:lpstr>Calibri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Cúc Lê</cp:lastModifiedBy>
  <cp:revision>27</cp:revision>
  <dcterms:created xsi:type="dcterms:W3CDTF">2024-06-25T08:18:34Z</dcterms:created>
  <dcterms:modified xsi:type="dcterms:W3CDTF">2024-09-18T07:42:20Z</dcterms:modified>
</cp:coreProperties>
</file>