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7" r:id="rId2"/>
  </p:sldMasterIdLst>
  <p:notesMasterIdLst>
    <p:notesMasterId r:id="rId16"/>
  </p:notesMasterIdLst>
  <p:sldIdLst>
    <p:sldId id="274" r:id="rId3"/>
    <p:sldId id="256" r:id="rId4"/>
    <p:sldId id="272" r:id="rId5"/>
    <p:sldId id="257" r:id="rId6"/>
    <p:sldId id="261" r:id="rId7"/>
    <p:sldId id="273" r:id="rId8"/>
    <p:sldId id="263" r:id="rId9"/>
    <p:sldId id="316" r:id="rId10"/>
    <p:sldId id="317" r:id="rId11"/>
    <p:sldId id="266" r:id="rId12"/>
    <p:sldId id="319" r:id="rId13"/>
    <p:sldId id="321" r:id="rId14"/>
    <p:sldId id="4451" r:id="rId15"/>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1" d="100"/>
          <a:sy n="41" d="100"/>
        </p:scale>
        <p:origin x="630"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F804B1-DC94-4E83-96B5-EB256A4E4C3E}" type="datetimeFigureOut">
              <a:rPr lang="en-US" smtClean="0"/>
              <a:t>9/18/2024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44CF96-2F0E-4E44-9E99-5CAB8AEA2259}" type="slidenum">
              <a:rPr lang="en-US" smtClean="0"/>
              <a:t>‹#›</a:t>
            </a:fld>
            <a:endParaRPr lang="en-US"/>
          </a:p>
        </p:txBody>
      </p:sp>
    </p:spTree>
    <p:extLst>
      <p:ext uri="{BB962C8B-B14F-4D97-AF65-F5344CB8AC3E}">
        <p14:creationId xmlns:p14="http://schemas.microsoft.com/office/powerpoint/2010/main" val="1999916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A149D8-4A70-41D9-AFC0-7E23B901CCB5}"/>
              </a:ext>
            </a:extLst>
          </p:cNvPr>
          <p:cNvSpPr>
            <a:spLocks noGrp="1"/>
          </p:cNvSpPr>
          <p:nvPr>
            <p:ph type="ctrTitle"/>
          </p:nvPr>
        </p:nvSpPr>
        <p:spPr>
          <a:xfrm>
            <a:off x="2286000" y="1683545"/>
            <a:ext cx="13716000" cy="3581400"/>
          </a:xfrm>
        </p:spPr>
        <p:txBody>
          <a:bodyPr anchor="b"/>
          <a:lstStyle>
            <a:lvl1pPr algn="ctr">
              <a:defRPr sz="9000"/>
            </a:lvl1pPr>
          </a:lstStyle>
          <a:p>
            <a:r>
              <a:rPr lang="zh-CN" altLang="en-US"/>
              <a:t>单击此处编辑母版标题样式</a:t>
            </a:r>
          </a:p>
        </p:txBody>
      </p:sp>
      <p:sp>
        <p:nvSpPr>
          <p:cNvPr id="3" name="副标题 2">
            <a:extLst>
              <a:ext uri="{FF2B5EF4-FFF2-40B4-BE49-F238E27FC236}">
                <a16:creationId xmlns:a16="http://schemas.microsoft.com/office/drawing/2014/main" id="{88618212-E8FF-4FD4-8FB3-883F299A75AC}"/>
              </a:ext>
            </a:extLst>
          </p:cNvPr>
          <p:cNvSpPr>
            <a:spLocks noGrp="1"/>
          </p:cNvSpPr>
          <p:nvPr>
            <p:ph type="subTitle" idx="1"/>
          </p:nvPr>
        </p:nvSpPr>
        <p:spPr>
          <a:xfrm>
            <a:off x="2286000" y="5403056"/>
            <a:ext cx="13716000" cy="2483645"/>
          </a:xfrm>
        </p:spPr>
        <p:txBody>
          <a:bodyPr/>
          <a:lstStyle>
            <a:lvl1pPr marL="0" indent="0" algn="ctr">
              <a:buNone/>
              <a:defRPr sz="3600"/>
            </a:lvl1pPr>
            <a:lvl2pPr marL="685733" indent="0" algn="ctr">
              <a:buNone/>
              <a:defRPr sz="3000"/>
            </a:lvl2pPr>
            <a:lvl3pPr marL="1371464" indent="0" algn="ctr">
              <a:buNone/>
              <a:defRPr sz="2850"/>
            </a:lvl3pPr>
            <a:lvl4pPr marL="2057196" indent="0" algn="ctr">
              <a:buNone/>
              <a:defRPr sz="2400"/>
            </a:lvl4pPr>
            <a:lvl5pPr marL="2742927" indent="0" algn="ctr">
              <a:buNone/>
              <a:defRPr sz="2400"/>
            </a:lvl5pPr>
            <a:lvl6pPr marL="3428661" indent="0" algn="ctr">
              <a:buNone/>
              <a:defRPr sz="2400"/>
            </a:lvl6pPr>
            <a:lvl7pPr marL="4114389" indent="0" algn="ctr">
              <a:buNone/>
              <a:defRPr sz="2400"/>
            </a:lvl7pPr>
            <a:lvl8pPr marL="4800120" indent="0" algn="ctr">
              <a:buNone/>
              <a:defRPr sz="2400"/>
            </a:lvl8pPr>
            <a:lvl9pPr marL="5485853" indent="0" algn="ctr">
              <a:buNone/>
              <a:defRPr sz="2400"/>
            </a:lvl9pPr>
          </a:lstStyle>
          <a:p>
            <a:r>
              <a:rPr lang="zh-CN" altLang="en-US"/>
              <a:t>单击此处编辑母版副标题样式</a:t>
            </a:r>
          </a:p>
        </p:txBody>
      </p:sp>
      <p:sp>
        <p:nvSpPr>
          <p:cNvPr id="4" name="日期占位符 3">
            <a:extLst>
              <a:ext uri="{FF2B5EF4-FFF2-40B4-BE49-F238E27FC236}">
                <a16:creationId xmlns:a16="http://schemas.microsoft.com/office/drawing/2014/main" id="{35AFE8F4-1019-42B5-A6B3-612BBE3D3AB2}"/>
              </a:ext>
            </a:extLst>
          </p:cNvPr>
          <p:cNvSpPr>
            <a:spLocks noGrp="1"/>
          </p:cNvSpPr>
          <p:nvPr>
            <p:ph type="dt" sz="half" idx="10"/>
          </p:nvPr>
        </p:nvSpPr>
        <p:spPr/>
        <p:txBody>
          <a:bodyPr/>
          <a:lstStyle/>
          <a:p>
            <a:pPr defTabSz="1371464">
              <a:defRPr/>
            </a:pPr>
            <a:fld id="{4F586887-ACC7-478C-B2C3-CF2D8BFAD57F}" type="datetimeFigureOut">
              <a:rPr lang="zh-CN" altLang="en-US" smtClean="0">
                <a:solidFill>
                  <a:prstClr val="black">
                    <a:tint val="75000"/>
                  </a:prstClr>
                </a:solidFill>
              </a:rPr>
              <a:pPr defTabSz="1371464">
                <a:defRPr/>
              </a:pPr>
              <a:t>2024/9/18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7A235BCB-8D1F-4843-9FAA-2115EFEF06A9}"/>
              </a:ext>
            </a:extLst>
          </p:cNvPr>
          <p:cNvSpPr>
            <a:spLocks noGrp="1"/>
          </p:cNvSpPr>
          <p:nvPr>
            <p:ph type="ftr" sz="quarter" idx="11"/>
          </p:nvPr>
        </p:nvSpPr>
        <p:spPr/>
        <p:txBody>
          <a:bodyPr/>
          <a:lstStyle/>
          <a:p>
            <a:pPr defTabSz="1371464">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617B696-F410-4BA7-83D8-D542A6E01576}"/>
              </a:ext>
            </a:extLst>
          </p:cNvPr>
          <p:cNvSpPr>
            <a:spLocks noGrp="1"/>
          </p:cNvSpPr>
          <p:nvPr>
            <p:ph type="sldNum" sz="quarter" idx="12"/>
          </p:nvPr>
        </p:nvSpPr>
        <p:spPr/>
        <p:txBody>
          <a:bodyPr/>
          <a:lstStyle/>
          <a:p>
            <a:pPr defTabSz="1371464">
              <a:defRPr/>
            </a:pPr>
            <a:fld id="{5568C8F7-2663-468A-93CF-161801EAED50}" type="slidenum">
              <a:rPr lang="zh-CN" altLang="en-US" smtClean="0">
                <a:solidFill>
                  <a:prstClr val="black">
                    <a:tint val="75000"/>
                  </a:prstClr>
                </a:solidFill>
              </a:rPr>
              <a:pPr defTabSz="1371464">
                <a:defRPr/>
              </a:pPr>
              <a:t>‹#›</a:t>
            </a:fld>
            <a:endParaRPr lang="zh-CN" altLang="en-US">
              <a:solidFill>
                <a:prstClr val="black">
                  <a:tint val="75000"/>
                </a:prstClr>
              </a:solidFill>
            </a:endParaRPr>
          </a:p>
        </p:txBody>
      </p:sp>
    </p:spTree>
    <p:extLst>
      <p:ext uri="{BB962C8B-B14F-4D97-AF65-F5344CB8AC3E}">
        <p14:creationId xmlns:p14="http://schemas.microsoft.com/office/powerpoint/2010/main" val="198149336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44135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376648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两栏内容">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65CC6C4-D67F-4641-8AAA-187D018E506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98694" y="-114228"/>
            <a:ext cx="2261153" cy="2261153"/>
          </a:xfrm>
          <a:prstGeom prst="rect">
            <a:avLst/>
          </a:prstGeom>
        </p:spPr>
      </p:pic>
    </p:spTree>
    <p:extLst>
      <p:ext uri="{BB962C8B-B14F-4D97-AF65-F5344CB8AC3E}">
        <p14:creationId xmlns:p14="http://schemas.microsoft.com/office/powerpoint/2010/main" val="349586807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94DF9B-4DDC-4A9D-AE46-83E81E0C322D}"/>
              </a:ext>
            </a:extLst>
          </p:cNvPr>
          <p:cNvSpPr>
            <a:spLocks noGrp="1"/>
          </p:cNvSpPr>
          <p:nvPr>
            <p:ph type="title"/>
          </p:nvPr>
        </p:nvSpPr>
        <p:spPr>
          <a:xfrm>
            <a:off x="1259682" y="547688"/>
            <a:ext cx="15773400" cy="1988345"/>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F21DAE1-3130-4567-9959-1110033E4179}"/>
              </a:ext>
            </a:extLst>
          </p:cNvPr>
          <p:cNvSpPr>
            <a:spLocks noGrp="1"/>
          </p:cNvSpPr>
          <p:nvPr>
            <p:ph type="body" idx="1"/>
          </p:nvPr>
        </p:nvSpPr>
        <p:spPr>
          <a:xfrm>
            <a:off x="1259684" y="2521745"/>
            <a:ext cx="7736681" cy="1235868"/>
          </a:xfrm>
        </p:spPr>
        <p:txBody>
          <a:bodyPr anchor="b"/>
          <a:lstStyle>
            <a:lvl1pPr marL="0" indent="0">
              <a:buNone/>
              <a:defRPr sz="3600" b="1"/>
            </a:lvl1pPr>
            <a:lvl2pPr marL="685733" indent="0">
              <a:buNone/>
              <a:defRPr sz="3000" b="1"/>
            </a:lvl2pPr>
            <a:lvl3pPr marL="1371464" indent="0">
              <a:buNone/>
              <a:defRPr sz="2850" b="1"/>
            </a:lvl3pPr>
            <a:lvl4pPr marL="2057196" indent="0">
              <a:buNone/>
              <a:defRPr sz="2400" b="1"/>
            </a:lvl4pPr>
            <a:lvl5pPr marL="2742927" indent="0">
              <a:buNone/>
              <a:defRPr sz="2400" b="1"/>
            </a:lvl5pPr>
            <a:lvl6pPr marL="3428661" indent="0">
              <a:buNone/>
              <a:defRPr sz="2400" b="1"/>
            </a:lvl6pPr>
            <a:lvl7pPr marL="4114389" indent="0">
              <a:buNone/>
              <a:defRPr sz="2400" b="1"/>
            </a:lvl7pPr>
            <a:lvl8pPr marL="4800120" indent="0">
              <a:buNone/>
              <a:defRPr sz="2400" b="1"/>
            </a:lvl8pPr>
            <a:lvl9pPr marL="5485853" indent="0">
              <a:buNone/>
              <a:defRPr sz="24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E645D6D-66F1-4517-B5B0-716AAC882D64}"/>
              </a:ext>
            </a:extLst>
          </p:cNvPr>
          <p:cNvSpPr>
            <a:spLocks noGrp="1"/>
          </p:cNvSpPr>
          <p:nvPr>
            <p:ph sz="half" idx="2"/>
          </p:nvPr>
        </p:nvSpPr>
        <p:spPr>
          <a:xfrm>
            <a:off x="1259684" y="3757613"/>
            <a:ext cx="7736681" cy="5526882"/>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E046DA66-9A31-4633-AD4A-8904BEA8620F}"/>
              </a:ext>
            </a:extLst>
          </p:cNvPr>
          <p:cNvSpPr>
            <a:spLocks noGrp="1"/>
          </p:cNvSpPr>
          <p:nvPr>
            <p:ph type="body" sz="quarter" idx="3"/>
          </p:nvPr>
        </p:nvSpPr>
        <p:spPr>
          <a:xfrm>
            <a:off x="9258305" y="2521745"/>
            <a:ext cx="7774782" cy="1235868"/>
          </a:xfrm>
        </p:spPr>
        <p:txBody>
          <a:bodyPr anchor="b"/>
          <a:lstStyle>
            <a:lvl1pPr marL="0" indent="0">
              <a:buNone/>
              <a:defRPr sz="3600" b="1"/>
            </a:lvl1pPr>
            <a:lvl2pPr marL="685733" indent="0">
              <a:buNone/>
              <a:defRPr sz="3000" b="1"/>
            </a:lvl2pPr>
            <a:lvl3pPr marL="1371464" indent="0">
              <a:buNone/>
              <a:defRPr sz="2850" b="1"/>
            </a:lvl3pPr>
            <a:lvl4pPr marL="2057196" indent="0">
              <a:buNone/>
              <a:defRPr sz="2400" b="1"/>
            </a:lvl4pPr>
            <a:lvl5pPr marL="2742927" indent="0">
              <a:buNone/>
              <a:defRPr sz="2400" b="1"/>
            </a:lvl5pPr>
            <a:lvl6pPr marL="3428661" indent="0">
              <a:buNone/>
              <a:defRPr sz="2400" b="1"/>
            </a:lvl6pPr>
            <a:lvl7pPr marL="4114389" indent="0">
              <a:buNone/>
              <a:defRPr sz="2400" b="1"/>
            </a:lvl7pPr>
            <a:lvl8pPr marL="4800120" indent="0">
              <a:buNone/>
              <a:defRPr sz="2400" b="1"/>
            </a:lvl8pPr>
            <a:lvl9pPr marL="5485853" indent="0">
              <a:buNone/>
              <a:defRPr sz="24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71A0D373-F544-4F83-85E8-E2C833CCA189}"/>
              </a:ext>
            </a:extLst>
          </p:cNvPr>
          <p:cNvSpPr>
            <a:spLocks noGrp="1"/>
          </p:cNvSpPr>
          <p:nvPr>
            <p:ph sz="quarter" idx="4"/>
          </p:nvPr>
        </p:nvSpPr>
        <p:spPr>
          <a:xfrm>
            <a:off x="9258305" y="3757613"/>
            <a:ext cx="7774782" cy="5526882"/>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3C8F470D-5125-4233-87D4-D01D0D2D015F}"/>
              </a:ext>
            </a:extLst>
          </p:cNvPr>
          <p:cNvSpPr>
            <a:spLocks noGrp="1"/>
          </p:cNvSpPr>
          <p:nvPr>
            <p:ph type="dt" sz="half" idx="10"/>
          </p:nvPr>
        </p:nvSpPr>
        <p:spPr/>
        <p:txBody>
          <a:bodyPr/>
          <a:lstStyle/>
          <a:p>
            <a:pPr defTabSz="1371464">
              <a:defRPr/>
            </a:pPr>
            <a:fld id="{4F586887-ACC7-478C-B2C3-CF2D8BFAD57F}" type="datetimeFigureOut">
              <a:rPr lang="zh-CN" altLang="en-US" smtClean="0">
                <a:solidFill>
                  <a:prstClr val="black">
                    <a:tint val="75000"/>
                  </a:prstClr>
                </a:solidFill>
              </a:rPr>
              <a:pPr defTabSz="1371464">
                <a:defRPr/>
              </a:pPr>
              <a:t>2024/9/18</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14E19AC3-6FBB-4C3D-9D53-67509A057B10}"/>
              </a:ext>
            </a:extLst>
          </p:cNvPr>
          <p:cNvSpPr>
            <a:spLocks noGrp="1"/>
          </p:cNvSpPr>
          <p:nvPr>
            <p:ph type="ftr" sz="quarter" idx="11"/>
          </p:nvPr>
        </p:nvSpPr>
        <p:spPr/>
        <p:txBody>
          <a:bodyPr/>
          <a:lstStyle/>
          <a:p>
            <a:pPr defTabSz="1371464">
              <a:defRPr/>
            </a:pPr>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61469FF4-7B35-435E-85AB-96DE8935ED63}"/>
              </a:ext>
            </a:extLst>
          </p:cNvPr>
          <p:cNvSpPr>
            <a:spLocks noGrp="1"/>
          </p:cNvSpPr>
          <p:nvPr>
            <p:ph type="sldNum" sz="quarter" idx="12"/>
          </p:nvPr>
        </p:nvSpPr>
        <p:spPr/>
        <p:txBody>
          <a:bodyPr/>
          <a:lstStyle/>
          <a:p>
            <a:pPr defTabSz="1371464">
              <a:defRPr/>
            </a:pPr>
            <a:fld id="{5568C8F7-2663-468A-93CF-161801EAED50}" type="slidenum">
              <a:rPr lang="zh-CN" altLang="en-US" smtClean="0">
                <a:solidFill>
                  <a:prstClr val="black">
                    <a:tint val="75000"/>
                  </a:prstClr>
                </a:solidFill>
              </a:rPr>
              <a:pPr defTabSz="1371464">
                <a:defRPr/>
              </a:pPr>
              <a:t>‹#›</a:t>
            </a:fld>
            <a:endParaRPr lang="zh-CN" altLang="en-US">
              <a:solidFill>
                <a:prstClr val="black">
                  <a:tint val="75000"/>
                </a:prstClr>
              </a:solidFill>
            </a:endParaRPr>
          </a:p>
        </p:txBody>
      </p:sp>
    </p:spTree>
    <p:extLst>
      <p:ext uri="{BB962C8B-B14F-4D97-AF65-F5344CB8AC3E}">
        <p14:creationId xmlns:p14="http://schemas.microsoft.com/office/powerpoint/2010/main" val="106273171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212CF2-943F-425E-8C14-B4D4DB2053C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346B948-3475-45E3-B37E-78D4542F0BED}"/>
              </a:ext>
            </a:extLst>
          </p:cNvPr>
          <p:cNvSpPr>
            <a:spLocks noGrp="1"/>
          </p:cNvSpPr>
          <p:nvPr>
            <p:ph type="dt" sz="half" idx="10"/>
          </p:nvPr>
        </p:nvSpPr>
        <p:spPr/>
        <p:txBody>
          <a:bodyPr/>
          <a:lstStyle/>
          <a:p>
            <a:pPr defTabSz="1371464">
              <a:defRPr/>
            </a:pPr>
            <a:fld id="{4F586887-ACC7-478C-B2C3-CF2D8BFAD57F}" type="datetimeFigureOut">
              <a:rPr lang="zh-CN" altLang="en-US" smtClean="0">
                <a:solidFill>
                  <a:prstClr val="black">
                    <a:tint val="75000"/>
                  </a:prstClr>
                </a:solidFill>
              </a:rPr>
              <a:pPr defTabSz="1371464">
                <a:defRPr/>
              </a:pPr>
              <a:t>2024/9/18</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EE7523CA-97BA-4624-9AB4-103E7971957F}"/>
              </a:ext>
            </a:extLst>
          </p:cNvPr>
          <p:cNvSpPr>
            <a:spLocks noGrp="1"/>
          </p:cNvSpPr>
          <p:nvPr>
            <p:ph type="ftr" sz="quarter" idx="11"/>
          </p:nvPr>
        </p:nvSpPr>
        <p:spPr/>
        <p:txBody>
          <a:bodyPr/>
          <a:lstStyle/>
          <a:p>
            <a:pPr defTabSz="1371464">
              <a:defRPr/>
            </a:pPr>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B3C18601-B69F-4E7B-8C0C-CDC6C19977F4}"/>
              </a:ext>
            </a:extLst>
          </p:cNvPr>
          <p:cNvSpPr>
            <a:spLocks noGrp="1"/>
          </p:cNvSpPr>
          <p:nvPr>
            <p:ph type="sldNum" sz="quarter" idx="12"/>
          </p:nvPr>
        </p:nvSpPr>
        <p:spPr/>
        <p:txBody>
          <a:bodyPr/>
          <a:lstStyle/>
          <a:p>
            <a:pPr defTabSz="1371464">
              <a:defRPr/>
            </a:pPr>
            <a:fld id="{5568C8F7-2663-468A-93CF-161801EAED50}" type="slidenum">
              <a:rPr lang="zh-CN" altLang="en-US" smtClean="0">
                <a:solidFill>
                  <a:prstClr val="black">
                    <a:tint val="75000"/>
                  </a:prstClr>
                </a:solidFill>
              </a:rPr>
              <a:pPr defTabSz="1371464">
                <a:defRPr/>
              </a:pPr>
              <a:t>‹#›</a:t>
            </a:fld>
            <a:endParaRPr lang="zh-CN" altLang="en-US">
              <a:solidFill>
                <a:prstClr val="black">
                  <a:tint val="75000"/>
                </a:prstClr>
              </a:solidFill>
            </a:endParaRPr>
          </a:p>
        </p:txBody>
      </p:sp>
    </p:spTree>
    <p:extLst>
      <p:ext uri="{BB962C8B-B14F-4D97-AF65-F5344CB8AC3E}">
        <p14:creationId xmlns:p14="http://schemas.microsoft.com/office/powerpoint/2010/main" val="6211153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887EAC2-5D80-4E77-8BCB-57453E02F861}"/>
              </a:ext>
            </a:extLst>
          </p:cNvPr>
          <p:cNvSpPr>
            <a:spLocks noGrp="1"/>
          </p:cNvSpPr>
          <p:nvPr>
            <p:ph type="dt" sz="half" idx="10"/>
          </p:nvPr>
        </p:nvSpPr>
        <p:spPr/>
        <p:txBody>
          <a:bodyPr/>
          <a:lstStyle/>
          <a:p>
            <a:pPr defTabSz="1371464">
              <a:defRPr/>
            </a:pPr>
            <a:fld id="{4F586887-ACC7-478C-B2C3-CF2D8BFAD57F}" type="datetimeFigureOut">
              <a:rPr lang="zh-CN" altLang="en-US" smtClean="0">
                <a:solidFill>
                  <a:prstClr val="black">
                    <a:tint val="75000"/>
                  </a:prstClr>
                </a:solidFill>
              </a:rPr>
              <a:pPr defTabSz="1371464">
                <a:defRPr/>
              </a:pPr>
              <a:t>2024/9/18</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B1E4476F-7930-46FC-823F-70198CFEEDB1}"/>
              </a:ext>
            </a:extLst>
          </p:cNvPr>
          <p:cNvSpPr>
            <a:spLocks noGrp="1"/>
          </p:cNvSpPr>
          <p:nvPr>
            <p:ph type="ftr" sz="quarter" idx="11"/>
          </p:nvPr>
        </p:nvSpPr>
        <p:spPr/>
        <p:txBody>
          <a:bodyPr/>
          <a:lstStyle/>
          <a:p>
            <a:pPr defTabSz="1371464">
              <a:defRPr/>
            </a:pPr>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EAA43651-7693-42D0-A475-A61039B817CC}"/>
              </a:ext>
            </a:extLst>
          </p:cNvPr>
          <p:cNvSpPr>
            <a:spLocks noGrp="1"/>
          </p:cNvSpPr>
          <p:nvPr>
            <p:ph type="sldNum" sz="quarter" idx="12"/>
          </p:nvPr>
        </p:nvSpPr>
        <p:spPr/>
        <p:txBody>
          <a:bodyPr/>
          <a:lstStyle/>
          <a:p>
            <a:pPr defTabSz="1371464">
              <a:defRPr/>
            </a:pPr>
            <a:fld id="{5568C8F7-2663-468A-93CF-161801EAED50}" type="slidenum">
              <a:rPr lang="zh-CN" altLang="en-US" smtClean="0">
                <a:solidFill>
                  <a:prstClr val="black">
                    <a:tint val="75000"/>
                  </a:prstClr>
                </a:solidFill>
              </a:rPr>
              <a:pPr defTabSz="1371464">
                <a:defRPr/>
              </a:pPr>
              <a:t>‹#›</a:t>
            </a:fld>
            <a:endParaRPr lang="zh-CN" altLang="en-US">
              <a:solidFill>
                <a:prstClr val="black">
                  <a:tint val="75000"/>
                </a:prstClr>
              </a:solidFill>
            </a:endParaRPr>
          </a:p>
        </p:txBody>
      </p:sp>
      <p:pic>
        <p:nvPicPr>
          <p:cNvPr id="6" name="图片 5">
            <a:extLst>
              <a:ext uri="{FF2B5EF4-FFF2-40B4-BE49-F238E27FC236}">
                <a16:creationId xmlns:a16="http://schemas.microsoft.com/office/drawing/2014/main" id="{E10A1A1B-4109-4FBD-8466-AD8C311BB30A}"/>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Blur radius="50"/>
                    </a14:imgEffect>
                  </a14:imgLayer>
                </a14:imgProps>
              </a:ex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7" name="图片 6">
            <a:extLst>
              <a:ext uri="{FF2B5EF4-FFF2-40B4-BE49-F238E27FC236}">
                <a16:creationId xmlns:a16="http://schemas.microsoft.com/office/drawing/2014/main" id="{5686AF2C-FA76-4431-A98D-039591FB499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30882" y="454121"/>
            <a:ext cx="2135138" cy="1079316"/>
          </a:xfrm>
          <a:prstGeom prst="rect">
            <a:avLst/>
          </a:prstGeom>
        </p:spPr>
      </p:pic>
    </p:spTree>
    <p:extLst>
      <p:ext uri="{BB962C8B-B14F-4D97-AF65-F5344CB8AC3E}">
        <p14:creationId xmlns:p14="http://schemas.microsoft.com/office/powerpoint/2010/main" val="252796409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0E6CB70-C6B4-4C9D-8DC2-760BA5D234D0}"/>
              </a:ext>
            </a:extLst>
          </p:cNvPr>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内容占位符 2">
            <a:extLst>
              <a:ext uri="{FF2B5EF4-FFF2-40B4-BE49-F238E27FC236}">
                <a16:creationId xmlns:a16="http://schemas.microsoft.com/office/drawing/2014/main" id="{AF443CBD-EEAF-44D7-B930-E3573278EF36}"/>
              </a:ext>
            </a:extLst>
          </p:cNvPr>
          <p:cNvSpPr>
            <a:spLocks noGrp="1"/>
          </p:cNvSpPr>
          <p:nvPr>
            <p:ph idx="1"/>
          </p:nvPr>
        </p:nvSpPr>
        <p:spPr>
          <a:xfrm>
            <a:off x="7774782" y="1481146"/>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A8DD62AE-F125-406D-9BD0-93DBF06314F9}"/>
              </a:ext>
            </a:extLst>
          </p:cNvPr>
          <p:cNvSpPr>
            <a:spLocks noGrp="1"/>
          </p:cNvSpPr>
          <p:nvPr>
            <p:ph type="body" sz="half" idx="2"/>
          </p:nvPr>
        </p:nvSpPr>
        <p:spPr>
          <a:xfrm>
            <a:off x="1259683" y="3086104"/>
            <a:ext cx="5898356" cy="5717382"/>
          </a:xfrm>
        </p:spPr>
        <p:txBody>
          <a:bodyPr/>
          <a:lstStyle>
            <a:lvl1pPr marL="0" indent="0">
              <a:buNone/>
              <a:defRPr sz="2400"/>
            </a:lvl1pPr>
            <a:lvl2pPr marL="685733" indent="0">
              <a:buNone/>
              <a:defRPr sz="2250"/>
            </a:lvl2pPr>
            <a:lvl3pPr marL="1371464" indent="0">
              <a:buNone/>
              <a:defRPr sz="1800"/>
            </a:lvl3pPr>
            <a:lvl4pPr marL="2057196" indent="0">
              <a:buNone/>
              <a:defRPr sz="1650"/>
            </a:lvl4pPr>
            <a:lvl5pPr marL="2742927" indent="0">
              <a:buNone/>
              <a:defRPr sz="1650"/>
            </a:lvl5pPr>
            <a:lvl6pPr marL="3428661" indent="0">
              <a:buNone/>
              <a:defRPr sz="1650"/>
            </a:lvl6pPr>
            <a:lvl7pPr marL="4114389" indent="0">
              <a:buNone/>
              <a:defRPr sz="1650"/>
            </a:lvl7pPr>
            <a:lvl8pPr marL="4800120" indent="0">
              <a:buNone/>
              <a:defRPr sz="1650"/>
            </a:lvl8pPr>
            <a:lvl9pPr marL="5485853" indent="0">
              <a:buNone/>
              <a:defRPr sz="165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47BDD9C-730C-49F2-B16B-BCC609F053C0}"/>
              </a:ext>
            </a:extLst>
          </p:cNvPr>
          <p:cNvSpPr>
            <a:spLocks noGrp="1"/>
          </p:cNvSpPr>
          <p:nvPr>
            <p:ph type="dt" sz="half" idx="10"/>
          </p:nvPr>
        </p:nvSpPr>
        <p:spPr/>
        <p:txBody>
          <a:bodyPr/>
          <a:lstStyle/>
          <a:p>
            <a:pPr defTabSz="1371464">
              <a:defRPr/>
            </a:pPr>
            <a:fld id="{4F586887-ACC7-478C-B2C3-CF2D8BFAD57F}" type="datetimeFigureOut">
              <a:rPr lang="zh-CN" altLang="en-US" smtClean="0">
                <a:solidFill>
                  <a:prstClr val="black">
                    <a:tint val="75000"/>
                  </a:prstClr>
                </a:solidFill>
              </a:rPr>
              <a:pPr defTabSz="1371464">
                <a:defRPr/>
              </a:pPr>
              <a:t>2024/9/18</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C5D68263-D753-4897-990E-A96046AED44D}"/>
              </a:ext>
            </a:extLst>
          </p:cNvPr>
          <p:cNvSpPr>
            <a:spLocks noGrp="1"/>
          </p:cNvSpPr>
          <p:nvPr>
            <p:ph type="ftr" sz="quarter" idx="11"/>
          </p:nvPr>
        </p:nvSpPr>
        <p:spPr/>
        <p:txBody>
          <a:bodyPr/>
          <a:lstStyle/>
          <a:p>
            <a:pPr defTabSz="1371464">
              <a:defRPr/>
            </a:pPr>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B9A1FC13-685E-4773-990D-7617FA0F5225}"/>
              </a:ext>
            </a:extLst>
          </p:cNvPr>
          <p:cNvSpPr>
            <a:spLocks noGrp="1"/>
          </p:cNvSpPr>
          <p:nvPr>
            <p:ph type="sldNum" sz="quarter" idx="12"/>
          </p:nvPr>
        </p:nvSpPr>
        <p:spPr/>
        <p:txBody>
          <a:bodyPr/>
          <a:lstStyle/>
          <a:p>
            <a:pPr defTabSz="1371464">
              <a:defRPr/>
            </a:pPr>
            <a:fld id="{5568C8F7-2663-468A-93CF-161801EAED50}" type="slidenum">
              <a:rPr lang="zh-CN" altLang="en-US" smtClean="0">
                <a:solidFill>
                  <a:prstClr val="black">
                    <a:tint val="75000"/>
                  </a:prstClr>
                </a:solidFill>
              </a:rPr>
              <a:pPr defTabSz="1371464">
                <a:defRPr/>
              </a:pPr>
              <a:t>‹#›</a:t>
            </a:fld>
            <a:endParaRPr lang="zh-CN" altLang="en-US">
              <a:solidFill>
                <a:prstClr val="black">
                  <a:tint val="75000"/>
                </a:prstClr>
              </a:solidFill>
            </a:endParaRPr>
          </a:p>
        </p:txBody>
      </p:sp>
    </p:spTree>
    <p:extLst>
      <p:ext uri="{BB962C8B-B14F-4D97-AF65-F5344CB8AC3E}">
        <p14:creationId xmlns:p14="http://schemas.microsoft.com/office/powerpoint/2010/main" val="28943286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B9A1BD9-D675-4A79-887A-A9AD1DBA4A61}"/>
              </a:ext>
            </a:extLst>
          </p:cNvPr>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图片占位符 2">
            <a:extLst>
              <a:ext uri="{FF2B5EF4-FFF2-40B4-BE49-F238E27FC236}">
                <a16:creationId xmlns:a16="http://schemas.microsoft.com/office/drawing/2014/main" id="{0F6178CA-313A-40CF-B776-01F3119D74C7}"/>
              </a:ext>
            </a:extLst>
          </p:cNvPr>
          <p:cNvSpPr>
            <a:spLocks noGrp="1"/>
          </p:cNvSpPr>
          <p:nvPr>
            <p:ph type="pic" idx="1"/>
          </p:nvPr>
        </p:nvSpPr>
        <p:spPr>
          <a:xfrm>
            <a:off x="7774782" y="1481146"/>
            <a:ext cx="9258300" cy="7310438"/>
          </a:xfrm>
        </p:spPr>
        <p:txBody>
          <a:bodyPr/>
          <a:lstStyle>
            <a:lvl1pPr marL="0" indent="0">
              <a:buNone/>
              <a:defRPr sz="4800"/>
            </a:lvl1pPr>
            <a:lvl2pPr marL="685733" indent="0">
              <a:buNone/>
              <a:defRPr sz="4200"/>
            </a:lvl2pPr>
            <a:lvl3pPr marL="1371464" indent="0">
              <a:buNone/>
              <a:defRPr sz="3600"/>
            </a:lvl3pPr>
            <a:lvl4pPr marL="2057196" indent="0">
              <a:buNone/>
              <a:defRPr sz="3000"/>
            </a:lvl4pPr>
            <a:lvl5pPr marL="2742927" indent="0">
              <a:buNone/>
              <a:defRPr sz="3000"/>
            </a:lvl5pPr>
            <a:lvl6pPr marL="3428661" indent="0">
              <a:buNone/>
              <a:defRPr sz="3000"/>
            </a:lvl6pPr>
            <a:lvl7pPr marL="4114389" indent="0">
              <a:buNone/>
              <a:defRPr sz="3000"/>
            </a:lvl7pPr>
            <a:lvl8pPr marL="4800120" indent="0">
              <a:buNone/>
              <a:defRPr sz="3000"/>
            </a:lvl8pPr>
            <a:lvl9pPr marL="5485853" indent="0">
              <a:buNone/>
              <a:defRPr sz="3000"/>
            </a:lvl9pPr>
          </a:lstStyle>
          <a:p>
            <a:endParaRPr lang="zh-CN" altLang="en-US"/>
          </a:p>
        </p:txBody>
      </p:sp>
      <p:sp>
        <p:nvSpPr>
          <p:cNvPr id="4" name="文本占位符 3">
            <a:extLst>
              <a:ext uri="{FF2B5EF4-FFF2-40B4-BE49-F238E27FC236}">
                <a16:creationId xmlns:a16="http://schemas.microsoft.com/office/drawing/2014/main" id="{BB6E2773-5C73-4F4E-AA73-F66D28D2FBC0}"/>
              </a:ext>
            </a:extLst>
          </p:cNvPr>
          <p:cNvSpPr>
            <a:spLocks noGrp="1"/>
          </p:cNvSpPr>
          <p:nvPr>
            <p:ph type="body" sz="half" idx="2"/>
          </p:nvPr>
        </p:nvSpPr>
        <p:spPr>
          <a:xfrm>
            <a:off x="1259683" y="3086104"/>
            <a:ext cx="5898356" cy="5717382"/>
          </a:xfrm>
        </p:spPr>
        <p:txBody>
          <a:bodyPr/>
          <a:lstStyle>
            <a:lvl1pPr marL="0" indent="0">
              <a:buNone/>
              <a:defRPr sz="2400"/>
            </a:lvl1pPr>
            <a:lvl2pPr marL="685733" indent="0">
              <a:buNone/>
              <a:defRPr sz="2250"/>
            </a:lvl2pPr>
            <a:lvl3pPr marL="1371464" indent="0">
              <a:buNone/>
              <a:defRPr sz="1800"/>
            </a:lvl3pPr>
            <a:lvl4pPr marL="2057196" indent="0">
              <a:buNone/>
              <a:defRPr sz="1650"/>
            </a:lvl4pPr>
            <a:lvl5pPr marL="2742927" indent="0">
              <a:buNone/>
              <a:defRPr sz="1650"/>
            </a:lvl5pPr>
            <a:lvl6pPr marL="3428661" indent="0">
              <a:buNone/>
              <a:defRPr sz="1650"/>
            </a:lvl6pPr>
            <a:lvl7pPr marL="4114389" indent="0">
              <a:buNone/>
              <a:defRPr sz="1650"/>
            </a:lvl7pPr>
            <a:lvl8pPr marL="4800120" indent="0">
              <a:buNone/>
              <a:defRPr sz="1650"/>
            </a:lvl8pPr>
            <a:lvl9pPr marL="5485853" indent="0">
              <a:buNone/>
              <a:defRPr sz="165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3CDA69B-A346-4098-97C9-EC40B0292A2D}"/>
              </a:ext>
            </a:extLst>
          </p:cNvPr>
          <p:cNvSpPr>
            <a:spLocks noGrp="1"/>
          </p:cNvSpPr>
          <p:nvPr>
            <p:ph type="dt" sz="half" idx="10"/>
          </p:nvPr>
        </p:nvSpPr>
        <p:spPr/>
        <p:txBody>
          <a:bodyPr/>
          <a:lstStyle/>
          <a:p>
            <a:pPr defTabSz="1371464">
              <a:defRPr/>
            </a:pPr>
            <a:fld id="{4F586887-ACC7-478C-B2C3-CF2D8BFAD57F}" type="datetimeFigureOut">
              <a:rPr lang="zh-CN" altLang="en-US" smtClean="0">
                <a:solidFill>
                  <a:prstClr val="black">
                    <a:tint val="75000"/>
                  </a:prstClr>
                </a:solidFill>
              </a:rPr>
              <a:pPr defTabSz="1371464">
                <a:defRPr/>
              </a:pPr>
              <a:t>2024/9/18</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4207FAB4-75BB-4E3B-A692-8D29E77F9A59}"/>
              </a:ext>
            </a:extLst>
          </p:cNvPr>
          <p:cNvSpPr>
            <a:spLocks noGrp="1"/>
          </p:cNvSpPr>
          <p:nvPr>
            <p:ph type="ftr" sz="quarter" idx="11"/>
          </p:nvPr>
        </p:nvSpPr>
        <p:spPr/>
        <p:txBody>
          <a:bodyPr/>
          <a:lstStyle/>
          <a:p>
            <a:pPr defTabSz="1371464">
              <a:defRPr/>
            </a:pPr>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482D7049-1EA6-448B-A6F1-F23FB7CFB00D}"/>
              </a:ext>
            </a:extLst>
          </p:cNvPr>
          <p:cNvSpPr>
            <a:spLocks noGrp="1"/>
          </p:cNvSpPr>
          <p:nvPr>
            <p:ph type="sldNum" sz="quarter" idx="12"/>
          </p:nvPr>
        </p:nvSpPr>
        <p:spPr/>
        <p:txBody>
          <a:bodyPr/>
          <a:lstStyle/>
          <a:p>
            <a:pPr defTabSz="1371464">
              <a:defRPr/>
            </a:pPr>
            <a:fld id="{5568C8F7-2663-468A-93CF-161801EAED50}" type="slidenum">
              <a:rPr lang="zh-CN" altLang="en-US" smtClean="0">
                <a:solidFill>
                  <a:prstClr val="black">
                    <a:tint val="75000"/>
                  </a:prstClr>
                </a:solidFill>
              </a:rPr>
              <a:pPr defTabSz="1371464">
                <a:defRPr/>
              </a:pPr>
              <a:t>‹#›</a:t>
            </a:fld>
            <a:endParaRPr lang="zh-CN" altLang="en-US">
              <a:solidFill>
                <a:prstClr val="black">
                  <a:tint val="75000"/>
                </a:prstClr>
              </a:solidFill>
            </a:endParaRPr>
          </a:p>
        </p:txBody>
      </p:sp>
    </p:spTree>
    <p:extLst>
      <p:ext uri="{BB962C8B-B14F-4D97-AF65-F5344CB8AC3E}">
        <p14:creationId xmlns:p14="http://schemas.microsoft.com/office/powerpoint/2010/main" val="365903598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59BEB7-4804-41D2-8219-C0D3100ECFC4}"/>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C38551A-FC9F-4833-ADCF-BC0E3DB5F84A}"/>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288F1E0-6EF5-422B-9288-511856459AA4}"/>
              </a:ext>
            </a:extLst>
          </p:cNvPr>
          <p:cNvSpPr>
            <a:spLocks noGrp="1"/>
          </p:cNvSpPr>
          <p:nvPr>
            <p:ph type="dt" sz="half" idx="10"/>
          </p:nvPr>
        </p:nvSpPr>
        <p:spPr/>
        <p:txBody>
          <a:bodyPr/>
          <a:lstStyle/>
          <a:p>
            <a:pPr defTabSz="1371464">
              <a:defRPr/>
            </a:pPr>
            <a:fld id="{4F586887-ACC7-478C-B2C3-CF2D8BFAD57F}" type="datetimeFigureOut">
              <a:rPr lang="zh-CN" altLang="en-US" smtClean="0">
                <a:solidFill>
                  <a:prstClr val="black">
                    <a:tint val="75000"/>
                  </a:prstClr>
                </a:solidFill>
              </a:rPr>
              <a:pPr defTabSz="1371464">
                <a:defRPr/>
              </a:pPr>
              <a:t>2024/9/18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78375309-7537-47FC-A314-7A4B8E937894}"/>
              </a:ext>
            </a:extLst>
          </p:cNvPr>
          <p:cNvSpPr>
            <a:spLocks noGrp="1"/>
          </p:cNvSpPr>
          <p:nvPr>
            <p:ph type="ftr" sz="quarter" idx="11"/>
          </p:nvPr>
        </p:nvSpPr>
        <p:spPr/>
        <p:txBody>
          <a:bodyPr/>
          <a:lstStyle/>
          <a:p>
            <a:pPr defTabSz="1371464">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7D98D3A5-D67E-463E-BA27-3FA798CCD11F}"/>
              </a:ext>
            </a:extLst>
          </p:cNvPr>
          <p:cNvSpPr>
            <a:spLocks noGrp="1"/>
          </p:cNvSpPr>
          <p:nvPr>
            <p:ph type="sldNum" sz="quarter" idx="12"/>
          </p:nvPr>
        </p:nvSpPr>
        <p:spPr/>
        <p:txBody>
          <a:bodyPr/>
          <a:lstStyle/>
          <a:p>
            <a:pPr defTabSz="1371464">
              <a:defRPr/>
            </a:pPr>
            <a:fld id="{5568C8F7-2663-468A-93CF-161801EAED50}" type="slidenum">
              <a:rPr lang="zh-CN" altLang="en-US" smtClean="0">
                <a:solidFill>
                  <a:prstClr val="black">
                    <a:tint val="75000"/>
                  </a:prstClr>
                </a:solidFill>
              </a:rPr>
              <a:pPr defTabSz="1371464">
                <a:defRPr/>
              </a:pPr>
              <a:t>‹#›</a:t>
            </a:fld>
            <a:endParaRPr lang="zh-CN" altLang="en-US">
              <a:solidFill>
                <a:prstClr val="black">
                  <a:tint val="75000"/>
                </a:prstClr>
              </a:solidFill>
            </a:endParaRPr>
          </a:p>
        </p:txBody>
      </p:sp>
    </p:spTree>
    <p:extLst>
      <p:ext uri="{BB962C8B-B14F-4D97-AF65-F5344CB8AC3E}">
        <p14:creationId xmlns:p14="http://schemas.microsoft.com/office/powerpoint/2010/main" val="182273524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9C2305C-2EC2-43B5-917E-5154DC23C770}"/>
              </a:ext>
            </a:extLst>
          </p:cNvPr>
          <p:cNvSpPr>
            <a:spLocks noGrp="1"/>
          </p:cNvSpPr>
          <p:nvPr>
            <p:ph type="title" orient="vert"/>
          </p:nvPr>
        </p:nvSpPr>
        <p:spPr>
          <a:xfrm>
            <a:off x="13087353" y="547696"/>
            <a:ext cx="3943350" cy="871775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DD0AD69-DC08-4FE7-8CD7-648111E36435}"/>
              </a:ext>
            </a:extLst>
          </p:cNvPr>
          <p:cNvSpPr>
            <a:spLocks noGrp="1"/>
          </p:cNvSpPr>
          <p:nvPr>
            <p:ph type="body" orient="vert" idx="1"/>
          </p:nvPr>
        </p:nvSpPr>
        <p:spPr>
          <a:xfrm>
            <a:off x="1257305" y="547696"/>
            <a:ext cx="11601450" cy="871775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A8B74BC-93C2-4207-BF2A-C09409280AF6}"/>
              </a:ext>
            </a:extLst>
          </p:cNvPr>
          <p:cNvSpPr>
            <a:spLocks noGrp="1"/>
          </p:cNvSpPr>
          <p:nvPr>
            <p:ph type="dt" sz="half" idx="10"/>
          </p:nvPr>
        </p:nvSpPr>
        <p:spPr/>
        <p:txBody>
          <a:bodyPr/>
          <a:lstStyle/>
          <a:p>
            <a:pPr defTabSz="1371464">
              <a:defRPr/>
            </a:pPr>
            <a:fld id="{4F586887-ACC7-478C-B2C3-CF2D8BFAD57F}" type="datetimeFigureOut">
              <a:rPr lang="zh-CN" altLang="en-US" smtClean="0">
                <a:solidFill>
                  <a:prstClr val="black">
                    <a:tint val="75000"/>
                  </a:prstClr>
                </a:solidFill>
              </a:rPr>
              <a:pPr defTabSz="1371464">
                <a:defRPr/>
              </a:pPr>
              <a:t>2024/9/18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95ACC8E8-97FB-43B0-827B-EA16A5A3A91C}"/>
              </a:ext>
            </a:extLst>
          </p:cNvPr>
          <p:cNvSpPr>
            <a:spLocks noGrp="1"/>
          </p:cNvSpPr>
          <p:nvPr>
            <p:ph type="ftr" sz="quarter" idx="11"/>
          </p:nvPr>
        </p:nvSpPr>
        <p:spPr/>
        <p:txBody>
          <a:bodyPr/>
          <a:lstStyle/>
          <a:p>
            <a:pPr defTabSz="1371464">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F7CA9E56-59A5-44BE-9935-48FDC4B081A1}"/>
              </a:ext>
            </a:extLst>
          </p:cNvPr>
          <p:cNvSpPr>
            <a:spLocks noGrp="1"/>
          </p:cNvSpPr>
          <p:nvPr>
            <p:ph type="sldNum" sz="quarter" idx="12"/>
          </p:nvPr>
        </p:nvSpPr>
        <p:spPr/>
        <p:txBody>
          <a:bodyPr/>
          <a:lstStyle/>
          <a:p>
            <a:pPr defTabSz="1371464">
              <a:defRPr/>
            </a:pPr>
            <a:fld id="{5568C8F7-2663-468A-93CF-161801EAED50}" type="slidenum">
              <a:rPr lang="zh-CN" altLang="en-US" smtClean="0">
                <a:solidFill>
                  <a:prstClr val="black">
                    <a:tint val="75000"/>
                  </a:prstClr>
                </a:solidFill>
              </a:rPr>
              <a:pPr defTabSz="1371464">
                <a:defRPr/>
              </a:pPr>
              <a:t>‹#›</a:t>
            </a:fld>
            <a:endParaRPr lang="zh-CN" altLang="en-US">
              <a:solidFill>
                <a:prstClr val="black">
                  <a:tint val="75000"/>
                </a:prstClr>
              </a:solidFill>
            </a:endParaRPr>
          </a:p>
        </p:txBody>
      </p:sp>
    </p:spTree>
    <p:extLst>
      <p:ext uri="{BB962C8B-B14F-4D97-AF65-F5344CB8AC3E}">
        <p14:creationId xmlns:p14="http://schemas.microsoft.com/office/powerpoint/2010/main" val="5365617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611D2F8C-3638-1F14-4E03-D594D217C14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743200" y="342900"/>
            <a:ext cx="2509785" cy="250978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2D726FB1-A0D5-456F-B971-EC326304782B}"/>
              </a:ext>
            </a:extLst>
          </p:cNvPr>
          <p:cNvSpPr txBox="1"/>
          <p:nvPr userDrawn="1"/>
        </p:nvSpPr>
        <p:spPr>
          <a:xfrm>
            <a:off x="0" y="-2406997"/>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标题占位符 1">
            <a:extLst>
              <a:ext uri="{FF2B5EF4-FFF2-40B4-BE49-F238E27FC236}">
                <a16:creationId xmlns:a16="http://schemas.microsoft.com/office/drawing/2014/main" id="{6AD9DA02-E052-4C44-B03D-A008326861D0}"/>
              </a:ext>
            </a:extLst>
          </p:cNvPr>
          <p:cNvSpPr>
            <a:spLocks noGrp="1"/>
          </p:cNvSpPr>
          <p:nvPr>
            <p:ph type="title"/>
          </p:nvPr>
        </p:nvSpPr>
        <p:spPr>
          <a:xfrm>
            <a:off x="1257300" y="547688"/>
            <a:ext cx="15773400" cy="1988345"/>
          </a:xfrm>
          <a:prstGeom prst="rect">
            <a:avLst/>
          </a:prstGeom>
        </p:spPr>
        <p:txBody>
          <a:bodyPr vert="horz" lIns="91432" tIns="45718" rIns="91432" bIns="45718"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8829C5D-DD2E-4BD4-869D-889692EB86DA}"/>
              </a:ext>
            </a:extLst>
          </p:cNvPr>
          <p:cNvSpPr>
            <a:spLocks noGrp="1"/>
          </p:cNvSpPr>
          <p:nvPr>
            <p:ph type="body" idx="1"/>
          </p:nvPr>
        </p:nvSpPr>
        <p:spPr>
          <a:xfrm>
            <a:off x="1257300" y="2738438"/>
            <a:ext cx="15773400" cy="6527009"/>
          </a:xfrm>
          <a:prstGeom prst="rect">
            <a:avLst/>
          </a:prstGeom>
        </p:spPr>
        <p:txBody>
          <a:bodyPr vert="horz" lIns="91432" tIns="45718" rIns="91432" bIns="45718"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D07160A-C15E-47DF-BD0D-7F776100F73D}"/>
              </a:ext>
            </a:extLst>
          </p:cNvPr>
          <p:cNvSpPr>
            <a:spLocks noGrp="1"/>
          </p:cNvSpPr>
          <p:nvPr>
            <p:ph type="dt" sz="half" idx="2"/>
          </p:nvPr>
        </p:nvSpPr>
        <p:spPr>
          <a:xfrm>
            <a:off x="1257300" y="9534529"/>
            <a:ext cx="4114800" cy="547688"/>
          </a:xfrm>
          <a:prstGeom prst="rect">
            <a:avLst/>
          </a:prstGeom>
        </p:spPr>
        <p:txBody>
          <a:bodyPr vert="horz" lIns="91432" tIns="45718" rIns="91432" bIns="45718" rtlCol="0" anchor="ctr"/>
          <a:lstStyle>
            <a:lvl1pPr algn="l">
              <a:defRPr sz="1800">
                <a:solidFill>
                  <a:schemeClr val="tx1">
                    <a:tint val="75000"/>
                  </a:schemeClr>
                </a:solidFill>
              </a:defRPr>
            </a:lvl1pPr>
          </a:lstStyle>
          <a:p>
            <a:pPr defTabSz="1371464">
              <a:defRPr/>
            </a:pPr>
            <a:fld id="{4F586887-ACC7-478C-B2C3-CF2D8BFAD57F}" type="datetimeFigureOut">
              <a:rPr lang="zh-CN" altLang="en-US" smtClean="0">
                <a:solidFill>
                  <a:prstClr val="black">
                    <a:tint val="75000"/>
                  </a:prstClr>
                </a:solidFill>
              </a:rPr>
              <a:pPr defTabSz="1371464">
                <a:defRPr/>
              </a:pPr>
              <a:t>2024/9/18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1500743E-79ED-46C6-AD63-91026F6C0C25}"/>
              </a:ext>
            </a:extLst>
          </p:cNvPr>
          <p:cNvSpPr>
            <a:spLocks noGrp="1"/>
          </p:cNvSpPr>
          <p:nvPr>
            <p:ph type="ftr" sz="quarter" idx="3"/>
          </p:nvPr>
        </p:nvSpPr>
        <p:spPr>
          <a:xfrm>
            <a:off x="6057900" y="9534529"/>
            <a:ext cx="6172200" cy="547688"/>
          </a:xfrm>
          <a:prstGeom prst="rect">
            <a:avLst/>
          </a:prstGeom>
        </p:spPr>
        <p:txBody>
          <a:bodyPr vert="horz" lIns="91432" tIns="45718" rIns="91432" bIns="45718" rtlCol="0" anchor="ctr"/>
          <a:lstStyle>
            <a:lvl1pPr algn="ctr">
              <a:defRPr sz="1800">
                <a:solidFill>
                  <a:schemeClr val="tx1">
                    <a:tint val="75000"/>
                  </a:schemeClr>
                </a:solidFill>
              </a:defRPr>
            </a:lvl1pPr>
          </a:lstStyle>
          <a:p>
            <a:pPr defTabSz="1371464">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921DD8D2-0239-4D6F-BAAB-B14DB92425ED}"/>
              </a:ext>
            </a:extLst>
          </p:cNvPr>
          <p:cNvSpPr>
            <a:spLocks noGrp="1"/>
          </p:cNvSpPr>
          <p:nvPr>
            <p:ph type="sldNum" sz="quarter" idx="4"/>
          </p:nvPr>
        </p:nvSpPr>
        <p:spPr>
          <a:xfrm>
            <a:off x="12915900" y="9534529"/>
            <a:ext cx="4114800" cy="547688"/>
          </a:xfrm>
          <a:prstGeom prst="rect">
            <a:avLst/>
          </a:prstGeom>
        </p:spPr>
        <p:txBody>
          <a:bodyPr vert="horz" lIns="91432" tIns="45718" rIns="91432" bIns="45718" rtlCol="0" anchor="ctr"/>
          <a:lstStyle>
            <a:lvl1pPr algn="r">
              <a:defRPr sz="1800">
                <a:solidFill>
                  <a:schemeClr val="tx1">
                    <a:tint val="75000"/>
                  </a:schemeClr>
                </a:solidFill>
              </a:defRPr>
            </a:lvl1pPr>
          </a:lstStyle>
          <a:p>
            <a:pPr defTabSz="1371464">
              <a:defRPr/>
            </a:pPr>
            <a:fld id="{5568C8F7-2663-468A-93CF-161801EAED50}" type="slidenum">
              <a:rPr lang="zh-CN" altLang="en-US" smtClean="0">
                <a:solidFill>
                  <a:prstClr val="black">
                    <a:tint val="75000"/>
                  </a:prstClr>
                </a:solidFill>
              </a:rPr>
              <a:pPr defTabSz="1371464">
                <a:defRPr/>
              </a:pPr>
              <a:t>‹#›</a:t>
            </a:fld>
            <a:endParaRPr lang="zh-CN" altLang="en-US">
              <a:solidFill>
                <a:prstClr val="black">
                  <a:tint val="75000"/>
                </a:prstClr>
              </a:solidFill>
            </a:endParaRPr>
          </a:p>
        </p:txBody>
      </p:sp>
    </p:spTree>
    <p:extLst>
      <p:ext uri="{BB962C8B-B14F-4D97-AF65-F5344CB8AC3E}">
        <p14:creationId xmlns:p14="http://schemas.microsoft.com/office/powerpoint/2010/main" val="2744323019"/>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xStyles>
    <p:titleStyle>
      <a:lvl1pPr algn="l" defTabSz="1371464"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867" indent="-342867" algn="l" defTabSz="1371464"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601" indent="-342867" algn="l" defTabSz="1371464"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329" indent="-342867" algn="l" defTabSz="1371464"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060" indent="-342867" algn="l" defTabSz="1371464" rtl="0" eaLnBrk="1" latinLnBrk="0" hangingPunct="1">
        <a:lnSpc>
          <a:spcPct val="90000"/>
        </a:lnSpc>
        <a:spcBef>
          <a:spcPts val="750"/>
        </a:spcBef>
        <a:buFont typeface="Arial" panose="020B0604020202020204" pitchFamily="34" charset="0"/>
        <a:buChar char="•"/>
        <a:defRPr sz="2850" kern="1200">
          <a:solidFill>
            <a:schemeClr val="tx1"/>
          </a:solidFill>
          <a:latin typeface="+mn-lt"/>
          <a:ea typeface="+mn-ea"/>
          <a:cs typeface="+mn-cs"/>
        </a:defRPr>
      </a:lvl4pPr>
      <a:lvl5pPr marL="3085793" indent="-342867" algn="l" defTabSz="1371464" rtl="0" eaLnBrk="1" latinLnBrk="0" hangingPunct="1">
        <a:lnSpc>
          <a:spcPct val="90000"/>
        </a:lnSpc>
        <a:spcBef>
          <a:spcPts val="750"/>
        </a:spcBef>
        <a:buFont typeface="Arial" panose="020B0604020202020204" pitchFamily="34" charset="0"/>
        <a:buChar char="•"/>
        <a:defRPr sz="2850" kern="1200">
          <a:solidFill>
            <a:schemeClr val="tx1"/>
          </a:solidFill>
          <a:latin typeface="+mn-lt"/>
          <a:ea typeface="+mn-ea"/>
          <a:cs typeface="+mn-cs"/>
        </a:defRPr>
      </a:lvl5pPr>
      <a:lvl6pPr marL="3771524" indent="-342867" algn="l" defTabSz="1371464" rtl="0" eaLnBrk="1" latinLnBrk="0" hangingPunct="1">
        <a:lnSpc>
          <a:spcPct val="90000"/>
        </a:lnSpc>
        <a:spcBef>
          <a:spcPts val="750"/>
        </a:spcBef>
        <a:buFont typeface="Arial" panose="020B0604020202020204" pitchFamily="34" charset="0"/>
        <a:buChar char="•"/>
        <a:defRPr sz="2850" kern="1200">
          <a:solidFill>
            <a:schemeClr val="tx1"/>
          </a:solidFill>
          <a:latin typeface="+mn-lt"/>
          <a:ea typeface="+mn-ea"/>
          <a:cs typeface="+mn-cs"/>
        </a:defRPr>
      </a:lvl6pPr>
      <a:lvl7pPr marL="4457256" indent="-342867" algn="l" defTabSz="1371464" rtl="0" eaLnBrk="1" latinLnBrk="0" hangingPunct="1">
        <a:lnSpc>
          <a:spcPct val="90000"/>
        </a:lnSpc>
        <a:spcBef>
          <a:spcPts val="750"/>
        </a:spcBef>
        <a:buFont typeface="Arial" panose="020B0604020202020204" pitchFamily="34" charset="0"/>
        <a:buChar char="•"/>
        <a:defRPr sz="2850" kern="1200">
          <a:solidFill>
            <a:schemeClr val="tx1"/>
          </a:solidFill>
          <a:latin typeface="+mn-lt"/>
          <a:ea typeface="+mn-ea"/>
          <a:cs typeface="+mn-cs"/>
        </a:defRPr>
      </a:lvl7pPr>
      <a:lvl8pPr marL="5142987" indent="-342867" algn="l" defTabSz="1371464" rtl="0" eaLnBrk="1" latinLnBrk="0" hangingPunct="1">
        <a:lnSpc>
          <a:spcPct val="90000"/>
        </a:lnSpc>
        <a:spcBef>
          <a:spcPts val="750"/>
        </a:spcBef>
        <a:buFont typeface="Arial" panose="020B0604020202020204" pitchFamily="34" charset="0"/>
        <a:buChar char="•"/>
        <a:defRPr sz="2850" kern="1200">
          <a:solidFill>
            <a:schemeClr val="tx1"/>
          </a:solidFill>
          <a:latin typeface="+mn-lt"/>
          <a:ea typeface="+mn-ea"/>
          <a:cs typeface="+mn-cs"/>
        </a:defRPr>
      </a:lvl8pPr>
      <a:lvl9pPr marL="5828721" indent="-342867" algn="l" defTabSz="1371464" rtl="0" eaLnBrk="1" latinLnBrk="0" hangingPunct="1">
        <a:lnSpc>
          <a:spcPct val="90000"/>
        </a:lnSpc>
        <a:spcBef>
          <a:spcPts val="750"/>
        </a:spcBef>
        <a:buFont typeface="Arial" panose="020B0604020202020204" pitchFamily="34" charset="0"/>
        <a:buChar char="•"/>
        <a:defRPr sz="2850" kern="1200">
          <a:solidFill>
            <a:schemeClr val="tx1"/>
          </a:solidFill>
          <a:latin typeface="+mn-lt"/>
          <a:ea typeface="+mn-ea"/>
          <a:cs typeface="+mn-cs"/>
        </a:defRPr>
      </a:lvl9pPr>
    </p:bodyStyle>
    <p:otherStyle>
      <a:defPPr>
        <a:defRPr lang="zh-CN"/>
      </a:defPPr>
      <a:lvl1pPr marL="0" algn="l" defTabSz="1371464" rtl="0" eaLnBrk="1" latinLnBrk="0" hangingPunct="1">
        <a:defRPr sz="2850" kern="1200">
          <a:solidFill>
            <a:schemeClr val="tx1"/>
          </a:solidFill>
          <a:latin typeface="+mn-lt"/>
          <a:ea typeface="+mn-ea"/>
          <a:cs typeface="+mn-cs"/>
        </a:defRPr>
      </a:lvl1pPr>
      <a:lvl2pPr marL="685733" algn="l" defTabSz="1371464" rtl="0" eaLnBrk="1" latinLnBrk="0" hangingPunct="1">
        <a:defRPr sz="2850" kern="1200">
          <a:solidFill>
            <a:schemeClr val="tx1"/>
          </a:solidFill>
          <a:latin typeface="+mn-lt"/>
          <a:ea typeface="+mn-ea"/>
          <a:cs typeface="+mn-cs"/>
        </a:defRPr>
      </a:lvl2pPr>
      <a:lvl3pPr marL="1371464" algn="l" defTabSz="1371464" rtl="0" eaLnBrk="1" latinLnBrk="0" hangingPunct="1">
        <a:defRPr sz="2850" kern="1200">
          <a:solidFill>
            <a:schemeClr val="tx1"/>
          </a:solidFill>
          <a:latin typeface="+mn-lt"/>
          <a:ea typeface="+mn-ea"/>
          <a:cs typeface="+mn-cs"/>
        </a:defRPr>
      </a:lvl3pPr>
      <a:lvl4pPr marL="2057196" algn="l" defTabSz="1371464" rtl="0" eaLnBrk="1" latinLnBrk="0" hangingPunct="1">
        <a:defRPr sz="2850" kern="1200">
          <a:solidFill>
            <a:schemeClr val="tx1"/>
          </a:solidFill>
          <a:latin typeface="+mn-lt"/>
          <a:ea typeface="+mn-ea"/>
          <a:cs typeface="+mn-cs"/>
        </a:defRPr>
      </a:lvl4pPr>
      <a:lvl5pPr marL="2742927" algn="l" defTabSz="1371464" rtl="0" eaLnBrk="1" latinLnBrk="0" hangingPunct="1">
        <a:defRPr sz="2850" kern="1200">
          <a:solidFill>
            <a:schemeClr val="tx1"/>
          </a:solidFill>
          <a:latin typeface="+mn-lt"/>
          <a:ea typeface="+mn-ea"/>
          <a:cs typeface="+mn-cs"/>
        </a:defRPr>
      </a:lvl5pPr>
      <a:lvl6pPr marL="3428661" algn="l" defTabSz="1371464" rtl="0" eaLnBrk="1" latinLnBrk="0" hangingPunct="1">
        <a:defRPr sz="2850" kern="1200">
          <a:solidFill>
            <a:schemeClr val="tx1"/>
          </a:solidFill>
          <a:latin typeface="+mn-lt"/>
          <a:ea typeface="+mn-ea"/>
          <a:cs typeface="+mn-cs"/>
        </a:defRPr>
      </a:lvl6pPr>
      <a:lvl7pPr marL="4114389" algn="l" defTabSz="1371464" rtl="0" eaLnBrk="1" latinLnBrk="0" hangingPunct="1">
        <a:defRPr sz="2850" kern="1200">
          <a:solidFill>
            <a:schemeClr val="tx1"/>
          </a:solidFill>
          <a:latin typeface="+mn-lt"/>
          <a:ea typeface="+mn-ea"/>
          <a:cs typeface="+mn-cs"/>
        </a:defRPr>
      </a:lvl7pPr>
      <a:lvl8pPr marL="4800120" algn="l" defTabSz="1371464" rtl="0" eaLnBrk="1" latinLnBrk="0" hangingPunct="1">
        <a:defRPr sz="2850" kern="1200">
          <a:solidFill>
            <a:schemeClr val="tx1"/>
          </a:solidFill>
          <a:latin typeface="+mn-lt"/>
          <a:ea typeface="+mn-ea"/>
          <a:cs typeface="+mn-cs"/>
        </a:defRPr>
      </a:lvl8pPr>
      <a:lvl9pPr marL="5485853" algn="l" defTabSz="1371464" rtl="0" eaLnBrk="1" latinLnBrk="0" hangingPunct="1">
        <a:defRPr sz="28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microsoft.com/office/2007/relationships/hdphoto" Target="../media/hdphoto2.wdp"/></Relationships>
</file>

<file path=ppt/slides/_rels/slide10.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svg"/><Relationship Id="rId7" Type="http://schemas.openxmlformats.org/officeDocument/2006/relationships/image" Target="../media/image15.png"/><Relationship Id="rId12"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png"/><Relationship Id="rId9"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23.pn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2BB02C7-361C-FCF6-2807-48CA481B8D08}"/>
              </a:ext>
            </a:extLst>
          </p:cNvPr>
          <p:cNvPicPr>
            <a:picLocks noChangeAspect="1"/>
          </p:cNvPicPr>
          <p:nvPr/>
        </p:nvPicPr>
        <p:blipFill>
          <a:blip r:embed="rId2"/>
          <a:stretch>
            <a:fillRect/>
          </a:stretch>
        </p:blipFill>
        <p:spPr>
          <a:xfrm>
            <a:off x="2362200" y="800100"/>
            <a:ext cx="13087217" cy="4114800"/>
          </a:xfrm>
          <a:prstGeom prst="rect">
            <a:avLst/>
          </a:prstGeom>
        </p:spPr>
      </p:pic>
      <p:pic>
        <p:nvPicPr>
          <p:cNvPr id="11" name="Picture 10">
            <a:extLst>
              <a:ext uri="{FF2B5EF4-FFF2-40B4-BE49-F238E27FC236}">
                <a16:creationId xmlns:a16="http://schemas.microsoft.com/office/drawing/2014/main" id="{3255C561-764D-376C-917D-B8681859A3B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0" b="67430" l="54069" r="96276"/>
                    </a14:imgEffect>
                  </a14:imgLayer>
                </a14:imgProps>
              </a:ext>
            </a:extLst>
          </a:blip>
          <a:srcRect l="50662" b="20667"/>
          <a:stretch/>
        </p:blipFill>
        <p:spPr>
          <a:xfrm>
            <a:off x="13411200" y="3166440"/>
            <a:ext cx="4847095" cy="6568393"/>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6784593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0E989604-3034-C743-6616-4F3D8FCAE1FB}"/>
              </a:ext>
            </a:extLst>
          </p:cNvPr>
          <p:cNvGrpSpPr/>
          <p:nvPr/>
        </p:nvGrpSpPr>
        <p:grpSpPr>
          <a:xfrm>
            <a:off x="228600" y="266700"/>
            <a:ext cx="16916400" cy="9372600"/>
            <a:chOff x="228600" y="266700"/>
            <a:chExt cx="16916400" cy="9372600"/>
          </a:xfrm>
        </p:grpSpPr>
        <p:sp>
          <p:nvSpPr>
            <p:cNvPr id="14" name="Freeform 9">
              <a:extLst>
                <a:ext uri="{FF2B5EF4-FFF2-40B4-BE49-F238E27FC236}">
                  <a16:creationId xmlns:a16="http://schemas.microsoft.com/office/drawing/2014/main" id="{2E74AB5A-6E44-62EE-8EFE-DB8CE0672B63}"/>
                </a:ext>
              </a:extLst>
            </p:cNvPr>
            <p:cNvSpPr/>
            <p:nvPr/>
          </p:nvSpPr>
          <p:spPr>
            <a:xfrm>
              <a:off x="228600" y="266700"/>
              <a:ext cx="16916400" cy="9372600"/>
            </a:xfrm>
            <a:custGeom>
              <a:avLst/>
              <a:gdLst/>
              <a:ahLst/>
              <a:cxnLst/>
              <a:rect l="l" t="t" r="r" b="b"/>
              <a:pathLst>
                <a:path w="3024000" h="2979900">
                  <a:moveTo>
                    <a:pt x="0" y="0"/>
                  </a:moveTo>
                  <a:lnTo>
                    <a:pt x="3024000" y="0"/>
                  </a:lnTo>
                  <a:lnTo>
                    <a:pt x="3024000" y="2979900"/>
                  </a:lnTo>
                  <a:lnTo>
                    <a:pt x="0" y="29799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6" name="TextBox 15">
              <a:extLst>
                <a:ext uri="{FF2B5EF4-FFF2-40B4-BE49-F238E27FC236}">
                  <a16:creationId xmlns:a16="http://schemas.microsoft.com/office/drawing/2014/main" id="{12EA1540-C4AF-2D33-52E9-859AA60E1BAD}"/>
                </a:ext>
              </a:extLst>
            </p:cNvPr>
            <p:cNvSpPr txBox="1"/>
            <p:nvPr/>
          </p:nvSpPr>
          <p:spPr>
            <a:xfrm>
              <a:off x="4572000" y="1866900"/>
              <a:ext cx="10134600" cy="5078313"/>
            </a:xfrm>
            <a:prstGeom prst="rect">
              <a:avLst/>
            </a:prstGeom>
            <a:noFill/>
          </p:spPr>
          <p:txBody>
            <a:bodyPr wrap="square" rtlCol="0">
              <a:spAutoFit/>
            </a:bodyPr>
            <a:lstStyle/>
            <a:p>
              <a:pPr algn="ctr"/>
              <a:r>
                <a:rPr lang="vi-VN" sz="5400" b="1" dirty="0">
                  <a:solidFill>
                    <a:srgbClr val="002060"/>
                  </a:solidFill>
                  <a:latin typeface="Calibri" panose="020F0502020204030204" pitchFamily="34" charset="0"/>
                  <a:cs typeface="Calibri" panose="020F0502020204030204" pitchFamily="34" charset="0"/>
                </a:rPr>
                <a:t>Ô nhiễm đất có thể do con người hoặc do các hiện tượng tự nhiên gây ra. Đất bị ô nhiễm chứa các chất thải nguy hại gây ảnh hưởng tiêu cực tới đời sống sinh vật và sức khoẻ con người.</a:t>
              </a:r>
            </a:p>
          </p:txBody>
        </p:sp>
      </p:grpSp>
      <p:pic>
        <p:nvPicPr>
          <p:cNvPr id="17" name="Picture 16">
            <a:extLst>
              <a:ext uri="{FF2B5EF4-FFF2-40B4-BE49-F238E27FC236}">
                <a16:creationId xmlns:a16="http://schemas.microsoft.com/office/drawing/2014/main" id="{91A6F4F0-AE41-F36A-38A2-7FD1663FE68B}"/>
              </a:ext>
            </a:extLst>
          </p:cNvPr>
          <p:cNvPicPr>
            <a:picLocks noChangeAspect="1"/>
          </p:cNvPicPr>
          <p:nvPr/>
        </p:nvPicPr>
        <p:blipFill>
          <a:blip r:embed="rId4"/>
          <a:stretch>
            <a:fillRect/>
          </a:stretch>
        </p:blipFill>
        <p:spPr>
          <a:xfrm>
            <a:off x="-762000" y="5295900"/>
            <a:ext cx="5678857" cy="1261968"/>
          </a:xfrm>
          <a:prstGeom prst="rect">
            <a:avLst/>
          </a:prstGeom>
        </p:spPr>
      </p:pic>
      <p:sp>
        <p:nvSpPr>
          <p:cNvPr id="19" name="Freeform 10">
            <a:extLst>
              <a:ext uri="{FF2B5EF4-FFF2-40B4-BE49-F238E27FC236}">
                <a16:creationId xmlns:a16="http://schemas.microsoft.com/office/drawing/2014/main" id="{17ED671C-83CB-2257-EF39-426CE0A3D1CF}"/>
              </a:ext>
            </a:extLst>
          </p:cNvPr>
          <p:cNvSpPr/>
          <p:nvPr/>
        </p:nvSpPr>
        <p:spPr>
          <a:xfrm>
            <a:off x="13258800" y="5067300"/>
            <a:ext cx="5523480" cy="4407606"/>
          </a:xfrm>
          <a:custGeom>
            <a:avLst/>
            <a:gdLst/>
            <a:ahLst/>
            <a:cxnLst/>
            <a:rect l="l" t="t" r="r" b="b"/>
            <a:pathLst>
              <a:path w="5752080" h="4788606">
                <a:moveTo>
                  <a:pt x="0" y="0"/>
                </a:moveTo>
                <a:lnTo>
                  <a:pt x="5752080" y="0"/>
                </a:lnTo>
                <a:lnTo>
                  <a:pt x="5752080" y="4788606"/>
                </a:lnTo>
                <a:lnTo>
                  <a:pt x="0" y="478860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Oval 9"/>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33AF752C-2C16-78C5-A172-2043532B3560}"/>
              </a:ext>
            </a:extLst>
          </p:cNvPr>
          <p:cNvGrpSpPr/>
          <p:nvPr/>
        </p:nvGrpSpPr>
        <p:grpSpPr>
          <a:xfrm>
            <a:off x="304800" y="8394"/>
            <a:ext cx="17602200" cy="1782305"/>
            <a:chOff x="304800" y="8394"/>
            <a:chExt cx="17602200" cy="1782305"/>
          </a:xfrm>
        </p:grpSpPr>
        <p:sp>
          <p:nvSpPr>
            <p:cNvPr id="11" name="Freeform 5">
              <a:extLst>
                <a:ext uri="{FF2B5EF4-FFF2-40B4-BE49-F238E27FC236}">
                  <a16:creationId xmlns:a16="http://schemas.microsoft.com/office/drawing/2014/main" id="{DBFE9464-9D55-719D-A02D-AF04EC098846}"/>
                </a:ext>
              </a:extLst>
            </p:cNvPr>
            <p:cNvSpPr/>
            <p:nvPr/>
          </p:nvSpPr>
          <p:spPr>
            <a:xfrm>
              <a:off x="304800" y="8394"/>
              <a:ext cx="17602200" cy="1782305"/>
            </a:xfrm>
            <a:custGeom>
              <a:avLst/>
              <a:gdLst/>
              <a:ahLst/>
              <a:cxnLst/>
              <a:rect l="l" t="t" r="r" b="b"/>
              <a:pathLst>
                <a:path w="3024000" h="536760">
                  <a:moveTo>
                    <a:pt x="0" y="0"/>
                  </a:moveTo>
                  <a:lnTo>
                    <a:pt x="3024000" y="0"/>
                  </a:lnTo>
                  <a:lnTo>
                    <a:pt x="3024000" y="536760"/>
                  </a:lnTo>
                  <a:lnTo>
                    <a:pt x="0" y="5367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2" name="TextBox 11">
              <a:extLst>
                <a:ext uri="{FF2B5EF4-FFF2-40B4-BE49-F238E27FC236}">
                  <a16:creationId xmlns:a16="http://schemas.microsoft.com/office/drawing/2014/main" id="{11715596-2741-23A6-C94F-3B658A52409C}"/>
                </a:ext>
              </a:extLst>
            </p:cNvPr>
            <p:cNvSpPr txBox="1"/>
            <p:nvPr/>
          </p:nvSpPr>
          <p:spPr>
            <a:xfrm>
              <a:off x="2895600" y="114300"/>
              <a:ext cx="1432560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Calibri"/>
                  <a:ea typeface="+mn-ea"/>
                  <a:cs typeface="+mn-cs"/>
                </a:rPr>
                <a:t>2. </a:t>
              </a:r>
              <a:r>
                <a:rPr kumimoji="0" lang="vi-VN" sz="4400" b="1" i="0" u="none" strike="noStrike" kern="1200" cap="none" spc="0" normalizeH="0" baseline="0" noProof="0" dirty="0">
                  <a:ln>
                    <a:noFill/>
                  </a:ln>
                  <a:solidFill>
                    <a:srgbClr val="002060"/>
                  </a:solidFill>
                  <a:effectLst/>
                  <a:uLnTx/>
                  <a:uFillTx/>
                  <a:latin typeface="Calibri"/>
                  <a:ea typeface="+mn-ea"/>
                  <a:cs typeface="+mn-cs"/>
                </a:rPr>
                <a:t>Quan sát hình 2 và từ thực tế, cho biết tác hại của ô nhiễm đất đối với thực vật, động vật và sức khoẻ con người.</a:t>
              </a:r>
              <a:endParaRPr kumimoji="0" lang="en-US" sz="4400" b="1" i="0" u="none" strike="noStrike" kern="1200" cap="none" spc="0" normalizeH="0" baseline="0" noProof="0" dirty="0">
                <a:ln>
                  <a:noFill/>
                </a:ln>
                <a:solidFill>
                  <a:srgbClr val="002060"/>
                </a:solidFill>
                <a:effectLst/>
                <a:uLnTx/>
                <a:uFillTx/>
                <a:latin typeface="Calibri"/>
                <a:ea typeface="+mn-ea"/>
                <a:cs typeface="+mn-cs"/>
              </a:endParaRPr>
            </a:p>
          </p:txBody>
        </p:sp>
      </p:grpSp>
      <p:pic>
        <p:nvPicPr>
          <p:cNvPr id="3" name="Picture 2">
            <a:extLst>
              <a:ext uri="{FF2B5EF4-FFF2-40B4-BE49-F238E27FC236}">
                <a16:creationId xmlns:a16="http://schemas.microsoft.com/office/drawing/2014/main" id="{49ED590F-1135-371E-E697-FC39836ACBD3}"/>
              </a:ext>
            </a:extLst>
          </p:cNvPr>
          <p:cNvPicPr>
            <a:picLocks noChangeAspect="1"/>
          </p:cNvPicPr>
          <p:nvPr/>
        </p:nvPicPr>
        <p:blipFill>
          <a:blip r:embed="rId4"/>
          <a:stretch>
            <a:fillRect/>
          </a:stretch>
        </p:blipFill>
        <p:spPr>
          <a:xfrm>
            <a:off x="3276600" y="2019300"/>
            <a:ext cx="11124746" cy="70223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Oval 8"/>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20371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33AF752C-2C16-78C5-A172-2043532B3560}"/>
              </a:ext>
            </a:extLst>
          </p:cNvPr>
          <p:cNvGrpSpPr/>
          <p:nvPr/>
        </p:nvGrpSpPr>
        <p:grpSpPr>
          <a:xfrm>
            <a:off x="304800" y="8394"/>
            <a:ext cx="17602200" cy="1782306"/>
            <a:chOff x="304800" y="8394"/>
            <a:chExt cx="17602200" cy="1782305"/>
          </a:xfrm>
        </p:grpSpPr>
        <p:sp>
          <p:nvSpPr>
            <p:cNvPr id="11" name="Freeform 5">
              <a:extLst>
                <a:ext uri="{FF2B5EF4-FFF2-40B4-BE49-F238E27FC236}">
                  <a16:creationId xmlns:a16="http://schemas.microsoft.com/office/drawing/2014/main" id="{DBFE9464-9D55-719D-A02D-AF04EC098846}"/>
                </a:ext>
              </a:extLst>
            </p:cNvPr>
            <p:cNvSpPr/>
            <p:nvPr/>
          </p:nvSpPr>
          <p:spPr>
            <a:xfrm>
              <a:off x="304800" y="8394"/>
              <a:ext cx="17602200" cy="1782305"/>
            </a:xfrm>
            <a:custGeom>
              <a:avLst/>
              <a:gdLst/>
              <a:ahLst/>
              <a:cxnLst/>
              <a:rect l="l" t="t" r="r" b="b"/>
              <a:pathLst>
                <a:path w="3024000" h="536760">
                  <a:moveTo>
                    <a:pt x="0" y="0"/>
                  </a:moveTo>
                  <a:lnTo>
                    <a:pt x="3024000" y="0"/>
                  </a:lnTo>
                  <a:lnTo>
                    <a:pt x="3024000" y="536760"/>
                  </a:lnTo>
                  <a:lnTo>
                    <a:pt x="0" y="5367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2" name="TextBox 11">
              <a:extLst>
                <a:ext uri="{FF2B5EF4-FFF2-40B4-BE49-F238E27FC236}">
                  <a16:creationId xmlns:a16="http://schemas.microsoft.com/office/drawing/2014/main" id="{11715596-2741-23A6-C94F-3B658A52409C}"/>
                </a:ext>
              </a:extLst>
            </p:cNvPr>
            <p:cNvSpPr txBox="1"/>
            <p:nvPr/>
          </p:nvSpPr>
          <p:spPr>
            <a:xfrm>
              <a:off x="2971800" y="189339"/>
              <a:ext cx="14325600" cy="97019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srgbClr val="002060"/>
                  </a:solidFill>
                  <a:effectLst/>
                  <a:uLnTx/>
                  <a:uFillTx/>
                  <a:latin typeface="Calibri"/>
                  <a:ea typeface="+mn-ea"/>
                  <a:cs typeface="+mn-cs"/>
                </a:rPr>
                <a:t>- Quan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sát</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hình</a:t>
              </a:r>
              <a:r>
                <a:rPr kumimoji="0" lang="en-US" sz="4200" b="1" i="0" u="none" strike="noStrike" kern="1200" cap="none" spc="0" normalizeH="0" baseline="0" noProof="0" dirty="0">
                  <a:ln>
                    <a:noFill/>
                  </a:ln>
                  <a:solidFill>
                    <a:srgbClr val="002060"/>
                  </a:solidFill>
                  <a:effectLst/>
                  <a:uLnTx/>
                  <a:uFillTx/>
                  <a:latin typeface="Calibri"/>
                  <a:ea typeface="+mn-ea"/>
                  <a:cs typeface="+mn-cs"/>
                </a:rPr>
                <a:t> 3,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nêu</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các</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biện</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pháp</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phòng</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chống</a:t>
              </a:r>
              <a:r>
                <a:rPr kumimoji="0" lang="en-US" sz="4200" b="1" i="0" u="none" strike="noStrike" kern="1200" cap="none" spc="0" normalizeH="0" baseline="0" noProof="0" dirty="0">
                  <a:ln>
                    <a:noFill/>
                  </a:ln>
                  <a:solidFill>
                    <a:srgbClr val="002060"/>
                  </a:solidFill>
                  <a:effectLst/>
                  <a:uLnTx/>
                  <a:uFillTx/>
                  <a:latin typeface="Calibri"/>
                  <a:ea typeface="+mn-ea"/>
                  <a:cs typeface="+mn-cs"/>
                </a:rPr>
                <a:t> ô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nhiễm</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đất</a:t>
              </a:r>
              <a:r>
                <a:rPr kumimoji="0" lang="en-US" sz="4200" b="1" i="0" u="none" strike="noStrike" kern="1200" cap="none" spc="0" normalizeH="0" baseline="0" noProof="0" dirty="0">
                  <a:ln>
                    <a:noFill/>
                  </a:ln>
                  <a:solidFill>
                    <a:srgbClr val="002060"/>
                  </a:solidFill>
                  <a:effectLst/>
                  <a:uLnTx/>
                  <a:uFillTx/>
                  <a:latin typeface="Calibri"/>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Kể</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thêm</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một</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số</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biện</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pháp</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phòng</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chống</a:t>
              </a:r>
              <a:r>
                <a:rPr kumimoji="0" lang="en-US" sz="4200" b="1" i="0" u="none" strike="noStrike" kern="1200" cap="none" spc="0" normalizeH="0" baseline="0" noProof="0" dirty="0">
                  <a:ln>
                    <a:noFill/>
                  </a:ln>
                  <a:solidFill>
                    <a:srgbClr val="002060"/>
                  </a:solidFill>
                  <a:effectLst/>
                  <a:uLnTx/>
                  <a:uFillTx/>
                  <a:latin typeface="Calibri"/>
                  <a:ea typeface="+mn-ea"/>
                  <a:cs typeface="+mn-cs"/>
                </a:rPr>
                <a:t> ô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nhiễm</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đất</a:t>
              </a:r>
              <a:r>
                <a:rPr kumimoji="0" lang="en-US" sz="4200" b="1" i="0" u="none" strike="noStrike" kern="1200" cap="none" spc="0" normalizeH="0" baseline="0" noProof="0" dirty="0">
                  <a:ln>
                    <a:noFill/>
                  </a:ln>
                  <a:solidFill>
                    <a:srgbClr val="002060"/>
                  </a:solidFill>
                  <a:effectLst/>
                  <a:uLnTx/>
                  <a:uFillTx/>
                  <a:latin typeface="Calibri"/>
                  <a:ea typeface="+mn-ea"/>
                  <a:cs typeface="+mn-cs"/>
                </a:rPr>
                <a:t>.</a:t>
              </a:r>
            </a:p>
          </p:txBody>
        </p:sp>
      </p:grpSp>
      <p:pic>
        <p:nvPicPr>
          <p:cNvPr id="7" name="Picture 6">
            <a:extLst>
              <a:ext uri="{FF2B5EF4-FFF2-40B4-BE49-F238E27FC236}">
                <a16:creationId xmlns:a16="http://schemas.microsoft.com/office/drawing/2014/main" id="{3CEF8D92-981E-693B-6D69-12E8A5C51169}"/>
              </a:ext>
            </a:extLst>
          </p:cNvPr>
          <p:cNvPicPr>
            <a:picLocks noChangeAspect="1"/>
          </p:cNvPicPr>
          <p:nvPr/>
        </p:nvPicPr>
        <p:blipFill>
          <a:blip r:embed="rId4"/>
          <a:stretch>
            <a:fillRect/>
          </a:stretch>
        </p:blipFill>
        <p:spPr>
          <a:xfrm>
            <a:off x="152400" y="1866900"/>
            <a:ext cx="9762655" cy="4800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a:extLst>
              <a:ext uri="{FF2B5EF4-FFF2-40B4-BE49-F238E27FC236}">
                <a16:creationId xmlns:a16="http://schemas.microsoft.com/office/drawing/2014/main" id="{77CD3090-E83B-129D-83ED-8A8AEF772093}"/>
              </a:ext>
            </a:extLst>
          </p:cNvPr>
          <p:cNvPicPr>
            <a:picLocks noChangeAspect="1"/>
          </p:cNvPicPr>
          <p:nvPr/>
        </p:nvPicPr>
        <p:blipFill>
          <a:blip r:embed="rId5"/>
          <a:stretch>
            <a:fillRect/>
          </a:stretch>
        </p:blipFill>
        <p:spPr>
          <a:xfrm>
            <a:off x="8776630" y="6057900"/>
            <a:ext cx="9511370" cy="36861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Oval 13"/>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34768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9">
            <a:extLst>
              <a:ext uri="{FF2B5EF4-FFF2-40B4-BE49-F238E27FC236}">
                <a16:creationId xmlns:a16="http://schemas.microsoft.com/office/drawing/2014/main" id="{BF606C32-ED8B-4E8D-9B93-91EA24B2D993}"/>
              </a:ext>
            </a:extLst>
          </p:cNvPr>
          <p:cNvGrpSpPr/>
          <p:nvPr/>
        </p:nvGrpSpPr>
        <p:grpSpPr>
          <a:xfrm>
            <a:off x="6089778" y="3838261"/>
            <a:ext cx="184731" cy="2328726"/>
            <a:chOff x="3771007" y="1083236"/>
            <a:chExt cx="118200" cy="1552483"/>
          </a:xfrm>
        </p:grpSpPr>
        <p:sp>
          <p:nvSpPr>
            <p:cNvPr id="5" name="矩形 10">
              <a:extLst>
                <a:ext uri="{FF2B5EF4-FFF2-40B4-BE49-F238E27FC236}">
                  <a16:creationId xmlns:a16="http://schemas.microsoft.com/office/drawing/2014/main" id="{0A585FB5-5645-4238-9891-79A3353E3EC8}"/>
                </a:ext>
              </a:extLst>
            </p:cNvPr>
            <p:cNvSpPr/>
            <p:nvPr/>
          </p:nvSpPr>
          <p:spPr>
            <a:xfrm>
              <a:off x="3771007" y="1083236"/>
              <a:ext cx="118200" cy="1538882"/>
            </a:xfrm>
            <a:prstGeom prst="rect">
              <a:avLst/>
            </a:prstGeom>
          </p:spPr>
          <p:txBody>
            <a:bodyPr wrap="none">
              <a:spAutoFit/>
            </a:bodyPr>
            <a:lstStyle/>
            <a:p>
              <a:pPr defTabSz="1371566">
                <a:defRPr/>
              </a:pPr>
              <a:endParaRPr lang="zh-CN" altLang="en-US" sz="14400" dirty="0">
                <a:ln w="152400">
                  <a:solidFill>
                    <a:prstClr val="white"/>
                  </a:solidFill>
                </a:ln>
                <a:solidFill>
                  <a:prstClr val="white"/>
                </a:solidFill>
                <a:effectLst>
                  <a:innerShdw blurRad="63500" dist="50800" dir="13500000">
                    <a:prstClr val="black">
                      <a:alpha val="50000"/>
                    </a:prstClr>
                  </a:innerShdw>
                </a:effectLst>
                <a:latin typeface="UTM Guanine" panose="02040603050506020204" pitchFamily="18" charset="0"/>
                <a:ea typeface="字魂27号-布丁体" panose="00000505000000000000" pitchFamily="2" charset="-122"/>
              </a:endParaRPr>
            </a:p>
          </p:txBody>
        </p:sp>
        <p:sp>
          <p:nvSpPr>
            <p:cNvPr id="6" name="矩形 11">
              <a:extLst>
                <a:ext uri="{FF2B5EF4-FFF2-40B4-BE49-F238E27FC236}">
                  <a16:creationId xmlns:a16="http://schemas.microsoft.com/office/drawing/2014/main" id="{689EA033-6E8E-4551-B77D-0CA76AE9F7CF}"/>
                </a:ext>
              </a:extLst>
            </p:cNvPr>
            <p:cNvSpPr/>
            <p:nvPr/>
          </p:nvSpPr>
          <p:spPr>
            <a:xfrm>
              <a:off x="3771007" y="1096837"/>
              <a:ext cx="118200" cy="1538882"/>
            </a:xfrm>
            <a:prstGeom prst="rect">
              <a:avLst/>
            </a:prstGeom>
          </p:spPr>
          <p:txBody>
            <a:bodyPr wrap="none">
              <a:spAutoFit/>
            </a:bodyPr>
            <a:lstStyle/>
            <a:p>
              <a:pPr defTabSz="1371566">
                <a:defRPr/>
              </a:pPr>
              <a:endParaRPr lang="zh-CN" altLang="en-US" sz="14400" dirty="0">
                <a:gradFill flip="none" rotWithShape="1">
                  <a:gsLst>
                    <a:gs pos="67000">
                      <a:srgbClr val="5997D0"/>
                    </a:gs>
                    <a:gs pos="0">
                      <a:srgbClr val="FF99CC"/>
                    </a:gs>
                    <a:gs pos="100000">
                      <a:srgbClr val="8DC9ED"/>
                    </a:gs>
                  </a:gsLst>
                  <a:lin ang="5400000" scaled="1"/>
                  <a:tileRect/>
                </a:gradFill>
                <a:latin typeface="UTM Guanine" panose="02040603050506020204" pitchFamily="18" charset="0"/>
                <a:ea typeface="字魂27号-布丁体" panose="00000505000000000000" pitchFamily="2" charset="-122"/>
              </a:endParaRPr>
            </a:p>
          </p:txBody>
        </p:sp>
      </p:grpSp>
      <p:sp>
        <p:nvSpPr>
          <p:cNvPr id="3" name="任意多边形: 形状 40">
            <a:extLst>
              <a:ext uri="{FF2B5EF4-FFF2-40B4-BE49-F238E27FC236}">
                <a16:creationId xmlns:a16="http://schemas.microsoft.com/office/drawing/2014/main" id="{4A7ABC55-4ED8-9A6B-DEF1-CE8495165E73}"/>
              </a:ext>
            </a:extLst>
          </p:cNvPr>
          <p:cNvSpPr/>
          <p:nvPr/>
        </p:nvSpPr>
        <p:spPr>
          <a:xfrm>
            <a:off x="590109" y="2230172"/>
            <a:ext cx="17129049" cy="741977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accent4">
              <a:lumMod val="20000"/>
              <a:lumOff val="80000"/>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defRPr/>
            </a:pPr>
            <a:endParaRPr lang="zh-CN" altLang="en-US" sz="6600" dirty="0">
              <a:solidFill>
                <a:srgbClr val="FF8600"/>
              </a:solidFill>
              <a:latin typeface="思源黑体 CN Bold" panose="020B0800000000000000" pitchFamily="34" charset="-122"/>
              <a:ea typeface="思源黑体 CN Bold" panose="020B0800000000000000" pitchFamily="34" charset="-122"/>
            </a:endParaRPr>
          </a:p>
        </p:txBody>
      </p:sp>
      <p:sp>
        <p:nvSpPr>
          <p:cNvPr id="7" name="TextBox 6">
            <a:extLst>
              <a:ext uri="{FF2B5EF4-FFF2-40B4-BE49-F238E27FC236}">
                <a16:creationId xmlns:a16="http://schemas.microsoft.com/office/drawing/2014/main" id="{01A14678-AAB1-6B43-129B-C6EDAA75A067}"/>
              </a:ext>
            </a:extLst>
          </p:cNvPr>
          <p:cNvSpPr txBox="1"/>
          <p:nvPr/>
        </p:nvSpPr>
        <p:spPr>
          <a:xfrm>
            <a:off x="3235312" y="3086186"/>
            <a:ext cx="14025044" cy="1569660"/>
          </a:xfrm>
          <a:prstGeom prst="rect">
            <a:avLst/>
          </a:prstGeom>
          <a:noFill/>
        </p:spPr>
        <p:txBody>
          <a:bodyPr wrap="square" rtlCol="0">
            <a:spAutoFit/>
          </a:bodyPr>
          <a:lstStyle/>
          <a:p>
            <a:pPr algn="just" defTabSz="1371600">
              <a:defRPr/>
            </a:pPr>
            <a:r>
              <a:rPr lang="en-US" sz="4800" dirty="0" err="1">
                <a:solidFill>
                  <a:prstClr val="black"/>
                </a:solidFill>
                <a:latin typeface="Calibri" panose="020F0502020204030204" pitchFamily="34" charset="0"/>
                <a:cs typeface="Calibri" panose="020F0502020204030204" pitchFamily="34" charset="0"/>
              </a:rPr>
              <a:t>Về</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nhà</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Tìm</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hiểu</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nguyên</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nhân</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tác</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hại</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và</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biện</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pháp</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phòng</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chống</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xói</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mòn</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đất</a:t>
            </a:r>
            <a:r>
              <a:rPr lang="en-US" sz="4800" dirty="0">
                <a:solidFill>
                  <a:prstClr val="black"/>
                </a:solidFill>
                <a:latin typeface="Calibri" panose="020F0502020204030204" pitchFamily="34" charset="0"/>
                <a:cs typeface="Calibri" panose="020F0502020204030204" pitchFamily="34" charset="0"/>
              </a:rPr>
              <a:t>.</a:t>
            </a:r>
          </a:p>
        </p:txBody>
      </p:sp>
      <p:pic>
        <p:nvPicPr>
          <p:cNvPr id="8" name="Picture 7">
            <a:extLst>
              <a:ext uri="{FF2B5EF4-FFF2-40B4-BE49-F238E27FC236}">
                <a16:creationId xmlns:a16="http://schemas.microsoft.com/office/drawing/2014/main" id="{00BC2453-0854-C79E-1402-DC598DFFA208}"/>
              </a:ext>
            </a:extLst>
          </p:cNvPr>
          <p:cNvPicPr>
            <a:picLocks noChangeAspect="1"/>
          </p:cNvPicPr>
          <p:nvPr/>
        </p:nvPicPr>
        <p:blipFill>
          <a:blip r:embed="rId2"/>
          <a:stretch>
            <a:fillRect/>
          </a:stretch>
        </p:blipFill>
        <p:spPr>
          <a:xfrm rot="737208" flipH="1">
            <a:off x="1447140" y="2962209"/>
            <a:ext cx="1379994" cy="1379994"/>
          </a:xfrm>
          <a:prstGeom prst="rect">
            <a:avLst/>
          </a:prstGeom>
        </p:spPr>
      </p:pic>
      <p:sp>
        <p:nvSpPr>
          <p:cNvPr id="9" name="TextBox 8">
            <a:extLst>
              <a:ext uri="{FF2B5EF4-FFF2-40B4-BE49-F238E27FC236}">
                <a16:creationId xmlns:a16="http://schemas.microsoft.com/office/drawing/2014/main" id="{0C2143B6-E8A0-650E-DCDF-9BD842BC9740}"/>
              </a:ext>
            </a:extLst>
          </p:cNvPr>
          <p:cNvSpPr txBox="1"/>
          <p:nvPr/>
        </p:nvSpPr>
        <p:spPr>
          <a:xfrm>
            <a:off x="3123670" y="4678221"/>
            <a:ext cx="14025044" cy="830997"/>
          </a:xfrm>
          <a:prstGeom prst="rect">
            <a:avLst/>
          </a:prstGeom>
          <a:noFill/>
        </p:spPr>
        <p:txBody>
          <a:bodyPr wrap="square" rtlCol="0">
            <a:spAutoFit/>
          </a:bodyPr>
          <a:lstStyle/>
          <a:p>
            <a:pPr algn="just" defTabSz="1371600">
              <a:defRPr/>
            </a:pPr>
            <a:r>
              <a:rPr lang="en-US" sz="4800" dirty="0">
                <a:solidFill>
                  <a:prstClr val="black"/>
                </a:solidFill>
                <a:latin typeface="Calibri" panose="020F0502020204030204" pitchFamily="34" charset="0"/>
                <a:cs typeface="Calibri" panose="020F0502020204030204" pitchFamily="34" charset="0"/>
              </a:rPr>
              <a:t>...................</a:t>
            </a:r>
          </a:p>
        </p:txBody>
      </p:sp>
      <p:pic>
        <p:nvPicPr>
          <p:cNvPr id="10" name="Picture 9">
            <a:extLst>
              <a:ext uri="{FF2B5EF4-FFF2-40B4-BE49-F238E27FC236}">
                <a16:creationId xmlns:a16="http://schemas.microsoft.com/office/drawing/2014/main" id="{8BC80138-DB33-1C75-FCAA-AFDC24C73132}"/>
              </a:ext>
            </a:extLst>
          </p:cNvPr>
          <p:cNvPicPr>
            <a:picLocks noChangeAspect="1"/>
          </p:cNvPicPr>
          <p:nvPr/>
        </p:nvPicPr>
        <p:blipFill>
          <a:blip r:embed="rId2"/>
          <a:stretch>
            <a:fillRect/>
          </a:stretch>
        </p:blipFill>
        <p:spPr>
          <a:xfrm rot="737208" flipH="1">
            <a:off x="1335498" y="4554245"/>
            <a:ext cx="1379994" cy="1379994"/>
          </a:xfrm>
          <a:prstGeom prst="rect">
            <a:avLst/>
          </a:prstGeom>
        </p:spPr>
      </p:pic>
      <p:sp>
        <p:nvSpPr>
          <p:cNvPr id="11" name="TextBox 10">
            <a:extLst>
              <a:ext uri="{FF2B5EF4-FFF2-40B4-BE49-F238E27FC236}">
                <a16:creationId xmlns:a16="http://schemas.microsoft.com/office/drawing/2014/main" id="{A6A7DCAF-C973-BB68-1E79-2FA239F9813D}"/>
              </a:ext>
            </a:extLst>
          </p:cNvPr>
          <p:cNvSpPr txBox="1"/>
          <p:nvPr/>
        </p:nvSpPr>
        <p:spPr>
          <a:xfrm>
            <a:off x="3049574" y="6514902"/>
            <a:ext cx="14025044" cy="830997"/>
          </a:xfrm>
          <a:prstGeom prst="rect">
            <a:avLst/>
          </a:prstGeom>
          <a:noFill/>
        </p:spPr>
        <p:txBody>
          <a:bodyPr wrap="square" rtlCol="0">
            <a:spAutoFit/>
          </a:bodyPr>
          <a:lstStyle/>
          <a:p>
            <a:pPr algn="just" defTabSz="1371600">
              <a:defRPr/>
            </a:pPr>
            <a:r>
              <a:rPr lang="en-US" sz="4800" dirty="0">
                <a:solidFill>
                  <a:prstClr val="black"/>
                </a:solidFill>
                <a:latin typeface="Calibri" panose="020F0502020204030204" pitchFamily="34" charset="0"/>
                <a:cs typeface="Calibri" panose="020F0502020204030204" pitchFamily="34" charset="0"/>
              </a:rPr>
              <a:t>………………..</a:t>
            </a:r>
          </a:p>
        </p:txBody>
      </p:sp>
      <p:pic>
        <p:nvPicPr>
          <p:cNvPr id="12" name="Picture 11">
            <a:extLst>
              <a:ext uri="{FF2B5EF4-FFF2-40B4-BE49-F238E27FC236}">
                <a16:creationId xmlns:a16="http://schemas.microsoft.com/office/drawing/2014/main" id="{43ED8C77-BAFD-7A14-B1E5-A64F8BFDC1B2}"/>
              </a:ext>
            </a:extLst>
          </p:cNvPr>
          <p:cNvPicPr>
            <a:picLocks noChangeAspect="1"/>
          </p:cNvPicPr>
          <p:nvPr/>
        </p:nvPicPr>
        <p:blipFill>
          <a:blip r:embed="rId2"/>
          <a:stretch>
            <a:fillRect/>
          </a:stretch>
        </p:blipFill>
        <p:spPr>
          <a:xfrm rot="737208" flipH="1">
            <a:off x="1261403" y="6390926"/>
            <a:ext cx="1379994" cy="1379994"/>
          </a:xfrm>
          <a:prstGeom prst="rect">
            <a:avLst/>
          </a:prstGeom>
        </p:spPr>
      </p:pic>
      <p:pic>
        <p:nvPicPr>
          <p:cNvPr id="18" name="Picture 17">
            <a:extLst>
              <a:ext uri="{FF2B5EF4-FFF2-40B4-BE49-F238E27FC236}">
                <a16:creationId xmlns:a16="http://schemas.microsoft.com/office/drawing/2014/main" id="{94BB2683-25C2-0BF2-9624-049CC8EA5854}"/>
              </a:ext>
            </a:extLst>
          </p:cNvPr>
          <p:cNvPicPr>
            <a:picLocks noChangeAspect="1"/>
          </p:cNvPicPr>
          <p:nvPr/>
        </p:nvPicPr>
        <p:blipFill>
          <a:blip r:embed="rId3"/>
          <a:stretch>
            <a:fillRect/>
          </a:stretch>
        </p:blipFill>
        <p:spPr>
          <a:xfrm>
            <a:off x="4448330" y="282560"/>
            <a:ext cx="9007620" cy="2039289"/>
          </a:xfrm>
          <a:prstGeom prst="rect">
            <a:avLst/>
          </a:prstGeom>
        </p:spPr>
      </p:pic>
      <p:pic>
        <p:nvPicPr>
          <p:cNvPr id="20" name="Picture 19">
            <a:extLst>
              <a:ext uri="{FF2B5EF4-FFF2-40B4-BE49-F238E27FC236}">
                <a16:creationId xmlns:a16="http://schemas.microsoft.com/office/drawing/2014/main" id="{5906275B-9EBE-A5E3-4B27-935CB046463E}"/>
              </a:ext>
            </a:extLst>
          </p:cNvPr>
          <p:cNvPicPr>
            <a:picLocks noChangeAspect="1"/>
          </p:cNvPicPr>
          <p:nvPr/>
        </p:nvPicPr>
        <p:blipFill>
          <a:blip r:embed="rId2"/>
          <a:stretch>
            <a:fillRect/>
          </a:stretch>
        </p:blipFill>
        <p:spPr>
          <a:xfrm rot="737208" flipH="1">
            <a:off x="1318553" y="7819676"/>
            <a:ext cx="1379994" cy="1379994"/>
          </a:xfrm>
          <a:prstGeom prst="rect">
            <a:avLst/>
          </a:prstGeom>
        </p:spPr>
      </p:pic>
    </p:spTree>
    <p:extLst>
      <p:ext uri="{BB962C8B-B14F-4D97-AF65-F5344CB8AC3E}">
        <p14:creationId xmlns:p14="http://schemas.microsoft.com/office/powerpoint/2010/main" val="72469164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barn(inVertical)">
                                      <p:cBhvr>
                                        <p:cTn id="3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P spid="9"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sp>
        <p:nvSpPr>
          <p:cNvPr id="6" name="Freeform 6"/>
          <p:cNvSpPr/>
          <p:nvPr/>
        </p:nvSpPr>
        <p:spPr>
          <a:xfrm>
            <a:off x="4267200" y="0"/>
            <a:ext cx="6096000" cy="1905000"/>
          </a:xfrm>
          <a:custGeom>
            <a:avLst/>
            <a:gdLst/>
            <a:ahLst/>
            <a:cxnLst/>
            <a:rect l="l" t="t" r="r" b="b"/>
            <a:pathLst>
              <a:path w="3717069" h="1510739">
                <a:moveTo>
                  <a:pt x="0" y="0"/>
                </a:moveTo>
                <a:lnTo>
                  <a:pt x="3717069" y="0"/>
                </a:lnTo>
                <a:lnTo>
                  <a:pt x="3717069" y="1510738"/>
                </a:lnTo>
                <a:lnTo>
                  <a:pt x="0" y="15107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1" name="Freeform 4">
            <a:extLst>
              <a:ext uri="{FF2B5EF4-FFF2-40B4-BE49-F238E27FC236}">
                <a16:creationId xmlns:a16="http://schemas.microsoft.com/office/drawing/2014/main" id="{69551077-F0B2-F7DE-BE25-F332F52B65F8}"/>
              </a:ext>
            </a:extLst>
          </p:cNvPr>
          <p:cNvSpPr/>
          <p:nvPr/>
        </p:nvSpPr>
        <p:spPr>
          <a:xfrm flipH="1">
            <a:off x="228600" y="4914900"/>
            <a:ext cx="3247263" cy="4876800"/>
          </a:xfrm>
          <a:custGeom>
            <a:avLst/>
            <a:gdLst/>
            <a:ahLst/>
            <a:cxnLst/>
            <a:rect l="l" t="t" r="r" b="b"/>
            <a:pathLst>
              <a:path w="5668137" h="8229600">
                <a:moveTo>
                  <a:pt x="0" y="0"/>
                </a:moveTo>
                <a:lnTo>
                  <a:pt x="5668136" y="0"/>
                </a:lnTo>
                <a:lnTo>
                  <a:pt x="5668136" y="8229600"/>
                </a:lnTo>
                <a:lnTo>
                  <a:pt x="0" y="8229600"/>
                </a:lnTo>
                <a:lnTo>
                  <a:pt x="0" y="0"/>
                </a:lnTo>
                <a:close/>
              </a:path>
            </a:pathLst>
          </a:custGeom>
          <a:blipFill>
            <a:blip r:embed="rId4"/>
            <a:stretch>
              <a:fillRect/>
            </a:stretch>
          </a:blipFill>
        </p:spPr>
        <p:txBody>
          <a:bodyPr/>
          <a:lstStyle/>
          <a:p>
            <a:endParaRPr lang="en-US"/>
          </a:p>
        </p:txBody>
      </p:sp>
      <p:sp>
        <p:nvSpPr>
          <p:cNvPr id="18" name="Freeform 3">
            <a:extLst>
              <a:ext uri="{FF2B5EF4-FFF2-40B4-BE49-F238E27FC236}">
                <a16:creationId xmlns:a16="http://schemas.microsoft.com/office/drawing/2014/main" id="{D7FEB3D2-A12D-FBF6-D35E-F74C0030FBBB}"/>
              </a:ext>
            </a:extLst>
          </p:cNvPr>
          <p:cNvSpPr/>
          <p:nvPr/>
        </p:nvSpPr>
        <p:spPr>
          <a:xfrm>
            <a:off x="2743200" y="6896100"/>
            <a:ext cx="2514600" cy="3771900"/>
          </a:xfrm>
          <a:custGeom>
            <a:avLst/>
            <a:gdLst/>
            <a:ahLst/>
            <a:cxnLst/>
            <a:rect l="l" t="t" r="r" b="b"/>
            <a:pathLst>
              <a:path w="2895790" h="4114800">
                <a:moveTo>
                  <a:pt x="0" y="0"/>
                </a:moveTo>
                <a:lnTo>
                  <a:pt x="2895790" y="0"/>
                </a:lnTo>
                <a:lnTo>
                  <a:pt x="289579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pic>
        <p:nvPicPr>
          <p:cNvPr id="7" name="Picture 6">
            <a:extLst>
              <a:ext uri="{FF2B5EF4-FFF2-40B4-BE49-F238E27FC236}">
                <a16:creationId xmlns:a16="http://schemas.microsoft.com/office/drawing/2014/main" id="{51E43A8B-B30B-78E2-0263-182FF2BA99FA}"/>
              </a:ext>
            </a:extLst>
          </p:cNvPr>
          <p:cNvPicPr>
            <a:picLocks noChangeAspect="1"/>
          </p:cNvPicPr>
          <p:nvPr/>
        </p:nvPicPr>
        <p:blipFill>
          <a:blip r:embed="rId7"/>
          <a:stretch>
            <a:fillRect/>
          </a:stretch>
        </p:blipFill>
        <p:spPr>
          <a:xfrm>
            <a:off x="6400800" y="2339923"/>
            <a:ext cx="10266554" cy="4121253"/>
          </a:xfrm>
          <a:prstGeom prst="rect">
            <a:avLst/>
          </a:prstGeom>
        </p:spPr>
      </p:pic>
      <p:pic>
        <p:nvPicPr>
          <p:cNvPr id="9" name="Picture 8">
            <a:extLst>
              <a:ext uri="{FF2B5EF4-FFF2-40B4-BE49-F238E27FC236}">
                <a16:creationId xmlns:a16="http://schemas.microsoft.com/office/drawing/2014/main" id="{9884C676-4144-A9A1-8365-D8323FC951E8}"/>
              </a:ext>
            </a:extLst>
          </p:cNvPr>
          <p:cNvPicPr>
            <a:picLocks noChangeAspect="1"/>
          </p:cNvPicPr>
          <p:nvPr/>
        </p:nvPicPr>
        <p:blipFill>
          <a:blip r:embed="rId8"/>
          <a:stretch>
            <a:fillRect/>
          </a:stretch>
        </p:blipFill>
        <p:spPr>
          <a:xfrm>
            <a:off x="4800600" y="195020"/>
            <a:ext cx="4255377" cy="1450974"/>
          </a:xfrm>
          <a:prstGeom prst="rect">
            <a:avLst/>
          </a:prstGeom>
        </p:spPr>
      </p:pic>
      <p:grpSp>
        <p:nvGrpSpPr>
          <p:cNvPr id="26" name="Group 25">
            <a:extLst>
              <a:ext uri="{FF2B5EF4-FFF2-40B4-BE49-F238E27FC236}">
                <a16:creationId xmlns:a16="http://schemas.microsoft.com/office/drawing/2014/main" id="{2B351A93-4528-4522-B70C-1EE24B31AEB0}"/>
              </a:ext>
            </a:extLst>
          </p:cNvPr>
          <p:cNvGrpSpPr/>
          <p:nvPr/>
        </p:nvGrpSpPr>
        <p:grpSpPr>
          <a:xfrm>
            <a:off x="0" y="419100"/>
            <a:ext cx="3657600" cy="1438767"/>
            <a:chOff x="0" y="419100"/>
            <a:chExt cx="3657600" cy="1438767"/>
          </a:xfrm>
        </p:grpSpPr>
        <p:sp>
          <p:nvSpPr>
            <p:cNvPr id="10" name="Freeform 7">
              <a:extLst>
                <a:ext uri="{FF2B5EF4-FFF2-40B4-BE49-F238E27FC236}">
                  <a16:creationId xmlns:a16="http://schemas.microsoft.com/office/drawing/2014/main" id="{0E172146-2BB0-C679-0759-5CD1FFB38704}"/>
                </a:ext>
              </a:extLst>
            </p:cNvPr>
            <p:cNvSpPr/>
            <p:nvPr/>
          </p:nvSpPr>
          <p:spPr>
            <a:xfrm>
              <a:off x="0" y="419100"/>
              <a:ext cx="3657600" cy="1371600"/>
            </a:xfrm>
            <a:custGeom>
              <a:avLst/>
              <a:gdLst/>
              <a:ahLst/>
              <a:cxnLst/>
              <a:rect l="l" t="t" r="r" b="b"/>
              <a:pathLst>
                <a:path w="3024000" h="763560">
                  <a:moveTo>
                    <a:pt x="0" y="0"/>
                  </a:moveTo>
                  <a:lnTo>
                    <a:pt x="3024000" y="0"/>
                  </a:lnTo>
                  <a:lnTo>
                    <a:pt x="3024000" y="763560"/>
                  </a:lnTo>
                  <a:lnTo>
                    <a:pt x="0" y="76356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pic>
          <p:nvPicPr>
            <p:cNvPr id="20" name="Picture 19">
              <a:extLst>
                <a:ext uri="{FF2B5EF4-FFF2-40B4-BE49-F238E27FC236}">
                  <a16:creationId xmlns:a16="http://schemas.microsoft.com/office/drawing/2014/main" id="{4DBB960B-1191-4E50-7195-14E74DE78167}"/>
                </a:ext>
              </a:extLst>
            </p:cNvPr>
            <p:cNvPicPr>
              <a:picLocks noChangeAspect="1"/>
            </p:cNvPicPr>
            <p:nvPr/>
          </p:nvPicPr>
          <p:blipFill>
            <a:blip r:embed="rId11"/>
            <a:stretch>
              <a:fillRect/>
            </a:stretch>
          </p:blipFill>
          <p:spPr>
            <a:xfrm>
              <a:off x="304800" y="571500"/>
              <a:ext cx="3017782" cy="1286367"/>
            </a:xfrm>
            <a:prstGeom prst="rect">
              <a:avLst/>
            </a:prstGeom>
          </p:spPr>
        </p:pic>
      </p:grpSp>
      <p:pic>
        <p:nvPicPr>
          <p:cNvPr id="12" name="Picture 11" descr="A round pink label with white text and a black background&#10;&#10;Description automatically generated">
            <a:extLst>
              <a:ext uri="{FF2B5EF4-FFF2-40B4-BE49-F238E27FC236}">
                <a16:creationId xmlns:a16="http://schemas.microsoft.com/office/drawing/2014/main" id="{6DCC9151-80E7-9B26-793A-E4DA7D85028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743200" y="342900"/>
            <a:ext cx="2509785" cy="2509785"/>
          </a:xfrm>
          <a:prstGeom prst="rect">
            <a:avLst/>
          </a:prstGeom>
        </p:spPr>
      </p:pic>
      <p:sp>
        <p:nvSpPr>
          <p:cNvPr id="16" name="Oval 15"/>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7" presetClass="entr" presetSubtype="1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p:cTn id="17" dur="500" fill="hold"/>
                                        <p:tgtEl>
                                          <p:spTgt spid="26"/>
                                        </p:tgtEl>
                                        <p:attrNameLst>
                                          <p:attrName>ppt_w</p:attrName>
                                        </p:attrNameLst>
                                      </p:cBhvr>
                                      <p:tavLst>
                                        <p:tav tm="0">
                                          <p:val>
                                            <p:fltVal val="0"/>
                                          </p:val>
                                        </p:tav>
                                        <p:tav tm="100000">
                                          <p:val>
                                            <p:strVal val="#ppt_w"/>
                                          </p:val>
                                        </p:tav>
                                      </p:tavLst>
                                    </p:anim>
                                    <p:anim calcmode="lin" valueType="num">
                                      <p:cBhvr>
                                        <p:cTn id="18" dur="500" fill="hold"/>
                                        <p:tgtEl>
                                          <p:spTgt spid="26"/>
                                        </p:tgtEl>
                                        <p:attrNameLst>
                                          <p:attrName>ppt_h</p:attrName>
                                        </p:attrNameLst>
                                      </p:cBhvr>
                                      <p:tavLst>
                                        <p:tav tm="0">
                                          <p:val>
                                            <p:strVal val="#ppt_h"/>
                                          </p:val>
                                        </p:tav>
                                        <p:tav tm="100000">
                                          <p:val>
                                            <p:strVal val="#ppt_h"/>
                                          </p:val>
                                        </p:tav>
                                      </p:tavLst>
                                    </p:anim>
                                  </p:childTnLst>
                                </p:cTn>
                              </p:par>
                              <p:par>
                                <p:cTn id="19" presetID="17" presetClass="entr" presetSubtype="1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sp>
        <p:nvSpPr>
          <p:cNvPr id="11" name="Freeform 11"/>
          <p:cNvSpPr/>
          <p:nvPr/>
        </p:nvSpPr>
        <p:spPr>
          <a:xfrm flipH="1">
            <a:off x="10972800" y="6373368"/>
            <a:ext cx="7315200" cy="3913632"/>
          </a:xfrm>
          <a:custGeom>
            <a:avLst/>
            <a:gdLst/>
            <a:ahLst/>
            <a:cxnLst/>
            <a:rect l="l" t="t" r="r" b="b"/>
            <a:pathLst>
              <a:path w="7315200" h="3913632">
                <a:moveTo>
                  <a:pt x="7315200" y="0"/>
                </a:moveTo>
                <a:lnTo>
                  <a:pt x="0" y="0"/>
                </a:lnTo>
                <a:lnTo>
                  <a:pt x="0" y="3913632"/>
                </a:lnTo>
                <a:lnTo>
                  <a:pt x="7315200" y="3913632"/>
                </a:lnTo>
                <a:lnTo>
                  <a:pt x="73152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26" name="组合 16">
            <a:extLst>
              <a:ext uri="{FF2B5EF4-FFF2-40B4-BE49-F238E27FC236}">
                <a16:creationId xmlns:a16="http://schemas.microsoft.com/office/drawing/2014/main" id="{8482A4E8-7036-BFFF-2C76-521566DE1FA5}"/>
              </a:ext>
            </a:extLst>
          </p:cNvPr>
          <p:cNvGrpSpPr/>
          <p:nvPr/>
        </p:nvGrpSpPr>
        <p:grpSpPr>
          <a:xfrm>
            <a:off x="4953000" y="2247900"/>
            <a:ext cx="12192000" cy="1307783"/>
            <a:chOff x="8605" y="1545"/>
            <a:chExt cx="10383" cy="1373"/>
          </a:xfrm>
        </p:grpSpPr>
        <p:sp>
          <p:nvSpPr>
            <p:cNvPr id="27" name="圆角矩形 7">
              <a:extLst>
                <a:ext uri="{FF2B5EF4-FFF2-40B4-BE49-F238E27FC236}">
                  <a16:creationId xmlns:a16="http://schemas.microsoft.com/office/drawing/2014/main" id="{DDC72B28-DAD8-91A2-B350-6833EBB00DF7}"/>
                </a:ext>
              </a:extLst>
            </p:cNvPr>
            <p:cNvSpPr/>
            <p:nvPr/>
          </p:nvSpPr>
          <p:spPr>
            <a:xfrm>
              <a:off x="9443" y="1545"/>
              <a:ext cx="9545" cy="1361"/>
            </a:xfrm>
            <a:prstGeom prst="round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4000">
                <a:solidFill>
                  <a:prstClr val="white"/>
                </a:solidFill>
                <a:latin typeface="Calibri" panose="020F0502020204030204" pitchFamily="34" charset="0"/>
                <a:ea typeface="楷体"/>
                <a:cs typeface="Calibri" panose="020F0502020204030204" pitchFamily="34" charset="0"/>
              </a:endParaRPr>
            </a:p>
          </p:txBody>
        </p:sp>
        <p:sp>
          <p:nvSpPr>
            <p:cNvPr id="28" name="椭圆 10">
              <a:extLst>
                <a:ext uri="{FF2B5EF4-FFF2-40B4-BE49-F238E27FC236}">
                  <a16:creationId xmlns:a16="http://schemas.microsoft.com/office/drawing/2014/main" id="{4828696C-1488-2C40-5A9B-867DB94E1029}"/>
                </a:ext>
              </a:extLst>
            </p:cNvPr>
            <p:cNvSpPr/>
            <p:nvPr/>
          </p:nvSpPr>
          <p:spPr>
            <a:xfrm>
              <a:off x="8605" y="1973"/>
              <a:ext cx="506" cy="506"/>
            </a:xfrm>
            <a:prstGeom prst="ellipse">
              <a:avLst/>
            </a:prstGeom>
            <a:solidFill>
              <a:srgbClr val="257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4000">
                <a:solidFill>
                  <a:prstClr val="white"/>
                </a:solidFill>
                <a:latin typeface="Calibri" panose="020F0502020204030204" pitchFamily="34" charset="0"/>
                <a:ea typeface="楷体"/>
                <a:cs typeface="Calibri" panose="020F0502020204030204" pitchFamily="34" charset="0"/>
              </a:endParaRPr>
            </a:p>
          </p:txBody>
        </p:sp>
        <p:sp>
          <p:nvSpPr>
            <p:cNvPr id="29" name="AutoShape 25">
              <a:extLst>
                <a:ext uri="{FF2B5EF4-FFF2-40B4-BE49-F238E27FC236}">
                  <a16:creationId xmlns:a16="http://schemas.microsoft.com/office/drawing/2014/main" id="{0248C864-F919-D05C-8D5E-5E4B9555DCF7}"/>
                </a:ext>
              </a:extLst>
            </p:cNvPr>
            <p:cNvSpPr/>
            <p:nvPr/>
          </p:nvSpPr>
          <p:spPr bwMode="auto">
            <a:xfrm>
              <a:off x="9712" y="1545"/>
              <a:ext cx="9276" cy="13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just" defTabSz="484823">
                <a:spcBef>
                  <a:spcPts val="1275"/>
                </a:spcBef>
                <a:defRPr/>
              </a:pPr>
              <a:r>
                <a:rPr lang="vi-VN" altLang="zh-CN" sz="4000" b="1" dirty="0">
                  <a:solidFill>
                    <a:srgbClr val="2573B1"/>
                  </a:solidFill>
                  <a:latin typeface="Calibri" panose="020F0502020204030204" pitchFamily="34" charset="0"/>
                  <a:ea typeface="百变马丁" panose="02010601030101010101" charset="-122"/>
                  <a:cs typeface="Calibri" panose="020F0502020204030204" pitchFamily="34" charset="0"/>
                  <a:sym typeface="Arial" panose="020B0604020202020204" pitchFamily="34" charset="0"/>
                </a:rPr>
                <a:t>Nêu được nguyên nhân, tác hại của ô nhiễm, xói mòn đất và biện pháp chống ô nhiễm,</a:t>
              </a:r>
              <a:r>
                <a:rPr lang="en-US" altLang="zh-CN" sz="4000" b="1" dirty="0">
                  <a:solidFill>
                    <a:srgbClr val="2573B1"/>
                  </a:solidFill>
                  <a:latin typeface="Calibri" panose="020F0502020204030204" pitchFamily="34" charset="0"/>
                  <a:ea typeface="百变马丁" panose="02010601030101010101" charset="-122"/>
                  <a:cs typeface="Calibri" panose="020F0502020204030204" pitchFamily="34" charset="0"/>
                  <a:sym typeface="Arial" panose="020B0604020202020204" pitchFamily="34" charset="0"/>
                </a:rPr>
                <a:t> </a:t>
              </a:r>
              <a:r>
                <a:rPr lang="vi-VN" altLang="zh-CN" sz="4000" b="1" dirty="0">
                  <a:solidFill>
                    <a:srgbClr val="2573B1"/>
                  </a:solidFill>
                  <a:latin typeface="Calibri" panose="020F0502020204030204" pitchFamily="34" charset="0"/>
                  <a:ea typeface="百变马丁" panose="02010601030101010101" charset="-122"/>
                  <a:cs typeface="Calibri" panose="020F0502020204030204" pitchFamily="34" charset="0"/>
                  <a:sym typeface="Arial" panose="020B0604020202020204" pitchFamily="34" charset="0"/>
                </a:rPr>
                <a:t>xói mòn đất.</a:t>
              </a:r>
            </a:p>
          </p:txBody>
        </p:sp>
      </p:grpSp>
      <p:grpSp>
        <p:nvGrpSpPr>
          <p:cNvPr id="30" name="组合 17">
            <a:extLst>
              <a:ext uri="{FF2B5EF4-FFF2-40B4-BE49-F238E27FC236}">
                <a16:creationId xmlns:a16="http://schemas.microsoft.com/office/drawing/2014/main" id="{224244B8-650B-C276-3320-2E6B510C3120}"/>
              </a:ext>
            </a:extLst>
          </p:cNvPr>
          <p:cNvGrpSpPr/>
          <p:nvPr/>
        </p:nvGrpSpPr>
        <p:grpSpPr>
          <a:xfrm>
            <a:off x="6781800" y="3924300"/>
            <a:ext cx="10387013" cy="2238375"/>
            <a:chOff x="8605" y="4498"/>
            <a:chExt cx="9612" cy="1950"/>
          </a:xfrm>
        </p:grpSpPr>
        <p:sp>
          <p:nvSpPr>
            <p:cNvPr id="31" name="圆角矩形 8">
              <a:extLst>
                <a:ext uri="{FF2B5EF4-FFF2-40B4-BE49-F238E27FC236}">
                  <a16:creationId xmlns:a16="http://schemas.microsoft.com/office/drawing/2014/main" id="{74CAEFF4-B374-AD50-B054-32748D788322}"/>
                </a:ext>
              </a:extLst>
            </p:cNvPr>
            <p:cNvSpPr/>
            <p:nvPr/>
          </p:nvSpPr>
          <p:spPr>
            <a:xfrm>
              <a:off x="9443" y="4498"/>
              <a:ext cx="8774" cy="1950"/>
            </a:xfrm>
            <a:prstGeom prst="round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defRPr/>
              </a:pPr>
              <a:endParaRPr lang="zh-CN" altLang="en-US" sz="4000" dirty="0">
                <a:solidFill>
                  <a:prstClr val="white"/>
                </a:solidFill>
                <a:latin typeface="Calibri" panose="020F0502020204030204" pitchFamily="34" charset="0"/>
                <a:ea typeface="楷体"/>
                <a:cs typeface="Calibri" panose="020F0502020204030204" pitchFamily="34" charset="0"/>
              </a:endParaRPr>
            </a:p>
          </p:txBody>
        </p:sp>
        <p:sp>
          <p:nvSpPr>
            <p:cNvPr id="32" name="椭圆 11">
              <a:extLst>
                <a:ext uri="{FF2B5EF4-FFF2-40B4-BE49-F238E27FC236}">
                  <a16:creationId xmlns:a16="http://schemas.microsoft.com/office/drawing/2014/main" id="{D4F1600D-301E-AEF9-3A15-80AC67B5099B}"/>
                </a:ext>
              </a:extLst>
            </p:cNvPr>
            <p:cNvSpPr/>
            <p:nvPr/>
          </p:nvSpPr>
          <p:spPr>
            <a:xfrm>
              <a:off x="8605" y="5130"/>
              <a:ext cx="506" cy="506"/>
            </a:xfrm>
            <a:prstGeom prst="ellipse">
              <a:avLst/>
            </a:prstGeom>
            <a:solidFill>
              <a:srgbClr val="257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4000">
                <a:solidFill>
                  <a:prstClr val="white"/>
                </a:solidFill>
                <a:latin typeface="Calibri" panose="020F0502020204030204" pitchFamily="34" charset="0"/>
                <a:ea typeface="楷体"/>
                <a:cs typeface="Calibri" panose="020F0502020204030204" pitchFamily="34" charset="0"/>
              </a:endParaRPr>
            </a:p>
          </p:txBody>
        </p:sp>
        <p:sp>
          <p:nvSpPr>
            <p:cNvPr id="33" name="AutoShape 25">
              <a:extLst>
                <a:ext uri="{FF2B5EF4-FFF2-40B4-BE49-F238E27FC236}">
                  <a16:creationId xmlns:a16="http://schemas.microsoft.com/office/drawing/2014/main" id="{F38D13BE-5449-9A13-8C3F-6B565ACF99C3}"/>
                </a:ext>
              </a:extLst>
            </p:cNvPr>
            <p:cNvSpPr/>
            <p:nvPr/>
          </p:nvSpPr>
          <p:spPr bwMode="auto">
            <a:xfrm>
              <a:off x="9720" y="4636"/>
              <a:ext cx="8153" cy="13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just" defTabSz="484823">
                <a:spcBef>
                  <a:spcPts val="1275"/>
                </a:spcBef>
                <a:defRPr/>
              </a:pPr>
              <a:r>
                <a:rPr lang="vi-VN" altLang="zh-CN" sz="4000" b="1" dirty="0">
                  <a:solidFill>
                    <a:srgbClr val="2573B1"/>
                  </a:solidFill>
                  <a:latin typeface="Calibri" panose="020F0502020204030204" pitchFamily="34" charset="0"/>
                  <a:ea typeface="百变马丁" panose="02010601030101010101" charset="-122"/>
                  <a:cs typeface="Calibri" panose="020F0502020204030204" pitchFamily="34" charset="0"/>
                  <a:sym typeface="Arial" panose="020B0604020202020204" pitchFamily="34" charset="0"/>
                </a:rPr>
                <a:t>Đề xuất, thực hiện được việc làm giúp bảo vệ môi trường đất và vận động những người xung quanh cùng thực hiện.</a:t>
              </a:r>
            </a:p>
          </p:txBody>
        </p:sp>
      </p:grpSp>
      <p:pic>
        <p:nvPicPr>
          <p:cNvPr id="34" name="Picture 33">
            <a:extLst>
              <a:ext uri="{FF2B5EF4-FFF2-40B4-BE49-F238E27FC236}">
                <a16:creationId xmlns:a16="http://schemas.microsoft.com/office/drawing/2014/main" id="{2DA47A3F-3454-9DE5-5AED-8FE7ACF7DF12}"/>
              </a:ext>
            </a:extLst>
          </p:cNvPr>
          <p:cNvPicPr>
            <a:picLocks noChangeAspect="1"/>
          </p:cNvPicPr>
          <p:nvPr/>
        </p:nvPicPr>
        <p:blipFill>
          <a:blip r:embed="rId4"/>
          <a:stretch>
            <a:fillRect/>
          </a:stretch>
        </p:blipFill>
        <p:spPr>
          <a:xfrm>
            <a:off x="3571380" y="1"/>
            <a:ext cx="11430990" cy="1993565"/>
          </a:xfrm>
          <a:prstGeom prst="rect">
            <a:avLst/>
          </a:prstGeom>
        </p:spPr>
      </p:pic>
      <p:pic>
        <p:nvPicPr>
          <p:cNvPr id="35" name="Picture 8">
            <a:extLst>
              <a:ext uri="{FF2B5EF4-FFF2-40B4-BE49-F238E27FC236}">
                <a16:creationId xmlns:a16="http://schemas.microsoft.com/office/drawing/2014/main" id="{CBB82EDF-2388-CCF7-7973-31E9FBC84BC9}"/>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869" b="91292" l="9904" r="89936">
                        <a14:foregroundMark x1="34984" y1="27721" x2="40415" y2="36430"/>
                        <a14:foregroundMark x1="40415" y1="36430" x2="40415" y2="36430"/>
                        <a14:foregroundMark x1="49681" y1="28302" x2="53994" y2="35269"/>
                        <a14:foregroundMark x1="42971" y1="46880" x2="41054" y2="56604"/>
                        <a14:foregroundMark x1="41054" y1="56604" x2="41693" y2="56749"/>
                        <a14:foregroundMark x1="27157" y1="49347" x2="27157" y2="49347"/>
                        <a14:foregroundMark x1="23163" y1="47750" x2="29553" y2="52975"/>
                        <a14:foregroundMark x1="27476" y1="50218" x2="30351" y2="53266"/>
                        <a14:foregroundMark x1="20767" y1="49927" x2="20767" y2="49927"/>
                        <a14:foregroundMark x1="20767" y1="49927" x2="22364" y2="50363"/>
                        <a14:foregroundMark x1="29712" y1="50798" x2="31629" y2="51959"/>
                        <a14:foregroundMark x1="37859" y1="46299" x2="36741" y2="50363"/>
                        <a14:foregroundMark x1="48722" y1="46734" x2="53355" y2="52395"/>
                        <a14:foregroundMark x1="35304" y1="87663" x2="29872" y2="91292"/>
                        <a14:foregroundMark x1="48562" y1="87954" x2="51438" y2="90566"/>
                      </a14:backgroundRemoval>
                    </a14:imgEffect>
                  </a14:imgLayer>
                </a14:imgProps>
              </a:ext>
              <a:ext uri="{28A0092B-C50C-407E-A947-70E740481C1C}">
                <a14:useLocalDpi xmlns:a14="http://schemas.microsoft.com/office/drawing/2010/main" val="0"/>
              </a:ext>
            </a:extLst>
          </a:blip>
          <a:srcRect/>
          <a:stretch>
            <a:fillRect/>
          </a:stretch>
        </p:blipFill>
        <p:spPr bwMode="auto">
          <a:xfrm>
            <a:off x="609600" y="2400300"/>
            <a:ext cx="5891582" cy="6484504"/>
          </a:xfrm>
          <a:prstGeom prst="rect">
            <a:avLst/>
          </a:prstGeom>
          <a:noFill/>
          <a:extLst>
            <a:ext uri="{909E8E84-426E-40DD-AFC4-6F175D3DCCD1}">
              <a14:hiddenFill xmlns:a14="http://schemas.microsoft.com/office/drawing/2010/main">
                <a:solidFill>
                  <a:srgbClr val="FFFFFF"/>
                </a:solidFill>
              </a14:hiddenFill>
            </a:ext>
          </a:extLst>
        </p:spPr>
      </p:pic>
      <p:sp>
        <p:nvSpPr>
          <p:cNvPr id="16" name="Oval 15"/>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additive="base">
                                        <p:cTn id="12" dur="500" fill="hold"/>
                                        <p:tgtEl>
                                          <p:spTgt spid="30"/>
                                        </p:tgtEl>
                                        <p:attrNameLst>
                                          <p:attrName>ppt_x</p:attrName>
                                        </p:attrNameLst>
                                      </p:cBhvr>
                                      <p:tavLst>
                                        <p:tav tm="0">
                                          <p:val>
                                            <p:strVal val="#ppt_x"/>
                                          </p:val>
                                        </p:tav>
                                        <p:tav tm="100000">
                                          <p:val>
                                            <p:strVal val="#ppt_x"/>
                                          </p:val>
                                        </p:tav>
                                      </p:tavLst>
                                    </p:anim>
                                    <p:anim calcmode="lin" valueType="num">
                                      <p:cBhvr additive="base">
                                        <p:cTn id="13"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sp>
        <p:nvSpPr>
          <p:cNvPr id="3" name="Freeform 3"/>
          <p:cNvSpPr/>
          <p:nvPr/>
        </p:nvSpPr>
        <p:spPr>
          <a:xfrm>
            <a:off x="-358517" y="3924300"/>
            <a:ext cx="8130917" cy="6077872"/>
          </a:xfrm>
          <a:custGeom>
            <a:avLst/>
            <a:gdLst/>
            <a:ahLst/>
            <a:cxnLst/>
            <a:rect l="l" t="t" r="r" b="b"/>
            <a:pathLst>
              <a:path w="9958798" h="7469099">
                <a:moveTo>
                  <a:pt x="0" y="0"/>
                </a:moveTo>
                <a:lnTo>
                  <a:pt x="9958799" y="0"/>
                </a:lnTo>
                <a:lnTo>
                  <a:pt x="9958799" y="7469098"/>
                </a:lnTo>
                <a:lnTo>
                  <a:pt x="0" y="7469098"/>
                </a:lnTo>
                <a:lnTo>
                  <a:pt x="0" y="0"/>
                </a:lnTo>
                <a:close/>
              </a:path>
            </a:pathLst>
          </a:custGeom>
          <a:blipFill>
            <a:blip r:embed="rId2"/>
            <a:stretch>
              <a:fillRect/>
            </a:stretch>
          </a:blipFill>
        </p:spPr>
        <p:txBody>
          <a:bodyPr/>
          <a:lstStyle/>
          <a:p>
            <a:endParaRPr lang="en-US"/>
          </a:p>
        </p:txBody>
      </p:sp>
      <p:pic>
        <p:nvPicPr>
          <p:cNvPr id="6" name="Picture 5">
            <a:extLst>
              <a:ext uri="{FF2B5EF4-FFF2-40B4-BE49-F238E27FC236}">
                <a16:creationId xmlns:a16="http://schemas.microsoft.com/office/drawing/2014/main" id="{2F916A73-FA11-EFCA-FA65-F8BB0F9DED47}"/>
              </a:ext>
            </a:extLst>
          </p:cNvPr>
          <p:cNvPicPr>
            <a:picLocks noChangeAspect="1"/>
          </p:cNvPicPr>
          <p:nvPr/>
        </p:nvPicPr>
        <p:blipFill>
          <a:blip r:embed="rId3"/>
          <a:stretch>
            <a:fillRect/>
          </a:stretch>
        </p:blipFill>
        <p:spPr>
          <a:xfrm>
            <a:off x="3048000" y="876300"/>
            <a:ext cx="16102833" cy="2648837"/>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sp>
        <p:nvSpPr>
          <p:cNvPr id="9" name="Freeform 7">
            <a:extLst>
              <a:ext uri="{FF2B5EF4-FFF2-40B4-BE49-F238E27FC236}">
                <a16:creationId xmlns:a16="http://schemas.microsoft.com/office/drawing/2014/main" id="{EC96D6DC-C8A1-35F9-6BD5-11E90BE7F80C}"/>
              </a:ext>
            </a:extLst>
          </p:cNvPr>
          <p:cNvSpPr/>
          <p:nvPr/>
        </p:nvSpPr>
        <p:spPr>
          <a:xfrm>
            <a:off x="76200" y="342900"/>
            <a:ext cx="12649200" cy="7086600"/>
          </a:xfrm>
          <a:custGeom>
            <a:avLst/>
            <a:gdLst/>
            <a:ahLst/>
            <a:cxnLst/>
            <a:rect l="l" t="t" r="r" b="b"/>
            <a:pathLst>
              <a:path w="3024000" h="1043280">
                <a:moveTo>
                  <a:pt x="0" y="0"/>
                </a:moveTo>
                <a:lnTo>
                  <a:pt x="3024000" y="0"/>
                </a:lnTo>
                <a:lnTo>
                  <a:pt x="3024000" y="1043280"/>
                </a:lnTo>
                <a:lnTo>
                  <a:pt x="0" y="104328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TextBox 9">
            <a:extLst>
              <a:ext uri="{FF2B5EF4-FFF2-40B4-BE49-F238E27FC236}">
                <a16:creationId xmlns:a16="http://schemas.microsoft.com/office/drawing/2014/main" id="{E54E5118-DFD1-2E10-D56F-D403A439C839}"/>
              </a:ext>
            </a:extLst>
          </p:cNvPr>
          <p:cNvSpPr txBox="1"/>
          <p:nvPr/>
        </p:nvSpPr>
        <p:spPr>
          <a:xfrm>
            <a:off x="838200" y="1181100"/>
            <a:ext cx="11125200" cy="5509200"/>
          </a:xfrm>
          <a:prstGeom prst="rect">
            <a:avLst/>
          </a:prstGeom>
          <a:noFill/>
        </p:spPr>
        <p:txBody>
          <a:bodyPr wrap="square" rtlCol="0">
            <a:spAutoFit/>
          </a:bodyPr>
          <a:lstStyle/>
          <a:p>
            <a:pPr algn="just"/>
            <a:r>
              <a:rPr lang="en-US" sz="4400" b="0" i="0" u="none" strike="noStrike" dirty="0">
                <a:solidFill>
                  <a:srgbClr val="002060"/>
                </a:solidFill>
                <a:effectLst/>
                <a:latin typeface="Calibri" panose="020F0502020204030204" pitchFamily="34" charset="0"/>
                <a:cs typeface="Calibri" panose="020F0502020204030204" pitchFamily="34" charset="0"/>
              </a:rPr>
              <a:t>   </a:t>
            </a:r>
            <a:r>
              <a:rPr lang="vi-VN" sz="4400" b="0" i="0" u="none" strike="noStrike" dirty="0">
                <a:solidFill>
                  <a:srgbClr val="002060"/>
                </a:solidFill>
                <a:effectLst/>
                <a:latin typeface="Calibri" panose="020F0502020204030204" pitchFamily="34" charset="0"/>
                <a:cs typeface="Calibri" panose="020F0502020204030204" pitchFamily="34" charset="0"/>
              </a:rPr>
              <a:t>Ô nhiễm đất có thể do con người gây ra như không xử lí chất thải trước khi xả ra môi trường, sử dụng phân bón hoá học trong thời gian dài,... hoặc do các hiện tượng tự nhiên như núi lửa phun trào, xâm nhập mặn, nhiễm phèn,... Đất bị ô nhiễm ch</a:t>
            </a:r>
            <a:r>
              <a:rPr lang="en-US" sz="4400" dirty="0">
                <a:solidFill>
                  <a:srgbClr val="002060"/>
                </a:solidFill>
                <a:latin typeface="Calibri" panose="020F0502020204030204" pitchFamily="34" charset="0"/>
                <a:cs typeface="Calibri" panose="020F0502020204030204" pitchFamily="34" charset="0"/>
              </a:rPr>
              <a:t>ứ</a:t>
            </a:r>
            <a:r>
              <a:rPr lang="vi-VN" sz="4400" b="0" i="0" u="none" strike="noStrike" dirty="0">
                <a:solidFill>
                  <a:srgbClr val="002060"/>
                </a:solidFill>
                <a:effectLst/>
                <a:latin typeface="Calibri" panose="020F0502020204030204" pitchFamily="34" charset="0"/>
                <a:cs typeface="Calibri" panose="020F0502020204030204" pitchFamily="34" charset="0"/>
              </a:rPr>
              <a:t>a các chất thải nguy hại gây ảnh hưởng tiêu cực tới đời sống sinh vật và sức khoẻ con người.</a:t>
            </a:r>
            <a:endParaRPr lang="en-US" sz="4400" dirty="0">
              <a:solidFill>
                <a:srgbClr val="002060"/>
              </a:solidFill>
              <a:latin typeface="Calibri" panose="020F0502020204030204" pitchFamily="34" charset="0"/>
              <a:cs typeface="Calibri" panose="020F0502020204030204" pitchFamily="34" charset="0"/>
            </a:endParaRPr>
          </a:p>
        </p:txBody>
      </p:sp>
      <p:sp>
        <p:nvSpPr>
          <p:cNvPr id="12" name="Oval 11"/>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33AF752C-2C16-78C5-A172-2043532B3560}"/>
              </a:ext>
            </a:extLst>
          </p:cNvPr>
          <p:cNvGrpSpPr/>
          <p:nvPr/>
        </p:nvGrpSpPr>
        <p:grpSpPr>
          <a:xfrm>
            <a:off x="304800" y="8394"/>
            <a:ext cx="17602200" cy="1782305"/>
            <a:chOff x="304800" y="8394"/>
            <a:chExt cx="17602200" cy="1782305"/>
          </a:xfrm>
        </p:grpSpPr>
        <p:sp>
          <p:nvSpPr>
            <p:cNvPr id="11" name="Freeform 5">
              <a:extLst>
                <a:ext uri="{FF2B5EF4-FFF2-40B4-BE49-F238E27FC236}">
                  <a16:creationId xmlns:a16="http://schemas.microsoft.com/office/drawing/2014/main" id="{DBFE9464-9D55-719D-A02D-AF04EC098846}"/>
                </a:ext>
              </a:extLst>
            </p:cNvPr>
            <p:cNvSpPr/>
            <p:nvPr/>
          </p:nvSpPr>
          <p:spPr>
            <a:xfrm>
              <a:off x="304800" y="8394"/>
              <a:ext cx="17602200" cy="1782305"/>
            </a:xfrm>
            <a:custGeom>
              <a:avLst/>
              <a:gdLst/>
              <a:ahLst/>
              <a:cxnLst/>
              <a:rect l="l" t="t" r="r" b="b"/>
              <a:pathLst>
                <a:path w="3024000" h="536760">
                  <a:moveTo>
                    <a:pt x="0" y="0"/>
                  </a:moveTo>
                  <a:lnTo>
                    <a:pt x="3024000" y="0"/>
                  </a:lnTo>
                  <a:lnTo>
                    <a:pt x="3024000" y="536760"/>
                  </a:lnTo>
                  <a:lnTo>
                    <a:pt x="0" y="5367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2" name="TextBox 11">
              <a:extLst>
                <a:ext uri="{FF2B5EF4-FFF2-40B4-BE49-F238E27FC236}">
                  <a16:creationId xmlns:a16="http://schemas.microsoft.com/office/drawing/2014/main" id="{11715596-2741-23A6-C94F-3B658A52409C}"/>
                </a:ext>
              </a:extLst>
            </p:cNvPr>
            <p:cNvSpPr txBox="1"/>
            <p:nvPr/>
          </p:nvSpPr>
          <p:spPr>
            <a:xfrm>
              <a:off x="2971800" y="190500"/>
              <a:ext cx="13792200" cy="1323439"/>
            </a:xfrm>
            <a:prstGeom prst="rect">
              <a:avLst/>
            </a:prstGeom>
            <a:noFill/>
          </p:spPr>
          <p:txBody>
            <a:bodyPr wrap="square" rtlCol="0">
              <a:spAutoFit/>
            </a:bodyPr>
            <a:lstStyle/>
            <a:p>
              <a:pPr algn="ctr"/>
              <a:r>
                <a:rPr lang="en-US" sz="4000" b="1" i="0" dirty="0">
                  <a:solidFill>
                    <a:srgbClr val="002060"/>
                  </a:solidFill>
                  <a:effectLst/>
                </a:rPr>
                <a:t>1. </a:t>
              </a:r>
              <a:r>
                <a:rPr lang="vi-VN" sz="4000" b="1" i="0" dirty="0">
                  <a:solidFill>
                    <a:srgbClr val="002060"/>
                  </a:solidFill>
                  <a:effectLst/>
                </a:rPr>
                <a:t>Quan sát hình 1 và cho biết các nguyên nhân gây ô nhiễm đất. Nguyên nhân nào do con người gây ra?</a:t>
              </a:r>
              <a:endParaRPr lang="en-US" sz="4000" b="1" dirty="0">
                <a:solidFill>
                  <a:srgbClr val="002060"/>
                </a:solidFill>
              </a:endParaRPr>
            </a:p>
          </p:txBody>
        </p:sp>
      </p:grpSp>
      <p:pic>
        <p:nvPicPr>
          <p:cNvPr id="15" name="Picture 14">
            <a:extLst>
              <a:ext uri="{FF2B5EF4-FFF2-40B4-BE49-F238E27FC236}">
                <a16:creationId xmlns:a16="http://schemas.microsoft.com/office/drawing/2014/main" id="{46EA0376-3187-EF2D-FFB9-C23EFCB0151B}"/>
              </a:ext>
            </a:extLst>
          </p:cNvPr>
          <p:cNvPicPr>
            <a:picLocks noChangeAspect="1"/>
          </p:cNvPicPr>
          <p:nvPr/>
        </p:nvPicPr>
        <p:blipFill>
          <a:blip r:embed="rId4"/>
          <a:stretch>
            <a:fillRect/>
          </a:stretch>
        </p:blipFill>
        <p:spPr>
          <a:xfrm>
            <a:off x="3581400" y="2324100"/>
            <a:ext cx="11277600" cy="669564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Oval 8"/>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11" name="Graphic 4">
            <a:extLst>
              <a:ext uri="{FF2B5EF4-FFF2-40B4-BE49-F238E27FC236}">
                <a16:creationId xmlns:a16="http://schemas.microsoft.com/office/drawing/2014/main" id="{E6348555-5F9E-4EE0-DE02-B7E938F0A6AE}"/>
              </a:ext>
            </a:extLst>
          </p:cNvPr>
          <p:cNvGrpSpPr/>
          <p:nvPr/>
        </p:nvGrpSpPr>
        <p:grpSpPr>
          <a:xfrm>
            <a:off x="9829800" y="1562100"/>
            <a:ext cx="8224626" cy="4376705"/>
            <a:chOff x="5610688" y="1031736"/>
            <a:chExt cx="5879305" cy="3980523"/>
          </a:xfrm>
        </p:grpSpPr>
        <p:sp>
          <p:nvSpPr>
            <p:cNvPr id="12" name="Freeform: Shape 11">
              <a:extLst>
                <a:ext uri="{FF2B5EF4-FFF2-40B4-BE49-F238E27FC236}">
                  <a16:creationId xmlns:a16="http://schemas.microsoft.com/office/drawing/2014/main" id="{1CA014E0-20B1-A89E-9DE1-E47873C26AD6}"/>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3" name="Freeform: Shape 12">
              <a:extLst>
                <a:ext uri="{FF2B5EF4-FFF2-40B4-BE49-F238E27FC236}">
                  <a16:creationId xmlns:a16="http://schemas.microsoft.com/office/drawing/2014/main" id="{5C0D7574-B8BA-FE1A-0DDE-16046098D2F8}"/>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nvGrpSpPr>
            <p:cNvPr id="14" name="Graphic 4">
              <a:extLst>
                <a:ext uri="{FF2B5EF4-FFF2-40B4-BE49-F238E27FC236}">
                  <a16:creationId xmlns:a16="http://schemas.microsoft.com/office/drawing/2014/main" id="{4ECC89CE-AE6E-A4BF-0729-CC4D15FE07F5}"/>
                </a:ext>
              </a:extLst>
            </p:cNvPr>
            <p:cNvGrpSpPr/>
            <p:nvPr/>
          </p:nvGrpSpPr>
          <p:grpSpPr>
            <a:xfrm>
              <a:off x="5610688" y="1031736"/>
              <a:ext cx="5879305" cy="3980523"/>
              <a:chOff x="5610688" y="1031736"/>
              <a:chExt cx="5879305" cy="3980523"/>
            </a:xfrm>
            <a:solidFill>
              <a:srgbClr val="1A1A1A"/>
            </a:solidFill>
          </p:grpSpPr>
          <p:sp>
            <p:nvSpPr>
              <p:cNvPr id="15" name="Freeform: Shape 14">
                <a:extLst>
                  <a:ext uri="{FF2B5EF4-FFF2-40B4-BE49-F238E27FC236}">
                    <a16:creationId xmlns:a16="http://schemas.microsoft.com/office/drawing/2014/main" id="{45F0CFAA-95F3-2515-9DF0-2E1E0898BFB8}"/>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6" name="Freeform: Shape 15">
                <a:extLst>
                  <a:ext uri="{FF2B5EF4-FFF2-40B4-BE49-F238E27FC236}">
                    <a16:creationId xmlns:a16="http://schemas.microsoft.com/office/drawing/2014/main" id="{6F72BA0C-7377-1EF8-5853-90F54863213E}"/>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7" name="Freeform: Shape 16">
                <a:extLst>
                  <a:ext uri="{FF2B5EF4-FFF2-40B4-BE49-F238E27FC236}">
                    <a16:creationId xmlns:a16="http://schemas.microsoft.com/office/drawing/2014/main" id="{7A8D0282-2975-E691-6E6C-6208EAA3CF45}"/>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8" name="Freeform: Shape 17">
                <a:extLst>
                  <a:ext uri="{FF2B5EF4-FFF2-40B4-BE49-F238E27FC236}">
                    <a16:creationId xmlns:a16="http://schemas.microsoft.com/office/drawing/2014/main" id="{BE0C1AB0-049A-E440-4A0C-15DFB4931058}"/>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9" name="Freeform: Shape 18">
                <a:extLst>
                  <a:ext uri="{FF2B5EF4-FFF2-40B4-BE49-F238E27FC236}">
                    <a16:creationId xmlns:a16="http://schemas.microsoft.com/office/drawing/2014/main" id="{BE3C5F7D-6743-EE26-9556-278A2EFA3E90}"/>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20" name="Freeform: Shape 19">
                <a:extLst>
                  <a:ext uri="{FF2B5EF4-FFF2-40B4-BE49-F238E27FC236}">
                    <a16:creationId xmlns:a16="http://schemas.microsoft.com/office/drawing/2014/main" id="{86D455D5-60EE-2020-263C-5EED898BC246}"/>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grpSp>
      <p:sp>
        <p:nvSpPr>
          <p:cNvPr id="21" name="TextBox 20">
            <a:extLst>
              <a:ext uri="{FF2B5EF4-FFF2-40B4-BE49-F238E27FC236}">
                <a16:creationId xmlns:a16="http://schemas.microsoft.com/office/drawing/2014/main" id="{3112C621-E794-1462-30EB-8D35D11C2221}"/>
              </a:ext>
            </a:extLst>
          </p:cNvPr>
          <p:cNvSpPr txBox="1"/>
          <p:nvPr/>
        </p:nvSpPr>
        <p:spPr>
          <a:xfrm>
            <a:off x="10372125" y="2134009"/>
            <a:ext cx="7129521" cy="3170099"/>
          </a:xfrm>
          <a:prstGeom prst="rect">
            <a:avLst/>
          </a:prstGeom>
          <a:noFill/>
        </p:spPr>
        <p:txBody>
          <a:bodyPr wrap="square" rtlCol="0">
            <a:spAutoFit/>
          </a:bodyPr>
          <a:lstStyle/>
          <a:p>
            <a:pPr algn="ctr" defTabSz="1371600"/>
            <a:r>
              <a:rPr lang="vi-VN" sz="5000" b="1" dirty="0">
                <a:solidFill>
                  <a:srgbClr val="FF0000"/>
                </a:solidFill>
                <a:latin typeface="Arial"/>
                <a:ea typeface="楷体"/>
              </a:rPr>
              <a:t>Đưa quá nhiều lượng rác thải sinh hoạt ra môi trường (do con người gây ra).</a:t>
            </a:r>
            <a:endParaRPr lang="en-US" sz="5000" b="1" dirty="0">
              <a:solidFill>
                <a:srgbClr val="FF0000"/>
              </a:solidFill>
              <a:latin typeface="Arial"/>
              <a:ea typeface="楷体"/>
            </a:endParaRPr>
          </a:p>
        </p:txBody>
      </p:sp>
      <p:grpSp>
        <p:nvGrpSpPr>
          <p:cNvPr id="22" name="Group 21">
            <a:extLst>
              <a:ext uri="{FF2B5EF4-FFF2-40B4-BE49-F238E27FC236}">
                <a16:creationId xmlns:a16="http://schemas.microsoft.com/office/drawing/2014/main" id="{29996BA3-B02D-E6BF-C26C-A491864A4FCD}"/>
              </a:ext>
            </a:extLst>
          </p:cNvPr>
          <p:cNvGrpSpPr/>
          <p:nvPr/>
        </p:nvGrpSpPr>
        <p:grpSpPr>
          <a:xfrm>
            <a:off x="6248400" y="3619500"/>
            <a:ext cx="4928921" cy="5691897"/>
            <a:chOff x="8408633" y="1992570"/>
            <a:chExt cx="3507011" cy="3833036"/>
          </a:xfrm>
        </p:grpSpPr>
        <p:grpSp>
          <p:nvGrpSpPr>
            <p:cNvPr id="23" name="Graphic 4">
              <a:extLst>
                <a:ext uri="{FF2B5EF4-FFF2-40B4-BE49-F238E27FC236}">
                  <a16:creationId xmlns:a16="http://schemas.microsoft.com/office/drawing/2014/main" id="{6AC11BEF-B945-00E3-A6EC-1F4D4F741A58}"/>
                </a:ext>
              </a:extLst>
            </p:cNvPr>
            <p:cNvGrpSpPr/>
            <p:nvPr/>
          </p:nvGrpSpPr>
          <p:grpSpPr>
            <a:xfrm>
              <a:off x="8408633" y="1992570"/>
              <a:ext cx="3507011" cy="3821123"/>
              <a:chOff x="8408633" y="1992570"/>
              <a:chExt cx="3507011" cy="3821123"/>
            </a:xfrm>
          </p:grpSpPr>
          <p:grpSp>
            <p:nvGrpSpPr>
              <p:cNvPr id="25" name="Graphic 4">
                <a:extLst>
                  <a:ext uri="{FF2B5EF4-FFF2-40B4-BE49-F238E27FC236}">
                    <a16:creationId xmlns:a16="http://schemas.microsoft.com/office/drawing/2014/main" id="{ACF4CF88-BEA2-252D-3B11-785D3078740B}"/>
                  </a:ext>
                </a:extLst>
              </p:cNvPr>
              <p:cNvGrpSpPr/>
              <p:nvPr/>
            </p:nvGrpSpPr>
            <p:grpSpPr>
              <a:xfrm>
                <a:off x="10886512" y="3334328"/>
                <a:ext cx="1029133" cy="1810218"/>
                <a:chOff x="10886512" y="3334328"/>
                <a:chExt cx="1029133" cy="1810218"/>
              </a:xfrm>
            </p:grpSpPr>
            <p:sp>
              <p:nvSpPr>
                <p:cNvPr id="100" name="Freeform: Shape 99">
                  <a:extLst>
                    <a:ext uri="{FF2B5EF4-FFF2-40B4-BE49-F238E27FC236}">
                      <a16:creationId xmlns:a16="http://schemas.microsoft.com/office/drawing/2014/main" id="{F314E50F-9BEE-F7D9-C5FB-F0CBF03068B6}"/>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01" name="Freeform: Shape 100">
                  <a:extLst>
                    <a:ext uri="{FF2B5EF4-FFF2-40B4-BE49-F238E27FC236}">
                      <a16:creationId xmlns:a16="http://schemas.microsoft.com/office/drawing/2014/main" id="{2A3BCE85-F5F2-3F58-9DE2-028789668B76}"/>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02" name="Freeform: Shape 101">
                  <a:extLst>
                    <a:ext uri="{FF2B5EF4-FFF2-40B4-BE49-F238E27FC236}">
                      <a16:creationId xmlns:a16="http://schemas.microsoft.com/office/drawing/2014/main" id="{5F7AB8E5-0A1A-29CB-B9BA-BEB2976099EE}"/>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03" name="Freeform: Shape 102">
                  <a:extLst>
                    <a:ext uri="{FF2B5EF4-FFF2-40B4-BE49-F238E27FC236}">
                      <a16:creationId xmlns:a16="http://schemas.microsoft.com/office/drawing/2014/main" id="{F5837FE3-E891-FE0D-321F-2843850A95A9}"/>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04" name="Freeform: Shape 103">
                  <a:extLst>
                    <a:ext uri="{FF2B5EF4-FFF2-40B4-BE49-F238E27FC236}">
                      <a16:creationId xmlns:a16="http://schemas.microsoft.com/office/drawing/2014/main" id="{A16B601C-364B-379D-4A07-EC3F10043D49}"/>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05" name="Freeform: Shape 104">
                  <a:extLst>
                    <a:ext uri="{FF2B5EF4-FFF2-40B4-BE49-F238E27FC236}">
                      <a16:creationId xmlns:a16="http://schemas.microsoft.com/office/drawing/2014/main" id="{A0582CCA-13E1-070D-FA93-596A114264BC}"/>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06" name="Freeform: Shape 105">
                  <a:extLst>
                    <a:ext uri="{FF2B5EF4-FFF2-40B4-BE49-F238E27FC236}">
                      <a16:creationId xmlns:a16="http://schemas.microsoft.com/office/drawing/2014/main" id="{F5CB4D12-6503-D6FE-FCB2-068BD1616C95}"/>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07" name="Freeform: Shape 106">
                  <a:extLst>
                    <a:ext uri="{FF2B5EF4-FFF2-40B4-BE49-F238E27FC236}">
                      <a16:creationId xmlns:a16="http://schemas.microsoft.com/office/drawing/2014/main" id="{6015B365-0651-6B73-2C00-7BC06FAEC555}"/>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08" name="Freeform: Shape 107">
                  <a:extLst>
                    <a:ext uri="{FF2B5EF4-FFF2-40B4-BE49-F238E27FC236}">
                      <a16:creationId xmlns:a16="http://schemas.microsoft.com/office/drawing/2014/main" id="{C0DD9D50-01B9-A0E2-736F-F2432B396EE3}"/>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sp>
            <p:nvSpPr>
              <p:cNvPr id="26" name="Freeform: Shape 25">
                <a:extLst>
                  <a:ext uri="{FF2B5EF4-FFF2-40B4-BE49-F238E27FC236}">
                    <a16:creationId xmlns:a16="http://schemas.microsoft.com/office/drawing/2014/main" id="{2A4F7F4C-AE53-F98D-521A-2C97B1EB871F}"/>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27" name="Freeform: Shape 26">
                <a:extLst>
                  <a:ext uri="{FF2B5EF4-FFF2-40B4-BE49-F238E27FC236}">
                    <a16:creationId xmlns:a16="http://schemas.microsoft.com/office/drawing/2014/main" id="{AAE14947-0FE8-B387-05F8-44525C4C3553}"/>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28" name="Freeform: Shape 27">
                <a:extLst>
                  <a:ext uri="{FF2B5EF4-FFF2-40B4-BE49-F238E27FC236}">
                    <a16:creationId xmlns:a16="http://schemas.microsoft.com/office/drawing/2014/main" id="{0667A1FD-8CD2-C6B2-74BF-33239C2CFE2C}"/>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29" name="Freeform: Shape 28">
                <a:extLst>
                  <a:ext uri="{FF2B5EF4-FFF2-40B4-BE49-F238E27FC236}">
                    <a16:creationId xmlns:a16="http://schemas.microsoft.com/office/drawing/2014/main" id="{111786C3-A8F7-A103-A8D0-0F160E753D29}"/>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30" name="Freeform: Shape 29">
                <a:extLst>
                  <a:ext uri="{FF2B5EF4-FFF2-40B4-BE49-F238E27FC236}">
                    <a16:creationId xmlns:a16="http://schemas.microsoft.com/office/drawing/2014/main" id="{44ED8F0C-4974-A31F-6ADD-F48CF86F6A79}"/>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31" name="Freeform: Shape 30">
                <a:extLst>
                  <a:ext uri="{FF2B5EF4-FFF2-40B4-BE49-F238E27FC236}">
                    <a16:creationId xmlns:a16="http://schemas.microsoft.com/office/drawing/2014/main" id="{2E655044-DFCD-75CE-AC82-5A942E456629}"/>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nvGrpSpPr>
              <p:cNvPr id="32" name="Graphic 4">
                <a:extLst>
                  <a:ext uri="{FF2B5EF4-FFF2-40B4-BE49-F238E27FC236}">
                    <a16:creationId xmlns:a16="http://schemas.microsoft.com/office/drawing/2014/main" id="{566181C2-94DF-31C9-3C02-97D9393D48D8}"/>
                  </a:ext>
                </a:extLst>
              </p:cNvPr>
              <p:cNvGrpSpPr/>
              <p:nvPr/>
            </p:nvGrpSpPr>
            <p:grpSpPr>
              <a:xfrm>
                <a:off x="8408633" y="3314331"/>
                <a:ext cx="2021128" cy="2499362"/>
                <a:chOff x="8408633" y="3314331"/>
                <a:chExt cx="2021128" cy="2499362"/>
              </a:xfrm>
            </p:grpSpPr>
            <p:grpSp>
              <p:nvGrpSpPr>
                <p:cNvPr id="89" name="Graphic 4">
                  <a:extLst>
                    <a:ext uri="{FF2B5EF4-FFF2-40B4-BE49-F238E27FC236}">
                      <a16:creationId xmlns:a16="http://schemas.microsoft.com/office/drawing/2014/main" id="{D34731F8-1D97-802D-8BB2-1FBEF2EFEE3B}"/>
                    </a:ext>
                  </a:extLst>
                </p:cNvPr>
                <p:cNvGrpSpPr/>
                <p:nvPr/>
              </p:nvGrpSpPr>
              <p:grpSpPr>
                <a:xfrm>
                  <a:off x="8408633" y="3314331"/>
                  <a:ext cx="532978" cy="711598"/>
                  <a:chOff x="8408633" y="3314331"/>
                  <a:chExt cx="532978" cy="711598"/>
                </a:xfrm>
              </p:grpSpPr>
              <p:sp>
                <p:nvSpPr>
                  <p:cNvPr id="93" name="Freeform: Shape 92">
                    <a:extLst>
                      <a:ext uri="{FF2B5EF4-FFF2-40B4-BE49-F238E27FC236}">
                        <a16:creationId xmlns:a16="http://schemas.microsoft.com/office/drawing/2014/main" id="{3DAFF45C-C095-505A-E820-EEB3F797F102}"/>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94" name="Freeform: Shape 93">
                    <a:extLst>
                      <a:ext uri="{FF2B5EF4-FFF2-40B4-BE49-F238E27FC236}">
                        <a16:creationId xmlns:a16="http://schemas.microsoft.com/office/drawing/2014/main" id="{F17768CA-76D3-D0DB-00DE-AA600BB63797}"/>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95" name="Freeform: Shape 94">
                    <a:extLst>
                      <a:ext uri="{FF2B5EF4-FFF2-40B4-BE49-F238E27FC236}">
                        <a16:creationId xmlns:a16="http://schemas.microsoft.com/office/drawing/2014/main" id="{39FD07F5-A22A-1E62-EF48-6FAF5008BA23}"/>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96" name="Freeform: Shape 95">
                    <a:extLst>
                      <a:ext uri="{FF2B5EF4-FFF2-40B4-BE49-F238E27FC236}">
                        <a16:creationId xmlns:a16="http://schemas.microsoft.com/office/drawing/2014/main" id="{CC5C89B0-937A-D9F1-2513-69DDF717EC9C}"/>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97" name="Freeform: Shape 96">
                    <a:extLst>
                      <a:ext uri="{FF2B5EF4-FFF2-40B4-BE49-F238E27FC236}">
                        <a16:creationId xmlns:a16="http://schemas.microsoft.com/office/drawing/2014/main" id="{F36D1C94-9E5F-69B3-9747-3380A9AC5BF8}"/>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98" name="Freeform: Shape 97">
                    <a:extLst>
                      <a:ext uri="{FF2B5EF4-FFF2-40B4-BE49-F238E27FC236}">
                        <a16:creationId xmlns:a16="http://schemas.microsoft.com/office/drawing/2014/main" id="{DA839501-11BB-AEB4-6BB9-B903F49B8986}"/>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99" name="Freeform: Shape 98">
                    <a:extLst>
                      <a:ext uri="{FF2B5EF4-FFF2-40B4-BE49-F238E27FC236}">
                        <a16:creationId xmlns:a16="http://schemas.microsoft.com/office/drawing/2014/main" id="{9E08A2DB-BF5F-14AF-A6A7-ECAE65F15CEC}"/>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sp>
              <p:nvSpPr>
                <p:cNvPr id="90" name="Freeform: Shape 89">
                  <a:extLst>
                    <a:ext uri="{FF2B5EF4-FFF2-40B4-BE49-F238E27FC236}">
                      <a16:creationId xmlns:a16="http://schemas.microsoft.com/office/drawing/2014/main" id="{FB4C21EA-62BB-F3AB-6011-8C70F63F653F}"/>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91" name="Freeform: Shape 90">
                  <a:extLst>
                    <a:ext uri="{FF2B5EF4-FFF2-40B4-BE49-F238E27FC236}">
                      <a16:creationId xmlns:a16="http://schemas.microsoft.com/office/drawing/2014/main" id="{AEC687D9-054D-92F5-44C5-8E26F9BA8B08}"/>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92" name="Freeform: Shape 91">
                  <a:extLst>
                    <a:ext uri="{FF2B5EF4-FFF2-40B4-BE49-F238E27FC236}">
                      <a16:creationId xmlns:a16="http://schemas.microsoft.com/office/drawing/2014/main" id="{415DB965-EEC6-9B89-03BE-580EDEF7F1AA}"/>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grpSp>
            <p:nvGrpSpPr>
              <p:cNvPr id="33" name="Graphic 4">
                <a:extLst>
                  <a:ext uri="{FF2B5EF4-FFF2-40B4-BE49-F238E27FC236}">
                    <a16:creationId xmlns:a16="http://schemas.microsoft.com/office/drawing/2014/main" id="{72F9BBD0-C82E-47C5-6D3E-3399C39E519D}"/>
                  </a:ext>
                </a:extLst>
              </p:cNvPr>
              <p:cNvGrpSpPr/>
              <p:nvPr/>
            </p:nvGrpSpPr>
            <p:grpSpPr>
              <a:xfrm>
                <a:off x="9635854" y="2992117"/>
                <a:ext cx="2029993" cy="751396"/>
                <a:chOff x="9635854" y="2992117"/>
                <a:chExt cx="2029993" cy="751396"/>
              </a:xfrm>
            </p:grpSpPr>
            <p:grpSp>
              <p:nvGrpSpPr>
                <p:cNvPr id="83" name="Graphic 4">
                  <a:extLst>
                    <a:ext uri="{FF2B5EF4-FFF2-40B4-BE49-F238E27FC236}">
                      <a16:creationId xmlns:a16="http://schemas.microsoft.com/office/drawing/2014/main" id="{CCDD1AD8-BFC2-C08C-0EF8-9BA1D9C4F200}"/>
                    </a:ext>
                  </a:extLst>
                </p:cNvPr>
                <p:cNvGrpSpPr/>
                <p:nvPr/>
              </p:nvGrpSpPr>
              <p:grpSpPr>
                <a:xfrm>
                  <a:off x="9635854" y="3377070"/>
                  <a:ext cx="399749" cy="366442"/>
                  <a:chOff x="9635854" y="3377070"/>
                  <a:chExt cx="399749" cy="366442"/>
                </a:xfrm>
              </p:grpSpPr>
              <p:sp>
                <p:nvSpPr>
                  <p:cNvPr id="87" name="Freeform: Shape 86">
                    <a:extLst>
                      <a:ext uri="{FF2B5EF4-FFF2-40B4-BE49-F238E27FC236}">
                        <a16:creationId xmlns:a16="http://schemas.microsoft.com/office/drawing/2014/main" id="{64C64337-7C8A-0D7D-8FA4-85091B770764}"/>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88" name="Freeform: Shape 87">
                    <a:extLst>
                      <a:ext uri="{FF2B5EF4-FFF2-40B4-BE49-F238E27FC236}">
                        <a16:creationId xmlns:a16="http://schemas.microsoft.com/office/drawing/2014/main" id="{56EB6FC7-28F2-AA7A-A8FF-59F4B4059FB4}"/>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grpSp>
              <p:nvGrpSpPr>
                <p:cNvPr id="84" name="Graphic 4">
                  <a:extLst>
                    <a:ext uri="{FF2B5EF4-FFF2-40B4-BE49-F238E27FC236}">
                      <a16:creationId xmlns:a16="http://schemas.microsoft.com/office/drawing/2014/main" id="{E9EC8EA2-F45F-E360-C711-09D17A8A4D61}"/>
                    </a:ext>
                  </a:extLst>
                </p:cNvPr>
                <p:cNvGrpSpPr/>
                <p:nvPr/>
              </p:nvGrpSpPr>
              <p:grpSpPr>
                <a:xfrm>
                  <a:off x="11305110" y="2992117"/>
                  <a:ext cx="360737" cy="419012"/>
                  <a:chOff x="11305110" y="2992117"/>
                  <a:chExt cx="360737" cy="419012"/>
                </a:xfrm>
              </p:grpSpPr>
              <p:sp>
                <p:nvSpPr>
                  <p:cNvPr id="85" name="Freeform: Shape 84">
                    <a:extLst>
                      <a:ext uri="{FF2B5EF4-FFF2-40B4-BE49-F238E27FC236}">
                        <a16:creationId xmlns:a16="http://schemas.microsoft.com/office/drawing/2014/main" id="{9E2A54CA-9F49-60F6-9BC4-387BAEC14FDF}"/>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86" name="Freeform: Shape 85">
                    <a:extLst>
                      <a:ext uri="{FF2B5EF4-FFF2-40B4-BE49-F238E27FC236}">
                        <a16:creationId xmlns:a16="http://schemas.microsoft.com/office/drawing/2014/main" id="{7CE4420D-5413-65BE-6C9E-B264FEB10CD3}"/>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grpSp>
          <p:sp>
            <p:nvSpPr>
              <p:cNvPr id="34" name="Freeform: Shape 33">
                <a:extLst>
                  <a:ext uri="{FF2B5EF4-FFF2-40B4-BE49-F238E27FC236}">
                    <a16:creationId xmlns:a16="http://schemas.microsoft.com/office/drawing/2014/main" id="{ACF9244E-40DD-4AFF-7867-977FB5AA0EC9}"/>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nvGrpSpPr>
              <p:cNvPr id="35" name="Graphic 4">
                <a:extLst>
                  <a:ext uri="{FF2B5EF4-FFF2-40B4-BE49-F238E27FC236}">
                    <a16:creationId xmlns:a16="http://schemas.microsoft.com/office/drawing/2014/main" id="{99D1AC33-A8B6-D5CB-513F-A74705BD50E1}"/>
                  </a:ext>
                </a:extLst>
              </p:cNvPr>
              <p:cNvGrpSpPr/>
              <p:nvPr/>
            </p:nvGrpSpPr>
            <p:grpSpPr>
              <a:xfrm>
                <a:off x="9879743" y="2828220"/>
                <a:ext cx="1476782" cy="856672"/>
                <a:chOff x="9879743" y="2828220"/>
                <a:chExt cx="1476782" cy="856672"/>
              </a:xfrm>
            </p:grpSpPr>
            <p:grpSp>
              <p:nvGrpSpPr>
                <p:cNvPr id="62" name="Graphic 4">
                  <a:extLst>
                    <a:ext uri="{FF2B5EF4-FFF2-40B4-BE49-F238E27FC236}">
                      <a16:creationId xmlns:a16="http://schemas.microsoft.com/office/drawing/2014/main" id="{35731EEF-4687-BD44-7122-AF2A0C7F396D}"/>
                    </a:ext>
                  </a:extLst>
                </p:cNvPr>
                <p:cNvGrpSpPr/>
                <p:nvPr/>
              </p:nvGrpSpPr>
              <p:grpSpPr>
                <a:xfrm>
                  <a:off x="9879743" y="2828220"/>
                  <a:ext cx="1476782" cy="697584"/>
                  <a:chOff x="9879743" y="2828220"/>
                  <a:chExt cx="1476782" cy="697584"/>
                </a:xfrm>
                <a:solidFill>
                  <a:srgbClr val="201D29"/>
                </a:solidFill>
              </p:grpSpPr>
              <p:pic>
                <p:nvPicPr>
                  <p:cNvPr id="77" name="Picture 76">
                    <a:extLst>
                      <a:ext uri="{FF2B5EF4-FFF2-40B4-BE49-F238E27FC236}">
                        <a16:creationId xmlns:a16="http://schemas.microsoft.com/office/drawing/2014/main" id="{F0EBA2CE-33DA-2860-0E31-D4175539A750}"/>
                      </a:ext>
                    </a:extLst>
                  </p:cNvPr>
                  <p:cNvPicPr>
                    <a:picLocks noChangeAspect="1"/>
                  </p:cNvPicPr>
                  <p:nvPr/>
                </p:nvPicPr>
                <p:blipFill>
                  <a:blip r:embed="rId2"/>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8" name="Graphic 4">
                    <a:extLst>
                      <a:ext uri="{FF2B5EF4-FFF2-40B4-BE49-F238E27FC236}">
                        <a16:creationId xmlns:a16="http://schemas.microsoft.com/office/drawing/2014/main" id="{431E6D7D-FEC3-2D72-8BEE-4237C40DF2B0}"/>
                      </a:ext>
                    </a:extLst>
                  </p:cNvPr>
                  <p:cNvGrpSpPr/>
                  <p:nvPr/>
                </p:nvGrpSpPr>
                <p:grpSpPr>
                  <a:xfrm>
                    <a:off x="10121718" y="2828220"/>
                    <a:ext cx="898324" cy="433217"/>
                    <a:chOff x="10121718" y="2828220"/>
                    <a:chExt cx="898324" cy="433217"/>
                  </a:xfrm>
                  <a:solidFill>
                    <a:srgbClr val="201D29"/>
                  </a:solidFill>
                </p:grpSpPr>
                <p:sp>
                  <p:nvSpPr>
                    <p:cNvPr id="79" name="Freeform: Shape 78">
                      <a:extLst>
                        <a:ext uri="{FF2B5EF4-FFF2-40B4-BE49-F238E27FC236}">
                          <a16:creationId xmlns:a16="http://schemas.microsoft.com/office/drawing/2014/main" id="{A05F1378-5503-512B-BBAB-A1007430F9E6}"/>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80" name="Freeform: Shape 79">
                      <a:extLst>
                        <a:ext uri="{FF2B5EF4-FFF2-40B4-BE49-F238E27FC236}">
                          <a16:creationId xmlns:a16="http://schemas.microsoft.com/office/drawing/2014/main" id="{37499215-1387-2C1E-4A4C-FF2A5D043956}"/>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81" name="Freeform: Shape 80">
                      <a:extLst>
                        <a:ext uri="{FF2B5EF4-FFF2-40B4-BE49-F238E27FC236}">
                          <a16:creationId xmlns:a16="http://schemas.microsoft.com/office/drawing/2014/main" id="{8736D880-B410-5DCB-7188-E58EF4B60C9C}"/>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82" name="Freeform: Shape 81">
                      <a:extLst>
                        <a:ext uri="{FF2B5EF4-FFF2-40B4-BE49-F238E27FC236}">
                          <a16:creationId xmlns:a16="http://schemas.microsoft.com/office/drawing/2014/main" id="{942B36D2-27EC-73DE-D045-FA4CE88C772C}"/>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grpSp>
            <p:grpSp>
              <p:nvGrpSpPr>
                <p:cNvPr id="63" name="Graphic 4">
                  <a:extLst>
                    <a:ext uri="{FF2B5EF4-FFF2-40B4-BE49-F238E27FC236}">
                      <a16:creationId xmlns:a16="http://schemas.microsoft.com/office/drawing/2014/main" id="{0E94ADCF-91E1-2B26-CAB3-AF137E42A923}"/>
                    </a:ext>
                  </a:extLst>
                </p:cNvPr>
                <p:cNvGrpSpPr/>
                <p:nvPr/>
              </p:nvGrpSpPr>
              <p:grpSpPr>
                <a:xfrm>
                  <a:off x="10005654" y="3276357"/>
                  <a:ext cx="408535" cy="408535"/>
                  <a:chOff x="10005654" y="3276357"/>
                  <a:chExt cx="408535" cy="408535"/>
                </a:xfrm>
              </p:grpSpPr>
              <p:sp>
                <p:nvSpPr>
                  <p:cNvPr id="73" name="Freeform: Shape 72">
                    <a:extLst>
                      <a:ext uri="{FF2B5EF4-FFF2-40B4-BE49-F238E27FC236}">
                        <a16:creationId xmlns:a16="http://schemas.microsoft.com/office/drawing/2014/main" id="{70AD3422-6EF4-22D8-E5BE-E735EEC00DE7}"/>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nvGrpSpPr>
                  <p:cNvPr id="74" name="Graphic 4">
                    <a:extLst>
                      <a:ext uri="{FF2B5EF4-FFF2-40B4-BE49-F238E27FC236}">
                        <a16:creationId xmlns:a16="http://schemas.microsoft.com/office/drawing/2014/main" id="{0EA8ADB8-075D-5BF9-E690-C66B65EA04CB}"/>
                      </a:ext>
                    </a:extLst>
                  </p:cNvPr>
                  <p:cNvGrpSpPr/>
                  <p:nvPr/>
                </p:nvGrpSpPr>
                <p:grpSpPr>
                  <a:xfrm>
                    <a:off x="10120136" y="3358194"/>
                    <a:ext cx="140329" cy="178839"/>
                    <a:chOff x="10120136" y="3358194"/>
                    <a:chExt cx="140329" cy="178839"/>
                  </a:xfrm>
                  <a:solidFill>
                    <a:srgbClr val="ED866D"/>
                  </a:solidFill>
                </p:grpSpPr>
                <p:sp>
                  <p:nvSpPr>
                    <p:cNvPr id="75" name="Freeform: Shape 74">
                      <a:extLst>
                        <a:ext uri="{FF2B5EF4-FFF2-40B4-BE49-F238E27FC236}">
                          <a16:creationId xmlns:a16="http://schemas.microsoft.com/office/drawing/2014/main" id="{469E44B3-58F1-EAE5-8C6B-2A82D963321E}"/>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76" name="Freeform: Shape 75">
                      <a:extLst>
                        <a:ext uri="{FF2B5EF4-FFF2-40B4-BE49-F238E27FC236}">
                          <a16:creationId xmlns:a16="http://schemas.microsoft.com/office/drawing/2014/main" id="{E9DE764D-F6C2-04DA-07E2-79A52BD76B01}"/>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grpSp>
            <p:grpSp>
              <p:nvGrpSpPr>
                <p:cNvPr id="64" name="Graphic 4">
                  <a:extLst>
                    <a:ext uri="{FF2B5EF4-FFF2-40B4-BE49-F238E27FC236}">
                      <a16:creationId xmlns:a16="http://schemas.microsoft.com/office/drawing/2014/main" id="{1B2DD05C-5969-33AA-8085-4E46112D7EBD}"/>
                    </a:ext>
                  </a:extLst>
                </p:cNvPr>
                <p:cNvGrpSpPr/>
                <p:nvPr/>
              </p:nvGrpSpPr>
              <p:grpSpPr>
                <a:xfrm>
                  <a:off x="10905127" y="3090208"/>
                  <a:ext cx="408535" cy="408535"/>
                  <a:chOff x="10905127" y="3090208"/>
                  <a:chExt cx="408535" cy="408535"/>
                </a:xfrm>
              </p:grpSpPr>
              <p:sp>
                <p:nvSpPr>
                  <p:cNvPr id="69" name="Freeform: Shape 68">
                    <a:extLst>
                      <a:ext uri="{FF2B5EF4-FFF2-40B4-BE49-F238E27FC236}">
                        <a16:creationId xmlns:a16="http://schemas.microsoft.com/office/drawing/2014/main" id="{256AB030-CD56-67E4-7289-2589ADFCEF94}"/>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nvGrpSpPr>
                  <p:cNvPr id="70" name="Graphic 4">
                    <a:extLst>
                      <a:ext uri="{FF2B5EF4-FFF2-40B4-BE49-F238E27FC236}">
                        <a16:creationId xmlns:a16="http://schemas.microsoft.com/office/drawing/2014/main" id="{A9BAB4FB-B0F2-87B7-D9F8-804F7A8541C9}"/>
                      </a:ext>
                    </a:extLst>
                  </p:cNvPr>
                  <p:cNvGrpSpPr/>
                  <p:nvPr/>
                </p:nvGrpSpPr>
                <p:grpSpPr>
                  <a:xfrm>
                    <a:off x="11031599" y="3210302"/>
                    <a:ext cx="143478" cy="146291"/>
                    <a:chOff x="11031599" y="3210302"/>
                    <a:chExt cx="143478" cy="146291"/>
                  </a:xfrm>
                  <a:solidFill>
                    <a:srgbClr val="ED866D"/>
                  </a:solidFill>
                </p:grpSpPr>
                <p:sp>
                  <p:nvSpPr>
                    <p:cNvPr id="71" name="Freeform: Shape 70">
                      <a:extLst>
                        <a:ext uri="{FF2B5EF4-FFF2-40B4-BE49-F238E27FC236}">
                          <a16:creationId xmlns:a16="http://schemas.microsoft.com/office/drawing/2014/main" id="{CE02FB0D-DF19-7A8D-8D82-7A83F5C0CAA8}"/>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72" name="Freeform: Shape 71">
                      <a:extLst>
                        <a:ext uri="{FF2B5EF4-FFF2-40B4-BE49-F238E27FC236}">
                          <a16:creationId xmlns:a16="http://schemas.microsoft.com/office/drawing/2014/main" id="{2DCE69E4-EDC1-13B6-F699-2C2D7BA5595A}"/>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grpSp>
            <p:sp>
              <p:nvSpPr>
                <p:cNvPr id="65" name="Freeform: Shape 64">
                  <a:extLst>
                    <a:ext uri="{FF2B5EF4-FFF2-40B4-BE49-F238E27FC236}">
                      <a16:creationId xmlns:a16="http://schemas.microsoft.com/office/drawing/2014/main" id="{04385C58-E4DA-E1F1-8E41-F5E06F5C8E58}"/>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nvGrpSpPr>
                <p:cNvPr id="66" name="Graphic 4">
                  <a:extLst>
                    <a:ext uri="{FF2B5EF4-FFF2-40B4-BE49-F238E27FC236}">
                      <a16:creationId xmlns:a16="http://schemas.microsoft.com/office/drawing/2014/main" id="{4341FAF7-9148-52FA-A801-77014AE90CE0}"/>
                    </a:ext>
                  </a:extLst>
                </p:cNvPr>
                <p:cNvGrpSpPr/>
                <p:nvPr/>
              </p:nvGrpSpPr>
              <p:grpSpPr>
                <a:xfrm>
                  <a:off x="10444022" y="3251788"/>
                  <a:ext cx="347239" cy="279569"/>
                  <a:chOff x="10444022" y="3251788"/>
                  <a:chExt cx="347239" cy="279569"/>
                </a:xfrm>
              </p:grpSpPr>
              <p:sp>
                <p:nvSpPr>
                  <p:cNvPr id="67" name="Freeform: Shape 66">
                    <a:extLst>
                      <a:ext uri="{FF2B5EF4-FFF2-40B4-BE49-F238E27FC236}">
                        <a16:creationId xmlns:a16="http://schemas.microsoft.com/office/drawing/2014/main" id="{E4A93882-6081-B675-4FA7-067740D5C0FA}"/>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68" name="Freeform: Shape 67">
                    <a:extLst>
                      <a:ext uri="{FF2B5EF4-FFF2-40B4-BE49-F238E27FC236}">
                        <a16:creationId xmlns:a16="http://schemas.microsoft.com/office/drawing/2014/main" id="{07211A2D-1E25-A949-9A6C-0FD53D48A054}"/>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grpSp>
          <p:sp>
            <p:nvSpPr>
              <p:cNvPr id="36" name="Freeform: Shape 35">
                <a:extLst>
                  <a:ext uri="{FF2B5EF4-FFF2-40B4-BE49-F238E27FC236}">
                    <a16:creationId xmlns:a16="http://schemas.microsoft.com/office/drawing/2014/main" id="{8CB82CC2-2809-346C-35A4-D92694250E58}"/>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37" name="Freeform: Shape 36">
                <a:extLst>
                  <a:ext uri="{FF2B5EF4-FFF2-40B4-BE49-F238E27FC236}">
                    <a16:creationId xmlns:a16="http://schemas.microsoft.com/office/drawing/2014/main" id="{866FDA58-6911-26EC-C3C2-9612D58C7B3C}"/>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38" name="Freeform: Shape 37">
                <a:extLst>
                  <a:ext uri="{FF2B5EF4-FFF2-40B4-BE49-F238E27FC236}">
                    <a16:creationId xmlns:a16="http://schemas.microsoft.com/office/drawing/2014/main" id="{528A35C5-BEB8-9593-A9F3-773BEAF09EF3}"/>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39" name="Freeform: Shape 38">
                <a:extLst>
                  <a:ext uri="{FF2B5EF4-FFF2-40B4-BE49-F238E27FC236}">
                    <a16:creationId xmlns:a16="http://schemas.microsoft.com/office/drawing/2014/main" id="{C31F3342-3700-2990-911B-2EC3E54FB8DF}"/>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40" name="Freeform: Shape 39">
                <a:extLst>
                  <a:ext uri="{FF2B5EF4-FFF2-40B4-BE49-F238E27FC236}">
                    <a16:creationId xmlns:a16="http://schemas.microsoft.com/office/drawing/2014/main" id="{2AC77F2B-E8EF-A29C-A757-D7AA2425B5F8}"/>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41" name="Freeform: Shape 40">
                <a:extLst>
                  <a:ext uri="{FF2B5EF4-FFF2-40B4-BE49-F238E27FC236}">
                    <a16:creationId xmlns:a16="http://schemas.microsoft.com/office/drawing/2014/main" id="{9148BBDE-D1E9-44E2-A872-B06C00F42E40}"/>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42" name="Freeform: Shape 41">
                <a:extLst>
                  <a:ext uri="{FF2B5EF4-FFF2-40B4-BE49-F238E27FC236}">
                    <a16:creationId xmlns:a16="http://schemas.microsoft.com/office/drawing/2014/main" id="{A19C403E-4DAA-A440-28A2-BBDFB6B99B85}"/>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43" name="Freeform: Shape 42">
                <a:extLst>
                  <a:ext uri="{FF2B5EF4-FFF2-40B4-BE49-F238E27FC236}">
                    <a16:creationId xmlns:a16="http://schemas.microsoft.com/office/drawing/2014/main" id="{B5ABC768-2F32-FEAB-1547-9CDB60642199}"/>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44" name="Freeform: Shape 43">
                <a:extLst>
                  <a:ext uri="{FF2B5EF4-FFF2-40B4-BE49-F238E27FC236}">
                    <a16:creationId xmlns:a16="http://schemas.microsoft.com/office/drawing/2014/main" id="{DE3A4D0D-D0A3-088E-0B2A-EFA816212C13}"/>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45" name="Freeform: Shape 44">
                <a:extLst>
                  <a:ext uri="{FF2B5EF4-FFF2-40B4-BE49-F238E27FC236}">
                    <a16:creationId xmlns:a16="http://schemas.microsoft.com/office/drawing/2014/main" id="{47D1AEDD-30A7-7425-F803-7A3E10935457}"/>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46" name="Freeform: Shape 45">
                <a:extLst>
                  <a:ext uri="{FF2B5EF4-FFF2-40B4-BE49-F238E27FC236}">
                    <a16:creationId xmlns:a16="http://schemas.microsoft.com/office/drawing/2014/main" id="{7064C300-77EE-3680-DF09-D5A365C902D5}"/>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nvGrpSpPr>
              <p:cNvPr id="47" name="Graphic 4">
                <a:extLst>
                  <a:ext uri="{FF2B5EF4-FFF2-40B4-BE49-F238E27FC236}">
                    <a16:creationId xmlns:a16="http://schemas.microsoft.com/office/drawing/2014/main" id="{849817F9-74C2-39AE-1156-EE7E8CFCF3B6}"/>
                  </a:ext>
                </a:extLst>
              </p:cNvPr>
              <p:cNvGrpSpPr/>
              <p:nvPr/>
            </p:nvGrpSpPr>
            <p:grpSpPr>
              <a:xfrm>
                <a:off x="10359780" y="4436934"/>
                <a:ext cx="1039758" cy="1174386"/>
                <a:chOff x="10359780" y="4436934"/>
                <a:chExt cx="1039758" cy="1174386"/>
              </a:xfrm>
            </p:grpSpPr>
            <p:sp>
              <p:nvSpPr>
                <p:cNvPr id="59" name="Freeform: Shape 58">
                  <a:extLst>
                    <a:ext uri="{FF2B5EF4-FFF2-40B4-BE49-F238E27FC236}">
                      <a16:creationId xmlns:a16="http://schemas.microsoft.com/office/drawing/2014/main" id="{F6849C23-EF1D-09C7-6FF8-3FF510441545}"/>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60" name="Freeform: Shape 59">
                  <a:extLst>
                    <a:ext uri="{FF2B5EF4-FFF2-40B4-BE49-F238E27FC236}">
                      <a16:creationId xmlns:a16="http://schemas.microsoft.com/office/drawing/2014/main" id="{5B20C460-490D-8625-32F7-F172F23F5A56}"/>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61" name="Freeform: Shape 60">
                  <a:extLst>
                    <a:ext uri="{FF2B5EF4-FFF2-40B4-BE49-F238E27FC236}">
                      <a16:creationId xmlns:a16="http://schemas.microsoft.com/office/drawing/2014/main" id="{5C48DD50-B8A9-F780-7661-5351B192EBAC}"/>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sp>
            <p:nvSpPr>
              <p:cNvPr id="48" name="Freeform: Shape 47">
                <a:extLst>
                  <a:ext uri="{FF2B5EF4-FFF2-40B4-BE49-F238E27FC236}">
                    <a16:creationId xmlns:a16="http://schemas.microsoft.com/office/drawing/2014/main" id="{70E76E73-F9F1-0B1C-F73D-18BE4E8B006C}"/>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nvGrpSpPr>
              <p:cNvPr id="49" name="Graphic 4">
                <a:extLst>
                  <a:ext uri="{FF2B5EF4-FFF2-40B4-BE49-F238E27FC236}">
                    <a16:creationId xmlns:a16="http://schemas.microsoft.com/office/drawing/2014/main" id="{480D87CC-001F-8A80-D404-7F4040711169}"/>
                  </a:ext>
                </a:extLst>
              </p:cNvPr>
              <p:cNvGrpSpPr/>
              <p:nvPr/>
            </p:nvGrpSpPr>
            <p:grpSpPr>
              <a:xfrm>
                <a:off x="10426167" y="4902574"/>
                <a:ext cx="1283977" cy="728388"/>
                <a:chOff x="10426167" y="4902574"/>
                <a:chExt cx="1283977" cy="728388"/>
              </a:xfrm>
            </p:grpSpPr>
            <p:grpSp>
              <p:nvGrpSpPr>
                <p:cNvPr id="55" name="Graphic 4">
                  <a:extLst>
                    <a:ext uri="{FF2B5EF4-FFF2-40B4-BE49-F238E27FC236}">
                      <a16:creationId xmlns:a16="http://schemas.microsoft.com/office/drawing/2014/main" id="{56D9AF7F-697F-5228-B161-DEC10B9FFD77}"/>
                    </a:ext>
                  </a:extLst>
                </p:cNvPr>
                <p:cNvGrpSpPr/>
                <p:nvPr/>
              </p:nvGrpSpPr>
              <p:grpSpPr>
                <a:xfrm>
                  <a:off x="10426167" y="5056265"/>
                  <a:ext cx="515768" cy="574697"/>
                  <a:chOff x="10426167" y="5056265"/>
                  <a:chExt cx="515768" cy="574697"/>
                </a:xfrm>
              </p:grpSpPr>
              <p:sp>
                <p:nvSpPr>
                  <p:cNvPr id="57" name="Freeform: Shape 56">
                    <a:extLst>
                      <a:ext uri="{FF2B5EF4-FFF2-40B4-BE49-F238E27FC236}">
                        <a16:creationId xmlns:a16="http://schemas.microsoft.com/office/drawing/2014/main" id="{2F2ACC36-33A2-D97C-B7DB-E6550D518088}"/>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58" name="Freeform: Shape 57">
                    <a:extLst>
                      <a:ext uri="{FF2B5EF4-FFF2-40B4-BE49-F238E27FC236}">
                        <a16:creationId xmlns:a16="http://schemas.microsoft.com/office/drawing/2014/main" id="{0853EF49-D7C2-9403-E459-416575F81A20}"/>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sp>
              <p:nvSpPr>
                <p:cNvPr id="56" name="Freeform: Shape 55">
                  <a:extLst>
                    <a:ext uri="{FF2B5EF4-FFF2-40B4-BE49-F238E27FC236}">
                      <a16:creationId xmlns:a16="http://schemas.microsoft.com/office/drawing/2014/main" id="{DAD7715F-7CE8-5F66-9C6B-7744695B7FA9}"/>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sp>
            <p:nvSpPr>
              <p:cNvPr id="50" name="Freeform: Shape 49">
                <a:extLst>
                  <a:ext uri="{FF2B5EF4-FFF2-40B4-BE49-F238E27FC236}">
                    <a16:creationId xmlns:a16="http://schemas.microsoft.com/office/drawing/2014/main" id="{D8D6E95B-FF52-547A-C63F-503B0ED36C16}"/>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51" name="Freeform: Shape 50">
                <a:extLst>
                  <a:ext uri="{FF2B5EF4-FFF2-40B4-BE49-F238E27FC236}">
                    <a16:creationId xmlns:a16="http://schemas.microsoft.com/office/drawing/2014/main" id="{E7325726-F562-79AF-07CA-20F597669D19}"/>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52" name="Freeform: Shape 51">
                <a:extLst>
                  <a:ext uri="{FF2B5EF4-FFF2-40B4-BE49-F238E27FC236}">
                    <a16:creationId xmlns:a16="http://schemas.microsoft.com/office/drawing/2014/main" id="{57008370-B4F9-E79C-D441-F267F6119B06}"/>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53" name="Freeform: Shape 52">
                <a:extLst>
                  <a:ext uri="{FF2B5EF4-FFF2-40B4-BE49-F238E27FC236}">
                    <a16:creationId xmlns:a16="http://schemas.microsoft.com/office/drawing/2014/main" id="{CF49DF70-D849-23EB-3EB2-D1BEAC77FCA1}"/>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54" name="Freeform: Shape 53">
                <a:extLst>
                  <a:ext uri="{FF2B5EF4-FFF2-40B4-BE49-F238E27FC236}">
                    <a16:creationId xmlns:a16="http://schemas.microsoft.com/office/drawing/2014/main" id="{CE60B171-91DA-4186-280D-EE18C6868008}"/>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sp>
          <p:nvSpPr>
            <p:cNvPr id="24" name="Freeform: Shape 23">
              <a:extLst>
                <a:ext uri="{FF2B5EF4-FFF2-40B4-BE49-F238E27FC236}">
                  <a16:creationId xmlns:a16="http://schemas.microsoft.com/office/drawing/2014/main" id="{BE530B15-C243-B9CE-478C-239DC7CED0CA}"/>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pic>
        <p:nvPicPr>
          <p:cNvPr id="111" name="Picture 110">
            <a:extLst>
              <a:ext uri="{FF2B5EF4-FFF2-40B4-BE49-F238E27FC236}">
                <a16:creationId xmlns:a16="http://schemas.microsoft.com/office/drawing/2014/main" id="{47A939DF-8480-739B-4D4A-92E85EF8CD87}"/>
              </a:ext>
            </a:extLst>
          </p:cNvPr>
          <p:cNvPicPr>
            <a:picLocks noChangeAspect="1"/>
          </p:cNvPicPr>
          <p:nvPr/>
        </p:nvPicPr>
        <p:blipFill>
          <a:blip r:embed="rId3"/>
          <a:stretch>
            <a:fillRect/>
          </a:stretch>
        </p:blipFill>
        <p:spPr>
          <a:xfrm>
            <a:off x="457200" y="1257299"/>
            <a:ext cx="7239000" cy="416736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9" name="Oval 108"/>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11" name="Graphic 4">
            <a:extLst>
              <a:ext uri="{FF2B5EF4-FFF2-40B4-BE49-F238E27FC236}">
                <a16:creationId xmlns:a16="http://schemas.microsoft.com/office/drawing/2014/main" id="{E6348555-5F9E-4EE0-DE02-B7E938F0A6AE}"/>
              </a:ext>
            </a:extLst>
          </p:cNvPr>
          <p:cNvGrpSpPr/>
          <p:nvPr/>
        </p:nvGrpSpPr>
        <p:grpSpPr>
          <a:xfrm>
            <a:off x="9829800" y="1562100"/>
            <a:ext cx="8224626" cy="4376705"/>
            <a:chOff x="5610688" y="1031736"/>
            <a:chExt cx="5879305" cy="3980523"/>
          </a:xfrm>
        </p:grpSpPr>
        <p:sp>
          <p:nvSpPr>
            <p:cNvPr id="12" name="Freeform: Shape 11">
              <a:extLst>
                <a:ext uri="{FF2B5EF4-FFF2-40B4-BE49-F238E27FC236}">
                  <a16:creationId xmlns:a16="http://schemas.microsoft.com/office/drawing/2014/main" id="{1CA014E0-20B1-A89E-9DE1-E47873C26AD6}"/>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3" name="Freeform: Shape 12">
              <a:extLst>
                <a:ext uri="{FF2B5EF4-FFF2-40B4-BE49-F238E27FC236}">
                  <a16:creationId xmlns:a16="http://schemas.microsoft.com/office/drawing/2014/main" id="{5C0D7574-B8BA-FE1A-0DDE-16046098D2F8}"/>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14" name="Graphic 4">
              <a:extLst>
                <a:ext uri="{FF2B5EF4-FFF2-40B4-BE49-F238E27FC236}">
                  <a16:creationId xmlns:a16="http://schemas.microsoft.com/office/drawing/2014/main" id="{4ECC89CE-AE6E-A4BF-0729-CC4D15FE07F5}"/>
                </a:ext>
              </a:extLst>
            </p:cNvPr>
            <p:cNvGrpSpPr/>
            <p:nvPr/>
          </p:nvGrpSpPr>
          <p:grpSpPr>
            <a:xfrm>
              <a:off x="5610688" y="1031736"/>
              <a:ext cx="5879305" cy="3980523"/>
              <a:chOff x="5610688" y="1031736"/>
              <a:chExt cx="5879305" cy="3980523"/>
            </a:xfrm>
            <a:solidFill>
              <a:srgbClr val="1A1A1A"/>
            </a:solidFill>
          </p:grpSpPr>
          <p:sp>
            <p:nvSpPr>
              <p:cNvPr id="15" name="Freeform: Shape 14">
                <a:extLst>
                  <a:ext uri="{FF2B5EF4-FFF2-40B4-BE49-F238E27FC236}">
                    <a16:creationId xmlns:a16="http://schemas.microsoft.com/office/drawing/2014/main" id="{45F0CFAA-95F3-2515-9DF0-2E1E0898BFB8}"/>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6" name="Freeform: Shape 15">
                <a:extLst>
                  <a:ext uri="{FF2B5EF4-FFF2-40B4-BE49-F238E27FC236}">
                    <a16:creationId xmlns:a16="http://schemas.microsoft.com/office/drawing/2014/main" id="{6F72BA0C-7377-1EF8-5853-90F54863213E}"/>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7" name="Freeform: Shape 16">
                <a:extLst>
                  <a:ext uri="{FF2B5EF4-FFF2-40B4-BE49-F238E27FC236}">
                    <a16:creationId xmlns:a16="http://schemas.microsoft.com/office/drawing/2014/main" id="{7A8D0282-2975-E691-6E6C-6208EAA3CF45}"/>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8" name="Freeform: Shape 17">
                <a:extLst>
                  <a:ext uri="{FF2B5EF4-FFF2-40B4-BE49-F238E27FC236}">
                    <a16:creationId xmlns:a16="http://schemas.microsoft.com/office/drawing/2014/main" id="{BE0C1AB0-049A-E440-4A0C-15DFB4931058}"/>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9" name="Freeform: Shape 18">
                <a:extLst>
                  <a:ext uri="{FF2B5EF4-FFF2-40B4-BE49-F238E27FC236}">
                    <a16:creationId xmlns:a16="http://schemas.microsoft.com/office/drawing/2014/main" id="{BE3C5F7D-6743-EE26-9556-278A2EFA3E90}"/>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0" name="Freeform: Shape 19">
                <a:extLst>
                  <a:ext uri="{FF2B5EF4-FFF2-40B4-BE49-F238E27FC236}">
                    <a16:creationId xmlns:a16="http://schemas.microsoft.com/office/drawing/2014/main" id="{86D455D5-60EE-2020-263C-5EED898BC246}"/>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21" name="TextBox 20">
            <a:extLst>
              <a:ext uri="{FF2B5EF4-FFF2-40B4-BE49-F238E27FC236}">
                <a16:creationId xmlns:a16="http://schemas.microsoft.com/office/drawing/2014/main" id="{3112C621-E794-1462-30EB-8D35D11C2221}"/>
              </a:ext>
            </a:extLst>
          </p:cNvPr>
          <p:cNvSpPr txBox="1"/>
          <p:nvPr/>
        </p:nvSpPr>
        <p:spPr>
          <a:xfrm>
            <a:off x="10372125" y="2134009"/>
            <a:ext cx="7129521" cy="3416320"/>
          </a:xfrm>
          <a:prstGeom prst="rect">
            <a:avLst/>
          </a:prstGeom>
          <a:noFill/>
        </p:spPr>
        <p:txBody>
          <a:bodyPr wrap="square" rtlCol="0">
            <a:spAutoFit/>
          </a:bodyPr>
          <a:lstStyle/>
          <a:p>
            <a:pPr lvl="0" algn="ctr" defTabSz="1371600"/>
            <a:r>
              <a:rPr lang="vi-VN" sz="5400" b="1" dirty="0">
                <a:solidFill>
                  <a:srgbClr val="FF0000"/>
                </a:solidFill>
                <a:latin typeface="Calibri" panose="020F0502020204030204" pitchFamily="34" charset="0"/>
                <a:ea typeface="楷体"/>
                <a:cs typeface="Calibri" panose="020F0502020204030204" pitchFamily="34" charset="0"/>
              </a:rPr>
              <a:t>Hiện tượng núi lửa phun trào dung nham làm đất bị khô cứng, khó trồng trọt.</a:t>
            </a:r>
          </a:p>
        </p:txBody>
      </p:sp>
      <p:grpSp>
        <p:nvGrpSpPr>
          <p:cNvPr id="22" name="Group 21">
            <a:extLst>
              <a:ext uri="{FF2B5EF4-FFF2-40B4-BE49-F238E27FC236}">
                <a16:creationId xmlns:a16="http://schemas.microsoft.com/office/drawing/2014/main" id="{29996BA3-B02D-E6BF-C26C-A491864A4FCD}"/>
              </a:ext>
            </a:extLst>
          </p:cNvPr>
          <p:cNvGrpSpPr/>
          <p:nvPr/>
        </p:nvGrpSpPr>
        <p:grpSpPr>
          <a:xfrm>
            <a:off x="6248400" y="3619500"/>
            <a:ext cx="4928921" cy="5691897"/>
            <a:chOff x="8408633" y="1992570"/>
            <a:chExt cx="3507011" cy="3833036"/>
          </a:xfrm>
        </p:grpSpPr>
        <p:grpSp>
          <p:nvGrpSpPr>
            <p:cNvPr id="23" name="Graphic 4">
              <a:extLst>
                <a:ext uri="{FF2B5EF4-FFF2-40B4-BE49-F238E27FC236}">
                  <a16:creationId xmlns:a16="http://schemas.microsoft.com/office/drawing/2014/main" id="{6AC11BEF-B945-00E3-A6EC-1F4D4F741A58}"/>
                </a:ext>
              </a:extLst>
            </p:cNvPr>
            <p:cNvGrpSpPr/>
            <p:nvPr/>
          </p:nvGrpSpPr>
          <p:grpSpPr>
            <a:xfrm>
              <a:off x="8408633" y="1992570"/>
              <a:ext cx="3507011" cy="3821123"/>
              <a:chOff x="8408633" y="1992570"/>
              <a:chExt cx="3507011" cy="3821123"/>
            </a:xfrm>
          </p:grpSpPr>
          <p:grpSp>
            <p:nvGrpSpPr>
              <p:cNvPr id="25" name="Graphic 4">
                <a:extLst>
                  <a:ext uri="{FF2B5EF4-FFF2-40B4-BE49-F238E27FC236}">
                    <a16:creationId xmlns:a16="http://schemas.microsoft.com/office/drawing/2014/main" id="{ACF4CF88-BEA2-252D-3B11-785D3078740B}"/>
                  </a:ext>
                </a:extLst>
              </p:cNvPr>
              <p:cNvGrpSpPr/>
              <p:nvPr/>
            </p:nvGrpSpPr>
            <p:grpSpPr>
              <a:xfrm>
                <a:off x="10886512" y="3334328"/>
                <a:ext cx="1029133" cy="1810218"/>
                <a:chOff x="10886512" y="3334328"/>
                <a:chExt cx="1029133" cy="1810218"/>
              </a:xfrm>
            </p:grpSpPr>
            <p:sp>
              <p:nvSpPr>
                <p:cNvPr id="100" name="Freeform: Shape 99">
                  <a:extLst>
                    <a:ext uri="{FF2B5EF4-FFF2-40B4-BE49-F238E27FC236}">
                      <a16:creationId xmlns:a16="http://schemas.microsoft.com/office/drawing/2014/main" id="{F314E50F-9BEE-F7D9-C5FB-F0CBF03068B6}"/>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1" name="Freeform: Shape 100">
                  <a:extLst>
                    <a:ext uri="{FF2B5EF4-FFF2-40B4-BE49-F238E27FC236}">
                      <a16:creationId xmlns:a16="http://schemas.microsoft.com/office/drawing/2014/main" id="{2A3BCE85-F5F2-3F58-9DE2-028789668B76}"/>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2" name="Freeform: Shape 101">
                  <a:extLst>
                    <a:ext uri="{FF2B5EF4-FFF2-40B4-BE49-F238E27FC236}">
                      <a16:creationId xmlns:a16="http://schemas.microsoft.com/office/drawing/2014/main" id="{5F7AB8E5-0A1A-29CB-B9BA-BEB2976099EE}"/>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3" name="Freeform: Shape 102">
                  <a:extLst>
                    <a:ext uri="{FF2B5EF4-FFF2-40B4-BE49-F238E27FC236}">
                      <a16:creationId xmlns:a16="http://schemas.microsoft.com/office/drawing/2014/main" id="{F5837FE3-E891-FE0D-321F-2843850A95A9}"/>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4" name="Freeform: Shape 103">
                  <a:extLst>
                    <a:ext uri="{FF2B5EF4-FFF2-40B4-BE49-F238E27FC236}">
                      <a16:creationId xmlns:a16="http://schemas.microsoft.com/office/drawing/2014/main" id="{A16B601C-364B-379D-4A07-EC3F10043D49}"/>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5" name="Freeform: Shape 104">
                  <a:extLst>
                    <a:ext uri="{FF2B5EF4-FFF2-40B4-BE49-F238E27FC236}">
                      <a16:creationId xmlns:a16="http://schemas.microsoft.com/office/drawing/2014/main" id="{A0582CCA-13E1-070D-FA93-596A114264BC}"/>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6" name="Freeform: Shape 105">
                  <a:extLst>
                    <a:ext uri="{FF2B5EF4-FFF2-40B4-BE49-F238E27FC236}">
                      <a16:creationId xmlns:a16="http://schemas.microsoft.com/office/drawing/2014/main" id="{F5CB4D12-6503-D6FE-FCB2-068BD1616C95}"/>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7" name="Freeform: Shape 106">
                  <a:extLst>
                    <a:ext uri="{FF2B5EF4-FFF2-40B4-BE49-F238E27FC236}">
                      <a16:creationId xmlns:a16="http://schemas.microsoft.com/office/drawing/2014/main" id="{6015B365-0651-6B73-2C00-7BC06FAEC555}"/>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8" name="Freeform: Shape 107">
                  <a:extLst>
                    <a:ext uri="{FF2B5EF4-FFF2-40B4-BE49-F238E27FC236}">
                      <a16:creationId xmlns:a16="http://schemas.microsoft.com/office/drawing/2014/main" id="{C0DD9D50-01B9-A0E2-736F-F2432B396EE3}"/>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26" name="Freeform: Shape 25">
                <a:extLst>
                  <a:ext uri="{FF2B5EF4-FFF2-40B4-BE49-F238E27FC236}">
                    <a16:creationId xmlns:a16="http://schemas.microsoft.com/office/drawing/2014/main" id="{2A4F7F4C-AE53-F98D-521A-2C97B1EB871F}"/>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7" name="Freeform: Shape 26">
                <a:extLst>
                  <a:ext uri="{FF2B5EF4-FFF2-40B4-BE49-F238E27FC236}">
                    <a16:creationId xmlns:a16="http://schemas.microsoft.com/office/drawing/2014/main" id="{AAE14947-0FE8-B387-05F8-44525C4C3553}"/>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8" name="Freeform: Shape 27">
                <a:extLst>
                  <a:ext uri="{FF2B5EF4-FFF2-40B4-BE49-F238E27FC236}">
                    <a16:creationId xmlns:a16="http://schemas.microsoft.com/office/drawing/2014/main" id="{0667A1FD-8CD2-C6B2-74BF-33239C2CFE2C}"/>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9" name="Freeform: Shape 28">
                <a:extLst>
                  <a:ext uri="{FF2B5EF4-FFF2-40B4-BE49-F238E27FC236}">
                    <a16:creationId xmlns:a16="http://schemas.microsoft.com/office/drawing/2014/main" id="{111786C3-A8F7-A103-A8D0-0F160E753D29}"/>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0" name="Freeform: Shape 29">
                <a:extLst>
                  <a:ext uri="{FF2B5EF4-FFF2-40B4-BE49-F238E27FC236}">
                    <a16:creationId xmlns:a16="http://schemas.microsoft.com/office/drawing/2014/main" id="{44ED8F0C-4974-A31F-6ADD-F48CF86F6A79}"/>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1" name="Freeform: Shape 30">
                <a:extLst>
                  <a:ext uri="{FF2B5EF4-FFF2-40B4-BE49-F238E27FC236}">
                    <a16:creationId xmlns:a16="http://schemas.microsoft.com/office/drawing/2014/main" id="{2E655044-DFCD-75CE-AC82-5A942E456629}"/>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32" name="Graphic 4">
                <a:extLst>
                  <a:ext uri="{FF2B5EF4-FFF2-40B4-BE49-F238E27FC236}">
                    <a16:creationId xmlns:a16="http://schemas.microsoft.com/office/drawing/2014/main" id="{566181C2-94DF-31C9-3C02-97D9393D48D8}"/>
                  </a:ext>
                </a:extLst>
              </p:cNvPr>
              <p:cNvGrpSpPr/>
              <p:nvPr/>
            </p:nvGrpSpPr>
            <p:grpSpPr>
              <a:xfrm>
                <a:off x="8408633" y="3314331"/>
                <a:ext cx="2021128" cy="2499362"/>
                <a:chOff x="8408633" y="3314331"/>
                <a:chExt cx="2021128" cy="2499362"/>
              </a:xfrm>
            </p:grpSpPr>
            <p:grpSp>
              <p:nvGrpSpPr>
                <p:cNvPr id="89" name="Graphic 4">
                  <a:extLst>
                    <a:ext uri="{FF2B5EF4-FFF2-40B4-BE49-F238E27FC236}">
                      <a16:creationId xmlns:a16="http://schemas.microsoft.com/office/drawing/2014/main" id="{D34731F8-1D97-802D-8BB2-1FBEF2EFEE3B}"/>
                    </a:ext>
                  </a:extLst>
                </p:cNvPr>
                <p:cNvGrpSpPr/>
                <p:nvPr/>
              </p:nvGrpSpPr>
              <p:grpSpPr>
                <a:xfrm>
                  <a:off x="8408633" y="3314331"/>
                  <a:ext cx="532978" cy="711598"/>
                  <a:chOff x="8408633" y="3314331"/>
                  <a:chExt cx="532978" cy="711598"/>
                </a:xfrm>
              </p:grpSpPr>
              <p:sp>
                <p:nvSpPr>
                  <p:cNvPr id="93" name="Freeform: Shape 92">
                    <a:extLst>
                      <a:ext uri="{FF2B5EF4-FFF2-40B4-BE49-F238E27FC236}">
                        <a16:creationId xmlns:a16="http://schemas.microsoft.com/office/drawing/2014/main" id="{3DAFF45C-C095-505A-E820-EEB3F797F102}"/>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4" name="Freeform: Shape 93">
                    <a:extLst>
                      <a:ext uri="{FF2B5EF4-FFF2-40B4-BE49-F238E27FC236}">
                        <a16:creationId xmlns:a16="http://schemas.microsoft.com/office/drawing/2014/main" id="{F17768CA-76D3-D0DB-00DE-AA600BB63797}"/>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5" name="Freeform: Shape 94">
                    <a:extLst>
                      <a:ext uri="{FF2B5EF4-FFF2-40B4-BE49-F238E27FC236}">
                        <a16:creationId xmlns:a16="http://schemas.microsoft.com/office/drawing/2014/main" id="{39FD07F5-A22A-1E62-EF48-6FAF5008BA23}"/>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6" name="Freeform: Shape 95">
                    <a:extLst>
                      <a:ext uri="{FF2B5EF4-FFF2-40B4-BE49-F238E27FC236}">
                        <a16:creationId xmlns:a16="http://schemas.microsoft.com/office/drawing/2014/main" id="{CC5C89B0-937A-D9F1-2513-69DDF717EC9C}"/>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7" name="Freeform: Shape 96">
                    <a:extLst>
                      <a:ext uri="{FF2B5EF4-FFF2-40B4-BE49-F238E27FC236}">
                        <a16:creationId xmlns:a16="http://schemas.microsoft.com/office/drawing/2014/main" id="{F36D1C94-9E5F-69B3-9747-3380A9AC5BF8}"/>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8" name="Freeform: Shape 97">
                    <a:extLst>
                      <a:ext uri="{FF2B5EF4-FFF2-40B4-BE49-F238E27FC236}">
                        <a16:creationId xmlns:a16="http://schemas.microsoft.com/office/drawing/2014/main" id="{DA839501-11BB-AEB4-6BB9-B903F49B8986}"/>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9" name="Freeform: Shape 98">
                    <a:extLst>
                      <a:ext uri="{FF2B5EF4-FFF2-40B4-BE49-F238E27FC236}">
                        <a16:creationId xmlns:a16="http://schemas.microsoft.com/office/drawing/2014/main" id="{9E08A2DB-BF5F-14AF-A6A7-ECAE65F15CEC}"/>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90" name="Freeform: Shape 89">
                  <a:extLst>
                    <a:ext uri="{FF2B5EF4-FFF2-40B4-BE49-F238E27FC236}">
                      <a16:creationId xmlns:a16="http://schemas.microsoft.com/office/drawing/2014/main" id="{FB4C21EA-62BB-F3AB-6011-8C70F63F653F}"/>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1" name="Freeform: Shape 90">
                  <a:extLst>
                    <a:ext uri="{FF2B5EF4-FFF2-40B4-BE49-F238E27FC236}">
                      <a16:creationId xmlns:a16="http://schemas.microsoft.com/office/drawing/2014/main" id="{AEC687D9-054D-92F5-44C5-8E26F9BA8B08}"/>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2" name="Freeform: Shape 91">
                  <a:extLst>
                    <a:ext uri="{FF2B5EF4-FFF2-40B4-BE49-F238E27FC236}">
                      <a16:creationId xmlns:a16="http://schemas.microsoft.com/office/drawing/2014/main" id="{415DB965-EEC6-9B89-03BE-580EDEF7F1AA}"/>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33" name="Graphic 4">
                <a:extLst>
                  <a:ext uri="{FF2B5EF4-FFF2-40B4-BE49-F238E27FC236}">
                    <a16:creationId xmlns:a16="http://schemas.microsoft.com/office/drawing/2014/main" id="{72F9BBD0-C82E-47C5-6D3E-3399C39E519D}"/>
                  </a:ext>
                </a:extLst>
              </p:cNvPr>
              <p:cNvGrpSpPr/>
              <p:nvPr/>
            </p:nvGrpSpPr>
            <p:grpSpPr>
              <a:xfrm>
                <a:off x="9635854" y="2992117"/>
                <a:ext cx="2029993" cy="751396"/>
                <a:chOff x="9635854" y="2992117"/>
                <a:chExt cx="2029993" cy="751396"/>
              </a:xfrm>
            </p:grpSpPr>
            <p:grpSp>
              <p:nvGrpSpPr>
                <p:cNvPr id="83" name="Graphic 4">
                  <a:extLst>
                    <a:ext uri="{FF2B5EF4-FFF2-40B4-BE49-F238E27FC236}">
                      <a16:creationId xmlns:a16="http://schemas.microsoft.com/office/drawing/2014/main" id="{CCDD1AD8-BFC2-C08C-0EF8-9BA1D9C4F200}"/>
                    </a:ext>
                  </a:extLst>
                </p:cNvPr>
                <p:cNvGrpSpPr/>
                <p:nvPr/>
              </p:nvGrpSpPr>
              <p:grpSpPr>
                <a:xfrm>
                  <a:off x="9635854" y="3377070"/>
                  <a:ext cx="399749" cy="366442"/>
                  <a:chOff x="9635854" y="3377070"/>
                  <a:chExt cx="399749" cy="366442"/>
                </a:xfrm>
              </p:grpSpPr>
              <p:sp>
                <p:nvSpPr>
                  <p:cNvPr id="87" name="Freeform: Shape 86">
                    <a:extLst>
                      <a:ext uri="{FF2B5EF4-FFF2-40B4-BE49-F238E27FC236}">
                        <a16:creationId xmlns:a16="http://schemas.microsoft.com/office/drawing/2014/main" id="{64C64337-7C8A-0D7D-8FA4-85091B770764}"/>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8" name="Freeform: Shape 87">
                    <a:extLst>
                      <a:ext uri="{FF2B5EF4-FFF2-40B4-BE49-F238E27FC236}">
                        <a16:creationId xmlns:a16="http://schemas.microsoft.com/office/drawing/2014/main" id="{56EB6FC7-28F2-AA7A-A8FF-59F4B4059FB4}"/>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84" name="Graphic 4">
                  <a:extLst>
                    <a:ext uri="{FF2B5EF4-FFF2-40B4-BE49-F238E27FC236}">
                      <a16:creationId xmlns:a16="http://schemas.microsoft.com/office/drawing/2014/main" id="{E9EC8EA2-F45F-E360-C711-09D17A8A4D61}"/>
                    </a:ext>
                  </a:extLst>
                </p:cNvPr>
                <p:cNvGrpSpPr/>
                <p:nvPr/>
              </p:nvGrpSpPr>
              <p:grpSpPr>
                <a:xfrm>
                  <a:off x="11305110" y="2992117"/>
                  <a:ext cx="360737" cy="419012"/>
                  <a:chOff x="11305110" y="2992117"/>
                  <a:chExt cx="360737" cy="419012"/>
                </a:xfrm>
              </p:grpSpPr>
              <p:sp>
                <p:nvSpPr>
                  <p:cNvPr id="85" name="Freeform: Shape 84">
                    <a:extLst>
                      <a:ext uri="{FF2B5EF4-FFF2-40B4-BE49-F238E27FC236}">
                        <a16:creationId xmlns:a16="http://schemas.microsoft.com/office/drawing/2014/main" id="{9E2A54CA-9F49-60F6-9BC4-387BAEC14FDF}"/>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6" name="Freeform: Shape 85">
                    <a:extLst>
                      <a:ext uri="{FF2B5EF4-FFF2-40B4-BE49-F238E27FC236}">
                        <a16:creationId xmlns:a16="http://schemas.microsoft.com/office/drawing/2014/main" id="{7CE4420D-5413-65BE-6C9E-B264FEB10CD3}"/>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4" name="Freeform: Shape 33">
                <a:extLst>
                  <a:ext uri="{FF2B5EF4-FFF2-40B4-BE49-F238E27FC236}">
                    <a16:creationId xmlns:a16="http://schemas.microsoft.com/office/drawing/2014/main" id="{ACF9244E-40DD-4AFF-7867-977FB5AA0EC9}"/>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35" name="Graphic 4">
                <a:extLst>
                  <a:ext uri="{FF2B5EF4-FFF2-40B4-BE49-F238E27FC236}">
                    <a16:creationId xmlns:a16="http://schemas.microsoft.com/office/drawing/2014/main" id="{99D1AC33-A8B6-D5CB-513F-A74705BD50E1}"/>
                  </a:ext>
                </a:extLst>
              </p:cNvPr>
              <p:cNvGrpSpPr/>
              <p:nvPr/>
            </p:nvGrpSpPr>
            <p:grpSpPr>
              <a:xfrm>
                <a:off x="9879743" y="2828220"/>
                <a:ext cx="1476782" cy="856672"/>
                <a:chOff x="9879743" y="2828220"/>
                <a:chExt cx="1476782" cy="856672"/>
              </a:xfrm>
            </p:grpSpPr>
            <p:grpSp>
              <p:nvGrpSpPr>
                <p:cNvPr id="62" name="Graphic 4">
                  <a:extLst>
                    <a:ext uri="{FF2B5EF4-FFF2-40B4-BE49-F238E27FC236}">
                      <a16:creationId xmlns:a16="http://schemas.microsoft.com/office/drawing/2014/main" id="{35731EEF-4687-BD44-7122-AF2A0C7F396D}"/>
                    </a:ext>
                  </a:extLst>
                </p:cNvPr>
                <p:cNvGrpSpPr/>
                <p:nvPr/>
              </p:nvGrpSpPr>
              <p:grpSpPr>
                <a:xfrm>
                  <a:off x="9879743" y="2828220"/>
                  <a:ext cx="1476782" cy="697584"/>
                  <a:chOff x="9879743" y="2828220"/>
                  <a:chExt cx="1476782" cy="697584"/>
                </a:xfrm>
                <a:solidFill>
                  <a:srgbClr val="201D29"/>
                </a:solidFill>
              </p:grpSpPr>
              <p:pic>
                <p:nvPicPr>
                  <p:cNvPr id="77" name="Picture 76">
                    <a:extLst>
                      <a:ext uri="{FF2B5EF4-FFF2-40B4-BE49-F238E27FC236}">
                        <a16:creationId xmlns:a16="http://schemas.microsoft.com/office/drawing/2014/main" id="{F0EBA2CE-33DA-2860-0E31-D4175539A750}"/>
                      </a:ext>
                    </a:extLst>
                  </p:cNvPr>
                  <p:cNvPicPr>
                    <a:picLocks noChangeAspect="1"/>
                  </p:cNvPicPr>
                  <p:nvPr/>
                </p:nvPicPr>
                <p:blipFill>
                  <a:blip r:embed="rId2"/>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8" name="Graphic 4">
                    <a:extLst>
                      <a:ext uri="{FF2B5EF4-FFF2-40B4-BE49-F238E27FC236}">
                        <a16:creationId xmlns:a16="http://schemas.microsoft.com/office/drawing/2014/main" id="{431E6D7D-FEC3-2D72-8BEE-4237C40DF2B0}"/>
                      </a:ext>
                    </a:extLst>
                  </p:cNvPr>
                  <p:cNvGrpSpPr/>
                  <p:nvPr/>
                </p:nvGrpSpPr>
                <p:grpSpPr>
                  <a:xfrm>
                    <a:off x="10121718" y="2828220"/>
                    <a:ext cx="898324" cy="433217"/>
                    <a:chOff x="10121718" y="2828220"/>
                    <a:chExt cx="898324" cy="433217"/>
                  </a:xfrm>
                  <a:solidFill>
                    <a:srgbClr val="201D29"/>
                  </a:solidFill>
                </p:grpSpPr>
                <p:sp>
                  <p:nvSpPr>
                    <p:cNvPr id="79" name="Freeform: Shape 78">
                      <a:extLst>
                        <a:ext uri="{FF2B5EF4-FFF2-40B4-BE49-F238E27FC236}">
                          <a16:creationId xmlns:a16="http://schemas.microsoft.com/office/drawing/2014/main" id="{A05F1378-5503-512B-BBAB-A1007430F9E6}"/>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0" name="Freeform: Shape 79">
                      <a:extLst>
                        <a:ext uri="{FF2B5EF4-FFF2-40B4-BE49-F238E27FC236}">
                          <a16:creationId xmlns:a16="http://schemas.microsoft.com/office/drawing/2014/main" id="{37499215-1387-2C1E-4A4C-FF2A5D043956}"/>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1" name="Freeform: Shape 80">
                      <a:extLst>
                        <a:ext uri="{FF2B5EF4-FFF2-40B4-BE49-F238E27FC236}">
                          <a16:creationId xmlns:a16="http://schemas.microsoft.com/office/drawing/2014/main" id="{8736D880-B410-5DCB-7188-E58EF4B60C9C}"/>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2" name="Freeform: Shape 81">
                      <a:extLst>
                        <a:ext uri="{FF2B5EF4-FFF2-40B4-BE49-F238E27FC236}">
                          <a16:creationId xmlns:a16="http://schemas.microsoft.com/office/drawing/2014/main" id="{942B36D2-27EC-73DE-D045-FA4CE88C772C}"/>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63" name="Graphic 4">
                  <a:extLst>
                    <a:ext uri="{FF2B5EF4-FFF2-40B4-BE49-F238E27FC236}">
                      <a16:creationId xmlns:a16="http://schemas.microsoft.com/office/drawing/2014/main" id="{0E94ADCF-91E1-2B26-CAB3-AF137E42A923}"/>
                    </a:ext>
                  </a:extLst>
                </p:cNvPr>
                <p:cNvGrpSpPr/>
                <p:nvPr/>
              </p:nvGrpSpPr>
              <p:grpSpPr>
                <a:xfrm>
                  <a:off x="10005654" y="3276357"/>
                  <a:ext cx="408535" cy="408535"/>
                  <a:chOff x="10005654" y="3276357"/>
                  <a:chExt cx="408535" cy="408535"/>
                </a:xfrm>
              </p:grpSpPr>
              <p:sp>
                <p:nvSpPr>
                  <p:cNvPr id="73" name="Freeform: Shape 72">
                    <a:extLst>
                      <a:ext uri="{FF2B5EF4-FFF2-40B4-BE49-F238E27FC236}">
                        <a16:creationId xmlns:a16="http://schemas.microsoft.com/office/drawing/2014/main" id="{70AD3422-6EF4-22D8-E5BE-E735EEC00DE7}"/>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74" name="Graphic 4">
                    <a:extLst>
                      <a:ext uri="{FF2B5EF4-FFF2-40B4-BE49-F238E27FC236}">
                        <a16:creationId xmlns:a16="http://schemas.microsoft.com/office/drawing/2014/main" id="{0EA8ADB8-075D-5BF9-E690-C66B65EA04CB}"/>
                      </a:ext>
                    </a:extLst>
                  </p:cNvPr>
                  <p:cNvGrpSpPr/>
                  <p:nvPr/>
                </p:nvGrpSpPr>
                <p:grpSpPr>
                  <a:xfrm>
                    <a:off x="10120136" y="3358194"/>
                    <a:ext cx="140329" cy="178839"/>
                    <a:chOff x="10120136" y="3358194"/>
                    <a:chExt cx="140329" cy="178839"/>
                  </a:xfrm>
                  <a:solidFill>
                    <a:srgbClr val="ED866D"/>
                  </a:solidFill>
                </p:grpSpPr>
                <p:sp>
                  <p:nvSpPr>
                    <p:cNvPr id="75" name="Freeform: Shape 74">
                      <a:extLst>
                        <a:ext uri="{FF2B5EF4-FFF2-40B4-BE49-F238E27FC236}">
                          <a16:creationId xmlns:a16="http://schemas.microsoft.com/office/drawing/2014/main" id="{469E44B3-58F1-EAE5-8C6B-2A82D963321E}"/>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6" name="Freeform: Shape 75">
                      <a:extLst>
                        <a:ext uri="{FF2B5EF4-FFF2-40B4-BE49-F238E27FC236}">
                          <a16:creationId xmlns:a16="http://schemas.microsoft.com/office/drawing/2014/main" id="{E9DE764D-F6C2-04DA-07E2-79A52BD76B01}"/>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64" name="Graphic 4">
                  <a:extLst>
                    <a:ext uri="{FF2B5EF4-FFF2-40B4-BE49-F238E27FC236}">
                      <a16:creationId xmlns:a16="http://schemas.microsoft.com/office/drawing/2014/main" id="{1B2DD05C-5969-33AA-8085-4E46112D7EBD}"/>
                    </a:ext>
                  </a:extLst>
                </p:cNvPr>
                <p:cNvGrpSpPr/>
                <p:nvPr/>
              </p:nvGrpSpPr>
              <p:grpSpPr>
                <a:xfrm>
                  <a:off x="10905127" y="3090208"/>
                  <a:ext cx="408535" cy="408535"/>
                  <a:chOff x="10905127" y="3090208"/>
                  <a:chExt cx="408535" cy="408535"/>
                </a:xfrm>
              </p:grpSpPr>
              <p:sp>
                <p:nvSpPr>
                  <p:cNvPr id="69" name="Freeform: Shape 68">
                    <a:extLst>
                      <a:ext uri="{FF2B5EF4-FFF2-40B4-BE49-F238E27FC236}">
                        <a16:creationId xmlns:a16="http://schemas.microsoft.com/office/drawing/2014/main" id="{256AB030-CD56-67E4-7289-2589ADFCEF94}"/>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70" name="Graphic 4">
                    <a:extLst>
                      <a:ext uri="{FF2B5EF4-FFF2-40B4-BE49-F238E27FC236}">
                        <a16:creationId xmlns:a16="http://schemas.microsoft.com/office/drawing/2014/main" id="{A9BAB4FB-B0F2-87B7-D9F8-804F7A8541C9}"/>
                      </a:ext>
                    </a:extLst>
                  </p:cNvPr>
                  <p:cNvGrpSpPr/>
                  <p:nvPr/>
                </p:nvGrpSpPr>
                <p:grpSpPr>
                  <a:xfrm>
                    <a:off x="11031599" y="3210302"/>
                    <a:ext cx="143478" cy="146291"/>
                    <a:chOff x="11031599" y="3210302"/>
                    <a:chExt cx="143478" cy="146291"/>
                  </a:xfrm>
                  <a:solidFill>
                    <a:srgbClr val="ED866D"/>
                  </a:solidFill>
                </p:grpSpPr>
                <p:sp>
                  <p:nvSpPr>
                    <p:cNvPr id="71" name="Freeform: Shape 70">
                      <a:extLst>
                        <a:ext uri="{FF2B5EF4-FFF2-40B4-BE49-F238E27FC236}">
                          <a16:creationId xmlns:a16="http://schemas.microsoft.com/office/drawing/2014/main" id="{CE02FB0D-DF19-7A8D-8D82-7A83F5C0CAA8}"/>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2" name="Freeform: Shape 71">
                      <a:extLst>
                        <a:ext uri="{FF2B5EF4-FFF2-40B4-BE49-F238E27FC236}">
                          <a16:creationId xmlns:a16="http://schemas.microsoft.com/office/drawing/2014/main" id="{2DCE69E4-EDC1-13B6-F699-2C2D7BA5595A}"/>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65" name="Freeform: Shape 64">
                  <a:extLst>
                    <a:ext uri="{FF2B5EF4-FFF2-40B4-BE49-F238E27FC236}">
                      <a16:creationId xmlns:a16="http://schemas.microsoft.com/office/drawing/2014/main" id="{04385C58-E4DA-E1F1-8E41-F5E06F5C8E58}"/>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66" name="Graphic 4">
                  <a:extLst>
                    <a:ext uri="{FF2B5EF4-FFF2-40B4-BE49-F238E27FC236}">
                      <a16:creationId xmlns:a16="http://schemas.microsoft.com/office/drawing/2014/main" id="{4341FAF7-9148-52FA-A801-77014AE90CE0}"/>
                    </a:ext>
                  </a:extLst>
                </p:cNvPr>
                <p:cNvGrpSpPr/>
                <p:nvPr/>
              </p:nvGrpSpPr>
              <p:grpSpPr>
                <a:xfrm>
                  <a:off x="10444022" y="3251788"/>
                  <a:ext cx="347239" cy="279569"/>
                  <a:chOff x="10444022" y="3251788"/>
                  <a:chExt cx="347239" cy="279569"/>
                </a:xfrm>
              </p:grpSpPr>
              <p:sp>
                <p:nvSpPr>
                  <p:cNvPr id="67" name="Freeform: Shape 66">
                    <a:extLst>
                      <a:ext uri="{FF2B5EF4-FFF2-40B4-BE49-F238E27FC236}">
                        <a16:creationId xmlns:a16="http://schemas.microsoft.com/office/drawing/2014/main" id="{E4A93882-6081-B675-4FA7-067740D5C0FA}"/>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8" name="Freeform: Shape 67">
                    <a:extLst>
                      <a:ext uri="{FF2B5EF4-FFF2-40B4-BE49-F238E27FC236}">
                        <a16:creationId xmlns:a16="http://schemas.microsoft.com/office/drawing/2014/main" id="{07211A2D-1E25-A949-9A6C-0FD53D48A054}"/>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6" name="Freeform: Shape 35">
                <a:extLst>
                  <a:ext uri="{FF2B5EF4-FFF2-40B4-BE49-F238E27FC236}">
                    <a16:creationId xmlns:a16="http://schemas.microsoft.com/office/drawing/2014/main" id="{8CB82CC2-2809-346C-35A4-D92694250E58}"/>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7" name="Freeform: Shape 36">
                <a:extLst>
                  <a:ext uri="{FF2B5EF4-FFF2-40B4-BE49-F238E27FC236}">
                    <a16:creationId xmlns:a16="http://schemas.microsoft.com/office/drawing/2014/main" id="{866FDA58-6911-26EC-C3C2-9612D58C7B3C}"/>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8" name="Freeform: Shape 37">
                <a:extLst>
                  <a:ext uri="{FF2B5EF4-FFF2-40B4-BE49-F238E27FC236}">
                    <a16:creationId xmlns:a16="http://schemas.microsoft.com/office/drawing/2014/main" id="{528A35C5-BEB8-9593-A9F3-773BEAF09EF3}"/>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9" name="Freeform: Shape 38">
                <a:extLst>
                  <a:ext uri="{FF2B5EF4-FFF2-40B4-BE49-F238E27FC236}">
                    <a16:creationId xmlns:a16="http://schemas.microsoft.com/office/drawing/2014/main" id="{C31F3342-3700-2990-911B-2EC3E54FB8DF}"/>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0" name="Freeform: Shape 39">
                <a:extLst>
                  <a:ext uri="{FF2B5EF4-FFF2-40B4-BE49-F238E27FC236}">
                    <a16:creationId xmlns:a16="http://schemas.microsoft.com/office/drawing/2014/main" id="{2AC77F2B-E8EF-A29C-A757-D7AA2425B5F8}"/>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1" name="Freeform: Shape 40">
                <a:extLst>
                  <a:ext uri="{FF2B5EF4-FFF2-40B4-BE49-F238E27FC236}">
                    <a16:creationId xmlns:a16="http://schemas.microsoft.com/office/drawing/2014/main" id="{9148BBDE-D1E9-44E2-A872-B06C00F42E40}"/>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2" name="Freeform: Shape 41">
                <a:extLst>
                  <a:ext uri="{FF2B5EF4-FFF2-40B4-BE49-F238E27FC236}">
                    <a16:creationId xmlns:a16="http://schemas.microsoft.com/office/drawing/2014/main" id="{A19C403E-4DAA-A440-28A2-BBDFB6B99B85}"/>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3" name="Freeform: Shape 42">
                <a:extLst>
                  <a:ext uri="{FF2B5EF4-FFF2-40B4-BE49-F238E27FC236}">
                    <a16:creationId xmlns:a16="http://schemas.microsoft.com/office/drawing/2014/main" id="{B5ABC768-2F32-FEAB-1547-9CDB60642199}"/>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4" name="Freeform: Shape 43">
                <a:extLst>
                  <a:ext uri="{FF2B5EF4-FFF2-40B4-BE49-F238E27FC236}">
                    <a16:creationId xmlns:a16="http://schemas.microsoft.com/office/drawing/2014/main" id="{DE3A4D0D-D0A3-088E-0B2A-EFA816212C13}"/>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5" name="Freeform: Shape 44">
                <a:extLst>
                  <a:ext uri="{FF2B5EF4-FFF2-40B4-BE49-F238E27FC236}">
                    <a16:creationId xmlns:a16="http://schemas.microsoft.com/office/drawing/2014/main" id="{47D1AEDD-30A7-7425-F803-7A3E10935457}"/>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6" name="Freeform: Shape 45">
                <a:extLst>
                  <a:ext uri="{FF2B5EF4-FFF2-40B4-BE49-F238E27FC236}">
                    <a16:creationId xmlns:a16="http://schemas.microsoft.com/office/drawing/2014/main" id="{7064C300-77EE-3680-DF09-D5A365C902D5}"/>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47" name="Graphic 4">
                <a:extLst>
                  <a:ext uri="{FF2B5EF4-FFF2-40B4-BE49-F238E27FC236}">
                    <a16:creationId xmlns:a16="http://schemas.microsoft.com/office/drawing/2014/main" id="{849817F9-74C2-39AE-1156-EE7E8CFCF3B6}"/>
                  </a:ext>
                </a:extLst>
              </p:cNvPr>
              <p:cNvGrpSpPr/>
              <p:nvPr/>
            </p:nvGrpSpPr>
            <p:grpSpPr>
              <a:xfrm>
                <a:off x="10359780" y="4436934"/>
                <a:ext cx="1039758" cy="1174386"/>
                <a:chOff x="10359780" y="4436934"/>
                <a:chExt cx="1039758" cy="1174386"/>
              </a:xfrm>
            </p:grpSpPr>
            <p:sp>
              <p:nvSpPr>
                <p:cNvPr id="59" name="Freeform: Shape 58">
                  <a:extLst>
                    <a:ext uri="{FF2B5EF4-FFF2-40B4-BE49-F238E27FC236}">
                      <a16:creationId xmlns:a16="http://schemas.microsoft.com/office/drawing/2014/main" id="{F6849C23-EF1D-09C7-6FF8-3FF510441545}"/>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0" name="Freeform: Shape 59">
                  <a:extLst>
                    <a:ext uri="{FF2B5EF4-FFF2-40B4-BE49-F238E27FC236}">
                      <a16:creationId xmlns:a16="http://schemas.microsoft.com/office/drawing/2014/main" id="{5B20C460-490D-8625-32F7-F172F23F5A56}"/>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1" name="Freeform: Shape 60">
                  <a:extLst>
                    <a:ext uri="{FF2B5EF4-FFF2-40B4-BE49-F238E27FC236}">
                      <a16:creationId xmlns:a16="http://schemas.microsoft.com/office/drawing/2014/main" id="{5C48DD50-B8A9-F780-7661-5351B192EBAC}"/>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48" name="Freeform: Shape 47">
                <a:extLst>
                  <a:ext uri="{FF2B5EF4-FFF2-40B4-BE49-F238E27FC236}">
                    <a16:creationId xmlns:a16="http://schemas.microsoft.com/office/drawing/2014/main" id="{70E76E73-F9F1-0B1C-F73D-18BE4E8B006C}"/>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49" name="Graphic 4">
                <a:extLst>
                  <a:ext uri="{FF2B5EF4-FFF2-40B4-BE49-F238E27FC236}">
                    <a16:creationId xmlns:a16="http://schemas.microsoft.com/office/drawing/2014/main" id="{480D87CC-001F-8A80-D404-7F4040711169}"/>
                  </a:ext>
                </a:extLst>
              </p:cNvPr>
              <p:cNvGrpSpPr/>
              <p:nvPr/>
            </p:nvGrpSpPr>
            <p:grpSpPr>
              <a:xfrm>
                <a:off x="10426167" y="4902574"/>
                <a:ext cx="1283977" cy="728388"/>
                <a:chOff x="10426167" y="4902574"/>
                <a:chExt cx="1283977" cy="728388"/>
              </a:xfrm>
            </p:grpSpPr>
            <p:grpSp>
              <p:nvGrpSpPr>
                <p:cNvPr id="55" name="Graphic 4">
                  <a:extLst>
                    <a:ext uri="{FF2B5EF4-FFF2-40B4-BE49-F238E27FC236}">
                      <a16:creationId xmlns:a16="http://schemas.microsoft.com/office/drawing/2014/main" id="{56D9AF7F-697F-5228-B161-DEC10B9FFD77}"/>
                    </a:ext>
                  </a:extLst>
                </p:cNvPr>
                <p:cNvGrpSpPr/>
                <p:nvPr/>
              </p:nvGrpSpPr>
              <p:grpSpPr>
                <a:xfrm>
                  <a:off x="10426167" y="5056265"/>
                  <a:ext cx="515768" cy="574697"/>
                  <a:chOff x="10426167" y="5056265"/>
                  <a:chExt cx="515768" cy="574697"/>
                </a:xfrm>
              </p:grpSpPr>
              <p:sp>
                <p:nvSpPr>
                  <p:cNvPr id="57" name="Freeform: Shape 56">
                    <a:extLst>
                      <a:ext uri="{FF2B5EF4-FFF2-40B4-BE49-F238E27FC236}">
                        <a16:creationId xmlns:a16="http://schemas.microsoft.com/office/drawing/2014/main" id="{2F2ACC36-33A2-D97C-B7DB-E6550D518088}"/>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8" name="Freeform: Shape 57">
                    <a:extLst>
                      <a:ext uri="{FF2B5EF4-FFF2-40B4-BE49-F238E27FC236}">
                        <a16:creationId xmlns:a16="http://schemas.microsoft.com/office/drawing/2014/main" id="{0853EF49-D7C2-9403-E459-416575F81A20}"/>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56" name="Freeform: Shape 55">
                  <a:extLst>
                    <a:ext uri="{FF2B5EF4-FFF2-40B4-BE49-F238E27FC236}">
                      <a16:creationId xmlns:a16="http://schemas.microsoft.com/office/drawing/2014/main" id="{DAD7715F-7CE8-5F66-9C6B-7744695B7FA9}"/>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50" name="Freeform: Shape 49">
                <a:extLst>
                  <a:ext uri="{FF2B5EF4-FFF2-40B4-BE49-F238E27FC236}">
                    <a16:creationId xmlns:a16="http://schemas.microsoft.com/office/drawing/2014/main" id="{D8D6E95B-FF52-547A-C63F-503B0ED36C16}"/>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1" name="Freeform: Shape 50">
                <a:extLst>
                  <a:ext uri="{FF2B5EF4-FFF2-40B4-BE49-F238E27FC236}">
                    <a16:creationId xmlns:a16="http://schemas.microsoft.com/office/drawing/2014/main" id="{E7325726-F562-79AF-07CA-20F597669D19}"/>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2" name="Freeform: Shape 51">
                <a:extLst>
                  <a:ext uri="{FF2B5EF4-FFF2-40B4-BE49-F238E27FC236}">
                    <a16:creationId xmlns:a16="http://schemas.microsoft.com/office/drawing/2014/main" id="{57008370-B4F9-E79C-D441-F267F6119B06}"/>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3" name="Freeform: Shape 52">
                <a:extLst>
                  <a:ext uri="{FF2B5EF4-FFF2-40B4-BE49-F238E27FC236}">
                    <a16:creationId xmlns:a16="http://schemas.microsoft.com/office/drawing/2014/main" id="{CF49DF70-D849-23EB-3EB2-D1BEAC77FCA1}"/>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4" name="Freeform: Shape 53">
                <a:extLst>
                  <a:ext uri="{FF2B5EF4-FFF2-40B4-BE49-F238E27FC236}">
                    <a16:creationId xmlns:a16="http://schemas.microsoft.com/office/drawing/2014/main" id="{CE60B171-91DA-4186-280D-EE18C6868008}"/>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24" name="Freeform: Shape 23">
              <a:extLst>
                <a:ext uri="{FF2B5EF4-FFF2-40B4-BE49-F238E27FC236}">
                  <a16:creationId xmlns:a16="http://schemas.microsoft.com/office/drawing/2014/main" id="{BE530B15-C243-B9CE-478C-239DC7CED0CA}"/>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pic>
        <p:nvPicPr>
          <p:cNvPr id="3" name="Picture 2">
            <a:extLst>
              <a:ext uri="{FF2B5EF4-FFF2-40B4-BE49-F238E27FC236}">
                <a16:creationId xmlns:a16="http://schemas.microsoft.com/office/drawing/2014/main" id="{B1F50443-5ADA-FAF0-2315-E9C3FA8D0E5C}"/>
              </a:ext>
            </a:extLst>
          </p:cNvPr>
          <p:cNvPicPr>
            <a:picLocks noChangeAspect="1"/>
          </p:cNvPicPr>
          <p:nvPr/>
        </p:nvPicPr>
        <p:blipFill>
          <a:blip r:embed="rId3"/>
          <a:stretch>
            <a:fillRect/>
          </a:stretch>
        </p:blipFill>
        <p:spPr>
          <a:xfrm>
            <a:off x="304800" y="952500"/>
            <a:ext cx="7266798" cy="4191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9" name="Oval 108"/>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72939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11" name="Graphic 4">
            <a:extLst>
              <a:ext uri="{FF2B5EF4-FFF2-40B4-BE49-F238E27FC236}">
                <a16:creationId xmlns:a16="http://schemas.microsoft.com/office/drawing/2014/main" id="{E6348555-5F9E-4EE0-DE02-B7E938F0A6AE}"/>
              </a:ext>
            </a:extLst>
          </p:cNvPr>
          <p:cNvGrpSpPr/>
          <p:nvPr/>
        </p:nvGrpSpPr>
        <p:grpSpPr>
          <a:xfrm>
            <a:off x="9829800" y="1562100"/>
            <a:ext cx="8224626" cy="4376705"/>
            <a:chOff x="5610688" y="1031736"/>
            <a:chExt cx="5879305" cy="3980523"/>
          </a:xfrm>
        </p:grpSpPr>
        <p:sp>
          <p:nvSpPr>
            <p:cNvPr id="12" name="Freeform: Shape 11">
              <a:extLst>
                <a:ext uri="{FF2B5EF4-FFF2-40B4-BE49-F238E27FC236}">
                  <a16:creationId xmlns:a16="http://schemas.microsoft.com/office/drawing/2014/main" id="{1CA014E0-20B1-A89E-9DE1-E47873C26AD6}"/>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3" name="Freeform: Shape 12">
              <a:extLst>
                <a:ext uri="{FF2B5EF4-FFF2-40B4-BE49-F238E27FC236}">
                  <a16:creationId xmlns:a16="http://schemas.microsoft.com/office/drawing/2014/main" id="{5C0D7574-B8BA-FE1A-0DDE-16046098D2F8}"/>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14" name="Graphic 4">
              <a:extLst>
                <a:ext uri="{FF2B5EF4-FFF2-40B4-BE49-F238E27FC236}">
                  <a16:creationId xmlns:a16="http://schemas.microsoft.com/office/drawing/2014/main" id="{4ECC89CE-AE6E-A4BF-0729-CC4D15FE07F5}"/>
                </a:ext>
              </a:extLst>
            </p:cNvPr>
            <p:cNvGrpSpPr/>
            <p:nvPr/>
          </p:nvGrpSpPr>
          <p:grpSpPr>
            <a:xfrm>
              <a:off x="5610688" y="1031736"/>
              <a:ext cx="5879305" cy="3980523"/>
              <a:chOff x="5610688" y="1031736"/>
              <a:chExt cx="5879305" cy="3980523"/>
            </a:xfrm>
            <a:solidFill>
              <a:srgbClr val="1A1A1A"/>
            </a:solidFill>
          </p:grpSpPr>
          <p:sp>
            <p:nvSpPr>
              <p:cNvPr id="15" name="Freeform: Shape 14">
                <a:extLst>
                  <a:ext uri="{FF2B5EF4-FFF2-40B4-BE49-F238E27FC236}">
                    <a16:creationId xmlns:a16="http://schemas.microsoft.com/office/drawing/2014/main" id="{45F0CFAA-95F3-2515-9DF0-2E1E0898BFB8}"/>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6" name="Freeform: Shape 15">
                <a:extLst>
                  <a:ext uri="{FF2B5EF4-FFF2-40B4-BE49-F238E27FC236}">
                    <a16:creationId xmlns:a16="http://schemas.microsoft.com/office/drawing/2014/main" id="{6F72BA0C-7377-1EF8-5853-90F54863213E}"/>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7" name="Freeform: Shape 16">
                <a:extLst>
                  <a:ext uri="{FF2B5EF4-FFF2-40B4-BE49-F238E27FC236}">
                    <a16:creationId xmlns:a16="http://schemas.microsoft.com/office/drawing/2014/main" id="{7A8D0282-2975-E691-6E6C-6208EAA3CF45}"/>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8" name="Freeform: Shape 17">
                <a:extLst>
                  <a:ext uri="{FF2B5EF4-FFF2-40B4-BE49-F238E27FC236}">
                    <a16:creationId xmlns:a16="http://schemas.microsoft.com/office/drawing/2014/main" id="{BE0C1AB0-049A-E440-4A0C-15DFB4931058}"/>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9" name="Freeform: Shape 18">
                <a:extLst>
                  <a:ext uri="{FF2B5EF4-FFF2-40B4-BE49-F238E27FC236}">
                    <a16:creationId xmlns:a16="http://schemas.microsoft.com/office/drawing/2014/main" id="{BE3C5F7D-6743-EE26-9556-278A2EFA3E90}"/>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0" name="Freeform: Shape 19">
                <a:extLst>
                  <a:ext uri="{FF2B5EF4-FFF2-40B4-BE49-F238E27FC236}">
                    <a16:creationId xmlns:a16="http://schemas.microsoft.com/office/drawing/2014/main" id="{86D455D5-60EE-2020-263C-5EED898BC246}"/>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21" name="TextBox 20">
            <a:extLst>
              <a:ext uri="{FF2B5EF4-FFF2-40B4-BE49-F238E27FC236}">
                <a16:creationId xmlns:a16="http://schemas.microsoft.com/office/drawing/2014/main" id="{3112C621-E794-1462-30EB-8D35D11C2221}"/>
              </a:ext>
            </a:extLst>
          </p:cNvPr>
          <p:cNvSpPr txBox="1"/>
          <p:nvPr/>
        </p:nvSpPr>
        <p:spPr>
          <a:xfrm>
            <a:off x="10372125" y="2134009"/>
            <a:ext cx="7129521" cy="3416320"/>
          </a:xfrm>
          <a:prstGeom prst="rect">
            <a:avLst/>
          </a:prstGeom>
          <a:noFill/>
        </p:spPr>
        <p:txBody>
          <a:bodyPr wrap="square" rtlCol="0">
            <a:spAutoFit/>
          </a:bodyPr>
          <a:lstStyle/>
          <a:p>
            <a:pPr lvl="0" algn="ctr" defTabSz="1371600"/>
            <a:r>
              <a:rPr lang="vi-VN" sz="5400" b="1" dirty="0">
                <a:solidFill>
                  <a:srgbClr val="FF0000"/>
                </a:solidFill>
                <a:latin typeface="Calibri" panose="020F0502020204030204" pitchFamily="34" charset="0"/>
                <a:ea typeface="楷体"/>
                <a:cs typeface="Calibri" panose="020F0502020204030204" pitchFamily="34" charset="0"/>
              </a:rPr>
              <a:t> Nước chưa qua xử lí thải trực tiếp ra môi trường đất (do con người gây ra).</a:t>
            </a:r>
          </a:p>
        </p:txBody>
      </p:sp>
      <p:grpSp>
        <p:nvGrpSpPr>
          <p:cNvPr id="22" name="Group 21">
            <a:extLst>
              <a:ext uri="{FF2B5EF4-FFF2-40B4-BE49-F238E27FC236}">
                <a16:creationId xmlns:a16="http://schemas.microsoft.com/office/drawing/2014/main" id="{29996BA3-B02D-E6BF-C26C-A491864A4FCD}"/>
              </a:ext>
            </a:extLst>
          </p:cNvPr>
          <p:cNvGrpSpPr/>
          <p:nvPr/>
        </p:nvGrpSpPr>
        <p:grpSpPr>
          <a:xfrm>
            <a:off x="6248400" y="3619500"/>
            <a:ext cx="4928921" cy="5691897"/>
            <a:chOff x="8408633" y="1992570"/>
            <a:chExt cx="3507011" cy="3833036"/>
          </a:xfrm>
        </p:grpSpPr>
        <p:grpSp>
          <p:nvGrpSpPr>
            <p:cNvPr id="23" name="Graphic 4">
              <a:extLst>
                <a:ext uri="{FF2B5EF4-FFF2-40B4-BE49-F238E27FC236}">
                  <a16:creationId xmlns:a16="http://schemas.microsoft.com/office/drawing/2014/main" id="{6AC11BEF-B945-00E3-A6EC-1F4D4F741A58}"/>
                </a:ext>
              </a:extLst>
            </p:cNvPr>
            <p:cNvGrpSpPr/>
            <p:nvPr/>
          </p:nvGrpSpPr>
          <p:grpSpPr>
            <a:xfrm>
              <a:off x="8408633" y="1992570"/>
              <a:ext cx="3507011" cy="3821123"/>
              <a:chOff x="8408633" y="1992570"/>
              <a:chExt cx="3507011" cy="3821123"/>
            </a:xfrm>
          </p:grpSpPr>
          <p:grpSp>
            <p:nvGrpSpPr>
              <p:cNvPr id="25" name="Graphic 4">
                <a:extLst>
                  <a:ext uri="{FF2B5EF4-FFF2-40B4-BE49-F238E27FC236}">
                    <a16:creationId xmlns:a16="http://schemas.microsoft.com/office/drawing/2014/main" id="{ACF4CF88-BEA2-252D-3B11-785D3078740B}"/>
                  </a:ext>
                </a:extLst>
              </p:cNvPr>
              <p:cNvGrpSpPr/>
              <p:nvPr/>
            </p:nvGrpSpPr>
            <p:grpSpPr>
              <a:xfrm>
                <a:off x="10886512" y="3334328"/>
                <a:ext cx="1029133" cy="1810218"/>
                <a:chOff x="10886512" y="3334328"/>
                <a:chExt cx="1029133" cy="1810218"/>
              </a:xfrm>
            </p:grpSpPr>
            <p:sp>
              <p:nvSpPr>
                <p:cNvPr id="100" name="Freeform: Shape 99">
                  <a:extLst>
                    <a:ext uri="{FF2B5EF4-FFF2-40B4-BE49-F238E27FC236}">
                      <a16:creationId xmlns:a16="http://schemas.microsoft.com/office/drawing/2014/main" id="{F314E50F-9BEE-F7D9-C5FB-F0CBF03068B6}"/>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1" name="Freeform: Shape 100">
                  <a:extLst>
                    <a:ext uri="{FF2B5EF4-FFF2-40B4-BE49-F238E27FC236}">
                      <a16:creationId xmlns:a16="http://schemas.microsoft.com/office/drawing/2014/main" id="{2A3BCE85-F5F2-3F58-9DE2-028789668B76}"/>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2" name="Freeform: Shape 101">
                  <a:extLst>
                    <a:ext uri="{FF2B5EF4-FFF2-40B4-BE49-F238E27FC236}">
                      <a16:creationId xmlns:a16="http://schemas.microsoft.com/office/drawing/2014/main" id="{5F7AB8E5-0A1A-29CB-B9BA-BEB2976099EE}"/>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3" name="Freeform: Shape 102">
                  <a:extLst>
                    <a:ext uri="{FF2B5EF4-FFF2-40B4-BE49-F238E27FC236}">
                      <a16:creationId xmlns:a16="http://schemas.microsoft.com/office/drawing/2014/main" id="{F5837FE3-E891-FE0D-321F-2843850A95A9}"/>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4" name="Freeform: Shape 103">
                  <a:extLst>
                    <a:ext uri="{FF2B5EF4-FFF2-40B4-BE49-F238E27FC236}">
                      <a16:creationId xmlns:a16="http://schemas.microsoft.com/office/drawing/2014/main" id="{A16B601C-364B-379D-4A07-EC3F10043D49}"/>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5" name="Freeform: Shape 104">
                  <a:extLst>
                    <a:ext uri="{FF2B5EF4-FFF2-40B4-BE49-F238E27FC236}">
                      <a16:creationId xmlns:a16="http://schemas.microsoft.com/office/drawing/2014/main" id="{A0582CCA-13E1-070D-FA93-596A114264BC}"/>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6" name="Freeform: Shape 105">
                  <a:extLst>
                    <a:ext uri="{FF2B5EF4-FFF2-40B4-BE49-F238E27FC236}">
                      <a16:creationId xmlns:a16="http://schemas.microsoft.com/office/drawing/2014/main" id="{F5CB4D12-6503-D6FE-FCB2-068BD1616C95}"/>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7" name="Freeform: Shape 106">
                  <a:extLst>
                    <a:ext uri="{FF2B5EF4-FFF2-40B4-BE49-F238E27FC236}">
                      <a16:creationId xmlns:a16="http://schemas.microsoft.com/office/drawing/2014/main" id="{6015B365-0651-6B73-2C00-7BC06FAEC555}"/>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8" name="Freeform: Shape 107">
                  <a:extLst>
                    <a:ext uri="{FF2B5EF4-FFF2-40B4-BE49-F238E27FC236}">
                      <a16:creationId xmlns:a16="http://schemas.microsoft.com/office/drawing/2014/main" id="{C0DD9D50-01B9-A0E2-736F-F2432B396EE3}"/>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26" name="Freeform: Shape 25">
                <a:extLst>
                  <a:ext uri="{FF2B5EF4-FFF2-40B4-BE49-F238E27FC236}">
                    <a16:creationId xmlns:a16="http://schemas.microsoft.com/office/drawing/2014/main" id="{2A4F7F4C-AE53-F98D-521A-2C97B1EB871F}"/>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7" name="Freeform: Shape 26">
                <a:extLst>
                  <a:ext uri="{FF2B5EF4-FFF2-40B4-BE49-F238E27FC236}">
                    <a16:creationId xmlns:a16="http://schemas.microsoft.com/office/drawing/2014/main" id="{AAE14947-0FE8-B387-05F8-44525C4C3553}"/>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8" name="Freeform: Shape 27">
                <a:extLst>
                  <a:ext uri="{FF2B5EF4-FFF2-40B4-BE49-F238E27FC236}">
                    <a16:creationId xmlns:a16="http://schemas.microsoft.com/office/drawing/2014/main" id="{0667A1FD-8CD2-C6B2-74BF-33239C2CFE2C}"/>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9" name="Freeform: Shape 28">
                <a:extLst>
                  <a:ext uri="{FF2B5EF4-FFF2-40B4-BE49-F238E27FC236}">
                    <a16:creationId xmlns:a16="http://schemas.microsoft.com/office/drawing/2014/main" id="{111786C3-A8F7-A103-A8D0-0F160E753D29}"/>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0" name="Freeform: Shape 29">
                <a:extLst>
                  <a:ext uri="{FF2B5EF4-FFF2-40B4-BE49-F238E27FC236}">
                    <a16:creationId xmlns:a16="http://schemas.microsoft.com/office/drawing/2014/main" id="{44ED8F0C-4974-A31F-6ADD-F48CF86F6A79}"/>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1" name="Freeform: Shape 30">
                <a:extLst>
                  <a:ext uri="{FF2B5EF4-FFF2-40B4-BE49-F238E27FC236}">
                    <a16:creationId xmlns:a16="http://schemas.microsoft.com/office/drawing/2014/main" id="{2E655044-DFCD-75CE-AC82-5A942E456629}"/>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32" name="Graphic 4">
                <a:extLst>
                  <a:ext uri="{FF2B5EF4-FFF2-40B4-BE49-F238E27FC236}">
                    <a16:creationId xmlns:a16="http://schemas.microsoft.com/office/drawing/2014/main" id="{566181C2-94DF-31C9-3C02-97D9393D48D8}"/>
                  </a:ext>
                </a:extLst>
              </p:cNvPr>
              <p:cNvGrpSpPr/>
              <p:nvPr/>
            </p:nvGrpSpPr>
            <p:grpSpPr>
              <a:xfrm>
                <a:off x="8408633" y="3314331"/>
                <a:ext cx="2021128" cy="2499362"/>
                <a:chOff x="8408633" y="3314331"/>
                <a:chExt cx="2021128" cy="2499362"/>
              </a:xfrm>
            </p:grpSpPr>
            <p:grpSp>
              <p:nvGrpSpPr>
                <p:cNvPr id="89" name="Graphic 4">
                  <a:extLst>
                    <a:ext uri="{FF2B5EF4-FFF2-40B4-BE49-F238E27FC236}">
                      <a16:creationId xmlns:a16="http://schemas.microsoft.com/office/drawing/2014/main" id="{D34731F8-1D97-802D-8BB2-1FBEF2EFEE3B}"/>
                    </a:ext>
                  </a:extLst>
                </p:cNvPr>
                <p:cNvGrpSpPr/>
                <p:nvPr/>
              </p:nvGrpSpPr>
              <p:grpSpPr>
                <a:xfrm>
                  <a:off x="8408633" y="3314331"/>
                  <a:ext cx="532978" cy="711598"/>
                  <a:chOff x="8408633" y="3314331"/>
                  <a:chExt cx="532978" cy="711598"/>
                </a:xfrm>
              </p:grpSpPr>
              <p:sp>
                <p:nvSpPr>
                  <p:cNvPr id="93" name="Freeform: Shape 92">
                    <a:extLst>
                      <a:ext uri="{FF2B5EF4-FFF2-40B4-BE49-F238E27FC236}">
                        <a16:creationId xmlns:a16="http://schemas.microsoft.com/office/drawing/2014/main" id="{3DAFF45C-C095-505A-E820-EEB3F797F102}"/>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4" name="Freeform: Shape 93">
                    <a:extLst>
                      <a:ext uri="{FF2B5EF4-FFF2-40B4-BE49-F238E27FC236}">
                        <a16:creationId xmlns:a16="http://schemas.microsoft.com/office/drawing/2014/main" id="{F17768CA-76D3-D0DB-00DE-AA600BB63797}"/>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5" name="Freeform: Shape 94">
                    <a:extLst>
                      <a:ext uri="{FF2B5EF4-FFF2-40B4-BE49-F238E27FC236}">
                        <a16:creationId xmlns:a16="http://schemas.microsoft.com/office/drawing/2014/main" id="{39FD07F5-A22A-1E62-EF48-6FAF5008BA23}"/>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6" name="Freeform: Shape 95">
                    <a:extLst>
                      <a:ext uri="{FF2B5EF4-FFF2-40B4-BE49-F238E27FC236}">
                        <a16:creationId xmlns:a16="http://schemas.microsoft.com/office/drawing/2014/main" id="{CC5C89B0-937A-D9F1-2513-69DDF717EC9C}"/>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7" name="Freeform: Shape 96">
                    <a:extLst>
                      <a:ext uri="{FF2B5EF4-FFF2-40B4-BE49-F238E27FC236}">
                        <a16:creationId xmlns:a16="http://schemas.microsoft.com/office/drawing/2014/main" id="{F36D1C94-9E5F-69B3-9747-3380A9AC5BF8}"/>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8" name="Freeform: Shape 97">
                    <a:extLst>
                      <a:ext uri="{FF2B5EF4-FFF2-40B4-BE49-F238E27FC236}">
                        <a16:creationId xmlns:a16="http://schemas.microsoft.com/office/drawing/2014/main" id="{DA839501-11BB-AEB4-6BB9-B903F49B8986}"/>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9" name="Freeform: Shape 98">
                    <a:extLst>
                      <a:ext uri="{FF2B5EF4-FFF2-40B4-BE49-F238E27FC236}">
                        <a16:creationId xmlns:a16="http://schemas.microsoft.com/office/drawing/2014/main" id="{9E08A2DB-BF5F-14AF-A6A7-ECAE65F15CEC}"/>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90" name="Freeform: Shape 89">
                  <a:extLst>
                    <a:ext uri="{FF2B5EF4-FFF2-40B4-BE49-F238E27FC236}">
                      <a16:creationId xmlns:a16="http://schemas.microsoft.com/office/drawing/2014/main" id="{FB4C21EA-62BB-F3AB-6011-8C70F63F653F}"/>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1" name="Freeform: Shape 90">
                  <a:extLst>
                    <a:ext uri="{FF2B5EF4-FFF2-40B4-BE49-F238E27FC236}">
                      <a16:creationId xmlns:a16="http://schemas.microsoft.com/office/drawing/2014/main" id="{AEC687D9-054D-92F5-44C5-8E26F9BA8B08}"/>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2" name="Freeform: Shape 91">
                  <a:extLst>
                    <a:ext uri="{FF2B5EF4-FFF2-40B4-BE49-F238E27FC236}">
                      <a16:creationId xmlns:a16="http://schemas.microsoft.com/office/drawing/2014/main" id="{415DB965-EEC6-9B89-03BE-580EDEF7F1AA}"/>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33" name="Graphic 4">
                <a:extLst>
                  <a:ext uri="{FF2B5EF4-FFF2-40B4-BE49-F238E27FC236}">
                    <a16:creationId xmlns:a16="http://schemas.microsoft.com/office/drawing/2014/main" id="{72F9BBD0-C82E-47C5-6D3E-3399C39E519D}"/>
                  </a:ext>
                </a:extLst>
              </p:cNvPr>
              <p:cNvGrpSpPr/>
              <p:nvPr/>
            </p:nvGrpSpPr>
            <p:grpSpPr>
              <a:xfrm>
                <a:off x="9635854" y="2992117"/>
                <a:ext cx="2029993" cy="751396"/>
                <a:chOff x="9635854" y="2992117"/>
                <a:chExt cx="2029993" cy="751396"/>
              </a:xfrm>
            </p:grpSpPr>
            <p:grpSp>
              <p:nvGrpSpPr>
                <p:cNvPr id="83" name="Graphic 4">
                  <a:extLst>
                    <a:ext uri="{FF2B5EF4-FFF2-40B4-BE49-F238E27FC236}">
                      <a16:creationId xmlns:a16="http://schemas.microsoft.com/office/drawing/2014/main" id="{CCDD1AD8-BFC2-C08C-0EF8-9BA1D9C4F200}"/>
                    </a:ext>
                  </a:extLst>
                </p:cNvPr>
                <p:cNvGrpSpPr/>
                <p:nvPr/>
              </p:nvGrpSpPr>
              <p:grpSpPr>
                <a:xfrm>
                  <a:off x="9635854" y="3377070"/>
                  <a:ext cx="399749" cy="366442"/>
                  <a:chOff x="9635854" y="3377070"/>
                  <a:chExt cx="399749" cy="366442"/>
                </a:xfrm>
              </p:grpSpPr>
              <p:sp>
                <p:nvSpPr>
                  <p:cNvPr id="87" name="Freeform: Shape 86">
                    <a:extLst>
                      <a:ext uri="{FF2B5EF4-FFF2-40B4-BE49-F238E27FC236}">
                        <a16:creationId xmlns:a16="http://schemas.microsoft.com/office/drawing/2014/main" id="{64C64337-7C8A-0D7D-8FA4-85091B770764}"/>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8" name="Freeform: Shape 87">
                    <a:extLst>
                      <a:ext uri="{FF2B5EF4-FFF2-40B4-BE49-F238E27FC236}">
                        <a16:creationId xmlns:a16="http://schemas.microsoft.com/office/drawing/2014/main" id="{56EB6FC7-28F2-AA7A-A8FF-59F4B4059FB4}"/>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84" name="Graphic 4">
                  <a:extLst>
                    <a:ext uri="{FF2B5EF4-FFF2-40B4-BE49-F238E27FC236}">
                      <a16:creationId xmlns:a16="http://schemas.microsoft.com/office/drawing/2014/main" id="{E9EC8EA2-F45F-E360-C711-09D17A8A4D61}"/>
                    </a:ext>
                  </a:extLst>
                </p:cNvPr>
                <p:cNvGrpSpPr/>
                <p:nvPr/>
              </p:nvGrpSpPr>
              <p:grpSpPr>
                <a:xfrm>
                  <a:off x="11305110" y="2992117"/>
                  <a:ext cx="360737" cy="419012"/>
                  <a:chOff x="11305110" y="2992117"/>
                  <a:chExt cx="360737" cy="419012"/>
                </a:xfrm>
              </p:grpSpPr>
              <p:sp>
                <p:nvSpPr>
                  <p:cNvPr id="85" name="Freeform: Shape 84">
                    <a:extLst>
                      <a:ext uri="{FF2B5EF4-FFF2-40B4-BE49-F238E27FC236}">
                        <a16:creationId xmlns:a16="http://schemas.microsoft.com/office/drawing/2014/main" id="{9E2A54CA-9F49-60F6-9BC4-387BAEC14FDF}"/>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6" name="Freeform: Shape 85">
                    <a:extLst>
                      <a:ext uri="{FF2B5EF4-FFF2-40B4-BE49-F238E27FC236}">
                        <a16:creationId xmlns:a16="http://schemas.microsoft.com/office/drawing/2014/main" id="{7CE4420D-5413-65BE-6C9E-B264FEB10CD3}"/>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4" name="Freeform: Shape 33">
                <a:extLst>
                  <a:ext uri="{FF2B5EF4-FFF2-40B4-BE49-F238E27FC236}">
                    <a16:creationId xmlns:a16="http://schemas.microsoft.com/office/drawing/2014/main" id="{ACF9244E-40DD-4AFF-7867-977FB5AA0EC9}"/>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35" name="Graphic 4">
                <a:extLst>
                  <a:ext uri="{FF2B5EF4-FFF2-40B4-BE49-F238E27FC236}">
                    <a16:creationId xmlns:a16="http://schemas.microsoft.com/office/drawing/2014/main" id="{99D1AC33-A8B6-D5CB-513F-A74705BD50E1}"/>
                  </a:ext>
                </a:extLst>
              </p:cNvPr>
              <p:cNvGrpSpPr/>
              <p:nvPr/>
            </p:nvGrpSpPr>
            <p:grpSpPr>
              <a:xfrm>
                <a:off x="9879743" y="2828220"/>
                <a:ext cx="1476782" cy="856672"/>
                <a:chOff x="9879743" y="2828220"/>
                <a:chExt cx="1476782" cy="856672"/>
              </a:xfrm>
            </p:grpSpPr>
            <p:grpSp>
              <p:nvGrpSpPr>
                <p:cNvPr id="62" name="Graphic 4">
                  <a:extLst>
                    <a:ext uri="{FF2B5EF4-FFF2-40B4-BE49-F238E27FC236}">
                      <a16:creationId xmlns:a16="http://schemas.microsoft.com/office/drawing/2014/main" id="{35731EEF-4687-BD44-7122-AF2A0C7F396D}"/>
                    </a:ext>
                  </a:extLst>
                </p:cNvPr>
                <p:cNvGrpSpPr/>
                <p:nvPr/>
              </p:nvGrpSpPr>
              <p:grpSpPr>
                <a:xfrm>
                  <a:off x="9879743" y="2828220"/>
                  <a:ext cx="1476782" cy="697584"/>
                  <a:chOff x="9879743" y="2828220"/>
                  <a:chExt cx="1476782" cy="697584"/>
                </a:xfrm>
                <a:solidFill>
                  <a:srgbClr val="201D29"/>
                </a:solidFill>
              </p:grpSpPr>
              <p:pic>
                <p:nvPicPr>
                  <p:cNvPr id="77" name="Picture 76">
                    <a:extLst>
                      <a:ext uri="{FF2B5EF4-FFF2-40B4-BE49-F238E27FC236}">
                        <a16:creationId xmlns:a16="http://schemas.microsoft.com/office/drawing/2014/main" id="{F0EBA2CE-33DA-2860-0E31-D4175539A750}"/>
                      </a:ext>
                    </a:extLst>
                  </p:cNvPr>
                  <p:cNvPicPr>
                    <a:picLocks noChangeAspect="1"/>
                  </p:cNvPicPr>
                  <p:nvPr/>
                </p:nvPicPr>
                <p:blipFill>
                  <a:blip r:embed="rId2"/>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8" name="Graphic 4">
                    <a:extLst>
                      <a:ext uri="{FF2B5EF4-FFF2-40B4-BE49-F238E27FC236}">
                        <a16:creationId xmlns:a16="http://schemas.microsoft.com/office/drawing/2014/main" id="{431E6D7D-FEC3-2D72-8BEE-4237C40DF2B0}"/>
                      </a:ext>
                    </a:extLst>
                  </p:cNvPr>
                  <p:cNvGrpSpPr/>
                  <p:nvPr/>
                </p:nvGrpSpPr>
                <p:grpSpPr>
                  <a:xfrm>
                    <a:off x="10121718" y="2828220"/>
                    <a:ext cx="898324" cy="433217"/>
                    <a:chOff x="10121718" y="2828220"/>
                    <a:chExt cx="898324" cy="433217"/>
                  </a:xfrm>
                  <a:solidFill>
                    <a:srgbClr val="201D29"/>
                  </a:solidFill>
                </p:grpSpPr>
                <p:sp>
                  <p:nvSpPr>
                    <p:cNvPr id="79" name="Freeform: Shape 78">
                      <a:extLst>
                        <a:ext uri="{FF2B5EF4-FFF2-40B4-BE49-F238E27FC236}">
                          <a16:creationId xmlns:a16="http://schemas.microsoft.com/office/drawing/2014/main" id="{A05F1378-5503-512B-BBAB-A1007430F9E6}"/>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0" name="Freeform: Shape 79">
                      <a:extLst>
                        <a:ext uri="{FF2B5EF4-FFF2-40B4-BE49-F238E27FC236}">
                          <a16:creationId xmlns:a16="http://schemas.microsoft.com/office/drawing/2014/main" id="{37499215-1387-2C1E-4A4C-FF2A5D043956}"/>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1" name="Freeform: Shape 80">
                      <a:extLst>
                        <a:ext uri="{FF2B5EF4-FFF2-40B4-BE49-F238E27FC236}">
                          <a16:creationId xmlns:a16="http://schemas.microsoft.com/office/drawing/2014/main" id="{8736D880-B410-5DCB-7188-E58EF4B60C9C}"/>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2" name="Freeform: Shape 81">
                      <a:extLst>
                        <a:ext uri="{FF2B5EF4-FFF2-40B4-BE49-F238E27FC236}">
                          <a16:creationId xmlns:a16="http://schemas.microsoft.com/office/drawing/2014/main" id="{942B36D2-27EC-73DE-D045-FA4CE88C772C}"/>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63" name="Graphic 4">
                  <a:extLst>
                    <a:ext uri="{FF2B5EF4-FFF2-40B4-BE49-F238E27FC236}">
                      <a16:creationId xmlns:a16="http://schemas.microsoft.com/office/drawing/2014/main" id="{0E94ADCF-91E1-2B26-CAB3-AF137E42A923}"/>
                    </a:ext>
                  </a:extLst>
                </p:cNvPr>
                <p:cNvGrpSpPr/>
                <p:nvPr/>
              </p:nvGrpSpPr>
              <p:grpSpPr>
                <a:xfrm>
                  <a:off x="10005654" y="3276357"/>
                  <a:ext cx="408535" cy="408535"/>
                  <a:chOff x="10005654" y="3276357"/>
                  <a:chExt cx="408535" cy="408535"/>
                </a:xfrm>
              </p:grpSpPr>
              <p:sp>
                <p:nvSpPr>
                  <p:cNvPr id="73" name="Freeform: Shape 72">
                    <a:extLst>
                      <a:ext uri="{FF2B5EF4-FFF2-40B4-BE49-F238E27FC236}">
                        <a16:creationId xmlns:a16="http://schemas.microsoft.com/office/drawing/2014/main" id="{70AD3422-6EF4-22D8-E5BE-E735EEC00DE7}"/>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74" name="Graphic 4">
                    <a:extLst>
                      <a:ext uri="{FF2B5EF4-FFF2-40B4-BE49-F238E27FC236}">
                        <a16:creationId xmlns:a16="http://schemas.microsoft.com/office/drawing/2014/main" id="{0EA8ADB8-075D-5BF9-E690-C66B65EA04CB}"/>
                      </a:ext>
                    </a:extLst>
                  </p:cNvPr>
                  <p:cNvGrpSpPr/>
                  <p:nvPr/>
                </p:nvGrpSpPr>
                <p:grpSpPr>
                  <a:xfrm>
                    <a:off x="10120136" y="3358194"/>
                    <a:ext cx="140329" cy="178839"/>
                    <a:chOff x="10120136" y="3358194"/>
                    <a:chExt cx="140329" cy="178839"/>
                  </a:xfrm>
                  <a:solidFill>
                    <a:srgbClr val="ED866D"/>
                  </a:solidFill>
                </p:grpSpPr>
                <p:sp>
                  <p:nvSpPr>
                    <p:cNvPr id="75" name="Freeform: Shape 74">
                      <a:extLst>
                        <a:ext uri="{FF2B5EF4-FFF2-40B4-BE49-F238E27FC236}">
                          <a16:creationId xmlns:a16="http://schemas.microsoft.com/office/drawing/2014/main" id="{469E44B3-58F1-EAE5-8C6B-2A82D963321E}"/>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6" name="Freeform: Shape 75">
                      <a:extLst>
                        <a:ext uri="{FF2B5EF4-FFF2-40B4-BE49-F238E27FC236}">
                          <a16:creationId xmlns:a16="http://schemas.microsoft.com/office/drawing/2014/main" id="{E9DE764D-F6C2-04DA-07E2-79A52BD76B01}"/>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64" name="Graphic 4">
                  <a:extLst>
                    <a:ext uri="{FF2B5EF4-FFF2-40B4-BE49-F238E27FC236}">
                      <a16:creationId xmlns:a16="http://schemas.microsoft.com/office/drawing/2014/main" id="{1B2DD05C-5969-33AA-8085-4E46112D7EBD}"/>
                    </a:ext>
                  </a:extLst>
                </p:cNvPr>
                <p:cNvGrpSpPr/>
                <p:nvPr/>
              </p:nvGrpSpPr>
              <p:grpSpPr>
                <a:xfrm>
                  <a:off x="10905127" y="3090208"/>
                  <a:ext cx="408535" cy="408535"/>
                  <a:chOff x="10905127" y="3090208"/>
                  <a:chExt cx="408535" cy="408535"/>
                </a:xfrm>
              </p:grpSpPr>
              <p:sp>
                <p:nvSpPr>
                  <p:cNvPr id="69" name="Freeform: Shape 68">
                    <a:extLst>
                      <a:ext uri="{FF2B5EF4-FFF2-40B4-BE49-F238E27FC236}">
                        <a16:creationId xmlns:a16="http://schemas.microsoft.com/office/drawing/2014/main" id="{256AB030-CD56-67E4-7289-2589ADFCEF94}"/>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70" name="Graphic 4">
                    <a:extLst>
                      <a:ext uri="{FF2B5EF4-FFF2-40B4-BE49-F238E27FC236}">
                        <a16:creationId xmlns:a16="http://schemas.microsoft.com/office/drawing/2014/main" id="{A9BAB4FB-B0F2-87B7-D9F8-804F7A8541C9}"/>
                      </a:ext>
                    </a:extLst>
                  </p:cNvPr>
                  <p:cNvGrpSpPr/>
                  <p:nvPr/>
                </p:nvGrpSpPr>
                <p:grpSpPr>
                  <a:xfrm>
                    <a:off x="11031599" y="3210302"/>
                    <a:ext cx="143478" cy="146291"/>
                    <a:chOff x="11031599" y="3210302"/>
                    <a:chExt cx="143478" cy="146291"/>
                  </a:xfrm>
                  <a:solidFill>
                    <a:srgbClr val="ED866D"/>
                  </a:solidFill>
                </p:grpSpPr>
                <p:sp>
                  <p:nvSpPr>
                    <p:cNvPr id="71" name="Freeform: Shape 70">
                      <a:extLst>
                        <a:ext uri="{FF2B5EF4-FFF2-40B4-BE49-F238E27FC236}">
                          <a16:creationId xmlns:a16="http://schemas.microsoft.com/office/drawing/2014/main" id="{CE02FB0D-DF19-7A8D-8D82-7A83F5C0CAA8}"/>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2" name="Freeform: Shape 71">
                      <a:extLst>
                        <a:ext uri="{FF2B5EF4-FFF2-40B4-BE49-F238E27FC236}">
                          <a16:creationId xmlns:a16="http://schemas.microsoft.com/office/drawing/2014/main" id="{2DCE69E4-EDC1-13B6-F699-2C2D7BA5595A}"/>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65" name="Freeform: Shape 64">
                  <a:extLst>
                    <a:ext uri="{FF2B5EF4-FFF2-40B4-BE49-F238E27FC236}">
                      <a16:creationId xmlns:a16="http://schemas.microsoft.com/office/drawing/2014/main" id="{04385C58-E4DA-E1F1-8E41-F5E06F5C8E58}"/>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66" name="Graphic 4">
                  <a:extLst>
                    <a:ext uri="{FF2B5EF4-FFF2-40B4-BE49-F238E27FC236}">
                      <a16:creationId xmlns:a16="http://schemas.microsoft.com/office/drawing/2014/main" id="{4341FAF7-9148-52FA-A801-77014AE90CE0}"/>
                    </a:ext>
                  </a:extLst>
                </p:cNvPr>
                <p:cNvGrpSpPr/>
                <p:nvPr/>
              </p:nvGrpSpPr>
              <p:grpSpPr>
                <a:xfrm>
                  <a:off x="10444022" y="3251788"/>
                  <a:ext cx="347239" cy="279569"/>
                  <a:chOff x="10444022" y="3251788"/>
                  <a:chExt cx="347239" cy="279569"/>
                </a:xfrm>
              </p:grpSpPr>
              <p:sp>
                <p:nvSpPr>
                  <p:cNvPr id="67" name="Freeform: Shape 66">
                    <a:extLst>
                      <a:ext uri="{FF2B5EF4-FFF2-40B4-BE49-F238E27FC236}">
                        <a16:creationId xmlns:a16="http://schemas.microsoft.com/office/drawing/2014/main" id="{E4A93882-6081-B675-4FA7-067740D5C0FA}"/>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8" name="Freeform: Shape 67">
                    <a:extLst>
                      <a:ext uri="{FF2B5EF4-FFF2-40B4-BE49-F238E27FC236}">
                        <a16:creationId xmlns:a16="http://schemas.microsoft.com/office/drawing/2014/main" id="{07211A2D-1E25-A949-9A6C-0FD53D48A054}"/>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6" name="Freeform: Shape 35">
                <a:extLst>
                  <a:ext uri="{FF2B5EF4-FFF2-40B4-BE49-F238E27FC236}">
                    <a16:creationId xmlns:a16="http://schemas.microsoft.com/office/drawing/2014/main" id="{8CB82CC2-2809-346C-35A4-D92694250E58}"/>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7" name="Freeform: Shape 36">
                <a:extLst>
                  <a:ext uri="{FF2B5EF4-FFF2-40B4-BE49-F238E27FC236}">
                    <a16:creationId xmlns:a16="http://schemas.microsoft.com/office/drawing/2014/main" id="{866FDA58-6911-26EC-C3C2-9612D58C7B3C}"/>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8" name="Freeform: Shape 37">
                <a:extLst>
                  <a:ext uri="{FF2B5EF4-FFF2-40B4-BE49-F238E27FC236}">
                    <a16:creationId xmlns:a16="http://schemas.microsoft.com/office/drawing/2014/main" id="{528A35C5-BEB8-9593-A9F3-773BEAF09EF3}"/>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9" name="Freeform: Shape 38">
                <a:extLst>
                  <a:ext uri="{FF2B5EF4-FFF2-40B4-BE49-F238E27FC236}">
                    <a16:creationId xmlns:a16="http://schemas.microsoft.com/office/drawing/2014/main" id="{C31F3342-3700-2990-911B-2EC3E54FB8DF}"/>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0" name="Freeform: Shape 39">
                <a:extLst>
                  <a:ext uri="{FF2B5EF4-FFF2-40B4-BE49-F238E27FC236}">
                    <a16:creationId xmlns:a16="http://schemas.microsoft.com/office/drawing/2014/main" id="{2AC77F2B-E8EF-A29C-A757-D7AA2425B5F8}"/>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1" name="Freeform: Shape 40">
                <a:extLst>
                  <a:ext uri="{FF2B5EF4-FFF2-40B4-BE49-F238E27FC236}">
                    <a16:creationId xmlns:a16="http://schemas.microsoft.com/office/drawing/2014/main" id="{9148BBDE-D1E9-44E2-A872-B06C00F42E40}"/>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2" name="Freeform: Shape 41">
                <a:extLst>
                  <a:ext uri="{FF2B5EF4-FFF2-40B4-BE49-F238E27FC236}">
                    <a16:creationId xmlns:a16="http://schemas.microsoft.com/office/drawing/2014/main" id="{A19C403E-4DAA-A440-28A2-BBDFB6B99B85}"/>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3" name="Freeform: Shape 42">
                <a:extLst>
                  <a:ext uri="{FF2B5EF4-FFF2-40B4-BE49-F238E27FC236}">
                    <a16:creationId xmlns:a16="http://schemas.microsoft.com/office/drawing/2014/main" id="{B5ABC768-2F32-FEAB-1547-9CDB60642199}"/>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4" name="Freeform: Shape 43">
                <a:extLst>
                  <a:ext uri="{FF2B5EF4-FFF2-40B4-BE49-F238E27FC236}">
                    <a16:creationId xmlns:a16="http://schemas.microsoft.com/office/drawing/2014/main" id="{DE3A4D0D-D0A3-088E-0B2A-EFA816212C13}"/>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5" name="Freeform: Shape 44">
                <a:extLst>
                  <a:ext uri="{FF2B5EF4-FFF2-40B4-BE49-F238E27FC236}">
                    <a16:creationId xmlns:a16="http://schemas.microsoft.com/office/drawing/2014/main" id="{47D1AEDD-30A7-7425-F803-7A3E10935457}"/>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6" name="Freeform: Shape 45">
                <a:extLst>
                  <a:ext uri="{FF2B5EF4-FFF2-40B4-BE49-F238E27FC236}">
                    <a16:creationId xmlns:a16="http://schemas.microsoft.com/office/drawing/2014/main" id="{7064C300-77EE-3680-DF09-D5A365C902D5}"/>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47" name="Graphic 4">
                <a:extLst>
                  <a:ext uri="{FF2B5EF4-FFF2-40B4-BE49-F238E27FC236}">
                    <a16:creationId xmlns:a16="http://schemas.microsoft.com/office/drawing/2014/main" id="{849817F9-74C2-39AE-1156-EE7E8CFCF3B6}"/>
                  </a:ext>
                </a:extLst>
              </p:cNvPr>
              <p:cNvGrpSpPr/>
              <p:nvPr/>
            </p:nvGrpSpPr>
            <p:grpSpPr>
              <a:xfrm>
                <a:off x="10359780" y="4436934"/>
                <a:ext cx="1039758" cy="1174386"/>
                <a:chOff x="10359780" y="4436934"/>
                <a:chExt cx="1039758" cy="1174386"/>
              </a:xfrm>
            </p:grpSpPr>
            <p:sp>
              <p:nvSpPr>
                <p:cNvPr id="59" name="Freeform: Shape 58">
                  <a:extLst>
                    <a:ext uri="{FF2B5EF4-FFF2-40B4-BE49-F238E27FC236}">
                      <a16:creationId xmlns:a16="http://schemas.microsoft.com/office/drawing/2014/main" id="{F6849C23-EF1D-09C7-6FF8-3FF510441545}"/>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0" name="Freeform: Shape 59">
                  <a:extLst>
                    <a:ext uri="{FF2B5EF4-FFF2-40B4-BE49-F238E27FC236}">
                      <a16:creationId xmlns:a16="http://schemas.microsoft.com/office/drawing/2014/main" id="{5B20C460-490D-8625-32F7-F172F23F5A56}"/>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1" name="Freeform: Shape 60">
                  <a:extLst>
                    <a:ext uri="{FF2B5EF4-FFF2-40B4-BE49-F238E27FC236}">
                      <a16:creationId xmlns:a16="http://schemas.microsoft.com/office/drawing/2014/main" id="{5C48DD50-B8A9-F780-7661-5351B192EBAC}"/>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48" name="Freeform: Shape 47">
                <a:extLst>
                  <a:ext uri="{FF2B5EF4-FFF2-40B4-BE49-F238E27FC236}">
                    <a16:creationId xmlns:a16="http://schemas.microsoft.com/office/drawing/2014/main" id="{70E76E73-F9F1-0B1C-F73D-18BE4E8B006C}"/>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49" name="Graphic 4">
                <a:extLst>
                  <a:ext uri="{FF2B5EF4-FFF2-40B4-BE49-F238E27FC236}">
                    <a16:creationId xmlns:a16="http://schemas.microsoft.com/office/drawing/2014/main" id="{480D87CC-001F-8A80-D404-7F4040711169}"/>
                  </a:ext>
                </a:extLst>
              </p:cNvPr>
              <p:cNvGrpSpPr/>
              <p:nvPr/>
            </p:nvGrpSpPr>
            <p:grpSpPr>
              <a:xfrm>
                <a:off x="10426167" y="4902574"/>
                <a:ext cx="1283977" cy="728388"/>
                <a:chOff x="10426167" y="4902574"/>
                <a:chExt cx="1283977" cy="728388"/>
              </a:xfrm>
            </p:grpSpPr>
            <p:grpSp>
              <p:nvGrpSpPr>
                <p:cNvPr id="55" name="Graphic 4">
                  <a:extLst>
                    <a:ext uri="{FF2B5EF4-FFF2-40B4-BE49-F238E27FC236}">
                      <a16:creationId xmlns:a16="http://schemas.microsoft.com/office/drawing/2014/main" id="{56D9AF7F-697F-5228-B161-DEC10B9FFD77}"/>
                    </a:ext>
                  </a:extLst>
                </p:cNvPr>
                <p:cNvGrpSpPr/>
                <p:nvPr/>
              </p:nvGrpSpPr>
              <p:grpSpPr>
                <a:xfrm>
                  <a:off x="10426167" y="5056265"/>
                  <a:ext cx="515768" cy="574697"/>
                  <a:chOff x="10426167" y="5056265"/>
                  <a:chExt cx="515768" cy="574697"/>
                </a:xfrm>
              </p:grpSpPr>
              <p:sp>
                <p:nvSpPr>
                  <p:cNvPr id="57" name="Freeform: Shape 56">
                    <a:extLst>
                      <a:ext uri="{FF2B5EF4-FFF2-40B4-BE49-F238E27FC236}">
                        <a16:creationId xmlns:a16="http://schemas.microsoft.com/office/drawing/2014/main" id="{2F2ACC36-33A2-D97C-B7DB-E6550D518088}"/>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8" name="Freeform: Shape 57">
                    <a:extLst>
                      <a:ext uri="{FF2B5EF4-FFF2-40B4-BE49-F238E27FC236}">
                        <a16:creationId xmlns:a16="http://schemas.microsoft.com/office/drawing/2014/main" id="{0853EF49-D7C2-9403-E459-416575F81A20}"/>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56" name="Freeform: Shape 55">
                  <a:extLst>
                    <a:ext uri="{FF2B5EF4-FFF2-40B4-BE49-F238E27FC236}">
                      <a16:creationId xmlns:a16="http://schemas.microsoft.com/office/drawing/2014/main" id="{DAD7715F-7CE8-5F66-9C6B-7744695B7FA9}"/>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50" name="Freeform: Shape 49">
                <a:extLst>
                  <a:ext uri="{FF2B5EF4-FFF2-40B4-BE49-F238E27FC236}">
                    <a16:creationId xmlns:a16="http://schemas.microsoft.com/office/drawing/2014/main" id="{D8D6E95B-FF52-547A-C63F-503B0ED36C16}"/>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1" name="Freeform: Shape 50">
                <a:extLst>
                  <a:ext uri="{FF2B5EF4-FFF2-40B4-BE49-F238E27FC236}">
                    <a16:creationId xmlns:a16="http://schemas.microsoft.com/office/drawing/2014/main" id="{E7325726-F562-79AF-07CA-20F597669D19}"/>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2" name="Freeform: Shape 51">
                <a:extLst>
                  <a:ext uri="{FF2B5EF4-FFF2-40B4-BE49-F238E27FC236}">
                    <a16:creationId xmlns:a16="http://schemas.microsoft.com/office/drawing/2014/main" id="{57008370-B4F9-E79C-D441-F267F6119B06}"/>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3" name="Freeform: Shape 52">
                <a:extLst>
                  <a:ext uri="{FF2B5EF4-FFF2-40B4-BE49-F238E27FC236}">
                    <a16:creationId xmlns:a16="http://schemas.microsoft.com/office/drawing/2014/main" id="{CF49DF70-D849-23EB-3EB2-D1BEAC77FCA1}"/>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4" name="Freeform: Shape 53">
                <a:extLst>
                  <a:ext uri="{FF2B5EF4-FFF2-40B4-BE49-F238E27FC236}">
                    <a16:creationId xmlns:a16="http://schemas.microsoft.com/office/drawing/2014/main" id="{CE60B171-91DA-4186-280D-EE18C6868008}"/>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24" name="Freeform: Shape 23">
              <a:extLst>
                <a:ext uri="{FF2B5EF4-FFF2-40B4-BE49-F238E27FC236}">
                  <a16:creationId xmlns:a16="http://schemas.microsoft.com/office/drawing/2014/main" id="{BE530B15-C243-B9CE-478C-239DC7CED0CA}"/>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pic>
        <p:nvPicPr>
          <p:cNvPr id="4" name="Picture 3">
            <a:extLst>
              <a:ext uri="{FF2B5EF4-FFF2-40B4-BE49-F238E27FC236}">
                <a16:creationId xmlns:a16="http://schemas.microsoft.com/office/drawing/2014/main" id="{6D566523-66AA-2BD9-C7DF-4B2B532A366E}"/>
              </a:ext>
            </a:extLst>
          </p:cNvPr>
          <p:cNvPicPr>
            <a:picLocks noChangeAspect="1"/>
          </p:cNvPicPr>
          <p:nvPr/>
        </p:nvPicPr>
        <p:blipFill>
          <a:blip r:embed="rId3"/>
          <a:stretch>
            <a:fillRect/>
          </a:stretch>
        </p:blipFill>
        <p:spPr>
          <a:xfrm>
            <a:off x="381000" y="647700"/>
            <a:ext cx="7384143" cy="4191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9" name="Oval 108"/>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76809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har2imgu">
      <a:majorFont>
        <a:latin typeface="字魂107号-萌趣欢乐体" panose="020F0302020204030204"/>
        <a:ea typeface="字魂107号-萌趣欢乐体"/>
        <a:cs typeface=""/>
      </a:majorFont>
      <a:minorFont>
        <a:latin typeface="字魂107号-萌趣欢乐体" panose="020F0502020204030204"/>
        <a:ea typeface="字魂107号-萌趣欢乐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842</TotalTime>
  <Words>341</Words>
  <Application>Microsoft Office PowerPoint</Application>
  <PresentationFormat>Custom</PresentationFormat>
  <Paragraphs>14</Paragraphs>
  <Slides>13</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13</vt:i4>
      </vt:variant>
    </vt:vector>
  </HeadingPairs>
  <TitlesOfParts>
    <vt:vector size="20" baseType="lpstr">
      <vt:lpstr>Arial</vt:lpstr>
      <vt:lpstr>Calibri</vt:lpstr>
      <vt:lpstr>UTM Guanine</vt:lpstr>
      <vt:lpstr>字魂107号-萌趣欢乐体</vt:lpstr>
      <vt:lpstr>思源黑体 CN Bold</vt:lpstr>
      <vt:lpstr>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Cúc Lê</cp:lastModifiedBy>
  <cp:revision>46</cp:revision>
  <dcterms:created xsi:type="dcterms:W3CDTF">2006-08-16T00:00:00Z</dcterms:created>
  <dcterms:modified xsi:type="dcterms:W3CDTF">2024-09-18T07:11:10Z</dcterms:modified>
  <dc:identifier>DAGGBMTwqNQ</dc:identifier>
</cp:coreProperties>
</file>