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Lst>
  <p:notesMasterIdLst>
    <p:notesMasterId r:id="rId18"/>
  </p:notesMasterIdLst>
  <p:sldIdLst>
    <p:sldId id="312" r:id="rId5"/>
    <p:sldId id="257" r:id="rId6"/>
    <p:sldId id="262" r:id="rId7"/>
    <p:sldId id="406" r:id="rId8"/>
    <p:sldId id="396" r:id="rId9"/>
    <p:sldId id="349" r:id="rId10"/>
    <p:sldId id="368" r:id="rId11"/>
    <p:sldId id="400" r:id="rId12"/>
    <p:sldId id="402" r:id="rId13"/>
    <p:sldId id="401" r:id="rId14"/>
    <p:sldId id="403" r:id="rId15"/>
    <p:sldId id="325" r:id="rId16"/>
    <p:sldId id="3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59" d="100"/>
          <a:sy n="59" d="100"/>
        </p:scale>
        <p:origin x="8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CA2EBB-F548-421C-B72E-073549B12AF9}" type="slidenum">
              <a:rPr lang="en-US" smtClean="0"/>
              <a:t>12</a:t>
            </a:fld>
            <a:endParaRPr lang="en-US"/>
          </a:p>
        </p:txBody>
      </p:sp>
    </p:spTree>
    <p:extLst>
      <p:ext uri="{BB962C8B-B14F-4D97-AF65-F5344CB8AC3E}">
        <p14:creationId xmlns:p14="http://schemas.microsoft.com/office/powerpoint/2010/main" val="291624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9/18/2024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9/18/2024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3"/>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4"/>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5"/>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6"/>
          <a:stretch>
            <a:fillRect/>
          </a:stretch>
        </p:blipFill>
        <p:spPr>
          <a:xfrm>
            <a:off x="2792068" y="1954701"/>
            <a:ext cx="6474513" cy="4834547"/>
          </a:xfrm>
          <a:prstGeom prst="rect">
            <a:avLst/>
          </a:prstGeom>
        </p:spPr>
      </p:pic>
      <p:sp>
        <p:nvSpPr>
          <p:cNvPr id="5" name="Rectangle 4">
            <a:extLst>
              <a:ext uri="{FF2B5EF4-FFF2-40B4-BE49-F238E27FC236}">
                <a16:creationId xmlns:a16="http://schemas.microsoft.com/office/drawing/2014/main" id="{B78227D5-B357-FBA7-895F-2281F56ADF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4"/>
          <a:stretch>
            <a:fillRect/>
          </a:stretch>
        </p:blipFill>
        <p:spPr>
          <a:xfrm>
            <a:off x="8420100" y="2114268"/>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2"/>
          <a:stretch>
            <a:fillRect/>
          </a:stretch>
        </p:blipFill>
        <p:spPr>
          <a:xfrm rot="737208" flipH="1">
            <a:off x="755225" y="2776074"/>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2"/>
          <a:stretch>
            <a:fillRect/>
          </a:stretch>
        </p:blipFill>
        <p:spPr>
          <a:xfrm rot="737208" flipH="1">
            <a:off x="755224" y="4275731"/>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3"/>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
        <p:nvSpPr>
          <p:cNvPr id="2" name="Rectangle 1">
            <a:extLst>
              <a:ext uri="{FF2B5EF4-FFF2-40B4-BE49-F238E27FC236}">
                <a16:creationId xmlns:a16="http://schemas.microsoft.com/office/drawing/2014/main" id="{38FED68F-7416-DF3D-4C2E-A6F975C6A7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0A7DC543-1797-F688-4C4F-246871436C6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E9A70C-A39B-5FE6-6DF4-229318930359}"/>
              </a:ext>
            </a:extLst>
          </p:cNvPr>
          <p:cNvSpPr txBox="1"/>
          <p:nvPr/>
        </p:nvSpPr>
        <p:spPr>
          <a:xfrm>
            <a:off x="571500" y="1371600"/>
            <a:ext cx="7903029" cy="2554545"/>
          </a:xfrm>
          <a:prstGeom prst="rect">
            <a:avLst/>
          </a:prstGeom>
          <a:noFill/>
        </p:spPr>
        <p:txBody>
          <a:bodyPr wrap="square" rtlCol="0">
            <a:spAutoFit/>
          </a:bodyPr>
          <a:lstStyle/>
          <a:p>
            <a:pPr algn="ctr"/>
            <a:r>
              <a:rPr lang="en-US" sz="8000" b="1"/>
              <a:t>LUYỆN ĐỌC THÀNH TIẾNG</a:t>
            </a:r>
          </a:p>
        </p:txBody>
      </p:sp>
    </p:spTree>
    <p:extLst>
      <p:ext uri="{BB962C8B-B14F-4D97-AF65-F5344CB8AC3E}">
        <p14:creationId xmlns:p14="http://schemas.microsoft.com/office/powerpoint/2010/main" val="418862243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2"/>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4"/>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4"/>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9598" y="2743200"/>
            <a:ext cx="4656068" cy="4114800"/>
          </a:xfrm>
          <a:prstGeom prst="rect">
            <a:avLst/>
          </a:prstGeom>
        </p:spPr>
      </p:pic>
      <p:sp>
        <p:nvSpPr>
          <p:cNvPr id="2" name="Rectangle 1">
            <a:extLst>
              <a:ext uri="{FF2B5EF4-FFF2-40B4-BE49-F238E27FC236}">
                <a16:creationId xmlns:a16="http://schemas.microsoft.com/office/drawing/2014/main" id="{9DBD8E86-3214-281D-92FD-3E4A6D75888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41223" y="2363264"/>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4"/>
          <a:stretch>
            <a:fillRect/>
          </a:stretch>
        </p:blipFill>
        <p:spPr>
          <a:xfrm>
            <a:off x="1588685" y="2555669"/>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239" y="29813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499" y="190500"/>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646</Words>
  <Application>Microsoft Office PowerPoint</Application>
  <PresentationFormat>Widescreen</PresentationFormat>
  <Paragraphs>53</Paragraphs>
  <Slides>13</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Arial</vt:lpstr>
      <vt:lpstr>Calibri</vt:lpstr>
      <vt:lpstr>Calibri Light</vt:lpstr>
      <vt:lpstr>Cambria</vt:lpstr>
      <vt:lpstr>iCiel Pony</vt:lpstr>
      <vt:lpstr>Lato Hairline</vt:lpstr>
      <vt:lpstr>Lato Light</vt:lpstr>
      <vt:lpstr>Lato Regular</vt:lpstr>
      <vt:lpstr>SVN-Poky's</vt:lpstr>
      <vt:lpstr>Times New Roman</vt:lpstr>
      <vt:lpstr>1_Custom Design</vt:lpstr>
      <vt:lpstr>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Cúc Lê</cp:lastModifiedBy>
  <cp:revision>43</cp:revision>
  <dcterms:created xsi:type="dcterms:W3CDTF">2024-06-12T02:20:18Z</dcterms:created>
  <dcterms:modified xsi:type="dcterms:W3CDTF">2024-09-18T07:06:59Z</dcterms:modified>
</cp:coreProperties>
</file>