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68" r:id="rId5"/>
    <p:sldId id="269" r:id="rId6"/>
    <p:sldId id="270" r:id="rId7"/>
    <p:sldId id="389" r:id="rId8"/>
    <p:sldId id="353" r:id="rId9"/>
    <p:sldId id="354" r:id="rId10"/>
    <p:sldId id="355" r:id="rId11"/>
    <p:sldId id="390" r:id="rId12"/>
    <p:sldId id="382" r:id="rId13"/>
    <p:sldId id="383" r:id="rId14"/>
    <p:sldId id="384" r:id="rId15"/>
    <p:sldId id="385" r:id="rId16"/>
    <p:sldId id="35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51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4993-748C-5B03-076E-CCCFDA227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7E7F28-A99E-EEDA-7644-D84C714F7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D75B7F-6C47-ECFD-B1C4-1AD57F07521D}"/>
              </a:ext>
            </a:extLst>
          </p:cNvPr>
          <p:cNvSpPr>
            <a:spLocks noGrp="1"/>
          </p:cNvSpPr>
          <p:nvPr>
            <p:ph type="dt" sz="half" idx="10"/>
          </p:nvPr>
        </p:nvSpPr>
        <p:spPr/>
        <p:txBody>
          <a:bodyPr/>
          <a:lstStyle/>
          <a:p>
            <a:fld id="{F06CDD18-ED42-4272-B7FA-AE5A4506F7A0}" type="datetimeFigureOut">
              <a:rPr lang="en-US" smtClean="0"/>
              <a:t>11/24/2024</a:t>
            </a:fld>
            <a:endParaRPr lang="en-US"/>
          </a:p>
        </p:txBody>
      </p:sp>
      <p:sp>
        <p:nvSpPr>
          <p:cNvPr id="5" name="Footer Placeholder 4">
            <a:extLst>
              <a:ext uri="{FF2B5EF4-FFF2-40B4-BE49-F238E27FC236}">
                <a16:creationId xmlns:a16="http://schemas.microsoft.com/office/drawing/2014/main" id="{0C653F30-E9AC-CFBA-1D48-12BB36F65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B41B9-BEE7-9EE4-0414-5707821D5B52}"/>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385422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D1AE-6D36-01D8-4EC0-322957C330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156409-1B6C-8884-16A3-B02FF34998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AEC37-6538-5139-1F36-6F76D5003BA6}"/>
              </a:ext>
            </a:extLst>
          </p:cNvPr>
          <p:cNvSpPr>
            <a:spLocks noGrp="1"/>
          </p:cNvSpPr>
          <p:nvPr>
            <p:ph type="dt" sz="half" idx="10"/>
          </p:nvPr>
        </p:nvSpPr>
        <p:spPr/>
        <p:txBody>
          <a:bodyPr/>
          <a:lstStyle/>
          <a:p>
            <a:fld id="{F06CDD18-ED42-4272-B7FA-AE5A4506F7A0}" type="datetimeFigureOut">
              <a:rPr lang="en-US" smtClean="0"/>
              <a:t>11/24/2024</a:t>
            </a:fld>
            <a:endParaRPr lang="en-US"/>
          </a:p>
        </p:txBody>
      </p:sp>
      <p:sp>
        <p:nvSpPr>
          <p:cNvPr id="5" name="Footer Placeholder 4">
            <a:extLst>
              <a:ext uri="{FF2B5EF4-FFF2-40B4-BE49-F238E27FC236}">
                <a16:creationId xmlns:a16="http://schemas.microsoft.com/office/drawing/2014/main" id="{64142A66-68E8-240B-19AF-A7A75A001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7AB80-B69B-C36F-79D9-49BB9781A1B3}"/>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1509194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0F7AA0-1060-DF3E-F9EA-779509E8F3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40567B-4358-6BB3-B0F2-B816BE80CC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508F5-A502-3A33-A6FA-1026642A0C3E}"/>
              </a:ext>
            </a:extLst>
          </p:cNvPr>
          <p:cNvSpPr>
            <a:spLocks noGrp="1"/>
          </p:cNvSpPr>
          <p:nvPr>
            <p:ph type="dt" sz="half" idx="10"/>
          </p:nvPr>
        </p:nvSpPr>
        <p:spPr/>
        <p:txBody>
          <a:bodyPr/>
          <a:lstStyle/>
          <a:p>
            <a:fld id="{F06CDD18-ED42-4272-B7FA-AE5A4506F7A0}" type="datetimeFigureOut">
              <a:rPr lang="en-US" smtClean="0"/>
              <a:t>11/24/2024</a:t>
            </a:fld>
            <a:endParaRPr lang="en-US"/>
          </a:p>
        </p:txBody>
      </p:sp>
      <p:sp>
        <p:nvSpPr>
          <p:cNvPr id="5" name="Footer Placeholder 4">
            <a:extLst>
              <a:ext uri="{FF2B5EF4-FFF2-40B4-BE49-F238E27FC236}">
                <a16:creationId xmlns:a16="http://schemas.microsoft.com/office/drawing/2014/main" id="{A7577C3F-24C7-1AD9-6DCF-1E85E8744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9F862-3B1C-D82A-7986-78608622C78C}"/>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3457998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556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906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4463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094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9339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5944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4100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275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329A-42F0-913B-D2D2-E4BD426C6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16AFE6-56D7-E257-303C-C0295AD854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7A0A7-4ED7-73C4-B3D5-F40A11FF6BEC}"/>
              </a:ext>
            </a:extLst>
          </p:cNvPr>
          <p:cNvSpPr>
            <a:spLocks noGrp="1"/>
          </p:cNvSpPr>
          <p:nvPr>
            <p:ph type="dt" sz="half" idx="10"/>
          </p:nvPr>
        </p:nvSpPr>
        <p:spPr/>
        <p:txBody>
          <a:bodyPr/>
          <a:lstStyle/>
          <a:p>
            <a:fld id="{F06CDD18-ED42-4272-B7FA-AE5A4506F7A0}" type="datetimeFigureOut">
              <a:rPr lang="en-US" smtClean="0"/>
              <a:t>11/24/2024</a:t>
            </a:fld>
            <a:endParaRPr lang="en-US"/>
          </a:p>
        </p:txBody>
      </p:sp>
      <p:sp>
        <p:nvSpPr>
          <p:cNvPr id="5" name="Footer Placeholder 4">
            <a:extLst>
              <a:ext uri="{FF2B5EF4-FFF2-40B4-BE49-F238E27FC236}">
                <a16:creationId xmlns:a16="http://schemas.microsoft.com/office/drawing/2014/main" id="{EBC5C173-022F-D918-121B-42B9F03B2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88478-5DC2-4F5F-7945-E72089B3BAC3}"/>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4101903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6654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0557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2718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2024/11/24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4193849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2024/11/24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2982676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805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23456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689900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7817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7980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7E7C-A524-EE3E-E617-37B9CBBCC3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3088A6-612C-C5BF-654F-CEC71A5AC0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95F99D-519D-DA5B-75DE-41BF5CBBF80A}"/>
              </a:ext>
            </a:extLst>
          </p:cNvPr>
          <p:cNvSpPr>
            <a:spLocks noGrp="1"/>
          </p:cNvSpPr>
          <p:nvPr>
            <p:ph type="dt" sz="half" idx="10"/>
          </p:nvPr>
        </p:nvSpPr>
        <p:spPr/>
        <p:txBody>
          <a:bodyPr/>
          <a:lstStyle/>
          <a:p>
            <a:fld id="{F06CDD18-ED42-4272-B7FA-AE5A4506F7A0}" type="datetimeFigureOut">
              <a:rPr lang="en-US" smtClean="0"/>
              <a:t>11/24/2024</a:t>
            </a:fld>
            <a:endParaRPr lang="en-US"/>
          </a:p>
        </p:txBody>
      </p:sp>
      <p:sp>
        <p:nvSpPr>
          <p:cNvPr id="5" name="Footer Placeholder 4">
            <a:extLst>
              <a:ext uri="{FF2B5EF4-FFF2-40B4-BE49-F238E27FC236}">
                <a16:creationId xmlns:a16="http://schemas.microsoft.com/office/drawing/2014/main" id="{1A9EA2E9-46E2-8E4B-EAC3-2A0AA5E02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9BF11-808B-2B04-B3C2-482BEF647DC8}"/>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2302517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866110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33739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71886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80960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29649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70823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079253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64366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51365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09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CF27-E2B9-089C-777A-63E3DC11F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C55E19-689B-3617-F942-BD5A9DDB88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846520-4E0A-6DE5-356B-A85759B974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66E41D-F6B3-6901-13A2-DE08BB0EB130}"/>
              </a:ext>
            </a:extLst>
          </p:cNvPr>
          <p:cNvSpPr>
            <a:spLocks noGrp="1"/>
          </p:cNvSpPr>
          <p:nvPr>
            <p:ph type="dt" sz="half" idx="10"/>
          </p:nvPr>
        </p:nvSpPr>
        <p:spPr/>
        <p:txBody>
          <a:bodyPr/>
          <a:lstStyle/>
          <a:p>
            <a:fld id="{F06CDD18-ED42-4272-B7FA-AE5A4506F7A0}" type="datetimeFigureOut">
              <a:rPr lang="en-US" smtClean="0"/>
              <a:t>11/24/2024</a:t>
            </a:fld>
            <a:endParaRPr lang="en-US"/>
          </a:p>
        </p:txBody>
      </p:sp>
      <p:sp>
        <p:nvSpPr>
          <p:cNvPr id="6" name="Footer Placeholder 5">
            <a:extLst>
              <a:ext uri="{FF2B5EF4-FFF2-40B4-BE49-F238E27FC236}">
                <a16:creationId xmlns:a16="http://schemas.microsoft.com/office/drawing/2014/main" id="{29D93878-6767-405A-A359-46D3B21587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6C8FD-338C-2D7E-9309-8216F95DDB37}"/>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298542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6828-0C46-9EA9-16B0-3A0E951BAD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84705E-04FB-86E0-2713-A035ADB3EB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60645C-9474-C211-A45E-B4C7F51111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0F55F9-D0DB-64ED-66DB-ED3DD0506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875BA2-4317-3763-09D7-8BADF9456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C25F21-D308-061A-BEC5-98395E5930CE}"/>
              </a:ext>
            </a:extLst>
          </p:cNvPr>
          <p:cNvSpPr>
            <a:spLocks noGrp="1"/>
          </p:cNvSpPr>
          <p:nvPr>
            <p:ph type="dt" sz="half" idx="10"/>
          </p:nvPr>
        </p:nvSpPr>
        <p:spPr/>
        <p:txBody>
          <a:bodyPr/>
          <a:lstStyle/>
          <a:p>
            <a:fld id="{F06CDD18-ED42-4272-B7FA-AE5A4506F7A0}" type="datetimeFigureOut">
              <a:rPr lang="en-US" smtClean="0"/>
              <a:t>11/24/2024</a:t>
            </a:fld>
            <a:endParaRPr lang="en-US"/>
          </a:p>
        </p:txBody>
      </p:sp>
      <p:sp>
        <p:nvSpPr>
          <p:cNvPr id="8" name="Footer Placeholder 7">
            <a:extLst>
              <a:ext uri="{FF2B5EF4-FFF2-40B4-BE49-F238E27FC236}">
                <a16:creationId xmlns:a16="http://schemas.microsoft.com/office/drawing/2014/main" id="{6AC3D3B1-9A11-29F0-1E5E-CDF00C0F3D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448F7-6EBB-E584-51CF-C59A0353022B}"/>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101247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6FFB2-6D20-9EDA-B75C-76968C9F3F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7FED36-B89D-72C4-8E1D-7A26F445F97B}"/>
              </a:ext>
            </a:extLst>
          </p:cNvPr>
          <p:cNvSpPr>
            <a:spLocks noGrp="1"/>
          </p:cNvSpPr>
          <p:nvPr>
            <p:ph type="dt" sz="half" idx="10"/>
          </p:nvPr>
        </p:nvSpPr>
        <p:spPr/>
        <p:txBody>
          <a:bodyPr/>
          <a:lstStyle/>
          <a:p>
            <a:fld id="{F06CDD18-ED42-4272-B7FA-AE5A4506F7A0}" type="datetimeFigureOut">
              <a:rPr lang="en-US" smtClean="0"/>
              <a:t>11/24/2024</a:t>
            </a:fld>
            <a:endParaRPr lang="en-US"/>
          </a:p>
        </p:txBody>
      </p:sp>
      <p:sp>
        <p:nvSpPr>
          <p:cNvPr id="4" name="Footer Placeholder 3">
            <a:extLst>
              <a:ext uri="{FF2B5EF4-FFF2-40B4-BE49-F238E27FC236}">
                <a16:creationId xmlns:a16="http://schemas.microsoft.com/office/drawing/2014/main" id="{708C41C1-8C49-AFCC-D0A3-06D5D385D6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9E7408-3272-723A-848C-9ACE05E90A28}"/>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147698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EB0253-D158-0FE7-BFC1-742284AB32F3}"/>
              </a:ext>
            </a:extLst>
          </p:cNvPr>
          <p:cNvSpPr>
            <a:spLocks noGrp="1"/>
          </p:cNvSpPr>
          <p:nvPr>
            <p:ph type="dt" sz="half" idx="10"/>
          </p:nvPr>
        </p:nvSpPr>
        <p:spPr/>
        <p:txBody>
          <a:bodyPr/>
          <a:lstStyle/>
          <a:p>
            <a:fld id="{F06CDD18-ED42-4272-B7FA-AE5A4506F7A0}" type="datetimeFigureOut">
              <a:rPr lang="en-US" smtClean="0"/>
              <a:t>11/24/2024</a:t>
            </a:fld>
            <a:endParaRPr lang="en-US"/>
          </a:p>
        </p:txBody>
      </p:sp>
      <p:sp>
        <p:nvSpPr>
          <p:cNvPr id="3" name="Footer Placeholder 2">
            <a:extLst>
              <a:ext uri="{FF2B5EF4-FFF2-40B4-BE49-F238E27FC236}">
                <a16:creationId xmlns:a16="http://schemas.microsoft.com/office/drawing/2014/main" id="{818E8527-E3BB-7D65-2AB3-C9D3B49B8E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38D920-EC76-0CD3-FDDA-C83EEE95AF4E}"/>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5689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96A3-7B31-6D1D-06BD-88367F306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08C8F6-E9A6-D264-BB7C-A8AA860E0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71BE65-8060-C213-05A3-F297E6EA0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72B74C-4F2E-E09F-C7A7-1226909720DD}"/>
              </a:ext>
            </a:extLst>
          </p:cNvPr>
          <p:cNvSpPr>
            <a:spLocks noGrp="1"/>
          </p:cNvSpPr>
          <p:nvPr>
            <p:ph type="dt" sz="half" idx="10"/>
          </p:nvPr>
        </p:nvSpPr>
        <p:spPr/>
        <p:txBody>
          <a:bodyPr/>
          <a:lstStyle/>
          <a:p>
            <a:fld id="{F06CDD18-ED42-4272-B7FA-AE5A4506F7A0}" type="datetimeFigureOut">
              <a:rPr lang="en-US" smtClean="0"/>
              <a:t>11/24/2024</a:t>
            </a:fld>
            <a:endParaRPr lang="en-US"/>
          </a:p>
        </p:txBody>
      </p:sp>
      <p:sp>
        <p:nvSpPr>
          <p:cNvPr id="6" name="Footer Placeholder 5">
            <a:extLst>
              <a:ext uri="{FF2B5EF4-FFF2-40B4-BE49-F238E27FC236}">
                <a16:creationId xmlns:a16="http://schemas.microsoft.com/office/drawing/2014/main" id="{BACEAC62-3CC7-2386-753C-6B712EECA5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F4972-2D75-CCAA-9617-5058D938E6D7}"/>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220597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52F8-46C6-4EC9-BE93-7F68BBA24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52AF0C-9318-A705-08FD-90823391D2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88FC25-16D2-7E2E-D62D-56A809A17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011C98-B11C-59AE-54FB-22570D4E607D}"/>
              </a:ext>
            </a:extLst>
          </p:cNvPr>
          <p:cNvSpPr>
            <a:spLocks noGrp="1"/>
          </p:cNvSpPr>
          <p:nvPr>
            <p:ph type="dt" sz="half" idx="10"/>
          </p:nvPr>
        </p:nvSpPr>
        <p:spPr/>
        <p:txBody>
          <a:bodyPr/>
          <a:lstStyle/>
          <a:p>
            <a:fld id="{F06CDD18-ED42-4272-B7FA-AE5A4506F7A0}" type="datetimeFigureOut">
              <a:rPr lang="en-US" smtClean="0"/>
              <a:t>11/24/2024</a:t>
            </a:fld>
            <a:endParaRPr lang="en-US"/>
          </a:p>
        </p:txBody>
      </p:sp>
      <p:sp>
        <p:nvSpPr>
          <p:cNvPr id="6" name="Footer Placeholder 5">
            <a:extLst>
              <a:ext uri="{FF2B5EF4-FFF2-40B4-BE49-F238E27FC236}">
                <a16:creationId xmlns:a16="http://schemas.microsoft.com/office/drawing/2014/main" id="{2AD24760-7BEA-AF60-290C-BCFB11C37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E74451-EF99-99F7-768C-DD3407D27540}"/>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107501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D09248-747F-82A1-3E0D-C31FDFB1EF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92D564-F46B-478F-9252-9EA5C5EDF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87728-97FE-69F5-AD10-C53D11F58F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CDD18-ED42-4272-B7FA-AE5A4506F7A0}" type="datetimeFigureOut">
              <a:rPr lang="en-US" smtClean="0"/>
              <a:t>11/24/2024</a:t>
            </a:fld>
            <a:endParaRPr lang="en-US"/>
          </a:p>
        </p:txBody>
      </p:sp>
      <p:sp>
        <p:nvSpPr>
          <p:cNvPr id="5" name="Footer Placeholder 4">
            <a:extLst>
              <a:ext uri="{FF2B5EF4-FFF2-40B4-BE49-F238E27FC236}">
                <a16:creationId xmlns:a16="http://schemas.microsoft.com/office/drawing/2014/main" id="{CB4D8663-5517-57C1-C2C4-DA58E1CA9E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BEF2C-45BE-8C80-0242-8154B894A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81D43-C55E-4909-9364-04C418F0D822}"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0F98EF60-3BF5-B65E-A32F-DCB2450CA13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5678" y="95941"/>
            <a:ext cx="1557678" cy="1557678"/>
          </a:xfrm>
          <a:prstGeom prst="rect">
            <a:avLst/>
          </a:prstGeom>
        </p:spPr>
      </p:pic>
    </p:spTree>
    <p:extLst>
      <p:ext uri="{BB962C8B-B14F-4D97-AF65-F5344CB8AC3E}">
        <p14:creationId xmlns:p14="http://schemas.microsoft.com/office/powerpoint/2010/main" val="2525197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56600D89-08CD-8494-9DFD-0590B3E6943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5678" y="95941"/>
            <a:ext cx="1557678" cy="1557678"/>
          </a:xfrm>
          <a:prstGeom prst="rect">
            <a:avLst/>
          </a:prstGeom>
        </p:spPr>
      </p:pic>
    </p:spTree>
    <p:extLst>
      <p:ext uri="{BB962C8B-B14F-4D97-AF65-F5344CB8AC3E}">
        <p14:creationId xmlns:p14="http://schemas.microsoft.com/office/powerpoint/2010/main" val="3703021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round pink label with white text and a black background&#10;&#10;Description automatically generated">
            <a:extLst>
              <a:ext uri="{FF2B5EF4-FFF2-40B4-BE49-F238E27FC236}">
                <a16:creationId xmlns:a16="http://schemas.microsoft.com/office/drawing/2014/main" id="{6F98B802-A3BE-995A-F85F-AFF22C1A2D1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566700" y="8654902"/>
            <a:ext cx="1706252" cy="1706252"/>
          </a:xfrm>
          <a:prstGeom prst="rect">
            <a:avLst/>
          </a:prstGeom>
        </p:spPr>
      </p:pic>
    </p:spTree>
    <p:extLst>
      <p:ext uri="{BB962C8B-B14F-4D97-AF65-F5344CB8AC3E}">
        <p14:creationId xmlns:p14="http://schemas.microsoft.com/office/powerpoint/2010/main" val="7707801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C1FE233-7134-EF7D-8BC3-59EC11C9BAAA}"/>
              </a:ext>
            </a:extLst>
          </p:cNvPr>
          <p:cNvSpPr/>
          <p:nvPr/>
        </p:nvSpPr>
        <p:spPr>
          <a:xfrm>
            <a:off x="514350" y="380999"/>
            <a:ext cx="10706100" cy="3743961"/>
          </a:xfrm>
          <a:prstGeom prst="roundRect">
            <a:avLst/>
          </a:prstGeom>
          <a:solidFill>
            <a:schemeClr val="lt1">
              <a:alpha val="5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366F1C8B-5CFF-B930-6B22-BC528DA424F2}"/>
              </a:ext>
            </a:extLst>
          </p:cNvPr>
          <p:cNvPicPr>
            <a:picLocks noChangeAspect="1"/>
          </p:cNvPicPr>
          <p:nvPr/>
        </p:nvPicPr>
        <p:blipFill>
          <a:blip r:embed="rId2"/>
          <a:stretch>
            <a:fillRect/>
          </a:stretch>
        </p:blipFill>
        <p:spPr>
          <a:xfrm>
            <a:off x="790132" y="1393973"/>
            <a:ext cx="10211685" cy="2450804"/>
          </a:xfrm>
          <a:prstGeom prst="rect">
            <a:avLst/>
          </a:prstGeom>
        </p:spPr>
      </p:pic>
      <p:pic>
        <p:nvPicPr>
          <p:cNvPr id="12" name="Picture 11">
            <a:extLst>
              <a:ext uri="{FF2B5EF4-FFF2-40B4-BE49-F238E27FC236}">
                <a16:creationId xmlns:a16="http://schemas.microsoft.com/office/drawing/2014/main" id="{12E997CB-7C3F-DA81-FAF5-DF6EEFEA8AF2}"/>
              </a:ext>
            </a:extLst>
          </p:cNvPr>
          <p:cNvPicPr>
            <a:picLocks noChangeAspect="1"/>
          </p:cNvPicPr>
          <p:nvPr/>
        </p:nvPicPr>
        <p:blipFill>
          <a:blip r:embed="rId3"/>
          <a:stretch>
            <a:fillRect/>
          </a:stretch>
        </p:blipFill>
        <p:spPr>
          <a:xfrm>
            <a:off x="2267780" y="309690"/>
            <a:ext cx="7218290" cy="1457070"/>
          </a:xfrm>
          <a:prstGeom prst="rect">
            <a:avLst/>
          </a:prstGeom>
        </p:spPr>
      </p:pic>
      <p:pic>
        <p:nvPicPr>
          <p:cNvPr id="3" name="Picture 2">
            <a:extLst>
              <a:ext uri="{FF2B5EF4-FFF2-40B4-BE49-F238E27FC236}">
                <a16:creationId xmlns:a16="http://schemas.microsoft.com/office/drawing/2014/main" id="{C8FC23DC-4E85-320D-5245-9268F385D749}"/>
              </a:ext>
            </a:extLst>
          </p:cNvPr>
          <p:cNvPicPr>
            <a:picLocks noChangeAspect="1"/>
          </p:cNvPicPr>
          <p:nvPr/>
        </p:nvPicPr>
        <p:blipFill>
          <a:blip r:embed="rId4"/>
          <a:stretch>
            <a:fillRect/>
          </a:stretch>
        </p:blipFill>
        <p:spPr>
          <a:xfrm>
            <a:off x="4776109" y="2999176"/>
            <a:ext cx="2456901" cy="1286367"/>
          </a:xfrm>
          <a:prstGeom prst="rect">
            <a:avLst/>
          </a:prstGeom>
        </p:spPr>
      </p:pic>
    </p:spTree>
    <p:extLst>
      <p:ext uri="{BB962C8B-B14F-4D97-AF65-F5344CB8AC3E}">
        <p14:creationId xmlns:p14="http://schemas.microsoft.com/office/powerpoint/2010/main" val="139580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2"/>
          <a:stretch>
            <a:fillRect/>
          </a:stretch>
        </p:blipFill>
        <p:spPr>
          <a:xfrm rot="213147">
            <a:off x="1730639" y="-1022139"/>
            <a:ext cx="9877730" cy="8102255"/>
          </a:xfrm>
          <a:prstGeom prst="rect">
            <a:avLst/>
          </a:prstGeom>
        </p:spPr>
      </p:pic>
      <p:sp>
        <p:nvSpPr>
          <p:cNvPr id="7" name="TextBox 6">
            <a:extLst>
              <a:ext uri="{FF2B5EF4-FFF2-40B4-BE49-F238E27FC236}">
                <a16:creationId xmlns:a16="http://schemas.microsoft.com/office/drawing/2014/main" id="{FFA04543-B7F7-95FE-C2D3-424B89B18B75}"/>
              </a:ext>
            </a:extLst>
          </p:cNvPr>
          <p:cNvSpPr txBox="1"/>
          <p:nvPr/>
        </p:nvSpPr>
        <p:spPr>
          <a:xfrm>
            <a:off x="3437254" y="1665605"/>
            <a:ext cx="6315075"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libri"/>
                <a:ea typeface="+mn-ea"/>
                <a:cs typeface="+mn-cs"/>
              </a:rPr>
              <a:t>+ Em hãy cho biết câu chuyện nhắc đến nhân vật lịch sử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libri"/>
                <a:ea typeface="+mn-ea"/>
                <a:cs typeface="+mn-cs"/>
              </a:rPr>
              <a:t>+ Em hãy nêu những việc làm của nhân vật lịch sử đó.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libri"/>
                <a:ea typeface="+mn-ea"/>
                <a:cs typeface="+mn-cs"/>
              </a:rPr>
              <a:t>+ Bày tỏ cảm nghĩ của em về nhân vật lịch sử đó.</a:t>
            </a:r>
          </a:p>
        </p:txBody>
      </p:sp>
    </p:spTree>
    <p:extLst>
      <p:ext uri="{BB962C8B-B14F-4D97-AF65-F5344CB8AC3E}">
        <p14:creationId xmlns:p14="http://schemas.microsoft.com/office/powerpoint/2010/main" val="2056196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5" name="Group 5"/>
          <p:cNvGrpSpPr/>
          <p:nvPr/>
        </p:nvGrpSpPr>
        <p:grpSpPr>
          <a:xfrm>
            <a:off x="1200665" y="1200665"/>
            <a:ext cx="9790671" cy="4456671"/>
            <a:chOff x="0" y="0"/>
            <a:chExt cx="5014404" cy="2282535"/>
          </a:xfrm>
        </p:grpSpPr>
        <p:sp>
          <p:nvSpPr>
            <p:cNvPr id="6" name="Freeform 6"/>
            <p:cNvSpPr/>
            <p:nvPr/>
          </p:nvSpPr>
          <p:spPr>
            <a:xfrm>
              <a:off x="38100" y="44450"/>
              <a:ext cx="4977574" cy="2238085"/>
            </a:xfrm>
            <a:custGeom>
              <a:avLst/>
              <a:gdLst/>
              <a:ahLst/>
              <a:cxnLst/>
              <a:rect l="l" t="t" r="r" b="b"/>
              <a:pathLst>
                <a:path w="4977574" h="2238085">
                  <a:moveTo>
                    <a:pt x="2540" y="2207605"/>
                  </a:moveTo>
                  <a:cubicBezTo>
                    <a:pt x="0" y="2216495"/>
                    <a:pt x="5080" y="2222845"/>
                    <a:pt x="31770" y="2224115"/>
                  </a:cubicBezTo>
                  <a:cubicBezTo>
                    <a:pt x="62686" y="2225385"/>
                    <a:pt x="89738" y="2225385"/>
                    <a:pt x="120654" y="2225385"/>
                  </a:cubicBezTo>
                  <a:cubicBezTo>
                    <a:pt x="244319" y="2226655"/>
                    <a:pt x="367984" y="2226655"/>
                    <a:pt x="495513" y="2227925"/>
                  </a:cubicBezTo>
                  <a:cubicBezTo>
                    <a:pt x="565075" y="2229195"/>
                    <a:pt x="634636" y="2230465"/>
                    <a:pt x="700334" y="2231735"/>
                  </a:cubicBezTo>
                  <a:cubicBezTo>
                    <a:pt x="816269" y="2233005"/>
                    <a:pt x="928341" y="2233005"/>
                    <a:pt x="1044277" y="2234275"/>
                  </a:cubicBezTo>
                  <a:cubicBezTo>
                    <a:pt x="1090651" y="2234275"/>
                    <a:pt x="1133161" y="2234275"/>
                    <a:pt x="1179535" y="2233005"/>
                  </a:cubicBezTo>
                  <a:cubicBezTo>
                    <a:pt x="1198858" y="2233005"/>
                    <a:pt x="1222045" y="2231735"/>
                    <a:pt x="1241368" y="2231735"/>
                  </a:cubicBezTo>
                  <a:cubicBezTo>
                    <a:pt x="1318659" y="2233005"/>
                    <a:pt x="2864471" y="2224115"/>
                    <a:pt x="2941762" y="2225385"/>
                  </a:cubicBezTo>
                  <a:cubicBezTo>
                    <a:pt x="3049968" y="2226655"/>
                    <a:pt x="3347537" y="2226655"/>
                    <a:pt x="3455744" y="2226655"/>
                  </a:cubicBezTo>
                  <a:cubicBezTo>
                    <a:pt x="3498254" y="2226655"/>
                    <a:pt x="3536899" y="2225385"/>
                    <a:pt x="3579409" y="2225385"/>
                  </a:cubicBezTo>
                  <a:lnTo>
                    <a:pt x="3788094" y="2229195"/>
                  </a:lnTo>
                  <a:cubicBezTo>
                    <a:pt x="3938811" y="2231735"/>
                    <a:pt x="4085663" y="2229195"/>
                    <a:pt x="4236379" y="2233005"/>
                  </a:cubicBezTo>
                  <a:cubicBezTo>
                    <a:pt x="4487574" y="2238085"/>
                    <a:pt x="4742633" y="2231735"/>
                    <a:pt x="4912804" y="2236815"/>
                  </a:cubicBezTo>
                  <a:cubicBezTo>
                    <a:pt x="4933124" y="2238085"/>
                    <a:pt x="4953444" y="2236815"/>
                    <a:pt x="4976304" y="2236815"/>
                  </a:cubicBezTo>
                  <a:lnTo>
                    <a:pt x="4976304" y="2177125"/>
                  </a:lnTo>
                  <a:cubicBezTo>
                    <a:pt x="4975034" y="2100087"/>
                    <a:pt x="4973764" y="2018498"/>
                    <a:pt x="4973764" y="1931809"/>
                  </a:cubicBezTo>
                  <a:cubicBezTo>
                    <a:pt x="4973764" y="1831522"/>
                    <a:pt x="4977574" y="1729535"/>
                    <a:pt x="4971224" y="1629248"/>
                  </a:cubicBezTo>
                  <a:cubicBezTo>
                    <a:pt x="4963604" y="1562957"/>
                    <a:pt x="4952174" y="255826"/>
                    <a:pt x="4952174" y="189534"/>
                  </a:cubicBezTo>
                  <a:cubicBezTo>
                    <a:pt x="4949634" y="143640"/>
                    <a:pt x="4948364" y="96046"/>
                    <a:pt x="4945824" y="50152"/>
                  </a:cubicBezTo>
                  <a:cubicBezTo>
                    <a:pt x="4945824" y="36554"/>
                    <a:pt x="4944554" y="22956"/>
                    <a:pt x="4943284" y="6350"/>
                  </a:cubicBezTo>
                  <a:cubicBezTo>
                    <a:pt x="4933124" y="3810"/>
                    <a:pt x="4924234" y="2540"/>
                    <a:pt x="4914074" y="1270"/>
                  </a:cubicBezTo>
                  <a:cubicBezTo>
                    <a:pt x="4906454" y="0"/>
                    <a:pt x="4898834" y="1270"/>
                    <a:pt x="4892484" y="1270"/>
                  </a:cubicBezTo>
                  <a:lnTo>
                    <a:pt x="12447" y="6350"/>
                  </a:lnTo>
                  <a:lnTo>
                    <a:pt x="2540" y="2207605"/>
                  </a:lnTo>
                  <a:close/>
                </a:path>
              </a:pathLst>
            </a:custGeom>
            <a:solidFill>
              <a:srgbClr val="2E2C2B"/>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1430" y="16510"/>
              <a:ext cx="4953444" cy="2227925"/>
            </a:xfrm>
            <a:custGeom>
              <a:avLst/>
              <a:gdLst/>
              <a:ahLst/>
              <a:cxnLst/>
              <a:rect l="l" t="t" r="r" b="b"/>
              <a:pathLst>
                <a:path w="4953444" h="2227925">
                  <a:moveTo>
                    <a:pt x="4953444" y="2227925"/>
                  </a:moveTo>
                  <a:lnTo>
                    <a:pt x="0" y="2220305"/>
                  </a:lnTo>
                  <a:lnTo>
                    <a:pt x="0" y="788601"/>
                  </a:lnTo>
                  <a:lnTo>
                    <a:pt x="7620" y="20320"/>
                  </a:lnTo>
                  <a:lnTo>
                    <a:pt x="2485365" y="0"/>
                  </a:lnTo>
                  <a:lnTo>
                    <a:pt x="4931854" y="8890"/>
                  </a:lnTo>
                  <a:close/>
                </a:path>
              </a:pathLst>
            </a:custGeom>
            <a:solidFill>
              <a:srgbClr val="FAF3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810" y="0"/>
              <a:ext cx="4982654" cy="2254595"/>
            </a:xfrm>
            <a:custGeom>
              <a:avLst/>
              <a:gdLst/>
              <a:ahLst/>
              <a:cxnLst/>
              <a:rect l="l" t="t" r="r" b="b"/>
              <a:pathLst>
                <a:path w="4982654" h="2254595">
                  <a:moveTo>
                    <a:pt x="4948364" y="21590"/>
                  </a:moveTo>
                  <a:cubicBezTo>
                    <a:pt x="4949634" y="34290"/>
                    <a:pt x="4949634" y="44450"/>
                    <a:pt x="4950904" y="55507"/>
                  </a:cubicBezTo>
                  <a:cubicBezTo>
                    <a:pt x="4953444" y="101402"/>
                    <a:pt x="4954714" y="148995"/>
                    <a:pt x="4957254" y="194889"/>
                  </a:cubicBezTo>
                  <a:cubicBezTo>
                    <a:pt x="4957254" y="261181"/>
                    <a:pt x="4969954" y="1568312"/>
                    <a:pt x="4976304" y="1634603"/>
                  </a:cubicBezTo>
                  <a:cubicBezTo>
                    <a:pt x="4982654" y="1734890"/>
                    <a:pt x="4978844" y="1836877"/>
                    <a:pt x="4978844" y="1937164"/>
                  </a:cubicBezTo>
                  <a:cubicBezTo>
                    <a:pt x="4978844" y="2025553"/>
                    <a:pt x="4980114" y="2107142"/>
                    <a:pt x="4981384" y="2193635"/>
                  </a:cubicBezTo>
                  <a:lnTo>
                    <a:pt x="4981384" y="2253325"/>
                  </a:lnTo>
                  <a:cubicBezTo>
                    <a:pt x="4958524" y="2253325"/>
                    <a:pt x="4938204" y="2254595"/>
                    <a:pt x="4917884" y="2253325"/>
                  </a:cubicBezTo>
                  <a:cubicBezTo>
                    <a:pt x="4672472" y="2248245"/>
                    <a:pt x="4417413" y="2254595"/>
                    <a:pt x="4166218" y="2249515"/>
                  </a:cubicBezTo>
                  <a:cubicBezTo>
                    <a:pt x="4015501" y="2245705"/>
                    <a:pt x="3868649" y="2248245"/>
                    <a:pt x="3717933" y="2245705"/>
                  </a:cubicBezTo>
                  <a:lnTo>
                    <a:pt x="3509248" y="2241895"/>
                  </a:lnTo>
                  <a:cubicBezTo>
                    <a:pt x="3466738" y="2241895"/>
                    <a:pt x="3428092" y="2243165"/>
                    <a:pt x="3385583" y="2243165"/>
                  </a:cubicBezTo>
                  <a:cubicBezTo>
                    <a:pt x="3277376" y="2241895"/>
                    <a:pt x="2979807" y="2243165"/>
                    <a:pt x="2871600" y="2241895"/>
                  </a:cubicBezTo>
                  <a:cubicBezTo>
                    <a:pt x="2794309" y="2240625"/>
                    <a:pt x="1248497" y="2249515"/>
                    <a:pt x="1171206" y="2248245"/>
                  </a:cubicBezTo>
                  <a:cubicBezTo>
                    <a:pt x="1151884" y="2248245"/>
                    <a:pt x="1128697" y="2249515"/>
                    <a:pt x="1109374" y="2249515"/>
                  </a:cubicBezTo>
                  <a:cubicBezTo>
                    <a:pt x="1063000" y="2249515"/>
                    <a:pt x="1020490" y="2250785"/>
                    <a:pt x="974115" y="2250785"/>
                  </a:cubicBezTo>
                  <a:cubicBezTo>
                    <a:pt x="858179" y="2250785"/>
                    <a:pt x="746108" y="2249515"/>
                    <a:pt x="630172" y="2248245"/>
                  </a:cubicBezTo>
                  <a:cubicBezTo>
                    <a:pt x="560611" y="2246975"/>
                    <a:pt x="491049" y="2245705"/>
                    <a:pt x="425352" y="2244435"/>
                  </a:cubicBezTo>
                  <a:cubicBezTo>
                    <a:pt x="301687" y="2243165"/>
                    <a:pt x="178022" y="2241895"/>
                    <a:pt x="50492" y="2241895"/>
                  </a:cubicBezTo>
                  <a:cubicBezTo>
                    <a:pt x="38100" y="2241895"/>
                    <a:pt x="29210" y="2241895"/>
                    <a:pt x="19050" y="2240625"/>
                  </a:cubicBezTo>
                  <a:cubicBezTo>
                    <a:pt x="10160" y="2239355"/>
                    <a:pt x="5080" y="2233005"/>
                    <a:pt x="7620" y="2224115"/>
                  </a:cubicBezTo>
                  <a:cubicBezTo>
                    <a:pt x="16510" y="2192131"/>
                    <a:pt x="12700" y="2149637"/>
                    <a:pt x="11430" y="2105442"/>
                  </a:cubicBezTo>
                  <a:cubicBezTo>
                    <a:pt x="10160" y="2015354"/>
                    <a:pt x="6350" y="1926966"/>
                    <a:pt x="7620" y="1836877"/>
                  </a:cubicBezTo>
                  <a:cubicBezTo>
                    <a:pt x="5080" y="1724692"/>
                    <a:pt x="0" y="335971"/>
                    <a:pt x="7620" y="222086"/>
                  </a:cubicBezTo>
                  <a:cubicBezTo>
                    <a:pt x="8890" y="199989"/>
                    <a:pt x="7620" y="176192"/>
                    <a:pt x="8890" y="154095"/>
                  </a:cubicBezTo>
                  <a:cubicBezTo>
                    <a:pt x="10160" y="118399"/>
                    <a:pt x="12700" y="79304"/>
                    <a:pt x="13970" y="44450"/>
                  </a:cubicBezTo>
                  <a:cubicBezTo>
                    <a:pt x="13970" y="41910"/>
                    <a:pt x="15240" y="39370"/>
                    <a:pt x="16510" y="38100"/>
                  </a:cubicBezTo>
                  <a:cubicBezTo>
                    <a:pt x="38100" y="35560"/>
                    <a:pt x="81409" y="30480"/>
                    <a:pt x="143241" y="29210"/>
                  </a:cubicBezTo>
                  <a:cubicBezTo>
                    <a:pt x="247584" y="25400"/>
                    <a:pt x="351926" y="22860"/>
                    <a:pt x="460133" y="20320"/>
                  </a:cubicBezTo>
                  <a:cubicBezTo>
                    <a:pt x="533559" y="17780"/>
                    <a:pt x="606985" y="16510"/>
                    <a:pt x="676547" y="13970"/>
                  </a:cubicBezTo>
                  <a:cubicBezTo>
                    <a:pt x="746108" y="11430"/>
                    <a:pt x="819534" y="8890"/>
                    <a:pt x="889096" y="8890"/>
                  </a:cubicBezTo>
                  <a:cubicBezTo>
                    <a:pt x="966386" y="7620"/>
                    <a:pt x="1043677" y="10160"/>
                    <a:pt x="1120968" y="8890"/>
                  </a:cubicBezTo>
                  <a:cubicBezTo>
                    <a:pt x="1217581" y="8890"/>
                    <a:pt x="2968213" y="6350"/>
                    <a:pt x="3064827" y="5080"/>
                  </a:cubicBezTo>
                  <a:cubicBezTo>
                    <a:pt x="3157575" y="3810"/>
                    <a:pt x="3250324" y="2540"/>
                    <a:pt x="3346938" y="2540"/>
                  </a:cubicBezTo>
                  <a:cubicBezTo>
                    <a:pt x="3505383" y="1270"/>
                    <a:pt x="3659964" y="0"/>
                    <a:pt x="3818410" y="0"/>
                  </a:cubicBezTo>
                  <a:cubicBezTo>
                    <a:pt x="3884107" y="0"/>
                    <a:pt x="3953669" y="2540"/>
                    <a:pt x="4019366" y="2540"/>
                  </a:cubicBezTo>
                  <a:cubicBezTo>
                    <a:pt x="4200999" y="3810"/>
                    <a:pt x="4386496" y="5080"/>
                    <a:pt x="4568129" y="7620"/>
                  </a:cubicBezTo>
                  <a:cubicBezTo>
                    <a:pt x="4664743" y="8890"/>
                    <a:pt x="4761356" y="12700"/>
                    <a:pt x="4857969" y="16510"/>
                  </a:cubicBezTo>
                  <a:lnTo>
                    <a:pt x="4917884" y="16510"/>
                  </a:lnTo>
                  <a:cubicBezTo>
                    <a:pt x="4929314" y="17780"/>
                    <a:pt x="4938204" y="20320"/>
                    <a:pt x="4948364" y="21590"/>
                  </a:cubicBezTo>
                  <a:close/>
                  <a:moveTo>
                    <a:pt x="4958524" y="2236815"/>
                  </a:moveTo>
                  <a:cubicBezTo>
                    <a:pt x="4959794" y="2220305"/>
                    <a:pt x="4961064" y="2207605"/>
                    <a:pt x="4961064" y="2194905"/>
                  </a:cubicBezTo>
                  <a:cubicBezTo>
                    <a:pt x="4959794" y="2098643"/>
                    <a:pt x="4958524" y="2008555"/>
                    <a:pt x="4958524" y="1911667"/>
                  </a:cubicBezTo>
                  <a:cubicBezTo>
                    <a:pt x="4958524" y="1867473"/>
                    <a:pt x="4961064" y="1823279"/>
                    <a:pt x="4959794" y="1779085"/>
                  </a:cubicBezTo>
                  <a:cubicBezTo>
                    <a:pt x="4959794" y="1738290"/>
                    <a:pt x="4958524" y="1695796"/>
                    <a:pt x="4957254" y="1655001"/>
                  </a:cubicBezTo>
                  <a:cubicBezTo>
                    <a:pt x="4952174" y="1592109"/>
                    <a:pt x="4940744" y="290077"/>
                    <a:pt x="4940744" y="227185"/>
                  </a:cubicBezTo>
                  <a:cubicBezTo>
                    <a:pt x="4938204" y="174492"/>
                    <a:pt x="4935664" y="120099"/>
                    <a:pt x="4933124" y="67406"/>
                  </a:cubicBezTo>
                  <a:cubicBezTo>
                    <a:pt x="4931854" y="44450"/>
                    <a:pt x="4930584" y="43180"/>
                    <a:pt x="4912073" y="41910"/>
                  </a:cubicBezTo>
                  <a:cubicBezTo>
                    <a:pt x="4900479" y="41910"/>
                    <a:pt x="4892750" y="41910"/>
                    <a:pt x="4881156" y="40640"/>
                  </a:cubicBezTo>
                  <a:cubicBezTo>
                    <a:pt x="4784543" y="36830"/>
                    <a:pt x="4684065" y="31750"/>
                    <a:pt x="4587452" y="30480"/>
                  </a:cubicBezTo>
                  <a:cubicBezTo>
                    <a:pt x="4351716" y="26670"/>
                    <a:pt x="4112115" y="25400"/>
                    <a:pt x="3876378" y="22860"/>
                  </a:cubicBezTo>
                  <a:lnTo>
                    <a:pt x="3598132" y="22860"/>
                  </a:lnTo>
                  <a:cubicBezTo>
                    <a:pt x="3474467" y="22860"/>
                    <a:pt x="3350802" y="22860"/>
                    <a:pt x="3231002" y="24130"/>
                  </a:cubicBezTo>
                  <a:cubicBezTo>
                    <a:pt x="3126659" y="25400"/>
                    <a:pt x="1368297" y="29210"/>
                    <a:pt x="1263955" y="29210"/>
                  </a:cubicBezTo>
                  <a:cubicBezTo>
                    <a:pt x="1093916" y="29210"/>
                    <a:pt x="923876" y="26670"/>
                    <a:pt x="753837" y="33020"/>
                  </a:cubicBezTo>
                  <a:cubicBezTo>
                    <a:pt x="664953" y="36830"/>
                    <a:pt x="579933" y="36830"/>
                    <a:pt x="494914" y="38100"/>
                  </a:cubicBezTo>
                  <a:cubicBezTo>
                    <a:pt x="348061" y="41910"/>
                    <a:pt x="201209" y="45720"/>
                    <a:pt x="54357" y="50800"/>
                  </a:cubicBezTo>
                  <a:cubicBezTo>
                    <a:pt x="36830" y="50800"/>
                    <a:pt x="34290" y="53808"/>
                    <a:pt x="33020" y="74205"/>
                  </a:cubicBezTo>
                  <a:cubicBezTo>
                    <a:pt x="31750" y="104801"/>
                    <a:pt x="31750" y="135397"/>
                    <a:pt x="30480" y="165993"/>
                  </a:cubicBezTo>
                  <a:cubicBezTo>
                    <a:pt x="29210" y="216987"/>
                    <a:pt x="26670" y="266280"/>
                    <a:pt x="25400" y="317274"/>
                  </a:cubicBezTo>
                  <a:cubicBezTo>
                    <a:pt x="20320" y="371667"/>
                    <a:pt x="26670" y="1700895"/>
                    <a:pt x="29210" y="1755288"/>
                  </a:cubicBezTo>
                  <a:cubicBezTo>
                    <a:pt x="29210" y="1813080"/>
                    <a:pt x="29210" y="1872573"/>
                    <a:pt x="30480" y="1930365"/>
                  </a:cubicBezTo>
                  <a:cubicBezTo>
                    <a:pt x="30480" y="1972860"/>
                    <a:pt x="33020" y="2015354"/>
                    <a:pt x="33020" y="2057849"/>
                  </a:cubicBezTo>
                  <a:cubicBezTo>
                    <a:pt x="33020" y="2103743"/>
                    <a:pt x="33020" y="2149637"/>
                    <a:pt x="31750" y="2194905"/>
                  </a:cubicBezTo>
                  <a:lnTo>
                    <a:pt x="31750" y="2205065"/>
                  </a:lnTo>
                  <a:cubicBezTo>
                    <a:pt x="31750" y="2215225"/>
                    <a:pt x="35560" y="2219035"/>
                    <a:pt x="44450" y="2219035"/>
                  </a:cubicBezTo>
                  <a:cubicBezTo>
                    <a:pt x="89138" y="2219035"/>
                    <a:pt x="143241" y="2220305"/>
                    <a:pt x="193480" y="2220305"/>
                  </a:cubicBezTo>
                  <a:cubicBezTo>
                    <a:pt x="266906" y="2220305"/>
                    <a:pt x="344197" y="2217765"/>
                    <a:pt x="417623" y="2220305"/>
                  </a:cubicBezTo>
                  <a:cubicBezTo>
                    <a:pt x="537423" y="2224115"/>
                    <a:pt x="657224" y="2226655"/>
                    <a:pt x="777024" y="2225385"/>
                  </a:cubicBezTo>
                  <a:cubicBezTo>
                    <a:pt x="854315" y="2224115"/>
                    <a:pt x="927741" y="2226655"/>
                    <a:pt x="1005032" y="2226655"/>
                  </a:cubicBezTo>
                  <a:cubicBezTo>
                    <a:pt x="1117103" y="2226655"/>
                    <a:pt x="1229174" y="2225385"/>
                    <a:pt x="1341246" y="2226655"/>
                  </a:cubicBezTo>
                  <a:cubicBezTo>
                    <a:pt x="1507421" y="2227925"/>
                    <a:pt x="3331479" y="2217765"/>
                    <a:pt x="3501519" y="2220305"/>
                  </a:cubicBezTo>
                  <a:cubicBezTo>
                    <a:pt x="3574945" y="2221575"/>
                    <a:pt x="3648371" y="2222845"/>
                    <a:pt x="3717933" y="2222845"/>
                  </a:cubicBezTo>
                  <a:cubicBezTo>
                    <a:pt x="3845462" y="2225385"/>
                    <a:pt x="3969127" y="2221575"/>
                    <a:pt x="4096657" y="2225385"/>
                  </a:cubicBezTo>
                  <a:cubicBezTo>
                    <a:pt x="4200999" y="2227925"/>
                    <a:pt x="4305341" y="2227925"/>
                    <a:pt x="4409684" y="2230465"/>
                  </a:cubicBezTo>
                  <a:cubicBezTo>
                    <a:pt x="4564265" y="2234275"/>
                    <a:pt x="4718846" y="2236815"/>
                    <a:pt x="4873427" y="2238085"/>
                  </a:cubicBezTo>
                  <a:cubicBezTo>
                    <a:pt x="4920424" y="2238085"/>
                    <a:pt x="4938204" y="2236815"/>
                    <a:pt x="4958524" y="2236815"/>
                  </a:cubicBezTo>
                  <a:close/>
                </a:path>
              </a:pathLst>
            </a:custGeom>
            <a:solidFill>
              <a:srgbClr val="FAF3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3" name="Picture 12">
            <a:extLst>
              <a:ext uri="{FF2B5EF4-FFF2-40B4-BE49-F238E27FC236}">
                <a16:creationId xmlns:a16="http://schemas.microsoft.com/office/drawing/2014/main" id="{B1628F61-349B-97CE-8483-923CEDF6D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647" y="1079729"/>
            <a:ext cx="8315665" cy="6425741"/>
          </a:xfrm>
          <a:prstGeom prst="rect">
            <a:avLst/>
          </a:prstGeom>
        </p:spPr>
      </p:pic>
    </p:spTree>
    <p:extLst>
      <p:ext uri="{BB962C8B-B14F-4D97-AF65-F5344CB8AC3E}">
        <p14:creationId xmlns:p14="http://schemas.microsoft.com/office/powerpoint/2010/main" val="178180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66700" y="95250"/>
            <a:ext cx="11858625" cy="6575163"/>
            <a:chOff x="0" y="0"/>
            <a:chExt cx="22425921" cy="12686252"/>
          </a:xfrm>
        </p:grpSpPr>
        <p:sp>
          <p:nvSpPr>
            <p:cNvPr id="4" name="Freeform 4"/>
            <p:cNvSpPr/>
            <p:nvPr/>
          </p:nvSpPr>
          <p:spPr>
            <a:xfrm flipH="1">
              <a:off x="18129687" y="63500"/>
              <a:ext cx="4296235" cy="12622752"/>
            </a:xfrm>
            <a:custGeom>
              <a:avLst/>
              <a:gdLst/>
              <a:ahLst/>
              <a:cxnLst/>
              <a:rect l="l" t="t" r="r" b="b"/>
              <a:pathLst>
                <a:path w="4296235" h="12622752">
                  <a:moveTo>
                    <a:pt x="4296234" y="0"/>
                  </a:moveTo>
                  <a:lnTo>
                    <a:pt x="0" y="0"/>
                  </a:lnTo>
                  <a:lnTo>
                    <a:pt x="0" y="12622752"/>
                  </a:lnTo>
                  <a:lnTo>
                    <a:pt x="4296234" y="12622752"/>
                  </a:lnTo>
                  <a:lnTo>
                    <a:pt x="4296234" y="0"/>
                  </a:lnTo>
                  <a:close/>
                </a:path>
              </a:pathLst>
            </a:custGeom>
            <a:blipFill>
              <a:blip r:embed="rId2"/>
              <a:stretch>
                <a:fillRect r="-34042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0" y="0"/>
              <a:ext cx="18921873" cy="12622752"/>
            </a:xfrm>
            <a:custGeom>
              <a:avLst/>
              <a:gdLst/>
              <a:ahLst/>
              <a:cxnLst/>
              <a:rect l="l" t="t" r="r" b="b"/>
              <a:pathLst>
                <a:path w="18921873" h="12622752">
                  <a:moveTo>
                    <a:pt x="18921873" y="0"/>
                  </a:moveTo>
                  <a:lnTo>
                    <a:pt x="0" y="0"/>
                  </a:lnTo>
                  <a:lnTo>
                    <a:pt x="0" y="12622752"/>
                  </a:lnTo>
                  <a:lnTo>
                    <a:pt x="18921873" y="12622752"/>
                  </a:lnTo>
                  <a:lnTo>
                    <a:pt x="18921873"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2746A5B7-72F6-9CD9-6A60-C231260EF0AE}"/>
              </a:ext>
            </a:extLst>
          </p:cNvPr>
          <p:cNvGrpSpPr/>
          <p:nvPr/>
        </p:nvGrpSpPr>
        <p:grpSpPr>
          <a:xfrm>
            <a:off x="596444" y="4098164"/>
            <a:ext cx="4278451" cy="2175001"/>
            <a:chOff x="892354" y="3758439"/>
            <a:chExt cx="4278451" cy="2175001"/>
          </a:xfrm>
        </p:grpSpPr>
        <p:pic>
          <p:nvPicPr>
            <p:cNvPr id="9" name="Picture 8">
              <a:extLst>
                <a:ext uri="{FF2B5EF4-FFF2-40B4-BE49-F238E27FC236}">
                  <a16:creationId xmlns:a16="http://schemas.microsoft.com/office/drawing/2014/main" id="{88E70DE8-181F-86FA-FCEF-64768D0CCA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Rounded Corners 9">
              <a:extLst>
                <a:ext uri="{FF2B5EF4-FFF2-40B4-BE49-F238E27FC236}">
                  <a16:creationId xmlns:a16="http://schemas.microsoft.com/office/drawing/2014/main" id="{486CFA84-6CC7-8D0A-1756-5AD62CD61E0D}"/>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
        <p:nvSpPr>
          <p:cNvPr id="21" name="Speech Bubble: Rectangle with Corners Rounded 20">
            <a:extLst>
              <a:ext uri="{FF2B5EF4-FFF2-40B4-BE49-F238E27FC236}">
                <a16:creationId xmlns:a16="http://schemas.microsoft.com/office/drawing/2014/main" id="{9B05ED78-F98F-2A93-50D7-E20BCCC06045}"/>
              </a:ext>
            </a:extLst>
          </p:cNvPr>
          <p:cNvSpPr/>
          <p:nvPr/>
        </p:nvSpPr>
        <p:spPr>
          <a:xfrm>
            <a:off x="1686560" y="1615440"/>
            <a:ext cx="4846320" cy="1940560"/>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t>Em </a:t>
            </a:r>
            <a:r>
              <a:rPr lang="en-US" sz="3200" b="1" dirty="0" err="1"/>
              <a:t>hãy</a:t>
            </a:r>
            <a:r>
              <a:rPr lang="en-US" sz="3200" b="1" dirty="0"/>
              <a:t> </a:t>
            </a:r>
            <a:r>
              <a:rPr lang="en-US" sz="3200" b="1" dirty="0" err="1"/>
              <a:t>cho</a:t>
            </a:r>
            <a:r>
              <a:rPr lang="en-US" sz="3200" b="1" dirty="0"/>
              <a:t> </a:t>
            </a:r>
            <a:r>
              <a:rPr lang="en-US" sz="3200" b="1" dirty="0" err="1"/>
              <a:t>biết</a:t>
            </a:r>
            <a:r>
              <a:rPr lang="en-US" sz="3200" b="1" dirty="0"/>
              <a:t> </a:t>
            </a:r>
            <a:r>
              <a:rPr lang="en-US" sz="3200" b="1" dirty="0" err="1"/>
              <a:t>các</a:t>
            </a:r>
            <a:r>
              <a:rPr lang="en-US" sz="3200" b="1" dirty="0"/>
              <a:t> </a:t>
            </a:r>
            <a:r>
              <a:rPr lang="en-US" sz="3200" b="1" dirty="0" err="1"/>
              <a:t>câu</a:t>
            </a:r>
            <a:r>
              <a:rPr lang="en-US" sz="3200" b="1" dirty="0"/>
              <a:t> </a:t>
            </a:r>
            <a:r>
              <a:rPr lang="en-US" sz="3200" b="1" dirty="0" err="1"/>
              <a:t>chuyện</a:t>
            </a:r>
            <a:r>
              <a:rPr lang="en-US" sz="3200" b="1" dirty="0"/>
              <a:t> </a:t>
            </a:r>
            <a:r>
              <a:rPr lang="en-US" sz="3200" b="1" dirty="0" err="1"/>
              <a:t>vừa</a:t>
            </a:r>
            <a:r>
              <a:rPr lang="en-US" sz="3200" b="1" dirty="0"/>
              <a:t> </a:t>
            </a:r>
            <a:r>
              <a:rPr lang="en-US" sz="3200" b="1" dirty="0" err="1"/>
              <a:t>đọc</a:t>
            </a:r>
            <a:r>
              <a:rPr lang="en-US" sz="3200" b="1" dirty="0"/>
              <a:t> </a:t>
            </a:r>
            <a:r>
              <a:rPr lang="en-US" sz="3200" b="1" dirty="0" err="1"/>
              <a:t>nhắc</a:t>
            </a:r>
            <a:r>
              <a:rPr lang="en-US" sz="3200" b="1" dirty="0"/>
              <a:t> </a:t>
            </a:r>
            <a:r>
              <a:rPr lang="en-US" sz="3200" b="1" dirty="0" err="1"/>
              <a:t>đến</a:t>
            </a:r>
            <a:r>
              <a:rPr lang="en-US" sz="3200" b="1" dirty="0"/>
              <a:t> </a:t>
            </a:r>
            <a:r>
              <a:rPr lang="en-US" sz="3200" b="1" dirty="0" err="1"/>
              <a:t>nhân</a:t>
            </a:r>
            <a:r>
              <a:rPr lang="en-US" sz="3200" b="1" dirty="0"/>
              <a:t> </a:t>
            </a:r>
            <a:r>
              <a:rPr lang="en-US" sz="3200" b="1" dirty="0" err="1"/>
              <a:t>vật</a:t>
            </a:r>
            <a:r>
              <a:rPr lang="en-US" sz="3200" b="1" dirty="0"/>
              <a:t> </a:t>
            </a:r>
            <a:r>
              <a:rPr lang="en-US" sz="3200" b="1" dirty="0" err="1"/>
              <a:t>lịch</a:t>
            </a:r>
            <a:r>
              <a:rPr lang="en-US" sz="3200" b="1" dirty="0"/>
              <a:t> </a:t>
            </a:r>
            <a:r>
              <a:rPr lang="en-US" sz="3200" b="1" dirty="0" err="1"/>
              <a:t>sử</a:t>
            </a:r>
            <a:r>
              <a:rPr lang="en-US" sz="3200" b="1" dirty="0"/>
              <a:t> </a:t>
            </a:r>
            <a:r>
              <a:rPr lang="en-US" sz="3200" b="1" dirty="0" err="1"/>
              <a:t>nào</a:t>
            </a:r>
            <a:r>
              <a:rPr lang="en-US" sz="3200" b="1" dirty="0"/>
              <a:t>?</a:t>
            </a:r>
          </a:p>
        </p:txBody>
      </p:sp>
      <p:sp>
        <p:nvSpPr>
          <p:cNvPr id="25" name="Rectangle: Rounded Corners 24">
            <a:extLst>
              <a:ext uri="{FF2B5EF4-FFF2-40B4-BE49-F238E27FC236}">
                <a16:creationId xmlns:a16="http://schemas.microsoft.com/office/drawing/2014/main" id="{57361397-264B-BD1F-1D58-D6332F0CA3F8}"/>
              </a:ext>
            </a:extLst>
          </p:cNvPr>
          <p:cNvSpPr/>
          <p:nvPr/>
        </p:nvSpPr>
        <p:spPr>
          <a:xfrm>
            <a:off x="5299075" y="3896994"/>
            <a:ext cx="4393565" cy="1823085"/>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 typeface="Arial" panose="020B0604020202020204" pitchFamily="34" charset="0"/>
              <a:buChar char="•"/>
            </a:pPr>
            <a:r>
              <a:rPr lang="vi-VN" sz="3600" b="1" dirty="0">
                <a:solidFill>
                  <a:srgbClr val="FF0000"/>
                </a:solidFill>
                <a:latin typeface="Cambria" panose="02040503050406030204" pitchFamily="18" charset="0"/>
                <a:ea typeface="Cambria" panose="02040503050406030204" pitchFamily="18" charset="0"/>
              </a:rPr>
              <a:t>Hai Bà Trưng</a:t>
            </a:r>
          </a:p>
          <a:p>
            <a:pPr marL="342900" indent="-342900" algn="just">
              <a:buFont typeface="Arial" panose="020B0604020202020204" pitchFamily="34" charset="0"/>
              <a:buChar char="•"/>
            </a:pPr>
            <a:r>
              <a:rPr lang="vi-VN" sz="3600" b="1" dirty="0">
                <a:solidFill>
                  <a:srgbClr val="FF0000"/>
                </a:solidFill>
                <a:latin typeface="Cambria" panose="02040503050406030204" pitchFamily="18" charset="0"/>
                <a:ea typeface="Cambria" panose="02040503050406030204" pitchFamily="18" charset="0"/>
              </a:rPr>
              <a:t>Lý Bí</a:t>
            </a:r>
          </a:p>
          <a:p>
            <a:pPr marL="342900" indent="-342900" algn="just">
              <a:buFont typeface="Arial" panose="020B0604020202020204" pitchFamily="34" charset="0"/>
              <a:buChar char="•"/>
            </a:pPr>
            <a:r>
              <a:rPr lang="vi-VN" sz="3600" b="1" dirty="0">
                <a:solidFill>
                  <a:srgbClr val="FF0000"/>
                </a:solidFill>
                <a:latin typeface="Cambria" panose="02040503050406030204" pitchFamily="18" charset="0"/>
                <a:ea typeface="Cambria" panose="02040503050406030204" pitchFamily="18" charset="0"/>
              </a:rPr>
              <a:t>Ngô Quyền</a:t>
            </a:r>
          </a:p>
        </p:txBody>
      </p:sp>
    </p:spTree>
    <p:extLst>
      <p:ext uri="{BB962C8B-B14F-4D97-AF65-F5344CB8AC3E}">
        <p14:creationId xmlns:p14="http://schemas.microsoft.com/office/powerpoint/2010/main" val="304916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66700" y="95250"/>
            <a:ext cx="11858625" cy="6575163"/>
            <a:chOff x="0" y="0"/>
            <a:chExt cx="22425921" cy="12686252"/>
          </a:xfrm>
        </p:grpSpPr>
        <p:sp>
          <p:nvSpPr>
            <p:cNvPr id="4" name="Freeform 4"/>
            <p:cNvSpPr/>
            <p:nvPr/>
          </p:nvSpPr>
          <p:spPr>
            <a:xfrm flipH="1">
              <a:off x="18129687" y="63500"/>
              <a:ext cx="4296235" cy="12622752"/>
            </a:xfrm>
            <a:custGeom>
              <a:avLst/>
              <a:gdLst/>
              <a:ahLst/>
              <a:cxnLst/>
              <a:rect l="l" t="t" r="r" b="b"/>
              <a:pathLst>
                <a:path w="4296235" h="12622752">
                  <a:moveTo>
                    <a:pt x="4296234" y="0"/>
                  </a:moveTo>
                  <a:lnTo>
                    <a:pt x="0" y="0"/>
                  </a:lnTo>
                  <a:lnTo>
                    <a:pt x="0" y="12622752"/>
                  </a:lnTo>
                  <a:lnTo>
                    <a:pt x="4296234" y="12622752"/>
                  </a:lnTo>
                  <a:lnTo>
                    <a:pt x="4296234" y="0"/>
                  </a:lnTo>
                  <a:close/>
                </a:path>
              </a:pathLst>
            </a:custGeom>
            <a:blipFill>
              <a:blip r:embed="rId2"/>
              <a:stretch>
                <a:fillRect r="-34042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0" y="0"/>
              <a:ext cx="18921873" cy="12622752"/>
            </a:xfrm>
            <a:custGeom>
              <a:avLst/>
              <a:gdLst/>
              <a:ahLst/>
              <a:cxnLst/>
              <a:rect l="l" t="t" r="r" b="b"/>
              <a:pathLst>
                <a:path w="18921873" h="12622752">
                  <a:moveTo>
                    <a:pt x="18921873" y="0"/>
                  </a:moveTo>
                  <a:lnTo>
                    <a:pt x="0" y="0"/>
                  </a:lnTo>
                  <a:lnTo>
                    <a:pt x="0" y="12622752"/>
                  </a:lnTo>
                  <a:lnTo>
                    <a:pt x="18921873" y="12622752"/>
                  </a:lnTo>
                  <a:lnTo>
                    <a:pt x="18921873"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2746A5B7-72F6-9CD9-6A60-C231260EF0AE}"/>
              </a:ext>
            </a:extLst>
          </p:cNvPr>
          <p:cNvGrpSpPr/>
          <p:nvPr/>
        </p:nvGrpSpPr>
        <p:grpSpPr>
          <a:xfrm>
            <a:off x="525324" y="2228724"/>
            <a:ext cx="4278451" cy="2175001"/>
            <a:chOff x="892354" y="3758439"/>
            <a:chExt cx="4278451" cy="2175001"/>
          </a:xfrm>
        </p:grpSpPr>
        <p:pic>
          <p:nvPicPr>
            <p:cNvPr id="9" name="Picture 8">
              <a:extLst>
                <a:ext uri="{FF2B5EF4-FFF2-40B4-BE49-F238E27FC236}">
                  <a16:creationId xmlns:a16="http://schemas.microsoft.com/office/drawing/2014/main" id="{88E70DE8-181F-86FA-FCEF-64768D0CCA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Rounded Corners 9">
              <a:extLst>
                <a:ext uri="{FF2B5EF4-FFF2-40B4-BE49-F238E27FC236}">
                  <a16:creationId xmlns:a16="http://schemas.microsoft.com/office/drawing/2014/main" id="{486CFA84-6CC7-8D0A-1756-5AD62CD61E0D}"/>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luận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nhóm</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a:t>
              </a:r>
            </a:p>
          </p:txBody>
        </p:sp>
      </p:grpSp>
      <p:sp>
        <p:nvSpPr>
          <p:cNvPr id="21" name="Speech Bubble: Rectangle with Corners Rounded 20">
            <a:extLst>
              <a:ext uri="{FF2B5EF4-FFF2-40B4-BE49-F238E27FC236}">
                <a16:creationId xmlns:a16="http://schemas.microsoft.com/office/drawing/2014/main" id="{9B05ED78-F98F-2A93-50D7-E20BCCC06045}"/>
              </a:ext>
            </a:extLst>
          </p:cNvPr>
          <p:cNvSpPr/>
          <p:nvPr/>
        </p:nvSpPr>
        <p:spPr>
          <a:xfrm>
            <a:off x="873760" y="568960"/>
            <a:ext cx="5273040" cy="1320800"/>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dirty="0">
                <a:solidFill>
                  <a:prstClr val="black"/>
                </a:solidFill>
              </a:rPr>
              <a:t>Em </a:t>
            </a:r>
            <a:r>
              <a:rPr lang="en-US" sz="3200" b="1" dirty="0" err="1">
                <a:solidFill>
                  <a:prstClr val="black"/>
                </a:solidFill>
              </a:rPr>
              <a:t>hãy</a:t>
            </a:r>
            <a:r>
              <a:rPr lang="en-US" sz="3200" b="1" dirty="0">
                <a:solidFill>
                  <a:prstClr val="black"/>
                </a:solidFill>
              </a:rPr>
              <a:t> </a:t>
            </a:r>
            <a:r>
              <a:rPr lang="en-US" sz="3200" b="1" dirty="0" err="1">
                <a:solidFill>
                  <a:prstClr val="black"/>
                </a:solidFill>
              </a:rPr>
              <a:t>nêu</a:t>
            </a:r>
            <a:r>
              <a:rPr lang="en-US" sz="3200" b="1" dirty="0">
                <a:solidFill>
                  <a:prstClr val="black"/>
                </a:solidFill>
              </a:rPr>
              <a:t> </a:t>
            </a:r>
            <a:r>
              <a:rPr lang="en-US" sz="3200" b="1" dirty="0" err="1">
                <a:solidFill>
                  <a:prstClr val="black"/>
                </a:solidFill>
              </a:rPr>
              <a:t>những</a:t>
            </a:r>
            <a:r>
              <a:rPr lang="en-US" sz="3200" b="1" dirty="0">
                <a:solidFill>
                  <a:prstClr val="black"/>
                </a:solidFill>
              </a:rPr>
              <a:t> </a:t>
            </a:r>
            <a:r>
              <a:rPr lang="en-US" sz="3200" b="1" dirty="0" err="1">
                <a:solidFill>
                  <a:prstClr val="black"/>
                </a:solidFill>
              </a:rPr>
              <a:t>việc</a:t>
            </a:r>
            <a:r>
              <a:rPr lang="en-US" sz="3200" b="1" dirty="0">
                <a:solidFill>
                  <a:prstClr val="black"/>
                </a:solidFill>
              </a:rPr>
              <a:t> </a:t>
            </a:r>
            <a:r>
              <a:rPr lang="en-US" sz="3200" b="1" dirty="0" err="1">
                <a:solidFill>
                  <a:prstClr val="black"/>
                </a:solidFill>
              </a:rPr>
              <a:t>làm</a:t>
            </a:r>
            <a:r>
              <a:rPr lang="en-US" sz="3200" b="1" dirty="0">
                <a:solidFill>
                  <a:prstClr val="black"/>
                </a:solidFill>
              </a:rPr>
              <a:t> </a:t>
            </a:r>
            <a:r>
              <a:rPr lang="en-US" sz="3200" b="1" dirty="0" err="1">
                <a:solidFill>
                  <a:prstClr val="black"/>
                </a:solidFill>
              </a:rPr>
              <a:t>của</a:t>
            </a:r>
            <a:r>
              <a:rPr lang="en-US" sz="3200" b="1" dirty="0">
                <a:solidFill>
                  <a:prstClr val="black"/>
                </a:solidFill>
              </a:rPr>
              <a:t> </a:t>
            </a:r>
            <a:r>
              <a:rPr lang="en-US" sz="3200" b="1" dirty="0" err="1">
                <a:solidFill>
                  <a:prstClr val="black"/>
                </a:solidFill>
              </a:rPr>
              <a:t>nhân</a:t>
            </a:r>
            <a:r>
              <a:rPr lang="en-US" sz="3200" b="1" dirty="0">
                <a:solidFill>
                  <a:prstClr val="black"/>
                </a:solidFill>
              </a:rPr>
              <a:t> </a:t>
            </a:r>
            <a:r>
              <a:rPr lang="en-US" sz="3200" b="1" dirty="0" err="1">
                <a:solidFill>
                  <a:prstClr val="black"/>
                </a:solidFill>
              </a:rPr>
              <a:t>vật</a:t>
            </a:r>
            <a:r>
              <a:rPr lang="en-US" sz="3200" b="1" dirty="0">
                <a:solidFill>
                  <a:prstClr val="black"/>
                </a:solidFill>
              </a:rPr>
              <a:t> </a:t>
            </a:r>
            <a:r>
              <a:rPr lang="en-US" sz="3200" b="1" dirty="0" err="1">
                <a:solidFill>
                  <a:prstClr val="black"/>
                </a:solidFill>
              </a:rPr>
              <a:t>lịch</a:t>
            </a:r>
            <a:r>
              <a:rPr lang="en-US" sz="3200" b="1" dirty="0">
                <a:solidFill>
                  <a:prstClr val="black"/>
                </a:solidFill>
              </a:rPr>
              <a:t> </a:t>
            </a:r>
            <a:r>
              <a:rPr lang="en-US" sz="3200" b="1" dirty="0" err="1">
                <a:solidFill>
                  <a:prstClr val="black"/>
                </a:solidFill>
              </a:rPr>
              <a:t>sử</a:t>
            </a:r>
            <a:r>
              <a:rPr lang="en-US" sz="3200" b="1" dirty="0">
                <a:solidFill>
                  <a:prstClr val="black"/>
                </a:solidFill>
              </a:rPr>
              <a:t> </a:t>
            </a:r>
            <a:r>
              <a:rPr lang="en-US" sz="3200" b="1" dirty="0" err="1">
                <a:solidFill>
                  <a:prstClr val="black"/>
                </a:solidFill>
              </a:rPr>
              <a:t>đó</a:t>
            </a:r>
            <a:r>
              <a:rPr lang="en-US" sz="3200" b="1" dirty="0">
                <a:solidFill>
                  <a:prstClr val="black"/>
                </a:solidFill>
              </a:rPr>
              <a:t>.</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Rectangle: Rounded Corners 24">
            <a:extLst>
              <a:ext uri="{FF2B5EF4-FFF2-40B4-BE49-F238E27FC236}">
                <a16:creationId xmlns:a16="http://schemas.microsoft.com/office/drawing/2014/main" id="{57361397-264B-BD1F-1D58-D6332F0CA3F8}"/>
              </a:ext>
            </a:extLst>
          </p:cNvPr>
          <p:cNvSpPr/>
          <p:nvPr/>
        </p:nvSpPr>
        <p:spPr>
          <a:xfrm>
            <a:off x="5049520" y="2123440"/>
            <a:ext cx="6837679" cy="4439920"/>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Cuộc khởi nghĩa Hai Bà Trưng đã chứng tỏ tinh thần đấu tranh bất khuất của nhân dân ta, tạo tiền đề cho việc khôi phục nền độc lập, tự chủ của nước nhà.</a:t>
            </a:r>
          </a:p>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Cuộc khởi nghĩa Lý Bí thể hiện lòng yêu nước, khẳng định sự trưởng thành về ý thức đấu tranh giành độc lập của nhân dân ta.</a:t>
            </a:r>
          </a:p>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Chiến thắng Bạch Đằng cua Ngô Quyền đã chấm dứt hoàn toàn ách đô hộ của phong kiến phương Bắc, mở ra thời kì độc lập, tự chủ lâu dài cho dân tộc.</a:t>
            </a:r>
          </a:p>
        </p:txBody>
      </p:sp>
    </p:spTree>
    <p:extLst>
      <p:ext uri="{BB962C8B-B14F-4D97-AF65-F5344CB8AC3E}">
        <p14:creationId xmlns:p14="http://schemas.microsoft.com/office/powerpoint/2010/main" val="162955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05410" y="-2273935"/>
            <a:ext cx="12530455" cy="11353800"/>
            <a:chOff x="232" y="1062"/>
            <a:chExt cx="14109" cy="12784"/>
          </a:xfrm>
        </p:grpSpPr>
        <p:sp>
          <p:nvSpPr>
            <p:cNvPr id="37" name="椭圆 36"/>
            <p:cNvSpPr/>
            <p:nvPr/>
          </p:nvSpPr>
          <p:spPr>
            <a:xfrm>
              <a:off x="6020" y="1062"/>
              <a:ext cx="8321" cy="8321"/>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38"/>
            <p:cNvSpPr/>
            <p:nvPr/>
          </p:nvSpPr>
          <p:spPr>
            <a:xfrm>
              <a:off x="232" y="5525"/>
              <a:ext cx="8321" cy="8321"/>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35" name="组合 34"/>
          <p:cNvGrpSpPr/>
          <p:nvPr/>
        </p:nvGrpSpPr>
        <p:grpSpPr>
          <a:xfrm>
            <a:off x="-389255" y="-291959"/>
            <a:ext cx="12814300" cy="7835265"/>
            <a:chOff x="-613" y="-602"/>
            <a:chExt cx="20180" cy="12339"/>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30" name="图片 29" descr="纸张"/>
              <p:cNvPicPr>
                <a:picLocks noChangeAspect="1"/>
              </p:cNvPicPr>
              <p:nvPr/>
            </p:nvPicPr>
            <p:blipFill>
              <a:blip r:embed="rId3"/>
              <a:stretch>
                <a:fillRect/>
              </a:stretch>
            </p:blipFill>
            <p:spPr>
              <a:xfrm>
                <a:off x="9437" y="8023"/>
                <a:ext cx="3672" cy="3672"/>
              </a:xfrm>
              <a:prstGeom prst="rect">
                <a:avLst/>
              </a:prstGeom>
            </p:spPr>
          </p:pic>
          <p:pic>
            <p:nvPicPr>
              <p:cNvPr id="31" name="图片 30" descr="书本"/>
              <p:cNvPicPr>
                <a:picLocks noChangeAspect="1"/>
              </p:cNvPicPr>
              <p:nvPr/>
            </p:nvPicPr>
            <p:blipFill>
              <a:blip r:embed="rId4"/>
              <a:stretch>
                <a:fillRect/>
              </a:stretch>
            </p:blipFill>
            <p:spPr>
              <a:xfrm>
                <a:off x="-28" y="0"/>
                <a:ext cx="3055" cy="3055"/>
              </a:xfrm>
              <a:prstGeom prst="rect">
                <a:avLst/>
              </a:prstGeom>
            </p:spPr>
          </p:pic>
          <p:pic>
            <p:nvPicPr>
              <p:cNvPr id="32" name="图片 31" descr="冰激凌"/>
              <p:cNvPicPr>
                <a:picLocks noChangeAspect="1"/>
              </p:cNvPicPr>
              <p:nvPr/>
            </p:nvPicPr>
            <p:blipFill>
              <a:blip r:embed="rId5"/>
              <a:stretch>
                <a:fillRect/>
              </a:stretch>
            </p:blipFill>
            <p:spPr>
              <a:xfrm>
                <a:off x="15830" y="431"/>
                <a:ext cx="3698" cy="3698"/>
              </a:xfrm>
              <a:prstGeom prst="rect">
                <a:avLst/>
              </a:prstGeom>
            </p:spPr>
          </p:pic>
          <p:pic>
            <p:nvPicPr>
              <p:cNvPr id="33" name="图片 32" descr="笔"/>
              <p:cNvPicPr>
                <a:picLocks noChangeAspect="1"/>
              </p:cNvPicPr>
              <p:nvPr/>
            </p:nvPicPr>
            <p:blipFill>
              <a:blip r:embed="rId6"/>
              <a:stretch>
                <a:fillRect/>
              </a:stretch>
            </p:blipFill>
            <p:spPr>
              <a:xfrm>
                <a:off x="10305" y="-270"/>
                <a:ext cx="2467" cy="2467"/>
              </a:xfrm>
              <a:prstGeom prst="rect">
                <a:avLst/>
              </a:prstGeom>
            </p:spPr>
          </p:pic>
          <p:pic>
            <p:nvPicPr>
              <p:cNvPr id="34" name="图片 33" descr="草莓"/>
              <p:cNvPicPr>
                <a:picLocks noChangeAspect="1"/>
              </p:cNvPicPr>
              <p:nvPr/>
            </p:nvPicPr>
            <p:blipFill>
              <a:blip r:embed="rId7"/>
              <a:stretch>
                <a:fillRect/>
              </a:stretch>
            </p:blipFill>
            <p:spPr>
              <a:xfrm>
                <a:off x="5773" y="7407"/>
                <a:ext cx="2698" cy="2698"/>
              </a:xfrm>
              <a:prstGeom prst="rect">
                <a:avLst/>
              </a:prstGeom>
            </p:spPr>
          </p:pic>
        </p:grpSp>
      </p:grpSp>
      <p:pic>
        <p:nvPicPr>
          <p:cNvPr id="3" name="Picture 2" descr="A person wearing a garment&#10;&#10;Description automatically generated with low confidence">
            <a:extLst>
              <a:ext uri="{FF2B5EF4-FFF2-40B4-BE49-F238E27FC236}">
                <a16:creationId xmlns:a16="http://schemas.microsoft.com/office/drawing/2014/main" id="{CF91BA66-919C-43CD-A544-304CBC1897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7428" y="2747063"/>
            <a:ext cx="2208280" cy="4085090"/>
          </a:xfrm>
          <a:prstGeom prst="rect">
            <a:avLst/>
          </a:prstGeom>
        </p:spPr>
      </p:pic>
      <p:pic>
        <p:nvPicPr>
          <p:cNvPr id="7" name="Picture 6" descr="A child holding a flag&#10;&#10;Description automatically generated with low confidence">
            <a:extLst>
              <a:ext uri="{FF2B5EF4-FFF2-40B4-BE49-F238E27FC236}">
                <a16:creationId xmlns:a16="http://schemas.microsoft.com/office/drawing/2014/main" id="{812754A9-19D4-4A25-A3BE-C4B5D84320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60573" y="3043559"/>
            <a:ext cx="3936201" cy="3733093"/>
          </a:xfrm>
          <a:prstGeom prst="rect">
            <a:avLst/>
          </a:prstGeom>
        </p:spPr>
      </p:pic>
      <p:pic>
        <p:nvPicPr>
          <p:cNvPr id="2" name="Picture 1">
            <a:extLst>
              <a:ext uri="{FF2B5EF4-FFF2-40B4-BE49-F238E27FC236}">
                <a16:creationId xmlns:a16="http://schemas.microsoft.com/office/drawing/2014/main" id="{16E1326D-672A-4C0B-B5AA-EC59A5994958}"/>
              </a:ext>
            </a:extLst>
          </p:cNvPr>
          <p:cNvPicPr>
            <a:picLocks noChangeAspect="1"/>
          </p:cNvPicPr>
          <p:nvPr/>
        </p:nvPicPr>
        <p:blipFill>
          <a:blip r:embed="rId10"/>
          <a:stretch>
            <a:fillRect/>
          </a:stretch>
        </p:blipFill>
        <p:spPr>
          <a:xfrm>
            <a:off x="3296172" y="1932702"/>
            <a:ext cx="5523455" cy="2554445"/>
          </a:xfrm>
          <a:prstGeom prst="rect">
            <a:avLst/>
          </a:prstGeom>
        </p:spPr>
      </p:pic>
    </p:spTree>
    <p:extLst>
      <p:ext uri="{BB962C8B-B14F-4D97-AF65-F5344CB8AC3E}">
        <p14:creationId xmlns:p14="http://schemas.microsoft.com/office/powerpoint/2010/main" val="2339208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rot="1366441" flipH="1">
            <a:off x="-176108" y="3506938"/>
            <a:ext cx="1431419" cy="3198701"/>
          </a:xfrm>
          <a:custGeom>
            <a:avLst/>
            <a:gdLst/>
            <a:ahLst/>
            <a:cxnLst/>
            <a:rect l="l" t="t" r="r" b="b"/>
            <a:pathLst>
              <a:path w="2147128" h="4798051">
                <a:moveTo>
                  <a:pt x="2147128" y="0"/>
                </a:moveTo>
                <a:lnTo>
                  <a:pt x="0" y="0"/>
                </a:lnTo>
                <a:lnTo>
                  <a:pt x="0" y="4798051"/>
                </a:lnTo>
                <a:lnTo>
                  <a:pt x="2147128" y="4798051"/>
                </a:lnTo>
                <a:lnTo>
                  <a:pt x="2147128"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rot="-2381061">
            <a:off x="11058306" y="4002126"/>
            <a:ext cx="1431419" cy="3198701"/>
          </a:xfrm>
          <a:custGeom>
            <a:avLst/>
            <a:gdLst/>
            <a:ahLst/>
            <a:cxnLst/>
            <a:rect l="l" t="t" r="r" b="b"/>
            <a:pathLst>
              <a:path w="2147128" h="4798051">
                <a:moveTo>
                  <a:pt x="0" y="0"/>
                </a:moveTo>
                <a:lnTo>
                  <a:pt x="2147128" y="0"/>
                </a:lnTo>
                <a:lnTo>
                  <a:pt x="2147128" y="4798050"/>
                </a:lnTo>
                <a:lnTo>
                  <a:pt x="0" y="4798050"/>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rot="9179013" flipH="1">
            <a:off x="4733529" y="-1731076"/>
            <a:ext cx="1431419" cy="3198701"/>
          </a:xfrm>
          <a:custGeom>
            <a:avLst/>
            <a:gdLst/>
            <a:ahLst/>
            <a:cxnLst/>
            <a:rect l="l" t="t" r="r" b="b"/>
            <a:pathLst>
              <a:path w="2147128" h="4798051">
                <a:moveTo>
                  <a:pt x="2147127" y="0"/>
                </a:moveTo>
                <a:lnTo>
                  <a:pt x="0" y="0"/>
                </a:lnTo>
                <a:lnTo>
                  <a:pt x="0" y="4798050"/>
                </a:lnTo>
                <a:lnTo>
                  <a:pt x="2147127" y="4798050"/>
                </a:lnTo>
                <a:lnTo>
                  <a:pt x="2147127"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8" name="TextBox 17">
            <a:extLst>
              <a:ext uri="{FF2B5EF4-FFF2-40B4-BE49-F238E27FC236}">
                <a16:creationId xmlns:a16="http://schemas.microsoft.com/office/drawing/2014/main" id="{B7684E5A-7CA5-FAAD-FEA8-0F37B814C336}"/>
              </a:ext>
            </a:extLst>
          </p:cNvPr>
          <p:cNvSpPr txBox="1"/>
          <p:nvPr/>
        </p:nvSpPr>
        <p:spPr>
          <a:xfrm>
            <a:off x="1779639" y="2113935"/>
            <a:ext cx="8318090" cy="2123658"/>
          </a:xfrm>
          <a:prstGeom prst="rect">
            <a:avLst/>
          </a:prstGeom>
          <a:noFill/>
        </p:spPr>
        <p:txBody>
          <a:bodyPr wrap="square" rtlCol="0">
            <a:spAutoFit/>
          </a:bodyPr>
          <a:lstStyle/>
          <a:p>
            <a:pPr algn="ctr"/>
            <a:r>
              <a:rPr lang="nl-NL" sz="4400" b="1" dirty="0">
                <a:effectLst/>
                <a:latin typeface="Cambria" panose="02040503050406030204" pitchFamily="18" charset="0"/>
                <a:ea typeface="Cambria" panose="02040503050406030204" pitchFamily="18" charset="0"/>
              </a:rPr>
              <a:t>Hoạt động 2. Kể chuyện về một số nhân vật tiêu biểu trong cuộc đấu tranh chống Bắc thuộc.</a:t>
            </a:r>
            <a:endParaRPr lang="en-US" sz="4400" dirty="0">
              <a:effectLst/>
              <a:latin typeface="Cambria" panose="02040503050406030204" pitchFamily="18" charset="0"/>
              <a:ea typeface="Cambria" panose="0204050305040603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416560" y="0"/>
            <a:ext cx="11531600" cy="6736080"/>
            <a:chOff x="0" y="0"/>
            <a:chExt cx="22425921" cy="12686252"/>
          </a:xfrm>
        </p:grpSpPr>
        <p:sp>
          <p:nvSpPr>
            <p:cNvPr id="4" name="Freeform 4"/>
            <p:cNvSpPr/>
            <p:nvPr/>
          </p:nvSpPr>
          <p:spPr>
            <a:xfrm flipH="1">
              <a:off x="18129687" y="63500"/>
              <a:ext cx="4296235" cy="12622752"/>
            </a:xfrm>
            <a:custGeom>
              <a:avLst/>
              <a:gdLst/>
              <a:ahLst/>
              <a:cxnLst/>
              <a:rect l="l" t="t" r="r" b="b"/>
              <a:pathLst>
                <a:path w="4296235" h="12622752">
                  <a:moveTo>
                    <a:pt x="4296234" y="0"/>
                  </a:moveTo>
                  <a:lnTo>
                    <a:pt x="0" y="0"/>
                  </a:lnTo>
                  <a:lnTo>
                    <a:pt x="0" y="12622752"/>
                  </a:lnTo>
                  <a:lnTo>
                    <a:pt x="4296234" y="12622752"/>
                  </a:lnTo>
                  <a:lnTo>
                    <a:pt x="4296234" y="0"/>
                  </a:lnTo>
                  <a:close/>
                </a:path>
              </a:pathLst>
            </a:custGeom>
            <a:blipFill>
              <a:blip r:embed="rId2"/>
              <a:stretch>
                <a:fillRect r="-34042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0" y="0"/>
              <a:ext cx="18921873" cy="12622752"/>
            </a:xfrm>
            <a:custGeom>
              <a:avLst/>
              <a:gdLst/>
              <a:ahLst/>
              <a:cxnLst/>
              <a:rect l="l" t="t" r="r" b="b"/>
              <a:pathLst>
                <a:path w="18921873" h="12622752">
                  <a:moveTo>
                    <a:pt x="18921873" y="0"/>
                  </a:moveTo>
                  <a:lnTo>
                    <a:pt x="0" y="0"/>
                  </a:lnTo>
                  <a:lnTo>
                    <a:pt x="0" y="12622752"/>
                  </a:lnTo>
                  <a:lnTo>
                    <a:pt x="18921873" y="12622752"/>
                  </a:lnTo>
                  <a:lnTo>
                    <a:pt x="18921873"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0D86AFAF-886E-591E-4F55-FE5AB3FEAB6A}"/>
              </a:ext>
            </a:extLst>
          </p:cNvPr>
          <p:cNvSpPr txBox="1"/>
          <p:nvPr/>
        </p:nvSpPr>
        <p:spPr>
          <a:xfrm>
            <a:off x="1638300" y="1000125"/>
            <a:ext cx="9191625" cy="2400300"/>
          </a:xfrm>
          <a:prstGeom prst="rect">
            <a:avLst/>
          </a:prstGeom>
          <a:noFill/>
        </p:spPr>
        <p:txBody>
          <a:bodyPr wrap="square" rtlCol="0">
            <a:spAutoFit/>
          </a:bodyPr>
          <a:lstStyle/>
          <a:p>
            <a:endParaRPr lang="en-US" dirty="0"/>
          </a:p>
        </p:txBody>
      </p:sp>
      <p:pic>
        <p:nvPicPr>
          <p:cNvPr id="8" name="Picture 7">
            <a:extLst>
              <a:ext uri="{FF2B5EF4-FFF2-40B4-BE49-F238E27FC236}">
                <a16:creationId xmlns:a16="http://schemas.microsoft.com/office/drawing/2014/main" id="{F45BB891-6C78-4BB8-D622-6D0A54087779}"/>
              </a:ext>
            </a:extLst>
          </p:cNvPr>
          <p:cNvPicPr>
            <a:picLocks noChangeAspect="1"/>
          </p:cNvPicPr>
          <p:nvPr/>
        </p:nvPicPr>
        <p:blipFill>
          <a:blip r:embed="rId3"/>
          <a:stretch>
            <a:fillRect/>
          </a:stretch>
        </p:blipFill>
        <p:spPr>
          <a:xfrm>
            <a:off x="3318827" y="334644"/>
            <a:ext cx="6444933" cy="5895365"/>
          </a:xfrm>
          <a:prstGeom prst="rect">
            <a:avLst/>
          </a:prstGeom>
        </p:spPr>
      </p:pic>
    </p:spTree>
    <p:extLst>
      <p:ext uri="{BB962C8B-B14F-4D97-AF65-F5344CB8AC3E}">
        <p14:creationId xmlns:p14="http://schemas.microsoft.com/office/powerpoint/2010/main" val="313000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66700" y="95250"/>
            <a:ext cx="11858625" cy="6575163"/>
            <a:chOff x="0" y="0"/>
            <a:chExt cx="22425921" cy="12686252"/>
          </a:xfrm>
        </p:grpSpPr>
        <p:sp>
          <p:nvSpPr>
            <p:cNvPr id="4" name="Freeform 4"/>
            <p:cNvSpPr/>
            <p:nvPr/>
          </p:nvSpPr>
          <p:spPr>
            <a:xfrm flipH="1">
              <a:off x="18129687" y="63500"/>
              <a:ext cx="4296235" cy="12622752"/>
            </a:xfrm>
            <a:custGeom>
              <a:avLst/>
              <a:gdLst/>
              <a:ahLst/>
              <a:cxnLst/>
              <a:rect l="l" t="t" r="r" b="b"/>
              <a:pathLst>
                <a:path w="4296235" h="12622752">
                  <a:moveTo>
                    <a:pt x="4296234" y="0"/>
                  </a:moveTo>
                  <a:lnTo>
                    <a:pt x="0" y="0"/>
                  </a:lnTo>
                  <a:lnTo>
                    <a:pt x="0" y="12622752"/>
                  </a:lnTo>
                  <a:lnTo>
                    <a:pt x="4296234" y="12622752"/>
                  </a:lnTo>
                  <a:lnTo>
                    <a:pt x="4296234" y="0"/>
                  </a:lnTo>
                  <a:close/>
                </a:path>
              </a:pathLst>
            </a:custGeom>
            <a:blipFill>
              <a:blip r:embed="rId2"/>
              <a:stretch>
                <a:fillRect r="-34042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0" y="0"/>
              <a:ext cx="18921873" cy="12622752"/>
            </a:xfrm>
            <a:custGeom>
              <a:avLst/>
              <a:gdLst/>
              <a:ahLst/>
              <a:cxnLst/>
              <a:rect l="l" t="t" r="r" b="b"/>
              <a:pathLst>
                <a:path w="18921873" h="12622752">
                  <a:moveTo>
                    <a:pt x="18921873" y="0"/>
                  </a:moveTo>
                  <a:lnTo>
                    <a:pt x="0" y="0"/>
                  </a:lnTo>
                  <a:lnTo>
                    <a:pt x="0" y="12622752"/>
                  </a:lnTo>
                  <a:lnTo>
                    <a:pt x="18921873" y="12622752"/>
                  </a:lnTo>
                  <a:lnTo>
                    <a:pt x="18921873"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 name="Picture 6">
            <a:extLst>
              <a:ext uri="{FF2B5EF4-FFF2-40B4-BE49-F238E27FC236}">
                <a16:creationId xmlns:a16="http://schemas.microsoft.com/office/drawing/2014/main" id="{931CDD5D-E841-F3FF-5AE2-B7C2355FC0B8}"/>
              </a:ext>
            </a:extLst>
          </p:cNvPr>
          <p:cNvPicPr>
            <a:picLocks noChangeAspect="1"/>
          </p:cNvPicPr>
          <p:nvPr/>
        </p:nvPicPr>
        <p:blipFill>
          <a:blip r:embed="rId3"/>
          <a:stretch>
            <a:fillRect/>
          </a:stretch>
        </p:blipFill>
        <p:spPr>
          <a:xfrm>
            <a:off x="1478597" y="1718627"/>
            <a:ext cx="4886325" cy="3400425"/>
          </a:xfrm>
          <a:prstGeom prst="rect">
            <a:avLst/>
          </a:prstGeom>
        </p:spPr>
      </p:pic>
      <p:sp>
        <p:nvSpPr>
          <p:cNvPr id="8" name="TextBox 7">
            <a:extLst>
              <a:ext uri="{FF2B5EF4-FFF2-40B4-BE49-F238E27FC236}">
                <a16:creationId xmlns:a16="http://schemas.microsoft.com/office/drawing/2014/main" id="{CA3754C7-68F3-75A7-D634-F715132782EF}"/>
              </a:ext>
            </a:extLst>
          </p:cNvPr>
          <p:cNvSpPr txBox="1"/>
          <p:nvPr/>
        </p:nvSpPr>
        <p:spPr>
          <a:xfrm>
            <a:off x="6593840" y="1087120"/>
            <a:ext cx="5029200" cy="4524315"/>
          </a:xfrm>
          <a:prstGeom prst="rect">
            <a:avLst/>
          </a:prstGeom>
          <a:noFill/>
        </p:spPr>
        <p:txBody>
          <a:bodyPr wrap="square" rtlCol="0">
            <a:spAutoFit/>
          </a:bodyPr>
          <a:lstStyle/>
          <a:p>
            <a:pPr algn="just"/>
            <a:r>
              <a:rPr lang="nl-NL" sz="3200" i="1" dirty="0">
                <a:effectLst/>
                <a:latin typeface="Cambria" panose="02040503050406030204" pitchFamily="18" charset="0"/>
                <a:ea typeface="Cambria" panose="02040503050406030204" pitchFamily="18" charset="0"/>
              </a:rPr>
              <a:t>   Trưng Vương trừ giặc hán (tranh dân gian Đông Hồ): Bức tranh tái hiện cảnh nghĩa quân Hai Bà Trưng truy đuổi giặc Hán với khí thế tiến công mạnh mẽ. Hai Bà TRưng hùng dũng cưỡi voi xông trận, quân Hán thua thoá chạy tan tác.</a:t>
            </a:r>
            <a:endParaRPr lang="en-US" sz="32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374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416560" y="0"/>
            <a:ext cx="11531600" cy="6736080"/>
            <a:chOff x="0" y="0"/>
            <a:chExt cx="22425921" cy="12686252"/>
          </a:xfrm>
        </p:grpSpPr>
        <p:sp>
          <p:nvSpPr>
            <p:cNvPr id="4" name="Freeform 4"/>
            <p:cNvSpPr/>
            <p:nvPr/>
          </p:nvSpPr>
          <p:spPr>
            <a:xfrm flipH="1">
              <a:off x="18129687" y="63500"/>
              <a:ext cx="4296235" cy="12622752"/>
            </a:xfrm>
            <a:custGeom>
              <a:avLst/>
              <a:gdLst/>
              <a:ahLst/>
              <a:cxnLst/>
              <a:rect l="l" t="t" r="r" b="b"/>
              <a:pathLst>
                <a:path w="4296235" h="12622752">
                  <a:moveTo>
                    <a:pt x="4296234" y="0"/>
                  </a:moveTo>
                  <a:lnTo>
                    <a:pt x="0" y="0"/>
                  </a:lnTo>
                  <a:lnTo>
                    <a:pt x="0" y="12622752"/>
                  </a:lnTo>
                  <a:lnTo>
                    <a:pt x="4296234" y="12622752"/>
                  </a:lnTo>
                  <a:lnTo>
                    <a:pt x="4296234" y="0"/>
                  </a:lnTo>
                  <a:close/>
                </a:path>
              </a:pathLst>
            </a:custGeom>
            <a:blipFill>
              <a:blip r:embed="rId2"/>
              <a:stretch>
                <a:fillRect r="-34042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0" y="0"/>
              <a:ext cx="18921873" cy="12622752"/>
            </a:xfrm>
            <a:custGeom>
              <a:avLst/>
              <a:gdLst/>
              <a:ahLst/>
              <a:cxnLst/>
              <a:rect l="l" t="t" r="r" b="b"/>
              <a:pathLst>
                <a:path w="18921873" h="12622752">
                  <a:moveTo>
                    <a:pt x="18921873" y="0"/>
                  </a:moveTo>
                  <a:lnTo>
                    <a:pt x="0" y="0"/>
                  </a:lnTo>
                  <a:lnTo>
                    <a:pt x="0" y="12622752"/>
                  </a:lnTo>
                  <a:lnTo>
                    <a:pt x="18921873" y="12622752"/>
                  </a:lnTo>
                  <a:lnTo>
                    <a:pt x="18921873"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0D86AFAF-886E-591E-4F55-FE5AB3FEAB6A}"/>
              </a:ext>
            </a:extLst>
          </p:cNvPr>
          <p:cNvSpPr txBox="1"/>
          <p:nvPr/>
        </p:nvSpPr>
        <p:spPr>
          <a:xfrm>
            <a:off x="1638300" y="1000125"/>
            <a:ext cx="9191625" cy="2400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69CA70A3-00DE-E67C-93FC-956CE39C45C0}"/>
              </a:ext>
            </a:extLst>
          </p:cNvPr>
          <p:cNvPicPr>
            <a:picLocks noChangeAspect="1"/>
          </p:cNvPicPr>
          <p:nvPr/>
        </p:nvPicPr>
        <p:blipFill>
          <a:blip r:embed="rId3"/>
          <a:stretch>
            <a:fillRect/>
          </a:stretch>
        </p:blipFill>
        <p:spPr>
          <a:xfrm>
            <a:off x="3769360" y="285224"/>
            <a:ext cx="5388610" cy="5946348"/>
          </a:xfrm>
          <a:prstGeom prst="rect">
            <a:avLst/>
          </a:prstGeom>
        </p:spPr>
      </p:pic>
    </p:spTree>
    <p:extLst>
      <p:ext uri="{BB962C8B-B14F-4D97-AF65-F5344CB8AC3E}">
        <p14:creationId xmlns:p14="http://schemas.microsoft.com/office/powerpoint/2010/main" val="347187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66700" y="95250"/>
            <a:ext cx="11858625" cy="6575163"/>
            <a:chOff x="0" y="0"/>
            <a:chExt cx="22425921" cy="12686252"/>
          </a:xfrm>
        </p:grpSpPr>
        <p:sp>
          <p:nvSpPr>
            <p:cNvPr id="4" name="Freeform 4"/>
            <p:cNvSpPr/>
            <p:nvPr/>
          </p:nvSpPr>
          <p:spPr>
            <a:xfrm flipH="1">
              <a:off x="18129687" y="63500"/>
              <a:ext cx="4296235" cy="12622752"/>
            </a:xfrm>
            <a:custGeom>
              <a:avLst/>
              <a:gdLst/>
              <a:ahLst/>
              <a:cxnLst/>
              <a:rect l="l" t="t" r="r" b="b"/>
              <a:pathLst>
                <a:path w="4296235" h="12622752">
                  <a:moveTo>
                    <a:pt x="4296234" y="0"/>
                  </a:moveTo>
                  <a:lnTo>
                    <a:pt x="0" y="0"/>
                  </a:lnTo>
                  <a:lnTo>
                    <a:pt x="0" y="12622752"/>
                  </a:lnTo>
                  <a:lnTo>
                    <a:pt x="4296234" y="12622752"/>
                  </a:lnTo>
                  <a:lnTo>
                    <a:pt x="4296234" y="0"/>
                  </a:lnTo>
                  <a:close/>
                </a:path>
              </a:pathLst>
            </a:custGeom>
            <a:blipFill>
              <a:blip r:embed="rId2"/>
              <a:stretch>
                <a:fillRect r="-34042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0" y="0"/>
              <a:ext cx="18921873" cy="12622752"/>
            </a:xfrm>
            <a:custGeom>
              <a:avLst/>
              <a:gdLst/>
              <a:ahLst/>
              <a:cxnLst/>
              <a:rect l="l" t="t" r="r" b="b"/>
              <a:pathLst>
                <a:path w="18921873" h="12622752">
                  <a:moveTo>
                    <a:pt x="18921873" y="0"/>
                  </a:moveTo>
                  <a:lnTo>
                    <a:pt x="0" y="0"/>
                  </a:lnTo>
                  <a:lnTo>
                    <a:pt x="0" y="12622752"/>
                  </a:lnTo>
                  <a:lnTo>
                    <a:pt x="18921873" y="12622752"/>
                  </a:lnTo>
                  <a:lnTo>
                    <a:pt x="18921873"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id="{CA3754C7-68F3-75A7-D634-F715132782EF}"/>
              </a:ext>
            </a:extLst>
          </p:cNvPr>
          <p:cNvSpPr txBox="1"/>
          <p:nvPr/>
        </p:nvSpPr>
        <p:spPr>
          <a:xfrm>
            <a:off x="4754880" y="1087120"/>
            <a:ext cx="6868160" cy="4524315"/>
          </a:xfrm>
          <a:prstGeom prst="rect">
            <a:avLst/>
          </a:prstGeom>
          <a:noFill/>
        </p:spPr>
        <p:txBody>
          <a:bodyPr wrap="square" rtlCol="0">
            <a:spAutoFit/>
          </a:bodyPr>
          <a:lstStyle/>
          <a:p>
            <a:pPr lvl="0" algn="just"/>
            <a:r>
              <a:rPr lang="vi-VN" sz="2400" i="1" dirty="0">
                <a:solidFill>
                  <a:prstClr val="black"/>
                </a:solidFill>
                <a:latin typeface="Cambria" panose="02040503050406030204" pitchFamily="18" charset="0"/>
                <a:ea typeface="Cambria" panose="02040503050406030204" pitchFamily="18" charset="0"/>
              </a:rPr>
              <a:t>+  Lý Bí xuất thân từ một hoà trưởng địa phương, quê ông ở Thái Bình. Ông giữ chức quan nhỏ trong chính quyền đô hộ. Với lòng yêu nước, thương dân, bất bình trước bè lũ đô hộ, ông sớm bỏ quan, về quê. Ông cùng với Tinh Thiều mưu tính việc khởi nghĩa, chiêu tập hiền tài.</a:t>
            </a:r>
          </a:p>
          <a:p>
            <a:pPr lvl="0" algn="just"/>
            <a:r>
              <a:rPr lang="vi-VN" sz="2400" i="1" dirty="0">
                <a:solidFill>
                  <a:prstClr val="black"/>
                </a:solidFill>
                <a:latin typeface="Cambria" panose="02040503050406030204" pitchFamily="18" charset="0"/>
                <a:ea typeface="Cambria" panose="02040503050406030204" pitchFamily="18" charset="0"/>
              </a:rPr>
              <a:t>+ Trải qua nhiều cuộc chiến Lý Bí đã giành thắng lợi cả hai chiến trường biên giới Nam, Bắc. Mùa xuân năm 544, Ly Bí dựng lên một nước mới, quốc hiệu Vạn Xuân, đóng đô ở miền cửa sông Tô Lịch. Lý Bí là người Việt Nam đầu tiên tự xưng Hoàng đế, niên hiệu Lý Nam Đế.</a:t>
            </a:r>
          </a:p>
        </p:txBody>
      </p:sp>
      <p:pic>
        <p:nvPicPr>
          <p:cNvPr id="1026" name="Picture 2" descr="TRUYỀN THUYẾT “THẦN PHẢ” VỀ GIAI ĐOẠN TỪ TIỀN LÝ NAM ĐẾ ĐẾN HẬU LÝ NAM ĐẾ">
            <a:extLst>
              <a:ext uri="{FF2B5EF4-FFF2-40B4-BE49-F238E27FC236}">
                <a16:creationId xmlns:a16="http://schemas.microsoft.com/office/drawing/2014/main" id="{FD959DF1-5C7D-6DA6-DA30-C48F9188C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20" y="1371600"/>
            <a:ext cx="3543300" cy="3543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16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66700" y="95250"/>
            <a:ext cx="11858625" cy="6575163"/>
            <a:chOff x="0" y="0"/>
            <a:chExt cx="22425921" cy="12686252"/>
          </a:xfrm>
        </p:grpSpPr>
        <p:sp>
          <p:nvSpPr>
            <p:cNvPr id="4" name="Freeform 4"/>
            <p:cNvSpPr/>
            <p:nvPr/>
          </p:nvSpPr>
          <p:spPr>
            <a:xfrm flipH="1">
              <a:off x="18129687" y="63500"/>
              <a:ext cx="4296235" cy="12622752"/>
            </a:xfrm>
            <a:custGeom>
              <a:avLst/>
              <a:gdLst/>
              <a:ahLst/>
              <a:cxnLst/>
              <a:rect l="l" t="t" r="r" b="b"/>
              <a:pathLst>
                <a:path w="4296235" h="12622752">
                  <a:moveTo>
                    <a:pt x="4296234" y="0"/>
                  </a:moveTo>
                  <a:lnTo>
                    <a:pt x="0" y="0"/>
                  </a:lnTo>
                  <a:lnTo>
                    <a:pt x="0" y="12622752"/>
                  </a:lnTo>
                  <a:lnTo>
                    <a:pt x="4296234" y="12622752"/>
                  </a:lnTo>
                  <a:lnTo>
                    <a:pt x="4296234" y="0"/>
                  </a:lnTo>
                  <a:close/>
                </a:path>
              </a:pathLst>
            </a:custGeom>
            <a:blipFill>
              <a:blip r:embed="rId2"/>
              <a:stretch>
                <a:fillRect r="-34042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0" y="0"/>
              <a:ext cx="18921873" cy="12622752"/>
            </a:xfrm>
            <a:custGeom>
              <a:avLst/>
              <a:gdLst/>
              <a:ahLst/>
              <a:cxnLst/>
              <a:rect l="l" t="t" r="r" b="b"/>
              <a:pathLst>
                <a:path w="18921873" h="12622752">
                  <a:moveTo>
                    <a:pt x="18921873" y="0"/>
                  </a:moveTo>
                  <a:lnTo>
                    <a:pt x="0" y="0"/>
                  </a:lnTo>
                  <a:lnTo>
                    <a:pt x="0" y="12622752"/>
                  </a:lnTo>
                  <a:lnTo>
                    <a:pt x="18921873" y="12622752"/>
                  </a:lnTo>
                  <a:lnTo>
                    <a:pt x="18921873"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id="{CA3754C7-68F3-75A7-D634-F715132782EF}"/>
              </a:ext>
            </a:extLst>
          </p:cNvPr>
          <p:cNvSpPr txBox="1"/>
          <p:nvPr/>
        </p:nvSpPr>
        <p:spPr>
          <a:xfrm>
            <a:off x="5842000" y="1534160"/>
            <a:ext cx="5770880" cy="3539430"/>
          </a:xfrm>
          <a:prstGeom prst="rect">
            <a:avLst/>
          </a:prstGeom>
          <a:noFill/>
        </p:spPr>
        <p:txBody>
          <a:bodyPr wrap="square" rtlCol="0">
            <a:spAutoFit/>
          </a:bodyPr>
          <a:lstStyle/>
          <a:p>
            <a:pPr lvl="0" algn="just"/>
            <a:r>
              <a:rPr lang="vi-VN" sz="3200" i="1" dirty="0">
                <a:solidFill>
                  <a:prstClr val="black"/>
                </a:solidFill>
                <a:latin typeface="Cambria" panose="02040503050406030204" pitchFamily="18" charset="0"/>
                <a:ea typeface="Cambria" panose="02040503050406030204" pitchFamily="18" charset="0"/>
              </a:rPr>
              <a:t>+ Sau khi Lý Bí mất, nhân dân ở nhiều nơi thuộc các tỉnh: Thái Bình, Thái Nguyê, Hà Nội, Vĩnh Phúc... đã lập đến thờ để tưởng nhớ công lao to lớn của nhà vua. Trong đó, đền thờ ở Phú Thọ là nơi đặt lăng mộ của nhà vua. </a:t>
            </a:r>
            <a:endParaRPr kumimoji="0" lang="vi-VN"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2FA4C079-CBB6-05DA-F0DF-622B657C876B}"/>
              </a:ext>
            </a:extLst>
          </p:cNvPr>
          <p:cNvPicPr>
            <a:picLocks noChangeAspect="1"/>
          </p:cNvPicPr>
          <p:nvPr/>
        </p:nvPicPr>
        <p:blipFill>
          <a:blip r:embed="rId3"/>
          <a:stretch>
            <a:fillRect/>
          </a:stretch>
        </p:blipFill>
        <p:spPr>
          <a:xfrm>
            <a:off x="781685" y="1834515"/>
            <a:ext cx="4857750" cy="3067050"/>
          </a:xfrm>
          <a:prstGeom prst="rect">
            <a:avLst/>
          </a:prstGeom>
        </p:spPr>
      </p:pic>
    </p:spTree>
    <p:extLst>
      <p:ext uri="{BB962C8B-B14F-4D97-AF65-F5344CB8AC3E}">
        <p14:creationId xmlns:p14="http://schemas.microsoft.com/office/powerpoint/2010/main" val="25949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416560" y="0"/>
            <a:ext cx="11531600" cy="6736080"/>
            <a:chOff x="0" y="0"/>
            <a:chExt cx="22425921" cy="12686252"/>
          </a:xfrm>
        </p:grpSpPr>
        <p:sp>
          <p:nvSpPr>
            <p:cNvPr id="4" name="Freeform 4"/>
            <p:cNvSpPr/>
            <p:nvPr/>
          </p:nvSpPr>
          <p:spPr>
            <a:xfrm flipH="1">
              <a:off x="18129687" y="63500"/>
              <a:ext cx="4296235" cy="12622752"/>
            </a:xfrm>
            <a:custGeom>
              <a:avLst/>
              <a:gdLst/>
              <a:ahLst/>
              <a:cxnLst/>
              <a:rect l="l" t="t" r="r" b="b"/>
              <a:pathLst>
                <a:path w="4296235" h="12622752">
                  <a:moveTo>
                    <a:pt x="4296234" y="0"/>
                  </a:moveTo>
                  <a:lnTo>
                    <a:pt x="0" y="0"/>
                  </a:lnTo>
                  <a:lnTo>
                    <a:pt x="0" y="12622752"/>
                  </a:lnTo>
                  <a:lnTo>
                    <a:pt x="4296234" y="12622752"/>
                  </a:lnTo>
                  <a:lnTo>
                    <a:pt x="4296234" y="0"/>
                  </a:lnTo>
                  <a:close/>
                </a:path>
              </a:pathLst>
            </a:custGeom>
            <a:blipFill>
              <a:blip r:embed="rId2"/>
              <a:stretch>
                <a:fillRect r="-34042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0" y="0"/>
              <a:ext cx="18921873" cy="12622752"/>
            </a:xfrm>
            <a:custGeom>
              <a:avLst/>
              <a:gdLst/>
              <a:ahLst/>
              <a:cxnLst/>
              <a:rect l="l" t="t" r="r" b="b"/>
              <a:pathLst>
                <a:path w="18921873" h="12622752">
                  <a:moveTo>
                    <a:pt x="18921873" y="0"/>
                  </a:moveTo>
                  <a:lnTo>
                    <a:pt x="0" y="0"/>
                  </a:lnTo>
                  <a:lnTo>
                    <a:pt x="0" y="12622752"/>
                  </a:lnTo>
                  <a:lnTo>
                    <a:pt x="18921873" y="12622752"/>
                  </a:lnTo>
                  <a:lnTo>
                    <a:pt x="18921873"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92BF38D5-375E-B73D-256D-31DEA4EC7B5D}"/>
              </a:ext>
            </a:extLst>
          </p:cNvPr>
          <p:cNvGrpSpPr/>
          <p:nvPr/>
        </p:nvGrpSpPr>
        <p:grpSpPr>
          <a:xfrm>
            <a:off x="3153092" y="415925"/>
            <a:ext cx="6048375" cy="5690870"/>
            <a:chOff x="3153092" y="415925"/>
            <a:chExt cx="6048375" cy="5690870"/>
          </a:xfrm>
        </p:grpSpPr>
        <p:pic>
          <p:nvPicPr>
            <p:cNvPr id="9" name="Picture 8">
              <a:extLst>
                <a:ext uri="{FF2B5EF4-FFF2-40B4-BE49-F238E27FC236}">
                  <a16:creationId xmlns:a16="http://schemas.microsoft.com/office/drawing/2014/main" id="{D07A91ED-1148-BBFC-B22F-345D76B2F71F}"/>
                </a:ext>
              </a:extLst>
            </p:cNvPr>
            <p:cNvPicPr>
              <a:picLocks noChangeAspect="1"/>
            </p:cNvPicPr>
            <p:nvPr/>
          </p:nvPicPr>
          <p:blipFill>
            <a:blip r:embed="rId3"/>
            <a:stretch>
              <a:fillRect/>
            </a:stretch>
          </p:blipFill>
          <p:spPr>
            <a:xfrm>
              <a:off x="3153092" y="415925"/>
              <a:ext cx="6048375" cy="2266950"/>
            </a:xfrm>
            <a:prstGeom prst="rect">
              <a:avLst/>
            </a:prstGeom>
          </p:spPr>
        </p:pic>
        <p:pic>
          <p:nvPicPr>
            <p:cNvPr id="11" name="Picture 10">
              <a:extLst>
                <a:ext uri="{FF2B5EF4-FFF2-40B4-BE49-F238E27FC236}">
                  <a16:creationId xmlns:a16="http://schemas.microsoft.com/office/drawing/2014/main" id="{BE8358A0-9BEB-74E4-65EE-BACE157F11E1}"/>
                </a:ext>
              </a:extLst>
            </p:cNvPr>
            <p:cNvPicPr>
              <a:picLocks noChangeAspect="1"/>
            </p:cNvPicPr>
            <p:nvPr/>
          </p:nvPicPr>
          <p:blipFill>
            <a:blip r:embed="rId4"/>
            <a:stretch>
              <a:fillRect/>
            </a:stretch>
          </p:blipFill>
          <p:spPr>
            <a:xfrm>
              <a:off x="3161982" y="2620645"/>
              <a:ext cx="6010275" cy="3486150"/>
            </a:xfrm>
            <a:prstGeom prst="rect">
              <a:avLst/>
            </a:prstGeom>
          </p:spPr>
        </p:pic>
      </p:grpSp>
    </p:spTree>
    <p:extLst>
      <p:ext uri="{BB962C8B-B14F-4D97-AF65-F5344CB8AC3E}">
        <p14:creationId xmlns:p14="http://schemas.microsoft.com/office/powerpoint/2010/main" val="333367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66700" y="95250"/>
            <a:ext cx="11858625" cy="6575163"/>
            <a:chOff x="0" y="0"/>
            <a:chExt cx="22425921" cy="12686252"/>
          </a:xfrm>
        </p:grpSpPr>
        <p:sp>
          <p:nvSpPr>
            <p:cNvPr id="4" name="Freeform 4"/>
            <p:cNvSpPr/>
            <p:nvPr/>
          </p:nvSpPr>
          <p:spPr>
            <a:xfrm flipH="1">
              <a:off x="18129687" y="63500"/>
              <a:ext cx="4296235" cy="12622752"/>
            </a:xfrm>
            <a:custGeom>
              <a:avLst/>
              <a:gdLst/>
              <a:ahLst/>
              <a:cxnLst/>
              <a:rect l="l" t="t" r="r" b="b"/>
              <a:pathLst>
                <a:path w="4296235" h="12622752">
                  <a:moveTo>
                    <a:pt x="4296234" y="0"/>
                  </a:moveTo>
                  <a:lnTo>
                    <a:pt x="0" y="0"/>
                  </a:lnTo>
                  <a:lnTo>
                    <a:pt x="0" y="12622752"/>
                  </a:lnTo>
                  <a:lnTo>
                    <a:pt x="4296234" y="12622752"/>
                  </a:lnTo>
                  <a:lnTo>
                    <a:pt x="4296234" y="0"/>
                  </a:lnTo>
                  <a:close/>
                </a:path>
              </a:pathLst>
            </a:custGeom>
            <a:blipFill>
              <a:blip r:embed="rId2"/>
              <a:stretch>
                <a:fillRect r="-34042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0" y="0"/>
              <a:ext cx="18921873" cy="12622752"/>
            </a:xfrm>
            <a:custGeom>
              <a:avLst/>
              <a:gdLst/>
              <a:ahLst/>
              <a:cxnLst/>
              <a:rect l="l" t="t" r="r" b="b"/>
              <a:pathLst>
                <a:path w="18921873" h="12622752">
                  <a:moveTo>
                    <a:pt x="18921873" y="0"/>
                  </a:moveTo>
                  <a:lnTo>
                    <a:pt x="0" y="0"/>
                  </a:lnTo>
                  <a:lnTo>
                    <a:pt x="0" y="12622752"/>
                  </a:lnTo>
                  <a:lnTo>
                    <a:pt x="18921873" y="12622752"/>
                  </a:lnTo>
                  <a:lnTo>
                    <a:pt x="18921873"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id="{CA3754C7-68F3-75A7-D634-F715132782EF}"/>
              </a:ext>
            </a:extLst>
          </p:cNvPr>
          <p:cNvSpPr txBox="1"/>
          <p:nvPr/>
        </p:nvSpPr>
        <p:spPr>
          <a:xfrm>
            <a:off x="5303520" y="1300480"/>
            <a:ext cx="6177280" cy="5016758"/>
          </a:xfrm>
          <a:prstGeom prst="rect">
            <a:avLst/>
          </a:prstGeom>
          <a:noFill/>
        </p:spPr>
        <p:txBody>
          <a:bodyPr wrap="square" rtlCol="0">
            <a:spAutoFit/>
          </a:bodyPr>
          <a:lstStyle/>
          <a:p>
            <a:pPr lvl="0" algn="just"/>
            <a:r>
              <a:rPr lang="en-US" sz="3200" i="1" dirty="0">
                <a:solidFill>
                  <a:prstClr val="black"/>
                </a:solidFill>
                <a:latin typeface="Cambria" panose="02040503050406030204" pitchFamily="18" charset="0"/>
                <a:ea typeface="Cambria" panose="02040503050406030204" pitchFamily="18" charset="0"/>
              </a:rPr>
              <a:t>   </a:t>
            </a:r>
            <a:r>
              <a:rPr lang="vi-VN" sz="3200" i="1" dirty="0">
                <a:solidFill>
                  <a:prstClr val="black"/>
                </a:solidFill>
                <a:latin typeface="Cambria" panose="02040503050406030204" pitchFamily="18" charset="0"/>
                <a:ea typeface="Cambria" panose="02040503050406030204" pitchFamily="18" charset="0"/>
              </a:rPr>
              <a:t>Ngô Quyền quê ở Đường Lâm (Sơn Tây, Hà Nội), ông xuất thân trong một gia đình quý tộc. Năm 938, trên sông Bạch Đằng lịch sử, Ngô Quyền đã lãnh đạo quân dân ta lập trận địa cọc ngầm vây, đánh bại quân nam Hán xâm lược, kết thúc hơn 1000 năm Bắc thuộc, mở ra thời kì độc lập, tự chủ lâu dài của dân tộc.</a:t>
            </a:r>
            <a:endParaRPr kumimoji="0" lang="vi-VN"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0643DA3F-14B2-6D7B-95F2-AA3311AAF6E4}"/>
              </a:ext>
            </a:extLst>
          </p:cNvPr>
          <p:cNvPicPr>
            <a:picLocks noChangeAspect="1"/>
          </p:cNvPicPr>
          <p:nvPr/>
        </p:nvPicPr>
        <p:blipFill>
          <a:blip r:embed="rId3"/>
          <a:stretch>
            <a:fillRect/>
          </a:stretch>
        </p:blipFill>
        <p:spPr>
          <a:xfrm>
            <a:off x="1803400" y="1109662"/>
            <a:ext cx="3195320" cy="4965410"/>
          </a:xfrm>
          <a:prstGeom prst="rect">
            <a:avLst/>
          </a:prstGeom>
        </p:spPr>
      </p:pic>
    </p:spTree>
    <p:extLst>
      <p:ext uri="{BB962C8B-B14F-4D97-AF65-F5344CB8AC3E}">
        <p14:creationId xmlns:p14="http://schemas.microsoft.com/office/powerpoint/2010/main" val="401175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541</Words>
  <Application>Microsoft Office PowerPoint</Application>
  <PresentationFormat>Widescreen</PresentationFormat>
  <Paragraphs>19</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微软雅黑</vt:lpstr>
      <vt:lpstr>Arial</vt:lpstr>
      <vt:lpstr>Calibri</vt:lpstr>
      <vt:lpstr>Calibri Light</vt:lpstr>
      <vt:lpstr>Cambria</vt:lpstr>
      <vt:lpstr>Office Theme</vt:lpstr>
      <vt:lpstr>1_Office Theme</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Cúc Lê</cp:lastModifiedBy>
  <cp:revision>34</cp:revision>
  <dcterms:created xsi:type="dcterms:W3CDTF">2024-09-13T02:51:48Z</dcterms:created>
  <dcterms:modified xsi:type="dcterms:W3CDTF">2024-11-24T14:56:41Z</dcterms:modified>
</cp:coreProperties>
</file>