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4" r:id="rId3"/>
  </p:sldMasterIdLst>
  <p:notesMasterIdLst>
    <p:notesMasterId r:id="rId21"/>
  </p:notesMasterIdLst>
  <p:sldIdLst>
    <p:sldId id="610" r:id="rId4"/>
    <p:sldId id="583" r:id="rId5"/>
    <p:sldId id="584" r:id="rId6"/>
    <p:sldId id="258" r:id="rId7"/>
    <p:sldId id="259" r:id="rId8"/>
    <p:sldId id="260" r:id="rId9"/>
    <p:sldId id="262" r:id="rId10"/>
    <p:sldId id="261" r:id="rId11"/>
    <p:sldId id="607" r:id="rId12"/>
    <p:sldId id="632" r:id="rId13"/>
    <p:sldId id="643" r:id="rId14"/>
    <p:sldId id="644" r:id="rId15"/>
    <p:sldId id="645" r:id="rId16"/>
    <p:sldId id="633" r:id="rId17"/>
    <p:sldId id="648" r:id="rId18"/>
    <p:sldId id="646" r:id="rId19"/>
    <p:sldId id="647"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72D4"/>
    <a:srgbClr val="2B8BBB"/>
    <a:srgbClr val="6A2926"/>
    <a:srgbClr val="1E6284"/>
    <a:srgbClr val="E7F9FF"/>
    <a:srgbClr val="BEEEFF"/>
    <a:srgbClr val="FF7979"/>
    <a:srgbClr val="CE3480"/>
    <a:srgbClr val="C67410"/>
    <a:srgbClr val="EE98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4660"/>
  </p:normalViewPr>
  <p:slideViewPr>
    <p:cSldViewPr snapToGrid="0">
      <p:cViewPr varScale="1">
        <p:scale>
          <a:sx n="61" d="100"/>
          <a:sy n="61" d="100"/>
        </p:scale>
        <p:origin x="86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C5021-ECB4-4ECC-96DE-278DD84D4214}" type="datetimeFigureOut">
              <a:rPr lang="en-US" smtClean="0"/>
              <a:t>11/24/2024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84D155-AFE9-4D44-834F-89D58F9426D8}" type="slidenum">
              <a:rPr lang="en-US" smtClean="0"/>
              <a:t>‹#›</a:t>
            </a:fld>
            <a:endParaRPr lang="en-US"/>
          </a:p>
        </p:txBody>
      </p:sp>
    </p:spTree>
    <p:extLst>
      <p:ext uri="{BB962C8B-B14F-4D97-AF65-F5344CB8AC3E}">
        <p14:creationId xmlns:p14="http://schemas.microsoft.com/office/powerpoint/2010/main" val="3704188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4601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con vật để hiện câu hỏi, sau đó bấm vào cô bé quàng khăn đỏ để hiện câu trả lời, sau đó lại ấn vào con vật để hiện lời chúc mừng</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121431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516860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760860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743894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7778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5623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62F07-821F-7FEC-4CC9-22494F4018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EC36C3-4AC4-8762-EC3E-7F4F8C107F8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88C02D-6524-1B27-5719-3C2C6016516B}"/>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11/24/2024</a:t>
            </a:fld>
            <a:endParaRPr lang="en-US"/>
          </a:p>
        </p:txBody>
      </p:sp>
      <p:sp>
        <p:nvSpPr>
          <p:cNvPr id="5" name="Footer Placeholder 4">
            <a:extLst>
              <a:ext uri="{FF2B5EF4-FFF2-40B4-BE49-F238E27FC236}">
                <a16:creationId xmlns:a16="http://schemas.microsoft.com/office/drawing/2014/main" id="{4ACC502F-C66F-102B-41AD-B74023E702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83F46B-B231-2C02-771D-4B0E9C69F63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40396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11/24/2024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747113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11/24/2024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307637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11/24/2024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83217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11/24/2024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96945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11/24/2024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776781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11/24/2024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127680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11/24/2024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776200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11/24/2024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5351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11/24/2024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515327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11/24/2024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948997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F3208-6CC5-E49D-7D60-356AF3165F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A3347F-0803-A5D1-7B4D-3389FC7919E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B2A53-F66D-AA42-6BB9-4A4BA79AAD6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11/24/2024</a:t>
            </a:fld>
            <a:endParaRPr lang="en-US"/>
          </a:p>
        </p:txBody>
      </p:sp>
      <p:sp>
        <p:nvSpPr>
          <p:cNvPr id="5" name="Footer Placeholder 4">
            <a:extLst>
              <a:ext uri="{FF2B5EF4-FFF2-40B4-BE49-F238E27FC236}">
                <a16:creationId xmlns:a16="http://schemas.microsoft.com/office/drawing/2014/main" id="{1986EF33-0271-844A-75B2-979BB3165A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7FB958-DFE4-85A7-D113-74DE3EB78AE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869370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11/24/2024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570988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547E1-6C2D-7EA1-49E2-503D0D14C8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55047E-E386-7480-962C-8694724DEB4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9AA001-DEBC-D1D6-032D-294749AC6E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39B2F3-D452-4161-FDBD-33433283ADCC}"/>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11/24/2024</a:t>
            </a:fld>
            <a:endParaRPr lang="en-US"/>
          </a:p>
        </p:txBody>
      </p:sp>
      <p:sp>
        <p:nvSpPr>
          <p:cNvPr id="6" name="Footer Placeholder 5">
            <a:extLst>
              <a:ext uri="{FF2B5EF4-FFF2-40B4-BE49-F238E27FC236}">
                <a16:creationId xmlns:a16="http://schemas.microsoft.com/office/drawing/2014/main" id="{037F380A-F58C-FC2C-E3AF-ED9EEFFBA5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C178CB-DC5D-9084-F10A-04F53CF4648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48880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C931-B2AE-D134-896E-72139DDCB0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4D9D03-27CF-9DF6-78D3-C1894642DC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00EF62-86A3-17DB-7D38-C44A0B6DB0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C68CEF-F7BB-1633-533D-3BC74278B7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11/24/2024</a:t>
            </a:fld>
            <a:endParaRPr lang="en-US"/>
          </a:p>
        </p:txBody>
      </p:sp>
      <p:sp>
        <p:nvSpPr>
          <p:cNvPr id="6" name="Footer Placeholder 5">
            <a:extLst>
              <a:ext uri="{FF2B5EF4-FFF2-40B4-BE49-F238E27FC236}">
                <a16:creationId xmlns:a16="http://schemas.microsoft.com/office/drawing/2014/main" id="{B5581801-D49B-8B2B-67BD-BB9F6E6D3A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92BC7E-EF2D-F10F-9496-05CE3EAA3BF7}"/>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4259674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701BD-444A-EA61-879A-BEABB56DBE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D0DF7B-CD04-E551-6E51-BD511D2D312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E4286-4D42-171C-506A-825AFF4740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11/24/2024</a:t>
            </a:fld>
            <a:endParaRPr lang="en-US"/>
          </a:p>
        </p:txBody>
      </p:sp>
      <p:sp>
        <p:nvSpPr>
          <p:cNvPr id="5" name="Footer Placeholder 4">
            <a:extLst>
              <a:ext uri="{FF2B5EF4-FFF2-40B4-BE49-F238E27FC236}">
                <a16:creationId xmlns:a16="http://schemas.microsoft.com/office/drawing/2014/main" id="{C7D01517-0C22-00C7-977A-1CA15A7C44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E104FB-86B2-473B-18E6-21AC1B4CE1F3}"/>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02026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EB552-5A07-3553-201B-A496A4DDE47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5CFC4C-6FC8-5D96-FC5C-2B76818250C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EBBC5-51A3-4ED1-E196-8C33F9865EFE}"/>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11/24/2024</a:t>
            </a:fld>
            <a:endParaRPr lang="en-US"/>
          </a:p>
        </p:txBody>
      </p:sp>
      <p:sp>
        <p:nvSpPr>
          <p:cNvPr id="5" name="Footer Placeholder 4">
            <a:extLst>
              <a:ext uri="{FF2B5EF4-FFF2-40B4-BE49-F238E27FC236}">
                <a16:creationId xmlns:a16="http://schemas.microsoft.com/office/drawing/2014/main" id="{6A6E4582-5A94-664F-2722-04DA828299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BAC7C2-C2C6-608C-E518-8345FAA5CA30}"/>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009720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2024/11/24</a:t>
            </a:fld>
            <a:endParaRPr lang="zh-CN" altLang="en-US"/>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759176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2024/11/24</a:t>
            </a:fld>
            <a:endParaRPr lang="zh-CN" altLang="en-US"/>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592665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2024/11/24</a:t>
            </a:fld>
            <a:endParaRPr lang="zh-CN" altLang="en-US"/>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751340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2024/11/24</a:t>
            </a:fld>
            <a:endParaRPr lang="zh-CN" altLang="en-US"/>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9837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2024/11/24</a:t>
            </a:fld>
            <a:endParaRPr lang="zh-CN" altLang="en-US"/>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6327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AF14-5A67-6739-AE17-91C89E7FF9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F5E455-D59D-EB54-48DF-394D00F2DEE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4115AA-D3E9-8C7E-F906-B3D1DBC3CA40}"/>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11/24/2024</a:t>
            </a:fld>
            <a:endParaRPr lang="en-US"/>
          </a:p>
        </p:txBody>
      </p:sp>
      <p:sp>
        <p:nvSpPr>
          <p:cNvPr id="5" name="Footer Placeholder 4">
            <a:extLst>
              <a:ext uri="{FF2B5EF4-FFF2-40B4-BE49-F238E27FC236}">
                <a16:creationId xmlns:a16="http://schemas.microsoft.com/office/drawing/2014/main" id="{A5DEA974-097C-95CB-2B62-FADFDAE64A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A6544C-0873-77BF-5FAC-1FF512C8EBA5}"/>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1200784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2024/11/24</a:t>
            </a:fld>
            <a:endParaRPr lang="zh-CN" altLang="en-US"/>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643304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2024/11/24</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057478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2024/11/24</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54205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2024/11/24</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149271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2024/11/24</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1567872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2024/11/24</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384272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2024/11/24</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36885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2024/11/24</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012238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2024/11/24</a:t>
            </a:fld>
            <a:endParaRPr lang="zh-CN" altLang="en-US"/>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431822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2024/11/24</a:t>
            </a:fld>
            <a:endParaRPr lang="zh-CN" altLang="en-US"/>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26818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A1C11-7257-12CE-D2B8-24F4082802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D69ED44-7816-5089-3BF7-16DA97256DD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2FE3D4-549A-98DA-E97F-252DAC7028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D342CD-00DF-403F-5C16-3019AAB77F9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11/24/2024</a:t>
            </a:fld>
            <a:endParaRPr lang="en-US"/>
          </a:p>
        </p:txBody>
      </p:sp>
      <p:sp>
        <p:nvSpPr>
          <p:cNvPr id="6" name="Footer Placeholder 5">
            <a:extLst>
              <a:ext uri="{FF2B5EF4-FFF2-40B4-BE49-F238E27FC236}">
                <a16:creationId xmlns:a16="http://schemas.microsoft.com/office/drawing/2014/main" id="{EA90EE0E-1419-0711-F1E2-852421E142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409FDDB-FCAE-F445-8C31-69B2C57E224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1418824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2024/11/24</a:t>
            </a:fld>
            <a:endParaRPr lang="zh-CN" altLang="en-US"/>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4962569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2024/11/24</a:t>
            </a:fld>
            <a:endParaRPr lang="zh-CN" altLang="en-US"/>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626367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333008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29628863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3835915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23195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33485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11/24/2024</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Tree>
    <p:extLst>
      <p:ext uri="{BB962C8B-B14F-4D97-AF65-F5344CB8AC3E}">
        <p14:creationId xmlns:p14="http://schemas.microsoft.com/office/powerpoint/2010/main" val="873835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91298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F5D5-03EC-74D6-3E18-4D5DAFCAC7C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67DCDF2-BB1B-87A6-AABC-F66EAEE3400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56176-BBC0-330D-453A-5B58D2421C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71FF39-D611-4B26-579A-279F7BFD0D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85ACC3-33F2-108D-7597-1BDBF9EE604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A709A2-C8A5-5920-7198-9CE1D6813C48}"/>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11/24/2024</a:t>
            </a:fld>
            <a:endParaRPr lang="en-US"/>
          </a:p>
        </p:txBody>
      </p:sp>
      <p:sp>
        <p:nvSpPr>
          <p:cNvPr id="8" name="Footer Placeholder 7">
            <a:extLst>
              <a:ext uri="{FF2B5EF4-FFF2-40B4-BE49-F238E27FC236}">
                <a16:creationId xmlns:a16="http://schemas.microsoft.com/office/drawing/2014/main" id="{3D5D3532-4E00-E69E-AE63-30DA863595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92BC35-5C74-18A6-D245-F98A16267FD9}"/>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77273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5087A-796B-39C6-E060-68F40264D1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6A220F-6F34-B0D7-8F36-8C37052BAD6A}"/>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11/24/2024</a:t>
            </a:fld>
            <a:endParaRPr lang="en-US"/>
          </a:p>
        </p:txBody>
      </p:sp>
      <p:sp>
        <p:nvSpPr>
          <p:cNvPr id="4" name="Footer Placeholder 3">
            <a:extLst>
              <a:ext uri="{FF2B5EF4-FFF2-40B4-BE49-F238E27FC236}">
                <a16:creationId xmlns:a16="http://schemas.microsoft.com/office/drawing/2014/main" id="{A87A0293-38B7-90E3-5EC2-0F0F269D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FA22AA4-C8AC-B80A-79A0-F46E3BF7E59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2666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11/24/2024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4261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11/24/2024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63862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11/24/2024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63976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6BF026F-DAE0-9CCE-37F1-F4A7CBA97A7C}"/>
              </a:ext>
            </a:extLst>
          </p:cNvPr>
          <p:cNvGrpSpPr/>
          <p:nvPr userDrawn="1"/>
        </p:nvGrpSpPr>
        <p:grpSpPr>
          <a:xfrm>
            <a:off x="0" y="0"/>
            <a:ext cx="12192000" cy="6857999"/>
            <a:chOff x="0" y="0"/>
            <a:chExt cx="12192000" cy="6857999"/>
          </a:xfrm>
        </p:grpSpPr>
        <p:pic>
          <p:nvPicPr>
            <p:cNvPr id="8" name="图片 10">
              <a:extLst>
                <a:ext uri="{FF2B5EF4-FFF2-40B4-BE49-F238E27FC236}">
                  <a16:creationId xmlns:a16="http://schemas.microsoft.com/office/drawing/2014/main" id="{780D7AE8-991A-54ED-77D1-91A41A8D8295}"/>
                </a:ext>
              </a:extLst>
            </p:cNvPr>
            <p:cNvPicPr>
              <a:picLocks noChangeAspect="1"/>
            </p:cNvPicPr>
            <p:nvPr/>
          </p:nvPicPr>
          <p:blipFill>
            <a:blip r:embed="rId26"/>
            <a:stretch>
              <a:fillRect/>
            </a:stretch>
          </p:blipFill>
          <p:spPr>
            <a:xfrm>
              <a:off x="0" y="0"/>
              <a:ext cx="12192000" cy="6857999"/>
            </a:xfrm>
            <a:prstGeom prst="rect">
              <a:avLst/>
            </a:prstGeom>
          </p:spPr>
        </p:pic>
        <p:sp>
          <p:nvSpPr>
            <p:cNvPr id="9" name="矩形 1">
              <a:extLst>
                <a:ext uri="{FF2B5EF4-FFF2-40B4-BE49-F238E27FC236}">
                  <a16:creationId xmlns:a16="http://schemas.microsoft.com/office/drawing/2014/main" id="{34526B2E-AD58-64CC-6F23-B7C8BB73945F}"/>
                </a:ext>
              </a:extLst>
            </p:cNvPr>
            <p:cNvSpPr/>
            <p:nvPr/>
          </p:nvSpPr>
          <p:spPr>
            <a:xfrm>
              <a:off x="424815" y="402336"/>
              <a:ext cx="11342370" cy="594360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10" name="Picture 9" descr="A round pink label with white text and a black background&#10;&#10;Description automatically generated">
            <a:extLst>
              <a:ext uri="{FF2B5EF4-FFF2-40B4-BE49-F238E27FC236}">
                <a16:creationId xmlns:a16="http://schemas.microsoft.com/office/drawing/2014/main" id="{4FA1A7DB-F08E-F7DA-03F1-95B4F07677A0}"/>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2164237" y="-233998"/>
            <a:ext cx="1864835" cy="1864835"/>
          </a:xfrm>
          <a:prstGeom prst="rect">
            <a:avLst/>
          </a:prstGeom>
        </p:spPr>
      </p:pic>
    </p:spTree>
    <p:extLst>
      <p:ext uri="{BB962C8B-B14F-4D97-AF65-F5344CB8AC3E}">
        <p14:creationId xmlns:p14="http://schemas.microsoft.com/office/powerpoint/2010/main" val="3452930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2" r:id="rId8"/>
    <p:sldLayoutId id="2147483691" r:id="rId9"/>
    <p:sldLayoutId id="2147483689" r:id="rId10"/>
    <p:sldLayoutId id="2147483688" r:id="rId11"/>
    <p:sldLayoutId id="2147483686" r:id="rId12"/>
    <p:sldLayoutId id="2147483685" r:id="rId13"/>
    <p:sldLayoutId id="2147483684" r:id="rId14"/>
    <p:sldLayoutId id="2147483683" r:id="rId15"/>
    <p:sldLayoutId id="2147483682" r:id="rId16"/>
    <p:sldLayoutId id="2147483681" r:id="rId17"/>
    <p:sldLayoutId id="2147483680" r:id="rId18"/>
    <p:sldLayoutId id="2147483678" r:id="rId19"/>
    <p:sldLayoutId id="2147483676" r:id="rId20"/>
    <p:sldLayoutId id="2147483656" r:id="rId21"/>
    <p:sldLayoutId id="2147483657" r:id="rId22"/>
    <p:sldLayoutId id="2147483658" r:id="rId23"/>
    <p:sldLayoutId id="2147483659"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10">
            <a:extLst>
              <a:ext uri="{FF2B5EF4-FFF2-40B4-BE49-F238E27FC236}">
                <a16:creationId xmlns:a16="http://schemas.microsoft.com/office/drawing/2014/main" id="{5DCC7CDB-88E8-F109-8E93-73AB3C748AC7}"/>
              </a:ext>
            </a:extLst>
          </p:cNvPr>
          <p:cNvPicPr>
            <a:picLocks noChangeAspect="1"/>
          </p:cNvPicPr>
          <p:nvPr userDrawn="1"/>
        </p:nvPicPr>
        <p:blipFill>
          <a:blip r:embed="rId19"/>
          <a:stretch>
            <a:fillRect/>
          </a:stretch>
        </p:blipFill>
        <p:spPr>
          <a:xfrm>
            <a:off x="0" y="0"/>
            <a:ext cx="12192000" cy="6857999"/>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D7B0FA51-7E0E-1AA4-9ED5-DB319DF45360}"/>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2164237" y="-233998"/>
            <a:ext cx="1864835" cy="1864835"/>
          </a:xfrm>
          <a:prstGeom prst="rect">
            <a:avLst/>
          </a:prstGeom>
        </p:spPr>
      </p:pic>
    </p:spTree>
    <p:extLst>
      <p:ext uri="{BB962C8B-B14F-4D97-AF65-F5344CB8AC3E}">
        <p14:creationId xmlns:p14="http://schemas.microsoft.com/office/powerpoint/2010/main" val="3563888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93" r:id="rId8"/>
    <p:sldLayoutId id="2147483690" r:id="rId9"/>
    <p:sldLayoutId id="2147483687" r:id="rId10"/>
    <p:sldLayoutId id="2147483679" r:id="rId11"/>
    <p:sldLayoutId id="2147483677" r:id="rId12"/>
    <p:sldLayoutId id="2147483675" r:id="rId13"/>
    <p:sldLayoutId id="2147483668" r:id="rId14"/>
    <p:sldLayoutId id="2147483669" r:id="rId15"/>
    <p:sldLayoutId id="2147483670" r:id="rId16"/>
    <p:sldLayoutId id="214748367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2" name="Picture 1" descr="A round pink label with white text and a black background&#10;&#10;Description automatically generated">
            <a:extLst>
              <a:ext uri="{FF2B5EF4-FFF2-40B4-BE49-F238E27FC236}">
                <a16:creationId xmlns:a16="http://schemas.microsoft.com/office/drawing/2014/main" id="{2AC595DC-A6AF-5296-830C-5A58D46596E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164237" y="-233998"/>
            <a:ext cx="1864835" cy="1864835"/>
          </a:xfrm>
          <a:prstGeom prst="rect">
            <a:avLst/>
          </a:prstGeom>
        </p:spPr>
      </p:pic>
    </p:spTree>
    <p:extLst>
      <p:ext uri="{BB962C8B-B14F-4D97-AF65-F5344CB8AC3E}">
        <p14:creationId xmlns:p14="http://schemas.microsoft.com/office/powerpoint/2010/main" val="528210192"/>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2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33.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1.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31.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3.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6.gif"/><Relationship Id="rId2" Type="http://schemas.openxmlformats.org/officeDocument/2006/relationships/image" Target="../media/image8.png"/><Relationship Id="rId1" Type="http://schemas.openxmlformats.org/officeDocument/2006/relationships/slideLayout" Target="../slideLayouts/slideLayout43.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17.jpg"/><Relationship Id="rId5" Type="http://schemas.openxmlformats.org/officeDocument/2006/relationships/image" Target="../media/image8.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18.jpg"/><Relationship Id="rId5" Type="http://schemas.openxmlformats.org/officeDocument/2006/relationships/image" Target="../media/image8.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19.jpg"/><Relationship Id="rId5" Type="http://schemas.openxmlformats.org/officeDocument/2006/relationships/image" Target="../media/image8.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20.jp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23.png"/><Relationship Id="rId4" Type="http://schemas.openxmlformats.org/officeDocument/2006/relationships/audio" Target="../media/audio2.wav"/><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43.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31.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788C2715-A906-D9D2-7BFF-D40ACDBA6FE4}"/>
              </a:ext>
            </a:extLst>
          </p:cNvPr>
          <p:cNvPicPr>
            <a:picLocks noChangeAspect="1"/>
          </p:cNvPicPr>
          <p:nvPr/>
        </p:nvPicPr>
        <p:blipFill>
          <a:blip r:embed="rId6"/>
          <a:stretch>
            <a:fillRect/>
          </a:stretch>
        </p:blipFill>
        <p:spPr>
          <a:xfrm>
            <a:off x="1843714" y="1422779"/>
            <a:ext cx="6059949" cy="5041829"/>
          </a:xfrm>
          <a:prstGeom prst="rect">
            <a:avLst/>
          </a:prstGeom>
        </p:spPr>
      </p:pic>
    </p:spTree>
    <p:extLst>
      <p:ext uri="{BB962C8B-B14F-4D97-AF65-F5344CB8AC3E}">
        <p14:creationId xmlns:p14="http://schemas.microsoft.com/office/powerpoint/2010/main" val="437408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284E32A3-1A76-D6BD-3180-E0BA69901816}"/>
              </a:ext>
            </a:extLst>
          </p:cNvPr>
          <p:cNvPicPr>
            <a:picLocks noChangeAspect="1"/>
          </p:cNvPicPr>
          <p:nvPr/>
        </p:nvPicPr>
        <p:blipFill>
          <a:blip r:embed="rId6"/>
          <a:stretch>
            <a:fillRect/>
          </a:stretch>
        </p:blipFill>
        <p:spPr>
          <a:xfrm>
            <a:off x="1440229" y="1434972"/>
            <a:ext cx="6754953" cy="5029636"/>
          </a:xfrm>
          <a:prstGeom prst="rect">
            <a:avLst/>
          </a:prstGeom>
        </p:spPr>
      </p:pic>
    </p:spTree>
    <p:extLst>
      <p:ext uri="{BB962C8B-B14F-4D97-AF65-F5344CB8AC3E}">
        <p14:creationId xmlns:p14="http://schemas.microsoft.com/office/powerpoint/2010/main" val="238668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547A9A8-CD34-3627-A391-6F992EE353FC}"/>
              </a:ext>
            </a:extLst>
          </p:cNvPr>
          <p:cNvGrpSpPr/>
          <p:nvPr/>
        </p:nvGrpSpPr>
        <p:grpSpPr>
          <a:xfrm>
            <a:off x="1729244" y="690077"/>
            <a:ext cx="3868915" cy="752643"/>
            <a:chOff x="2486527" y="908289"/>
            <a:chExt cx="15483617" cy="1189523"/>
          </a:xfrm>
        </p:grpSpPr>
        <p:sp>
          <p:nvSpPr>
            <p:cNvPr id="12" name="Rectangle: Rounded Corners 11">
              <a:extLst>
                <a:ext uri="{FF2B5EF4-FFF2-40B4-BE49-F238E27FC236}">
                  <a16:creationId xmlns:a16="http://schemas.microsoft.com/office/drawing/2014/main" id="{6E55EC8E-3761-84A6-6298-DCC9B075D898}"/>
                </a:ext>
              </a:extLst>
            </p:cNvPr>
            <p:cNvSpPr/>
            <p:nvPr/>
          </p:nvSpPr>
          <p:spPr>
            <a:xfrm>
              <a:off x="2486527" y="908289"/>
              <a:ext cx="15483617" cy="118952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4" name="TextBox 13">
              <a:extLst>
                <a:ext uri="{FF2B5EF4-FFF2-40B4-BE49-F238E27FC236}">
                  <a16:creationId xmlns:a16="http://schemas.microsoft.com/office/drawing/2014/main" id="{7D4BDD96-B7E4-268E-FA62-7F00FDBC1993}"/>
                </a:ext>
              </a:extLst>
            </p:cNvPr>
            <p:cNvSpPr txBox="1"/>
            <p:nvPr/>
          </p:nvSpPr>
          <p:spPr>
            <a:xfrm>
              <a:off x="3270690" y="1046565"/>
              <a:ext cx="13748842" cy="924214"/>
            </a:xfrm>
            <a:prstGeom prst="rect">
              <a:avLst/>
            </a:prstGeom>
            <a:noFill/>
          </p:spPr>
          <p:txBody>
            <a:bodyPr wrap="square" rtlCol="0">
              <a:spAutoFit/>
            </a:bodyPr>
            <a:lstStyle/>
            <a:p>
              <a:pPr algn="ctr"/>
              <a:r>
                <a:rPr lang="en-US" sz="3200" b="1" dirty="0" err="1">
                  <a:latin typeface="Cambria" panose="02040503050406030204" pitchFamily="18" charset="0"/>
                  <a:cs typeface="Arial" panose="020B0604020202020204" pitchFamily="34" charset="0"/>
                </a:rPr>
                <a:t>Đặt</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tính</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rồi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tính</a:t>
              </a:r>
              <a:endParaRPr lang="en-US" sz="3200" b="1" dirty="0">
                <a:latin typeface="Cambria" panose="02040503050406030204" pitchFamily="18" charset="0"/>
                <a:cs typeface="Arial" panose="020B0604020202020204" pitchFamily="34" charset="0"/>
              </a:endParaRPr>
            </a:p>
          </p:txBody>
        </p:sp>
      </p:grpSp>
      <p:pic>
        <p:nvPicPr>
          <p:cNvPr id="18" name="Picture 17">
            <a:extLst>
              <a:ext uri="{FF2B5EF4-FFF2-40B4-BE49-F238E27FC236}">
                <a16:creationId xmlns:a16="http://schemas.microsoft.com/office/drawing/2014/main" id="{3A103AE6-7E19-45F3-E737-099B098FB58B}"/>
              </a:ext>
            </a:extLst>
          </p:cNvPr>
          <p:cNvPicPr>
            <a:picLocks noChangeAspect="1"/>
          </p:cNvPicPr>
          <p:nvPr/>
        </p:nvPicPr>
        <p:blipFill>
          <a:blip r:embed="rId2"/>
          <a:stretch>
            <a:fillRect/>
          </a:stretch>
        </p:blipFill>
        <p:spPr>
          <a:xfrm>
            <a:off x="473793" y="284837"/>
            <a:ext cx="1347333" cy="1609483"/>
          </a:xfrm>
          <a:prstGeom prst="rect">
            <a:avLst/>
          </a:prstGeom>
        </p:spPr>
      </p:pic>
      <p:pic>
        <p:nvPicPr>
          <p:cNvPr id="5" name="Picture 4">
            <a:extLst>
              <a:ext uri="{FF2B5EF4-FFF2-40B4-BE49-F238E27FC236}">
                <a16:creationId xmlns:a16="http://schemas.microsoft.com/office/drawing/2014/main" id="{74A7F008-A230-63AD-9746-ECFAF6609798}"/>
              </a:ext>
            </a:extLst>
          </p:cNvPr>
          <p:cNvPicPr>
            <a:picLocks noChangeAspect="1"/>
          </p:cNvPicPr>
          <p:nvPr/>
        </p:nvPicPr>
        <p:blipFill>
          <a:blip r:embed="rId3"/>
          <a:stretch>
            <a:fillRect/>
          </a:stretch>
        </p:blipFill>
        <p:spPr>
          <a:xfrm>
            <a:off x="487680" y="1748081"/>
            <a:ext cx="11206480" cy="836565"/>
          </a:xfrm>
          <a:prstGeom prst="rect">
            <a:avLst/>
          </a:prstGeom>
        </p:spPr>
      </p:pic>
      <p:sp>
        <p:nvSpPr>
          <p:cNvPr id="64" name="Text Box 27">
            <a:extLst>
              <a:ext uri="{FF2B5EF4-FFF2-40B4-BE49-F238E27FC236}">
                <a16:creationId xmlns:a16="http://schemas.microsoft.com/office/drawing/2014/main" id="{ED0F14E3-E1F9-9790-F193-D81AAF03FAB2}"/>
              </a:ext>
            </a:extLst>
          </p:cNvPr>
          <p:cNvSpPr txBox="1">
            <a:spLocks noChangeArrowheads="1"/>
          </p:cNvSpPr>
          <p:nvPr/>
        </p:nvSpPr>
        <p:spPr bwMode="auto">
          <a:xfrm>
            <a:off x="524022" y="322510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65" name="Line 28">
            <a:extLst>
              <a:ext uri="{FF2B5EF4-FFF2-40B4-BE49-F238E27FC236}">
                <a16:creationId xmlns:a16="http://schemas.microsoft.com/office/drawing/2014/main" id="{49332EB2-9C1C-3D79-28B5-9449EF3308A0}"/>
              </a:ext>
            </a:extLst>
          </p:cNvPr>
          <p:cNvSpPr>
            <a:spLocks noChangeShapeType="1"/>
          </p:cNvSpPr>
          <p:nvPr/>
        </p:nvSpPr>
        <p:spPr bwMode="auto">
          <a:xfrm flipV="1">
            <a:off x="878113" y="4378960"/>
            <a:ext cx="1834608" cy="2619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66" name="Rectangle 65">
            <a:extLst>
              <a:ext uri="{FF2B5EF4-FFF2-40B4-BE49-F238E27FC236}">
                <a16:creationId xmlns:a16="http://schemas.microsoft.com/office/drawing/2014/main" id="{D59D292D-32F6-B7CD-3857-A818FDA0E8E3}"/>
              </a:ext>
            </a:extLst>
          </p:cNvPr>
          <p:cNvSpPr/>
          <p:nvPr/>
        </p:nvSpPr>
        <p:spPr>
          <a:xfrm>
            <a:off x="1051476" y="260574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25,9</a:t>
            </a:r>
            <a:r>
              <a:rPr lang="en-US" altLang="en-US" sz="5400" dirty="0">
                <a:solidFill>
                  <a:srgbClr val="0000FF"/>
                </a:solidFill>
                <a:latin typeface="Times New Roman" panose="02020603050405020304" pitchFamily="18" charset="0"/>
              </a:rPr>
              <a:t> </a:t>
            </a:r>
          </a:p>
        </p:txBody>
      </p:sp>
      <p:sp>
        <p:nvSpPr>
          <p:cNvPr id="67" name="Rectangle 66">
            <a:extLst>
              <a:ext uri="{FF2B5EF4-FFF2-40B4-BE49-F238E27FC236}">
                <a16:creationId xmlns:a16="http://schemas.microsoft.com/office/drawing/2014/main" id="{103CC24E-AD6A-C29C-9054-4ED18E5328E0}"/>
              </a:ext>
            </a:extLst>
          </p:cNvPr>
          <p:cNvSpPr/>
          <p:nvPr/>
        </p:nvSpPr>
        <p:spPr>
          <a:xfrm>
            <a:off x="1066800" y="3505613"/>
            <a:ext cx="203200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13,84</a:t>
            </a:r>
            <a:endParaRPr lang="en-US" altLang="en-US" sz="4000" dirty="0">
              <a:solidFill>
                <a:srgbClr val="FF0000"/>
              </a:solidFill>
              <a:latin typeface="Times New Roman" panose="02020603050405020304" pitchFamily="18" charset="0"/>
            </a:endParaRPr>
          </a:p>
        </p:txBody>
      </p:sp>
      <p:sp>
        <p:nvSpPr>
          <p:cNvPr id="74" name="Text Box 27">
            <a:extLst>
              <a:ext uri="{FF2B5EF4-FFF2-40B4-BE49-F238E27FC236}">
                <a16:creationId xmlns:a16="http://schemas.microsoft.com/office/drawing/2014/main" id="{800B1A51-DA70-9711-7B3E-F7EA1D659E84}"/>
              </a:ext>
            </a:extLst>
          </p:cNvPr>
          <p:cNvSpPr txBox="1">
            <a:spLocks noChangeArrowheads="1"/>
          </p:cNvSpPr>
          <p:nvPr/>
        </p:nvSpPr>
        <p:spPr bwMode="auto">
          <a:xfrm>
            <a:off x="4181622" y="310318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75" name="Line 28">
            <a:extLst>
              <a:ext uri="{FF2B5EF4-FFF2-40B4-BE49-F238E27FC236}">
                <a16:creationId xmlns:a16="http://schemas.microsoft.com/office/drawing/2014/main" id="{6A04512A-A401-9F52-A649-871B002BD93D}"/>
              </a:ext>
            </a:extLst>
          </p:cNvPr>
          <p:cNvSpPr>
            <a:spLocks noChangeShapeType="1"/>
          </p:cNvSpPr>
          <p:nvPr/>
        </p:nvSpPr>
        <p:spPr bwMode="auto">
          <a:xfrm flipV="1">
            <a:off x="4348481" y="4378960"/>
            <a:ext cx="1554480"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76" name="Rectangle 75">
            <a:extLst>
              <a:ext uri="{FF2B5EF4-FFF2-40B4-BE49-F238E27FC236}">
                <a16:creationId xmlns:a16="http://schemas.microsoft.com/office/drawing/2014/main" id="{207ED33C-5267-9291-607F-DA36F21EA63E}"/>
              </a:ext>
            </a:extLst>
          </p:cNvPr>
          <p:cNvSpPr/>
          <p:nvPr/>
        </p:nvSpPr>
        <p:spPr>
          <a:xfrm>
            <a:off x="4612640" y="2605746"/>
            <a:ext cx="1781625"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7,6</a:t>
            </a:r>
            <a:endParaRPr lang="en-US" altLang="en-US" sz="5400" dirty="0">
              <a:solidFill>
                <a:srgbClr val="0000FF"/>
              </a:solidFill>
              <a:latin typeface="Times New Roman" panose="02020603050405020304" pitchFamily="18" charset="0"/>
            </a:endParaRPr>
          </a:p>
        </p:txBody>
      </p:sp>
      <p:sp>
        <p:nvSpPr>
          <p:cNvPr id="77" name="Rectangle 76">
            <a:extLst>
              <a:ext uri="{FF2B5EF4-FFF2-40B4-BE49-F238E27FC236}">
                <a16:creationId xmlns:a16="http://schemas.microsoft.com/office/drawing/2014/main" id="{D6A5D9BE-6FE2-F52F-25AB-E4865C7B2ED0}"/>
              </a:ext>
            </a:extLst>
          </p:cNvPr>
          <p:cNvSpPr/>
          <p:nvPr/>
        </p:nvSpPr>
        <p:spPr>
          <a:xfrm>
            <a:off x="4622800" y="3505613"/>
            <a:ext cx="148336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1,51</a:t>
            </a:r>
            <a:endParaRPr lang="en-US" altLang="en-US" sz="4000" dirty="0">
              <a:solidFill>
                <a:srgbClr val="FF0000"/>
              </a:solidFill>
              <a:latin typeface="Times New Roman" panose="02020603050405020304" pitchFamily="18" charset="0"/>
            </a:endParaRPr>
          </a:p>
        </p:txBody>
      </p:sp>
      <p:sp>
        <p:nvSpPr>
          <p:cNvPr id="78" name="Text Box 27">
            <a:extLst>
              <a:ext uri="{FF2B5EF4-FFF2-40B4-BE49-F238E27FC236}">
                <a16:creationId xmlns:a16="http://schemas.microsoft.com/office/drawing/2014/main" id="{3906CB5F-D319-09B3-4DD6-D97FA614FBD9}"/>
              </a:ext>
            </a:extLst>
          </p:cNvPr>
          <p:cNvSpPr txBox="1">
            <a:spLocks noChangeArrowheads="1"/>
          </p:cNvSpPr>
          <p:nvPr/>
        </p:nvSpPr>
        <p:spPr bwMode="auto">
          <a:xfrm>
            <a:off x="6487942" y="319462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79" name="Line 28">
            <a:extLst>
              <a:ext uri="{FF2B5EF4-FFF2-40B4-BE49-F238E27FC236}">
                <a16:creationId xmlns:a16="http://schemas.microsoft.com/office/drawing/2014/main" id="{7A31944E-7D1E-96D9-364D-4E6A4D9D02A5}"/>
              </a:ext>
            </a:extLst>
          </p:cNvPr>
          <p:cNvSpPr>
            <a:spLocks noChangeShapeType="1"/>
          </p:cNvSpPr>
          <p:nvPr/>
        </p:nvSpPr>
        <p:spPr bwMode="auto">
          <a:xfrm flipV="1">
            <a:off x="6842033" y="4368800"/>
            <a:ext cx="1804128" cy="587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80" name="Rectangle 79">
            <a:extLst>
              <a:ext uri="{FF2B5EF4-FFF2-40B4-BE49-F238E27FC236}">
                <a16:creationId xmlns:a16="http://schemas.microsoft.com/office/drawing/2014/main" id="{5844F84E-5C9F-F1DC-6D89-879C618A8A67}"/>
              </a:ext>
            </a:extLst>
          </p:cNvPr>
          <p:cNvSpPr/>
          <p:nvPr/>
        </p:nvSpPr>
        <p:spPr>
          <a:xfrm>
            <a:off x="7015396" y="257526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21,4</a:t>
            </a:r>
            <a:r>
              <a:rPr lang="en-US" altLang="en-US" sz="5400" dirty="0">
                <a:solidFill>
                  <a:srgbClr val="0000FF"/>
                </a:solidFill>
                <a:latin typeface="Times New Roman" panose="02020603050405020304" pitchFamily="18" charset="0"/>
              </a:rPr>
              <a:t> </a:t>
            </a:r>
          </a:p>
        </p:txBody>
      </p:sp>
      <p:sp>
        <p:nvSpPr>
          <p:cNvPr id="81" name="Rectangle 80">
            <a:extLst>
              <a:ext uri="{FF2B5EF4-FFF2-40B4-BE49-F238E27FC236}">
                <a16:creationId xmlns:a16="http://schemas.microsoft.com/office/drawing/2014/main" id="{F3CBC62B-C99E-F658-3D81-CCA02561E9DE}"/>
              </a:ext>
            </a:extLst>
          </p:cNvPr>
          <p:cNvSpPr/>
          <p:nvPr/>
        </p:nvSpPr>
        <p:spPr>
          <a:xfrm>
            <a:off x="7376160" y="3475133"/>
            <a:ext cx="168656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6</a:t>
            </a:r>
            <a:endParaRPr lang="en-US" altLang="en-US" sz="4000" dirty="0">
              <a:solidFill>
                <a:srgbClr val="FF0000"/>
              </a:solidFill>
              <a:latin typeface="Times New Roman" panose="02020603050405020304" pitchFamily="18" charset="0"/>
            </a:endParaRPr>
          </a:p>
        </p:txBody>
      </p:sp>
      <p:sp>
        <p:nvSpPr>
          <p:cNvPr id="82" name="Text Box 27">
            <a:extLst>
              <a:ext uri="{FF2B5EF4-FFF2-40B4-BE49-F238E27FC236}">
                <a16:creationId xmlns:a16="http://schemas.microsoft.com/office/drawing/2014/main" id="{1E7BB88E-2FB8-928D-9CDA-FE4ECE73CDF5}"/>
              </a:ext>
            </a:extLst>
          </p:cNvPr>
          <p:cNvSpPr txBox="1">
            <a:spLocks noChangeArrowheads="1"/>
          </p:cNvSpPr>
          <p:nvPr/>
        </p:nvSpPr>
        <p:spPr bwMode="auto">
          <a:xfrm>
            <a:off x="9231142" y="321494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83" name="Line 28">
            <a:extLst>
              <a:ext uri="{FF2B5EF4-FFF2-40B4-BE49-F238E27FC236}">
                <a16:creationId xmlns:a16="http://schemas.microsoft.com/office/drawing/2014/main" id="{101E5E65-EF39-ADFA-BBEA-EDA2C824BD25}"/>
              </a:ext>
            </a:extLst>
          </p:cNvPr>
          <p:cNvSpPr>
            <a:spLocks noChangeShapeType="1"/>
          </p:cNvSpPr>
          <p:nvPr/>
        </p:nvSpPr>
        <p:spPr bwMode="auto">
          <a:xfrm flipV="1">
            <a:off x="9585233" y="4389120"/>
            <a:ext cx="1397728" cy="587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84" name="Rectangle 83">
            <a:extLst>
              <a:ext uri="{FF2B5EF4-FFF2-40B4-BE49-F238E27FC236}">
                <a16:creationId xmlns:a16="http://schemas.microsoft.com/office/drawing/2014/main" id="{2442711F-A0D7-E0C8-81D3-561EEBC4394F}"/>
              </a:ext>
            </a:extLst>
          </p:cNvPr>
          <p:cNvSpPr/>
          <p:nvPr/>
        </p:nvSpPr>
        <p:spPr>
          <a:xfrm>
            <a:off x="9758596" y="259558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9</a:t>
            </a:r>
            <a:endParaRPr lang="en-US" altLang="en-US" sz="5400" dirty="0">
              <a:solidFill>
                <a:srgbClr val="0000FF"/>
              </a:solidFill>
              <a:latin typeface="Times New Roman" panose="02020603050405020304" pitchFamily="18" charset="0"/>
            </a:endParaRPr>
          </a:p>
        </p:txBody>
      </p:sp>
      <p:sp>
        <p:nvSpPr>
          <p:cNvPr id="85" name="Rectangle 84">
            <a:extLst>
              <a:ext uri="{FF2B5EF4-FFF2-40B4-BE49-F238E27FC236}">
                <a16:creationId xmlns:a16="http://schemas.microsoft.com/office/drawing/2014/main" id="{3AE6D98F-555C-ECED-FBD2-7BBA7F7CC88F}"/>
              </a:ext>
            </a:extLst>
          </p:cNvPr>
          <p:cNvSpPr/>
          <p:nvPr/>
        </p:nvSpPr>
        <p:spPr>
          <a:xfrm>
            <a:off x="9773920" y="3495453"/>
            <a:ext cx="203200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3,5</a:t>
            </a:r>
            <a:endParaRPr lang="en-US" altLang="en-US" sz="4000" dirty="0">
              <a:solidFill>
                <a:srgbClr val="FF0000"/>
              </a:solidFill>
              <a:latin typeface="Times New Roman" panose="02020603050405020304" pitchFamily="18" charset="0"/>
            </a:endParaRPr>
          </a:p>
        </p:txBody>
      </p:sp>
      <p:sp>
        <p:nvSpPr>
          <p:cNvPr id="86" name="Rectangle 85">
            <a:extLst>
              <a:ext uri="{FF2B5EF4-FFF2-40B4-BE49-F238E27FC236}">
                <a16:creationId xmlns:a16="http://schemas.microsoft.com/office/drawing/2014/main" id="{9CB7098A-B001-D394-A0D0-943CA3FE872D}"/>
              </a:ext>
            </a:extLst>
          </p:cNvPr>
          <p:cNvSpPr/>
          <p:nvPr/>
        </p:nvSpPr>
        <p:spPr>
          <a:xfrm>
            <a:off x="1051476" y="437358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12,06</a:t>
            </a:r>
          </a:p>
        </p:txBody>
      </p:sp>
      <p:sp>
        <p:nvSpPr>
          <p:cNvPr id="87" name="Rectangle 86">
            <a:extLst>
              <a:ext uri="{FF2B5EF4-FFF2-40B4-BE49-F238E27FC236}">
                <a16:creationId xmlns:a16="http://schemas.microsoft.com/office/drawing/2014/main" id="{DCE65BFA-DAD1-C524-00FE-C6B54A9CA568}"/>
              </a:ext>
            </a:extLst>
          </p:cNvPr>
          <p:cNvSpPr/>
          <p:nvPr/>
        </p:nvSpPr>
        <p:spPr>
          <a:xfrm>
            <a:off x="4617636" y="429230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6,09</a:t>
            </a:r>
          </a:p>
        </p:txBody>
      </p:sp>
      <p:sp>
        <p:nvSpPr>
          <p:cNvPr id="88" name="Rectangle 87">
            <a:extLst>
              <a:ext uri="{FF2B5EF4-FFF2-40B4-BE49-F238E27FC236}">
                <a16:creationId xmlns:a16="http://schemas.microsoft.com/office/drawing/2014/main" id="{BE27FD74-7CCB-BA9E-91BD-F2310FCDB64F}"/>
              </a:ext>
            </a:extLst>
          </p:cNvPr>
          <p:cNvSpPr/>
          <p:nvPr/>
        </p:nvSpPr>
        <p:spPr>
          <a:xfrm>
            <a:off x="7015396" y="435326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15,4</a:t>
            </a:r>
          </a:p>
        </p:txBody>
      </p:sp>
      <p:sp>
        <p:nvSpPr>
          <p:cNvPr id="89" name="Rectangle 88">
            <a:extLst>
              <a:ext uri="{FF2B5EF4-FFF2-40B4-BE49-F238E27FC236}">
                <a16:creationId xmlns:a16="http://schemas.microsoft.com/office/drawing/2014/main" id="{C0E36C5A-2707-394F-9A1A-B3A3987C26C1}"/>
              </a:ext>
            </a:extLst>
          </p:cNvPr>
          <p:cNvSpPr/>
          <p:nvPr/>
        </p:nvSpPr>
        <p:spPr>
          <a:xfrm>
            <a:off x="9768756" y="428214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5,5</a:t>
            </a:r>
          </a:p>
        </p:txBody>
      </p:sp>
    </p:spTree>
    <p:extLst>
      <p:ext uri="{BB962C8B-B14F-4D97-AF65-F5344CB8AC3E}">
        <p14:creationId xmlns:p14="http://schemas.microsoft.com/office/powerpoint/2010/main" val="320569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down)">
                                      <p:cBhvr>
                                        <p:cTn id="27" dur="500"/>
                                        <p:tgtEl>
                                          <p:spTgt spid="6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down)">
                                      <p:cBhvr>
                                        <p:cTn id="30" dur="500"/>
                                        <p:tgtEl>
                                          <p:spTgt spid="6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wipe(down)">
                                      <p:cBhvr>
                                        <p:cTn id="33" dur="500"/>
                                        <p:tgtEl>
                                          <p:spTgt spid="6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74"/>
                                        </p:tgtEl>
                                        <p:attrNameLst>
                                          <p:attrName>style.visibility</p:attrName>
                                        </p:attrNameLst>
                                      </p:cBhvr>
                                      <p:to>
                                        <p:strVal val="visible"/>
                                      </p:to>
                                    </p:set>
                                    <p:animEffect transition="in" filter="wipe(down)">
                                      <p:cBhvr>
                                        <p:cTn id="36" dur="500"/>
                                        <p:tgtEl>
                                          <p:spTgt spid="7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75"/>
                                        </p:tgtEl>
                                        <p:attrNameLst>
                                          <p:attrName>style.visibility</p:attrName>
                                        </p:attrNameLst>
                                      </p:cBhvr>
                                      <p:to>
                                        <p:strVal val="visible"/>
                                      </p:to>
                                    </p:set>
                                    <p:animEffect transition="in" filter="wipe(down)">
                                      <p:cBhvr>
                                        <p:cTn id="39" dur="500"/>
                                        <p:tgtEl>
                                          <p:spTgt spid="7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wipe(down)">
                                      <p:cBhvr>
                                        <p:cTn id="42" dur="500"/>
                                        <p:tgtEl>
                                          <p:spTgt spid="76"/>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77"/>
                                        </p:tgtEl>
                                        <p:attrNameLst>
                                          <p:attrName>style.visibility</p:attrName>
                                        </p:attrNameLst>
                                      </p:cBhvr>
                                      <p:to>
                                        <p:strVal val="visible"/>
                                      </p:to>
                                    </p:set>
                                    <p:animEffect transition="in" filter="wipe(down)">
                                      <p:cBhvr>
                                        <p:cTn id="45" dur="500"/>
                                        <p:tgtEl>
                                          <p:spTgt spid="7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wipe(down)">
                                      <p:cBhvr>
                                        <p:cTn id="48" dur="500"/>
                                        <p:tgtEl>
                                          <p:spTgt spid="7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wipe(down)">
                                      <p:cBhvr>
                                        <p:cTn id="51" dur="500"/>
                                        <p:tgtEl>
                                          <p:spTgt spid="7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80"/>
                                        </p:tgtEl>
                                        <p:attrNameLst>
                                          <p:attrName>style.visibility</p:attrName>
                                        </p:attrNameLst>
                                      </p:cBhvr>
                                      <p:to>
                                        <p:strVal val="visible"/>
                                      </p:to>
                                    </p:set>
                                    <p:animEffect transition="in" filter="wipe(down)">
                                      <p:cBhvr>
                                        <p:cTn id="54" dur="500"/>
                                        <p:tgtEl>
                                          <p:spTgt spid="80"/>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animEffect transition="in" filter="wipe(down)">
                                      <p:cBhvr>
                                        <p:cTn id="57" dur="500"/>
                                        <p:tgtEl>
                                          <p:spTgt spid="81"/>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82"/>
                                        </p:tgtEl>
                                        <p:attrNameLst>
                                          <p:attrName>style.visibility</p:attrName>
                                        </p:attrNameLst>
                                      </p:cBhvr>
                                      <p:to>
                                        <p:strVal val="visible"/>
                                      </p:to>
                                    </p:set>
                                    <p:animEffect transition="in" filter="wipe(down)">
                                      <p:cBhvr>
                                        <p:cTn id="60" dur="500"/>
                                        <p:tgtEl>
                                          <p:spTgt spid="82"/>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83"/>
                                        </p:tgtEl>
                                        <p:attrNameLst>
                                          <p:attrName>style.visibility</p:attrName>
                                        </p:attrNameLst>
                                      </p:cBhvr>
                                      <p:to>
                                        <p:strVal val="visible"/>
                                      </p:to>
                                    </p:set>
                                    <p:animEffect transition="in" filter="wipe(down)">
                                      <p:cBhvr>
                                        <p:cTn id="63" dur="500"/>
                                        <p:tgtEl>
                                          <p:spTgt spid="83"/>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84"/>
                                        </p:tgtEl>
                                        <p:attrNameLst>
                                          <p:attrName>style.visibility</p:attrName>
                                        </p:attrNameLst>
                                      </p:cBhvr>
                                      <p:to>
                                        <p:strVal val="visible"/>
                                      </p:to>
                                    </p:set>
                                    <p:animEffect transition="in" filter="wipe(down)">
                                      <p:cBhvr>
                                        <p:cTn id="66" dur="500"/>
                                        <p:tgtEl>
                                          <p:spTgt spid="84"/>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85"/>
                                        </p:tgtEl>
                                        <p:attrNameLst>
                                          <p:attrName>style.visibility</p:attrName>
                                        </p:attrNameLst>
                                      </p:cBhvr>
                                      <p:to>
                                        <p:strVal val="visible"/>
                                      </p:to>
                                    </p:set>
                                    <p:animEffect transition="in" filter="wipe(down)">
                                      <p:cBhvr>
                                        <p:cTn id="69" dur="500"/>
                                        <p:tgtEl>
                                          <p:spTgt spid="8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86"/>
                                        </p:tgtEl>
                                        <p:attrNameLst>
                                          <p:attrName>style.visibility</p:attrName>
                                        </p:attrNameLst>
                                      </p:cBhvr>
                                      <p:to>
                                        <p:strVal val="visible"/>
                                      </p:to>
                                    </p:set>
                                    <p:animEffect transition="in" filter="barn(inVertical)">
                                      <p:cBhvr>
                                        <p:cTn id="74" dur="500"/>
                                        <p:tgtEl>
                                          <p:spTgt spid="86"/>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87"/>
                                        </p:tgtEl>
                                        <p:attrNameLst>
                                          <p:attrName>style.visibility</p:attrName>
                                        </p:attrNameLst>
                                      </p:cBhvr>
                                      <p:to>
                                        <p:strVal val="visible"/>
                                      </p:to>
                                    </p:set>
                                    <p:animEffect transition="in" filter="barn(inVertical)">
                                      <p:cBhvr>
                                        <p:cTn id="79" dur="500"/>
                                        <p:tgtEl>
                                          <p:spTgt spid="87"/>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88"/>
                                        </p:tgtEl>
                                        <p:attrNameLst>
                                          <p:attrName>style.visibility</p:attrName>
                                        </p:attrNameLst>
                                      </p:cBhvr>
                                      <p:to>
                                        <p:strVal val="visible"/>
                                      </p:to>
                                    </p:set>
                                    <p:animEffect transition="in" filter="barn(inVertical)">
                                      <p:cBhvr>
                                        <p:cTn id="84" dur="500"/>
                                        <p:tgtEl>
                                          <p:spTgt spid="88"/>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89"/>
                                        </p:tgtEl>
                                        <p:attrNameLst>
                                          <p:attrName>style.visibility</p:attrName>
                                        </p:attrNameLst>
                                      </p:cBhvr>
                                      <p:to>
                                        <p:strVal val="visible"/>
                                      </p:to>
                                    </p:set>
                                    <p:animEffect transition="in" filter="barn(inVertical)">
                                      <p:cBhvr>
                                        <p:cTn id="89"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animBg="1"/>
      <p:bldP spid="66" grpId="0"/>
      <p:bldP spid="67" grpId="0"/>
      <p:bldP spid="74" grpId="0"/>
      <p:bldP spid="75" grpId="0" animBg="1"/>
      <p:bldP spid="76" grpId="0"/>
      <p:bldP spid="77" grpId="0"/>
      <p:bldP spid="78" grpId="0"/>
      <p:bldP spid="79" grpId="0" animBg="1"/>
      <p:bldP spid="80" grpId="0"/>
      <p:bldP spid="81" grpId="0"/>
      <p:bldP spid="82" grpId="0"/>
      <p:bldP spid="83" grpId="0" animBg="1"/>
      <p:bldP spid="84" grpId="0"/>
      <p:bldP spid="85" grpId="0"/>
      <p:bldP spid="86" grpId="0"/>
      <p:bldP spid="87" grpId="0"/>
      <p:bldP spid="88" grpId="0"/>
      <p:bldP spid="8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1130BA-5B78-611C-0CA8-BB0B57D89519}"/>
              </a:ext>
            </a:extLst>
          </p:cNvPr>
          <p:cNvGrpSpPr/>
          <p:nvPr/>
        </p:nvGrpSpPr>
        <p:grpSpPr>
          <a:xfrm>
            <a:off x="1866339" y="565259"/>
            <a:ext cx="1649021" cy="846982"/>
            <a:chOff x="2486527" y="908289"/>
            <a:chExt cx="24474391" cy="1077217"/>
          </a:xfrm>
        </p:grpSpPr>
        <p:sp>
          <p:nvSpPr>
            <p:cNvPr id="6" name="Rectangle: Rounded Corners 5">
              <a:extLst>
                <a:ext uri="{FF2B5EF4-FFF2-40B4-BE49-F238E27FC236}">
                  <a16:creationId xmlns:a16="http://schemas.microsoft.com/office/drawing/2014/main" id="{9E4724C3-D721-E3CE-6936-F6555DE69671}"/>
                </a:ext>
              </a:extLst>
            </p:cNvPr>
            <p:cNvSpPr/>
            <p:nvPr/>
          </p:nvSpPr>
          <p:spPr>
            <a:xfrm>
              <a:off x="2486527" y="908289"/>
              <a:ext cx="24474391" cy="1077217"/>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7" name="TextBox 6">
              <a:extLst>
                <a:ext uri="{FF2B5EF4-FFF2-40B4-BE49-F238E27FC236}">
                  <a16:creationId xmlns:a16="http://schemas.microsoft.com/office/drawing/2014/main" id="{93222744-0AB0-EB5E-520B-AD536E44FA25}"/>
                </a:ext>
              </a:extLst>
            </p:cNvPr>
            <p:cNvSpPr txBox="1"/>
            <p:nvPr/>
          </p:nvSpPr>
          <p:spPr>
            <a:xfrm>
              <a:off x="3397623" y="908289"/>
              <a:ext cx="22652196" cy="830997"/>
            </a:xfrm>
            <a:prstGeom prst="rect">
              <a:avLst/>
            </a:prstGeom>
            <a:noFill/>
          </p:spPr>
          <p:txBody>
            <a:bodyPr wrap="square" rtlCol="0">
              <a:spAutoFit/>
            </a:bodyPr>
            <a:lstStyle/>
            <a:p>
              <a:pPr algn="ctr"/>
              <a:r>
                <a:rPr lang="en-US" sz="4800" b="1" dirty="0" err="1">
                  <a:latin typeface="Cambria" panose="02040503050406030204" pitchFamily="18" charset="0"/>
                  <a:cs typeface="Arial" panose="020B0604020202020204" pitchFamily="34" charset="0"/>
                </a:rPr>
                <a:t>Số</a:t>
              </a:r>
              <a:r>
                <a:rPr lang="en-US" sz="4800" b="1" dirty="0">
                  <a:latin typeface="Cambria" panose="02040503050406030204" pitchFamily="18" charset="0"/>
                  <a:cs typeface="Arial" panose="020B0604020202020204" pitchFamily="34" charset="0"/>
                </a:rPr>
                <a:t>?</a:t>
              </a:r>
            </a:p>
          </p:txBody>
        </p:sp>
      </p:grpSp>
      <p:pic>
        <p:nvPicPr>
          <p:cNvPr id="12" name="Picture 11">
            <a:extLst>
              <a:ext uri="{FF2B5EF4-FFF2-40B4-BE49-F238E27FC236}">
                <a16:creationId xmlns:a16="http://schemas.microsoft.com/office/drawing/2014/main" id="{93D5D434-50C6-8F46-A7DF-15B6BC24CDD6}"/>
              </a:ext>
            </a:extLst>
          </p:cNvPr>
          <p:cNvPicPr>
            <a:picLocks noChangeAspect="1"/>
          </p:cNvPicPr>
          <p:nvPr/>
        </p:nvPicPr>
        <p:blipFill>
          <a:blip r:embed="rId2"/>
          <a:stretch>
            <a:fillRect/>
          </a:stretch>
        </p:blipFill>
        <p:spPr>
          <a:xfrm>
            <a:off x="701495" y="290324"/>
            <a:ext cx="1347333" cy="1609483"/>
          </a:xfrm>
          <a:prstGeom prst="rect">
            <a:avLst/>
          </a:prstGeom>
        </p:spPr>
      </p:pic>
      <p:sp>
        <p:nvSpPr>
          <p:cNvPr id="2" name="TextBox 1">
            <a:extLst>
              <a:ext uri="{FF2B5EF4-FFF2-40B4-BE49-F238E27FC236}">
                <a16:creationId xmlns:a16="http://schemas.microsoft.com/office/drawing/2014/main" id="{C4A19727-45DD-586A-2244-251C05EE5189}"/>
              </a:ext>
            </a:extLst>
          </p:cNvPr>
          <p:cNvSpPr txBox="1"/>
          <p:nvPr/>
        </p:nvSpPr>
        <p:spPr>
          <a:xfrm>
            <a:off x="985520" y="2072640"/>
            <a:ext cx="10515600" cy="2748125"/>
          </a:xfrm>
          <a:prstGeom prst="rect">
            <a:avLst/>
          </a:prstGeom>
          <a:noFill/>
        </p:spPr>
        <p:txBody>
          <a:bodyPr wrap="square" rtlCol="0">
            <a:spAutoFit/>
          </a:bodyPr>
          <a:lstStyle/>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a) 8,9 +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28,501</a:t>
            </a:r>
          </a:p>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b)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+ 8,16 = 17,5</a:t>
            </a:r>
          </a:p>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c)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 6,17 = 11,83</a:t>
            </a:r>
          </a:p>
        </p:txBody>
      </p:sp>
      <p:sp>
        <p:nvSpPr>
          <p:cNvPr id="3" name="Rectangle: Rounded Corners 2">
            <a:extLst>
              <a:ext uri="{FF2B5EF4-FFF2-40B4-BE49-F238E27FC236}">
                <a16:creationId xmlns:a16="http://schemas.microsoft.com/office/drawing/2014/main" id="{B842BC48-4713-05DC-B83C-98D4DFBD23DC}"/>
              </a:ext>
            </a:extLst>
          </p:cNvPr>
          <p:cNvSpPr/>
          <p:nvPr/>
        </p:nvSpPr>
        <p:spPr>
          <a:xfrm>
            <a:off x="2794000" y="233680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4" name="Rectangle: Rounded Corners 3">
            <a:extLst>
              <a:ext uri="{FF2B5EF4-FFF2-40B4-BE49-F238E27FC236}">
                <a16:creationId xmlns:a16="http://schemas.microsoft.com/office/drawing/2014/main" id="{58573FE3-E143-B690-85F6-3106D55CFE54}"/>
              </a:ext>
            </a:extLst>
          </p:cNvPr>
          <p:cNvSpPr/>
          <p:nvPr/>
        </p:nvSpPr>
        <p:spPr>
          <a:xfrm>
            <a:off x="1625600" y="323088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10" name="Rectangle: Rounded Corners 9">
            <a:extLst>
              <a:ext uri="{FF2B5EF4-FFF2-40B4-BE49-F238E27FC236}">
                <a16:creationId xmlns:a16="http://schemas.microsoft.com/office/drawing/2014/main" id="{F8063741-AA7B-903D-EBDF-9E0FCA32294E}"/>
              </a:ext>
            </a:extLst>
          </p:cNvPr>
          <p:cNvSpPr/>
          <p:nvPr/>
        </p:nvSpPr>
        <p:spPr>
          <a:xfrm>
            <a:off x="1666240" y="417576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17" name="TextBox 16">
            <a:extLst>
              <a:ext uri="{FF2B5EF4-FFF2-40B4-BE49-F238E27FC236}">
                <a16:creationId xmlns:a16="http://schemas.microsoft.com/office/drawing/2014/main" id="{684534EE-0B67-0909-AD86-45D2C7120E89}"/>
              </a:ext>
            </a:extLst>
          </p:cNvPr>
          <p:cNvSpPr txBox="1"/>
          <p:nvPr/>
        </p:nvSpPr>
        <p:spPr>
          <a:xfrm>
            <a:off x="6979920" y="2255520"/>
            <a:ext cx="5374640" cy="646331"/>
          </a:xfrm>
          <a:prstGeom prst="rect">
            <a:avLst/>
          </a:prstGeom>
          <a:noFill/>
        </p:spPr>
        <p:txBody>
          <a:bodyPr wrap="square" rtlCol="0">
            <a:spAutoFit/>
          </a:bodyPr>
          <a:lstStyle/>
          <a:p>
            <a:r>
              <a:rPr lang="en-US" sz="3600" b="1" i="0" dirty="0">
                <a:solidFill>
                  <a:srgbClr val="FF0000"/>
                </a:solidFill>
                <a:effectLst/>
                <a:latin typeface="Cambria" panose="02040503050406030204" pitchFamily="18" charset="0"/>
                <a:ea typeface="Cambria" panose="02040503050406030204" pitchFamily="18" charset="0"/>
              </a:rPr>
              <a:t>28,501 – 8,9 = 19,601</a:t>
            </a:r>
            <a:endParaRPr lang="en-US" sz="3600" b="1" dirty="0">
              <a:solidFill>
                <a:srgbClr val="FF0000"/>
              </a:solidFill>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925C930A-EF58-E038-8DEE-F84ED664434F}"/>
              </a:ext>
            </a:extLst>
          </p:cNvPr>
          <p:cNvSpPr/>
          <p:nvPr/>
        </p:nvSpPr>
        <p:spPr>
          <a:xfrm>
            <a:off x="2773679" y="2336800"/>
            <a:ext cx="1459653"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19,601</a:t>
            </a:r>
          </a:p>
        </p:txBody>
      </p:sp>
      <p:sp>
        <p:nvSpPr>
          <p:cNvPr id="21" name="TextBox 20">
            <a:extLst>
              <a:ext uri="{FF2B5EF4-FFF2-40B4-BE49-F238E27FC236}">
                <a16:creationId xmlns:a16="http://schemas.microsoft.com/office/drawing/2014/main" id="{9B2EA79A-2F0A-81ED-1272-B22E63D62182}"/>
              </a:ext>
            </a:extLst>
          </p:cNvPr>
          <p:cNvSpPr txBox="1"/>
          <p:nvPr/>
        </p:nvSpPr>
        <p:spPr>
          <a:xfrm>
            <a:off x="7040880" y="3108960"/>
            <a:ext cx="537464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17,5 – 8,16 = 9,34</a:t>
            </a:r>
          </a:p>
        </p:txBody>
      </p:sp>
      <p:sp>
        <p:nvSpPr>
          <p:cNvPr id="23" name="Rectangle: Rounded Corners 22">
            <a:extLst>
              <a:ext uri="{FF2B5EF4-FFF2-40B4-BE49-F238E27FC236}">
                <a16:creationId xmlns:a16="http://schemas.microsoft.com/office/drawing/2014/main" id="{3AADDCC8-A52C-7E52-5528-1051CC0F5842}"/>
              </a:ext>
            </a:extLst>
          </p:cNvPr>
          <p:cNvSpPr/>
          <p:nvPr/>
        </p:nvSpPr>
        <p:spPr>
          <a:xfrm>
            <a:off x="1625600" y="3200400"/>
            <a:ext cx="975360" cy="64008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9,34</a:t>
            </a:r>
          </a:p>
        </p:txBody>
      </p:sp>
      <p:sp>
        <p:nvSpPr>
          <p:cNvPr id="25" name="TextBox 24">
            <a:extLst>
              <a:ext uri="{FF2B5EF4-FFF2-40B4-BE49-F238E27FC236}">
                <a16:creationId xmlns:a16="http://schemas.microsoft.com/office/drawing/2014/main" id="{064FD39E-98B8-0C99-45A1-E109DC704C61}"/>
              </a:ext>
            </a:extLst>
          </p:cNvPr>
          <p:cNvSpPr txBox="1"/>
          <p:nvPr/>
        </p:nvSpPr>
        <p:spPr>
          <a:xfrm>
            <a:off x="7081520" y="3952240"/>
            <a:ext cx="537464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11,83 + 6,17 = 18</a:t>
            </a:r>
          </a:p>
        </p:txBody>
      </p:sp>
      <p:sp>
        <p:nvSpPr>
          <p:cNvPr id="27" name="Rectangle: Rounded Corners 26">
            <a:extLst>
              <a:ext uri="{FF2B5EF4-FFF2-40B4-BE49-F238E27FC236}">
                <a16:creationId xmlns:a16="http://schemas.microsoft.com/office/drawing/2014/main" id="{D53481D9-0B53-2AAC-E92E-32543250EBF0}"/>
              </a:ext>
            </a:extLst>
          </p:cNvPr>
          <p:cNvSpPr/>
          <p:nvPr/>
        </p:nvSpPr>
        <p:spPr>
          <a:xfrm>
            <a:off x="1625600" y="4155440"/>
            <a:ext cx="975360" cy="64008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18</a:t>
            </a:r>
          </a:p>
        </p:txBody>
      </p:sp>
    </p:spTree>
    <p:extLst>
      <p:ext uri="{BB962C8B-B14F-4D97-AF65-F5344CB8AC3E}">
        <p14:creationId xmlns:p14="http://schemas.microsoft.com/office/powerpoint/2010/main" val="16066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10" grpId="0" animBg="1"/>
      <p:bldP spid="17" grpId="0"/>
      <p:bldP spid="19" grpId="0" animBg="1"/>
      <p:bldP spid="21" grpId="0"/>
      <p:bldP spid="23" grpId="0" animBg="1"/>
      <p:bldP spid="25" grpId="0"/>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DD11DC5-31BC-5320-4CFF-8342B2E9FFAA}"/>
              </a:ext>
            </a:extLst>
          </p:cNvPr>
          <p:cNvGrpSpPr/>
          <p:nvPr/>
        </p:nvGrpSpPr>
        <p:grpSpPr>
          <a:xfrm>
            <a:off x="1495770" y="544692"/>
            <a:ext cx="9741159" cy="1609228"/>
            <a:chOff x="2486527" y="908289"/>
            <a:chExt cx="27511599" cy="1878018"/>
          </a:xfrm>
        </p:grpSpPr>
        <p:sp>
          <p:nvSpPr>
            <p:cNvPr id="6" name="Rectangle: Rounded Corners 5">
              <a:extLst>
                <a:ext uri="{FF2B5EF4-FFF2-40B4-BE49-F238E27FC236}">
                  <a16:creationId xmlns:a16="http://schemas.microsoft.com/office/drawing/2014/main" id="{4BE78901-4F61-106C-1E76-D914BE227607}"/>
                </a:ext>
              </a:extLst>
            </p:cNvPr>
            <p:cNvSpPr/>
            <p:nvPr/>
          </p:nvSpPr>
          <p:spPr>
            <a:xfrm>
              <a:off x="2486527" y="908289"/>
              <a:ext cx="27511599" cy="1878018"/>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7" name="TextBox 6">
              <a:extLst>
                <a:ext uri="{FF2B5EF4-FFF2-40B4-BE49-F238E27FC236}">
                  <a16:creationId xmlns:a16="http://schemas.microsoft.com/office/drawing/2014/main" id="{30EED5A9-FD6E-3D49-6B12-0A0249C940F6}"/>
                </a:ext>
              </a:extLst>
            </p:cNvPr>
            <p:cNvSpPr txBox="1"/>
            <p:nvPr/>
          </p:nvSpPr>
          <p:spPr>
            <a:xfrm>
              <a:off x="3563981" y="963715"/>
              <a:ext cx="26262066" cy="1569660"/>
            </a:xfrm>
            <a:prstGeom prst="rect">
              <a:avLst/>
            </a:prstGeom>
            <a:noFill/>
          </p:spPr>
          <p:txBody>
            <a:bodyPr wrap="square" rtlCol="0">
              <a:spAutoFit/>
            </a:bodyPr>
            <a:lstStyle/>
            <a:p>
              <a:pPr algn="just"/>
              <a:r>
                <a:rPr lang="vi-VN" sz="3200" b="1" dirty="0">
                  <a:latin typeface="Cambria" panose="02040503050406030204" pitchFamily="18" charset="0"/>
                  <a:cs typeface="Arial" panose="020B0604020202020204" pitchFamily="34" charset="0"/>
                </a:rPr>
                <a:t>Một chiếc cọc được sơn hai màu xanh và đỏ (như hình vẽ). Biết đoạn màu xanh dài hơn đoạn màu đỏ là 1,8 dm. Tính độ dài chiếc cọc đó.</a:t>
              </a:r>
              <a:endParaRPr lang="en-US" sz="3200" b="1" dirty="0">
                <a:latin typeface="Cambria" panose="02040503050406030204" pitchFamily="18" charset="0"/>
                <a:cs typeface="Arial" panose="020B0604020202020204" pitchFamily="34" charset="0"/>
              </a:endParaRPr>
            </a:p>
          </p:txBody>
        </p:sp>
      </p:grpSp>
      <p:pic>
        <p:nvPicPr>
          <p:cNvPr id="10" name="Picture 9">
            <a:extLst>
              <a:ext uri="{FF2B5EF4-FFF2-40B4-BE49-F238E27FC236}">
                <a16:creationId xmlns:a16="http://schemas.microsoft.com/office/drawing/2014/main" id="{597DF681-B8A1-0328-482B-C3F6F58DF98A}"/>
              </a:ext>
            </a:extLst>
          </p:cNvPr>
          <p:cNvPicPr>
            <a:picLocks noChangeAspect="1"/>
          </p:cNvPicPr>
          <p:nvPr/>
        </p:nvPicPr>
        <p:blipFill>
          <a:blip r:embed="rId2"/>
          <a:stretch>
            <a:fillRect/>
          </a:stretch>
        </p:blipFill>
        <p:spPr>
          <a:xfrm>
            <a:off x="279661" y="427884"/>
            <a:ext cx="1347333" cy="1609483"/>
          </a:xfrm>
          <a:prstGeom prst="rect">
            <a:avLst/>
          </a:prstGeom>
        </p:spPr>
      </p:pic>
      <p:pic>
        <p:nvPicPr>
          <p:cNvPr id="3" name="Picture 2">
            <a:extLst>
              <a:ext uri="{FF2B5EF4-FFF2-40B4-BE49-F238E27FC236}">
                <a16:creationId xmlns:a16="http://schemas.microsoft.com/office/drawing/2014/main" id="{2B5A8624-918C-7B4F-7363-4909F334447F}"/>
              </a:ext>
            </a:extLst>
          </p:cNvPr>
          <p:cNvPicPr>
            <a:picLocks noChangeAspect="1"/>
          </p:cNvPicPr>
          <p:nvPr/>
        </p:nvPicPr>
        <p:blipFill>
          <a:blip r:embed="rId3"/>
          <a:stretch>
            <a:fillRect/>
          </a:stretch>
        </p:blipFill>
        <p:spPr>
          <a:xfrm>
            <a:off x="7966619" y="2539999"/>
            <a:ext cx="3249385" cy="3535045"/>
          </a:xfrm>
          <a:prstGeom prst="rect">
            <a:avLst/>
          </a:prstGeom>
        </p:spPr>
      </p:pic>
      <p:sp>
        <p:nvSpPr>
          <p:cNvPr id="4" name="TextBox 3">
            <a:extLst>
              <a:ext uri="{FF2B5EF4-FFF2-40B4-BE49-F238E27FC236}">
                <a16:creationId xmlns:a16="http://schemas.microsoft.com/office/drawing/2014/main" id="{40A0823C-6659-8561-3F16-0549A22C88FC}"/>
              </a:ext>
            </a:extLst>
          </p:cNvPr>
          <p:cNvSpPr txBox="1"/>
          <p:nvPr/>
        </p:nvSpPr>
        <p:spPr>
          <a:xfrm>
            <a:off x="721360" y="2814320"/>
            <a:ext cx="7487920" cy="304698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err="1">
                <a:solidFill>
                  <a:srgbClr val="FF0000"/>
                </a:solidFill>
                <a:effectLst/>
                <a:latin typeface="Cambria" panose="02040503050406030204" pitchFamily="18" charset="0"/>
                <a:ea typeface="Cambria" panose="02040503050406030204" pitchFamily="18" charset="0"/>
              </a:rPr>
              <a:t>Độ</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dài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đoạn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màu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đỏ</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là</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a:solidFill>
                  <a:srgbClr val="FF0000"/>
                </a:solidFill>
                <a:effectLst/>
                <a:latin typeface="Cambria" panose="02040503050406030204" pitchFamily="18" charset="0"/>
                <a:ea typeface="Cambria" panose="02040503050406030204" pitchFamily="18" charset="0"/>
              </a:rPr>
              <a:t>14,2 – 1,8 = 12,4 (dm)</a:t>
            </a:r>
          </a:p>
          <a:p>
            <a:pPr algn="ctr"/>
            <a:r>
              <a:rPr lang="en-US" sz="3200" b="1" i="0" dirty="0" err="1">
                <a:solidFill>
                  <a:srgbClr val="FF0000"/>
                </a:solidFill>
                <a:effectLst/>
                <a:latin typeface="Cambria" panose="02040503050406030204" pitchFamily="18" charset="0"/>
                <a:ea typeface="Cambria" panose="02040503050406030204" pitchFamily="18" charset="0"/>
              </a:rPr>
              <a:t>Độ</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dài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chiếc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cọc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là</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a:solidFill>
                  <a:srgbClr val="FF0000"/>
                </a:solidFill>
                <a:effectLst/>
                <a:latin typeface="Cambria" panose="02040503050406030204" pitchFamily="18" charset="0"/>
                <a:ea typeface="Cambria" panose="02040503050406030204" pitchFamily="18" charset="0"/>
              </a:rPr>
              <a:t>14,2 + 12,4 = 26,6 (dm)</a:t>
            </a:r>
          </a:p>
          <a:p>
            <a:pPr algn="r"/>
            <a:r>
              <a:rPr lang="en-US" sz="3200" b="1" i="0" dirty="0" err="1">
                <a:solidFill>
                  <a:srgbClr val="FF0000"/>
                </a:solidFill>
                <a:effectLst/>
                <a:latin typeface="Cambria" panose="02040503050406030204" pitchFamily="18" charset="0"/>
                <a:ea typeface="Cambria" panose="02040503050406030204" pitchFamily="18" charset="0"/>
              </a:rPr>
              <a:t>Đáp</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số</a:t>
            </a:r>
            <a:r>
              <a:rPr lang="en-US" sz="3200" b="1" i="0" dirty="0">
                <a:solidFill>
                  <a:srgbClr val="FF0000"/>
                </a:solidFill>
                <a:effectLst/>
                <a:latin typeface="Cambria" panose="02040503050406030204" pitchFamily="18" charset="0"/>
                <a:ea typeface="Cambria" panose="02040503050406030204" pitchFamily="18" charset="0"/>
              </a:rPr>
              <a:t>: 26,6 dm</a:t>
            </a:r>
          </a:p>
        </p:txBody>
      </p:sp>
    </p:spTree>
    <p:extLst>
      <p:ext uri="{BB962C8B-B14F-4D97-AF65-F5344CB8AC3E}">
        <p14:creationId xmlns:p14="http://schemas.microsoft.com/office/powerpoint/2010/main" val="291778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E4783AAB-A3D3-5B71-DF41-73DD45E98333}"/>
              </a:ext>
            </a:extLst>
          </p:cNvPr>
          <p:cNvPicPr>
            <a:picLocks noChangeAspect="1"/>
          </p:cNvPicPr>
          <p:nvPr/>
        </p:nvPicPr>
        <p:blipFill>
          <a:blip r:embed="rId6"/>
          <a:stretch>
            <a:fillRect/>
          </a:stretch>
        </p:blipFill>
        <p:spPr>
          <a:xfrm>
            <a:off x="1688588" y="1340156"/>
            <a:ext cx="5962405" cy="5017443"/>
          </a:xfrm>
          <a:prstGeom prst="rect">
            <a:avLst/>
          </a:prstGeom>
        </p:spPr>
      </p:pic>
    </p:spTree>
    <p:extLst>
      <p:ext uri="{BB962C8B-B14F-4D97-AF65-F5344CB8AC3E}">
        <p14:creationId xmlns:p14="http://schemas.microsoft.com/office/powerpoint/2010/main" val="3861117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B67770-4513-4FF5-34F4-F937F304CA0E}"/>
              </a:ext>
            </a:extLst>
          </p:cNvPr>
          <p:cNvGrpSpPr/>
          <p:nvPr/>
        </p:nvGrpSpPr>
        <p:grpSpPr>
          <a:xfrm>
            <a:off x="1092582" y="387799"/>
            <a:ext cx="861983" cy="1015663"/>
            <a:chOff x="1144100" y="726302"/>
            <a:chExt cx="861983" cy="1015663"/>
          </a:xfrm>
        </p:grpSpPr>
        <p:sp>
          <p:nvSpPr>
            <p:cNvPr id="3" name="Flowchart: Connector 2">
              <a:extLst>
                <a:ext uri="{FF2B5EF4-FFF2-40B4-BE49-F238E27FC236}">
                  <a16:creationId xmlns:a16="http://schemas.microsoft.com/office/drawing/2014/main" id="{866A5DF6-F9EE-FA4C-A5DC-61843E86BD10}"/>
                </a:ext>
              </a:extLst>
            </p:cNvPr>
            <p:cNvSpPr/>
            <p:nvPr/>
          </p:nvSpPr>
          <p:spPr>
            <a:xfrm>
              <a:off x="1161862" y="839755"/>
              <a:ext cx="844221" cy="844221"/>
            </a:xfrm>
            <a:prstGeom prst="flowChartConnector">
              <a:avLst/>
            </a:prstGeom>
            <a:solidFill>
              <a:srgbClr val="AA72D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PA-文本框 54">
              <a:extLst>
                <a:ext uri="{FF2B5EF4-FFF2-40B4-BE49-F238E27FC236}">
                  <a16:creationId xmlns:a16="http://schemas.microsoft.com/office/drawing/2014/main" id="{8400E599-F231-1D0D-C277-C439181821CD}"/>
                </a:ext>
              </a:extLst>
            </p:cNvPr>
            <p:cNvSpPr txBox="1"/>
            <p:nvPr>
              <p:custDataLst>
                <p:tags r:id="rId1"/>
              </p:custDataLst>
            </p:nvPr>
          </p:nvSpPr>
          <p:spPr>
            <a:xfrm>
              <a:off x="1144100" y="726302"/>
              <a:ext cx="841938" cy="1015663"/>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rPr>
                <a:t>4</a:t>
              </a:r>
              <a:endParaRPr kumimoji="0" lang="zh-CN" altLang="en-US" sz="60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endParaRPr>
            </a:p>
          </p:txBody>
        </p:sp>
      </p:grpSp>
      <p:grpSp>
        <p:nvGrpSpPr>
          <p:cNvPr id="5" name="Group 4">
            <a:extLst>
              <a:ext uri="{FF2B5EF4-FFF2-40B4-BE49-F238E27FC236}">
                <a16:creationId xmlns:a16="http://schemas.microsoft.com/office/drawing/2014/main" id="{0DD11DC5-31BC-5320-4CFF-8342B2E9FFAA}"/>
              </a:ext>
            </a:extLst>
          </p:cNvPr>
          <p:cNvGrpSpPr/>
          <p:nvPr/>
        </p:nvGrpSpPr>
        <p:grpSpPr>
          <a:xfrm>
            <a:off x="2079699" y="517391"/>
            <a:ext cx="1201981" cy="803409"/>
            <a:chOff x="2486527" y="908289"/>
            <a:chExt cx="27511599" cy="2440122"/>
          </a:xfrm>
        </p:grpSpPr>
        <p:sp>
          <p:nvSpPr>
            <p:cNvPr id="6" name="Rectangle: Rounded Corners 5">
              <a:extLst>
                <a:ext uri="{FF2B5EF4-FFF2-40B4-BE49-F238E27FC236}">
                  <a16:creationId xmlns:a16="http://schemas.microsoft.com/office/drawing/2014/main" id="{4BE78901-4F61-106C-1E76-D914BE227607}"/>
                </a:ext>
              </a:extLst>
            </p:cNvPr>
            <p:cNvSpPr/>
            <p:nvPr/>
          </p:nvSpPr>
          <p:spPr>
            <a:xfrm>
              <a:off x="2486527" y="908289"/>
              <a:ext cx="27511599" cy="2440122"/>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0EED5A9-FD6E-3D49-6B12-0A0249C940F6}"/>
                </a:ext>
              </a:extLst>
            </p:cNvPr>
            <p:cNvSpPr txBox="1"/>
            <p:nvPr/>
          </p:nvSpPr>
          <p:spPr>
            <a:xfrm>
              <a:off x="3563980" y="963715"/>
              <a:ext cx="253566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Số</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p:txBody>
        </p:sp>
      </p:grpSp>
      <p:pic>
        <p:nvPicPr>
          <p:cNvPr id="10" name="Picture 9">
            <a:extLst>
              <a:ext uri="{FF2B5EF4-FFF2-40B4-BE49-F238E27FC236}">
                <a16:creationId xmlns:a16="http://schemas.microsoft.com/office/drawing/2014/main" id="{E49E48EC-9845-B008-922D-E2D2EC7D0303}"/>
              </a:ext>
            </a:extLst>
          </p:cNvPr>
          <p:cNvPicPr>
            <a:picLocks noChangeAspect="1"/>
          </p:cNvPicPr>
          <p:nvPr/>
        </p:nvPicPr>
        <p:blipFill>
          <a:blip r:embed="rId3"/>
          <a:stretch>
            <a:fillRect/>
          </a:stretch>
        </p:blipFill>
        <p:spPr>
          <a:xfrm>
            <a:off x="1703070" y="1346835"/>
            <a:ext cx="8724900" cy="2762250"/>
          </a:xfrm>
          <a:prstGeom prst="rect">
            <a:avLst/>
          </a:prstGeom>
        </p:spPr>
      </p:pic>
      <p:grpSp>
        <p:nvGrpSpPr>
          <p:cNvPr id="30" name="Group 29">
            <a:extLst>
              <a:ext uri="{FF2B5EF4-FFF2-40B4-BE49-F238E27FC236}">
                <a16:creationId xmlns:a16="http://schemas.microsoft.com/office/drawing/2014/main" id="{061F3F58-4F45-20CA-08E9-85EDD10A9D8C}"/>
              </a:ext>
            </a:extLst>
          </p:cNvPr>
          <p:cNvGrpSpPr/>
          <p:nvPr/>
        </p:nvGrpSpPr>
        <p:grpSpPr>
          <a:xfrm>
            <a:off x="650240" y="3901440"/>
            <a:ext cx="9763760" cy="2482603"/>
            <a:chOff x="1239520" y="3891280"/>
            <a:chExt cx="9763760" cy="2482603"/>
          </a:xfrm>
        </p:grpSpPr>
        <p:sp>
          <p:nvSpPr>
            <p:cNvPr id="14" name="TextBox 13">
              <a:extLst>
                <a:ext uri="{FF2B5EF4-FFF2-40B4-BE49-F238E27FC236}">
                  <a16:creationId xmlns:a16="http://schemas.microsoft.com/office/drawing/2014/main" id="{AB13A8F7-55C1-610E-D1BB-B3CF31941D76}"/>
                </a:ext>
              </a:extLst>
            </p:cNvPr>
            <p:cNvSpPr txBox="1"/>
            <p:nvPr/>
          </p:nvSpPr>
          <p:spPr>
            <a:xfrm>
              <a:off x="1239520" y="3891280"/>
              <a:ext cx="9763760" cy="2482603"/>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A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B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C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p:txBody>
        </p:sp>
        <p:sp>
          <p:nvSpPr>
            <p:cNvPr id="16" name="Rectangle: Rounded Corners 15">
              <a:extLst>
                <a:ext uri="{FF2B5EF4-FFF2-40B4-BE49-F238E27FC236}">
                  <a16:creationId xmlns:a16="http://schemas.microsoft.com/office/drawing/2014/main" id="{E2B5B4C0-E329-39EB-5EDA-8FD027CFF214}"/>
                </a:ext>
              </a:extLst>
            </p:cNvPr>
            <p:cNvSpPr/>
            <p:nvPr/>
          </p:nvSpPr>
          <p:spPr>
            <a:xfrm>
              <a:off x="5466080" y="41046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sp>
          <p:nvSpPr>
            <p:cNvPr id="24" name="Rectangle: Rounded Corners 23">
              <a:extLst>
                <a:ext uri="{FF2B5EF4-FFF2-40B4-BE49-F238E27FC236}">
                  <a16:creationId xmlns:a16="http://schemas.microsoft.com/office/drawing/2014/main" id="{95FABA89-AA83-AD0A-A0FE-E40BD14F3632}"/>
                </a:ext>
              </a:extLst>
            </p:cNvPr>
            <p:cNvSpPr/>
            <p:nvPr/>
          </p:nvSpPr>
          <p:spPr>
            <a:xfrm>
              <a:off x="5476240" y="49174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sp>
          <p:nvSpPr>
            <p:cNvPr id="28" name="Rectangle: Rounded Corners 27">
              <a:extLst>
                <a:ext uri="{FF2B5EF4-FFF2-40B4-BE49-F238E27FC236}">
                  <a16:creationId xmlns:a16="http://schemas.microsoft.com/office/drawing/2014/main" id="{4C427FBD-1B41-410E-599C-B1A0A041DE5D}"/>
                </a:ext>
              </a:extLst>
            </p:cNvPr>
            <p:cNvSpPr/>
            <p:nvPr/>
          </p:nvSpPr>
          <p:spPr>
            <a:xfrm>
              <a:off x="5384800" y="572008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grpSp>
      <p:sp>
        <p:nvSpPr>
          <p:cNvPr id="34" name="TextBox 33">
            <a:extLst>
              <a:ext uri="{FF2B5EF4-FFF2-40B4-BE49-F238E27FC236}">
                <a16:creationId xmlns:a16="http://schemas.microsoft.com/office/drawing/2014/main" id="{C4FC1470-3DD3-8BEB-6C2D-D84DBDCFEC81}"/>
              </a:ext>
            </a:extLst>
          </p:cNvPr>
          <p:cNvSpPr txBox="1"/>
          <p:nvPr/>
        </p:nvSpPr>
        <p:spPr>
          <a:xfrm>
            <a:off x="7000240" y="4074160"/>
            <a:ext cx="4185920" cy="584775"/>
          </a:xfrm>
          <a:prstGeom prst="rect">
            <a:avLst/>
          </a:prstGeom>
          <a:noFill/>
        </p:spPr>
        <p:txBody>
          <a:bodyPr wrap="square" rtlCol="0">
            <a:spAutoFit/>
          </a:bodyPr>
          <a:lstStyle/>
          <a:p>
            <a:r>
              <a:rPr lang="en-US" sz="3200" b="1" i="0" dirty="0">
                <a:solidFill>
                  <a:srgbClr val="FF0000"/>
                </a:solidFill>
                <a:effectLst/>
                <a:latin typeface="Cambria" panose="02040503050406030204" pitchFamily="18" charset="0"/>
                <a:ea typeface="Cambria" panose="02040503050406030204" pitchFamily="18" charset="0"/>
              </a:rPr>
              <a:t>8 – 5,5 = 2,5 (kg)</a:t>
            </a:r>
            <a:endParaRPr lang="en-US" sz="3200" b="1" dirty="0">
              <a:solidFill>
                <a:srgbClr val="FF0000"/>
              </a:solidFill>
              <a:latin typeface="Cambria" panose="02040503050406030204" pitchFamily="18" charset="0"/>
              <a:ea typeface="Cambria" panose="02040503050406030204" pitchFamily="18" charset="0"/>
            </a:endParaRPr>
          </a:p>
        </p:txBody>
      </p:sp>
      <p:sp>
        <p:nvSpPr>
          <p:cNvPr id="35" name="Rectangle: Rounded Corners 34">
            <a:extLst>
              <a:ext uri="{FF2B5EF4-FFF2-40B4-BE49-F238E27FC236}">
                <a16:creationId xmlns:a16="http://schemas.microsoft.com/office/drawing/2014/main" id="{3D4334E5-E198-222C-E137-B41BFB28F652}"/>
              </a:ext>
            </a:extLst>
          </p:cNvPr>
          <p:cNvSpPr/>
          <p:nvPr/>
        </p:nvSpPr>
        <p:spPr>
          <a:xfrm>
            <a:off x="4876800" y="411480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2,5</a:t>
            </a:r>
          </a:p>
        </p:txBody>
      </p:sp>
      <p:sp>
        <p:nvSpPr>
          <p:cNvPr id="36" name="TextBox 35">
            <a:extLst>
              <a:ext uri="{FF2B5EF4-FFF2-40B4-BE49-F238E27FC236}">
                <a16:creationId xmlns:a16="http://schemas.microsoft.com/office/drawing/2014/main" id="{17DC8407-33E2-53D8-BC4B-3D8CFD238AB7}"/>
              </a:ext>
            </a:extLst>
          </p:cNvPr>
          <p:cNvSpPr txBox="1"/>
          <p:nvPr/>
        </p:nvSpPr>
        <p:spPr>
          <a:xfrm>
            <a:off x="7030720" y="4856480"/>
            <a:ext cx="418592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4,7 – 2,5 = 2,2 (kg)</a:t>
            </a:r>
          </a:p>
        </p:txBody>
      </p:sp>
      <p:sp>
        <p:nvSpPr>
          <p:cNvPr id="37" name="Rectangle: Rounded Corners 36">
            <a:extLst>
              <a:ext uri="{FF2B5EF4-FFF2-40B4-BE49-F238E27FC236}">
                <a16:creationId xmlns:a16="http://schemas.microsoft.com/office/drawing/2014/main" id="{758205A9-B437-AEC8-57D4-0E8104526C01}"/>
              </a:ext>
            </a:extLst>
          </p:cNvPr>
          <p:cNvSpPr/>
          <p:nvPr/>
        </p:nvSpPr>
        <p:spPr>
          <a:xfrm>
            <a:off x="4876800" y="49174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2,2</a:t>
            </a:r>
          </a:p>
        </p:txBody>
      </p:sp>
      <p:sp>
        <p:nvSpPr>
          <p:cNvPr id="38" name="TextBox 37">
            <a:extLst>
              <a:ext uri="{FF2B5EF4-FFF2-40B4-BE49-F238E27FC236}">
                <a16:creationId xmlns:a16="http://schemas.microsoft.com/office/drawing/2014/main" id="{32D6AB05-35CF-5C94-5723-9FE6686F2973}"/>
              </a:ext>
            </a:extLst>
          </p:cNvPr>
          <p:cNvSpPr txBox="1"/>
          <p:nvPr/>
        </p:nvSpPr>
        <p:spPr>
          <a:xfrm>
            <a:off x="7010400" y="5659120"/>
            <a:ext cx="418592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5,5 – 2,2 = 3,3 (kg)</a:t>
            </a:r>
          </a:p>
        </p:txBody>
      </p:sp>
      <p:sp>
        <p:nvSpPr>
          <p:cNvPr id="39" name="Rectangle: Rounded Corners 38">
            <a:extLst>
              <a:ext uri="{FF2B5EF4-FFF2-40B4-BE49-F238E27FC236}">
                <a16:creationId xmlns:a16="http://schemas.microsoft.com/office/drawing/2014/main" id="{20ED0565-A6C2-7D0F-4C40-267312E23959}"/>
              </a:ext>
            </a:extLst>
          </p:cNvPr>
          <p:cNvSpPr/>
          <p:nvPr/>
        </p:nvSpPr>
        <p:spPr>
          <a:xfrm>
            <a:off x="4765040" y="57302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3,3</a:t>
            </a:r>
          </a:p>
        </p:txBody>
      </p:sp>
    </p:spTree>
    <p:extLst>
      <p:ext uri="{BB962C8B-B14F-4D97-AF65-F5344CB8AC3E}">
        <p14:creationId xmlns:p14="http://schemas.microsoft.com/office/powerpoint/2010/main" val="386626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xEl>
                                              <p:pRg st="0" end="0"/>
                                            </p:txEl>
                                          </p:spTgt>
                                        </p:tgtEl>
                                        <p:attrNameLst>
                                          <p:attrName>style.visibility</p:attrName>
                                        </p:attrNameLst>
                                      </p:cBhvr>
                                      <p:to>
                                        <p:strVal val="visible"/>
                                      </p:to>
                                    </p:set>
                                    <p:animEffect transition="in" filter="wipe(down)">
                                      <p:cBhvr>
                                        <p:cTn id="23" dur="500"/>
                                        <p:tgtEl>
                                          <p:spTgt spid="3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6">
                                            <p:txEl>
                                              <p:pRg st="0" end="0"/>
                                            </p:txEl>
                                          </p:spTgt>
                                        </p:tgtEl>
                                        <p:attrNameLst>
                                          <p:attrName>style.visibility</p:attrName>
                                        </p:attrNameLst>
                                      </p:cBhvr>
                                      <p:to>
                                        <p:strVal val="visible"/>
                                      </p:to>
                                    </p:set>
                                    <p:animEffect transition="in" filter="wipe(down)">
                                      <p:cBhvr>
                                        <p:cTn id="33" dur="500"/>
                                        <p:tgtEl>
                                          <p:spTgt spid="3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down)">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8">
                                            <p:txEl>
                                              <p:pRg st="0" end="0"/>
                                            </p:txEl>
                                          </p:spTgt>
                                        </p:tgtEl>
                                        <p:attrNameLst>
                                          <p:attrName>style.visibility</p:attrName>
                                        </p:attrNameLst>
                                      </p:cBhvr>
                                      <p:to>
                                        <p:strVal val="visible"/>
                                      </p:to>
                                    </p:set>
                                    <p:animEffect transition="in" filter="wipe(down)">
                                      <p:cBhvr>
                                        <p:cTn id="43" dur="500"/>
                                        <p:tgtEl>
                                          <p:spTgt spid="3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down)">
                                      <p:cBhvr>
                                        <p:cTn id="4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076707B8-218F-5553-EC76-61A1803D44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821181"/>
            <a:ext cx="5118463" cy="5118463"/>
          </a:xfrm>
          <a:prstGeom prst="rect">
            <a:avLst/>
          </a:prstGeom>
          <a:effectLst>
            <a:outerShdw blurRad="25400" dist="25400" dir="18900000" algn="bl" rotWithShape="0">
              <a:prstClr val="black">
                <a:alpha val="40000"/>
              </a:prstClr>
            </a:outerShdw>
          </a:effectLst>
        </p:spPr>
      </p:pic>
      <p:grpSp>
        <p:nvGrpSpPr>
          <p:cNvPr id="10" name="Group 9">
            <a:extLst>
              <a:ext uri="{FF2B5EF4-FFF2-40B4-BE49-F238E27FC236}">
                <a16:creationId xmlns:a16="http://schemas.microsoft.com/office/drawing/2014/main" id="{F46AEE8A-4A3F-C2B9-48F8-D9C23872BD54}"/>
              </a:ext>
            </a:extLst>
          </p:cNvPr>
          <p:cNvGrpSpPr/>
          <p:nvPr/>
        </p:nvGrpSpPr>
        <p:grpSpPr>
          <a:xfrm>
            <a:off x="5274129" y="0"/>
            <a:ext cx="5763985" cy="6939644"/>
            <a:chOff x="5274129" y="0"/>
            <a:chExt cx="5763985" cy="6939644"/>
          </a:xfrm>
        </p:grpSpPr>
        <p:pic>
          <p:nvPicPr>
            <p:cNvPr id="3" name="图片 4">
              <a:extLst>
                <a:ext uri="{FF2B5EF4-FFF2-40B4-BE49-F238E27FC236}">
                  <a16:creationId xmlns:a16="http://schemas.microsoft.com/office/drawing/2014/main" id="{D9078DF5-8803-A29D-361E-E7F8111CC139}"/>
                </a:ext>
              </a:extLst>
            </p:cNvPr>
            <p:cNvPicPr>
              <a:picLocks noChangeAspect="1"/>
            </p:cNvPicPr>
            <p:nvPr/>
          </p:nvPicPr>
          <p:blipFill rotWithShape="1">
            <a:blip r:embed="rId3">
              <a:extLst>
                <a:ext uri="{28A0092B-C50C-407E-A947-70E740481C1C}">
                  <a14:useLocalDpi xmlns:a14="http://schemas.microsoft.com/office/drawing/2010/main" val="0"/>
                </a:ext>
              </a:extLst>
            </a:blip>
            <a:srcRect l="19711" t="10963" r="15234" b="10714"/>
            <a:stretch/>
          </p:blipFill>
          <p:spPr>
            <a:xfrm>
              <a:off x="5274129" y="0"/>
              <a:ext cx="5763985" cy="6939644"/>
            </a:xfrm>
            <a:prstGeom prst="rect">
              <a:avLst/>
            </a:prstGeom>
          </p:spPr>
        </p:pic>
        <p:sp>
          <p:nvSpPr>
            <p:cNvPr id="11" name="TextBox 10">
              <a:extLst>
                <a:ext uri="{FF2B5EF4-FFF2-40B4-BE49-F238E27FC236}">
                  <a16:creationId xmlns:a16="http://schemas.microsoft.com/office/drawing/2014/main" id="{DB766C6E-8ADA-362A-1971-868DBDE1A94B}"/>
                </a:ext>
              </a:extLst>
            </p:cNvPr>
            <p:cNvSpPr txBox="1"/>
            <p:nvPr/>
          </p:nvSpPr>
          <p:spPr>
            <a:xfrm>
              <a:off x="6065581" y="2515917"/>
              <a:ext cx="4040787" cy="1478353"/>
            </a:xfrm>
            <a:prstGeom prst="rect">
              <a:avLst/>
            </a:prstGeom>
            <a:noFill/>
          </p:spPr>
          <p:txBody>
            <a:bodyPr wrap="square" rtlCol="0">
              <a:spAutoFit/>
            </a:bodyPr>
            <a:lstStyle/>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Ôn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lại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cũ</a:t>
              </a:r>
              <a:endParaRPr lang="en-US" sz="3200" b="1" dirty="0">
                <a:latin typeface="Cambria" panose="02040503050406030204" pitchFamily="18" charset="0"/>
                <a:cs typeface="Arial" panose="020B0604020202020204" pitchFamily="34" charset="0"/>
              </a:endParaRPr>
            </a:p>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Chuẩn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bị</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mới</a:t>
              </a:r>
              <a:endParaRPr lang="en-US" sz="3200" b="1" dirty="0">
                <a:latin typeface="Cambria" panose="02040503050406030204" pitchFamily="18" charset="0"/>
                <a:cs typeface="Arial" panose="020B0604020202020204" pitchFamily="34" charset="0"/>
              </a:endParaRPr>
            </a:p>
          </p:txBody>
        </p:sp>
      </p:grpSp>
      <p:pic>
        <p:nvPicPr>
          <p:cNvPr id="4" name="Picture 3">
            <a:extLst>
              <a:ext uri="{FF2B5EF4-FFF2-40B4-BE49-F238E27FC236}">
                <a16:creationId xmlns:a16="http://schemas.microsoft.com/office/drawing/2014/main" id="{ADF983EE-1A7C-AEB6-7A48-F84EBEC3A192}"/>
              </a:ext>
            </a:extLst>
          </p:cNvPr>
          <p:cNvPicPr>
            <a:picLocks noChangeAspect="1"/>
          </p:cNvPicPr>
          <p:nvPr/>
        </p:nvPicPr>
        <p:blipFill>
          <a:blip r:embed="rId4"/>
          <a:stretch>
            <a:fillRect/>
          </a:stretch>
        </p:blipFill>
        <p:spPr>
          <a:xfrm>
            <a:off x="183853" y="176922"/>
            <a:ext cx="5803895" cy="2566638"/>
          </a:xfrm>
          <a:prstGeom prst="rect">
            <a:avLst/>
          </a:prstGeom>
        </p:spPr>
      </p:pic>
    </p:spTree>
    <p:extLst>
      <p:ext uri="{BB962C8B-B14F-4D97-AF65-F5344CB8AC3E}">
        <p14:creationId xmlns:p14="http://schemas.microsoft.com/office/powerpoint/2010/main" val="72413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59614" y="-23804"/>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15" name="Picture 14">
            <a:extLst>
              <a:ext uri="{FF2B5EF4-FFF2-40B4-BE49-F238E27FC236}">
                <a16:creationId xmlns:a16="http://schemas.microsoft.com/office/drawing/2014/main" id="{6DF17065-A34E-0F85-D4D7-CD93CCB63436}"/>
              </a:ext>
            </a:extLst>
          </p:cNvPr>
          <p:cNvPicPr>
            <a:picLocks noChangeAspect="1"/>
          </p:cNvPicPr>
          <p:nvPr/>
        </p:nvPicPr>
        <p:blipFill>
          <a:blip r:embed="rId4"/>
          <a:stretch>
            <a:fillRect/>
          </a:stretch>
        </p:blipFill>
        <p:spPr>
          <a:xfrm>
            <a:off x="257944" y="1352939"/>
            <a:ext cx="8455174" cy="3021619"/>
          </a:xfrm>
          <a:prstGeom prst="rect">
            <a:avLst/>
          </a:prstGeom>
        </p:spPr>
      </p:pic>
    </p:spTree>
    <p:extLst>
      <p:ext uri="{BB962C8B-B14F-4D97-AF65-F5344CB8AC3E}">
        <p14:creationId xmlns:p14="http://schemas.microsoft.com/office/powerpoint/2010/main" val="30766594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FF1786-8A51-479D-A507-D93EA095CAA6}"/>
              </a:ext>
            </a:extLst>
          </p:cNvPr>
          <p:cNvPicPr>
            <a:picLocks noChangeAspect="1"/>
          </p:cNvPicPr>
          <p:nvPr/>
        </p:nvPicPr>
        <p:blipFill rotWithShape="1">
          <a:blip r:embed="rId5">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9" name="Picture 8">
            <a:extLst>
              <a:ext uri="{FF2B5EF4-FFF2-40B4-BE49-F238E27FC236}">
                <a16:creationId xmlns:a16="http://schemas.microsoft.com/office/drawing/2014/main" id="{2E7D161F-3BBE-4D33-AAEC-2B659F95E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7374" y="1258910"/>
            <a:ext cx="2962269" cy="4806131"/>
          </a:xfrm>
          <a:prstGeom prst="rect">
            <a:avLst/>
          </a:prstGeom>
        </p:spPr>
      </p:pic>
      <p:pic>
        <p:nvPicPr>
          <p:cNvPr id="11" name="Picture 10">
            <a:extLst>
              <a:ext uri="{FF2B5EF4-FFF2-40B4-BE49-F238E27FC236}">
                <a16:creationId xmlns:a16="http://schemas.microsoft.com/office/drawing/2014/main" id="{E1258F86-009F-41CA-AB75-80C6F2CF13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599" y="3210231"/>
            <a:ext cx="1338265" cy="2854810"/>
          </a:xfrm>
          <a:prstGeom prst="rect">
            <a:avLst/>
          </a:prstGeom>
        </p:spPr>
      </p:pic>
      <p:sp>
        <p:nvSpPr>
          <p:cNvPr id="12" name="Rectangle 11">
            <a:extLst>
              <a:ext uri="{FF2B5EF4-FFF2-40B4-BE49-F238E27FC236}">
                <a16:creationId xmlns:a16="http://schemas.microsoft.com/office/drawing/2014/main" id="{662C82C4-FE04-46E3-B69A-6CE08325C8FC}"/>
              </a:ext>
            </a:extLst>
          </p:cNvPr>
          <p:cNvSpPr/>
          <p:nvPr/>
        </p:nvSpPr>
        <p:spPr>
          <a:xfrm>
            <a:off x="10968" y="441822"/>
            <a:ext cx="892103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CÔ</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BÉ</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QUÀNG</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KHĂN</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ĐỎ</a:t>
            </a:r>
            <a:endPar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endParaRPr>
          </a:p>
        </p:txBody>
      </p:sp>
      <p:pic>
        <p:nvPicPr>
          <p:cNvPr id="2" name="hyperfun-by-kevin-macleod-from-filmmusic-io">
            <a:hlinkClick r:id="" action="ppaction://media"/>
            <a:extLst>
              <a:ext uri="{FF2B5EF4-FFF2-40B4-BE49-F238E27FC236}">
                <a16:creationId xmlns:a16="http://schemas.microsoft.com/office/drawing/2014/main" id="{C01D0A6F-8660-42C0-B844-5904A76805F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3682" y="7008379"/>
            <a:ext cx="487363" cy="487363"/>
          </a:xfrm>
          <a:prstGeom prst="rect">
            <a:avLst/>
          </a:prstGeom>
        </p:spPr>
      </p:pic>
    </p:spTree>
    <p:extLst>
      <p:ext uri="{BB962C8B-B14F-4D97-AF65-F5344CB8AC3E}">
        <p14:creationId xmlns:p14="http://schemas.microsoft.com/office/powerpoint/2010/main" val="267421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2" presetClass="emph" presetSubtype="0" repeatCount="indefinite" fill="hold" grpId="1" nodeType="afterEffect">
                                  <p:stCondLst>
                                    <p:cond delay="0"/>
                                  </p:stCondLst>
                                  <p:childTnLst>
                                    <p:animClr clrSpc="hsl" dir="cw">
                                      <p:cBhvr override="childStyle">
                                        <p:cTn id="25" dur="500" fill="hold"/>
                                        <p:tgtEl>
                                          <p:spTgt spid="12"/>
                                        </p:tgtEl>
                                        <p:attrNameLst>
                                          <p:attrName>style.color</p:attrName>
                                        </p:attrNameLst>
                                      </p:cBhvr>
                                      <p:by>
                                        <p:hsl h="-7200000" s="0" l="0"/>
                                      </p:by>
                                    </p:animClr>
                                    <p:animClr clrSpc="hsl" dir="cw">
                                      <p:cBhvr>
                                        <p:cTn id="26" dur="500" fill="hold"/>
                                        <p:tgtEl>
                                          <p:spTgt spid="12"/>
                                        </p:tgtEl>
                                        <p:attrNameLst>
                                          <p:attrName>fillcolor</p:attrName>
                                        </p:attrNameLst>
                                      </p:cBhvr>
                                      <p:by>
                                        <p:hsl h="-7200000" s="0" l="0"/>
                                      </p:by>
                                    </p:animClr>
                                    <p:animClr clrSpc="hsl" dir="cw">
                                      <p:cBhvr>
                                        <p:cTn id="27" dur="500" fill="hold"/>
                                        <p:tgtEl>
                                          <p:spTgt spid="12"/>
                                        </p:tgtEl>
                                        <p:attrNameLst>
                                          <p:attrName>stroke.color</p:attrName>
                                        </p:attrNameLst>
                                      </p:cBhvr>
                                      <p:by>
                                        <p:hsl h="-7200000" s="0" l="0"/>
                                      </p:by>
                                    </p:animClr>
                                    <p:set>
                                      <p:cBhvr>
                                        <p:cTn id="28" dur="500" fill="hold"/>
                                        <p:tgtEl>
                                          <p:spTgt spid="1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3" fill="hold" display="0">
                  <p:stCondLst>
                    <p:cond delay="indefinite"/>
                  </p:stCondLst>
                  <p:endCondLst>
                    <p:cond evt="onStopAudio" delay="0">
                      <p:tgtEl>
                        <p:sldTgt/>
                      </p:tgtEl>
                    </p:cond>
                  </p:endCondLst>
                </p:cTn>
                <p:tgtEl>
                  <p:spTgt spid="2"/>
                </p:tgtEl>
              </p:cMediaNode>
            </p:audio>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4AD497-436C-45BD-81EF-C9F13FD00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10645"/>
          </a:xfrm>
          <a:prstGeom prst="rect">
            <a:avLst/>
          </a:prstGeom>
        </p:spPr>
      </p:pic>
      <p:pic>
        <p:nvPicPr>
          <p:cNvPr id="5" name="Picture 4">
            <a:extLst>
              <a:ext uri="{FF2B5EF4-FFF2-40B4-BE49-F238E27FC236}">
                <a16:creationId xmlns:a16="http://schemas.microsoft.com/office/drawing/2014/main" id="{0DDD5E8B-93B6-40F3-B730-F51E9D324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7" name="Picture 6">
            <a:extLst>
              <a:ext uri="{FF2B5EF4-FFF2-40B4-BE49-F238E27FC236}">
                <a16:creationId xmlns:a16="http://schemas.microsoft.com/office/drawing/2014/main" id="{173F862D-118C-40BE-BDBA-38F8B4018CBE}"/>
              </a:ext>
            </a:extLst>
          </p:cNvPr>
          <p:cNvPicPr>
            <a:picLocks noChangeAspect="1"/>
          </p:cNvPicPr>
          <p:nvPr/>
        </p:nvPicPr>
        <p:blipFill rotWithShape="1">
          <a:blip r:embed="rId5">
            <a:extLst>
              <a:ext uri="{28A0092B-C50C-407E-A947-70E740481C1C}">
                <a14:useLocalDpi xmlns:a14="http://schemas.microsoft.com/office/drawing/2010/main" val="0"/>
              </a:ext>
            </a:extLst>
          </a:blip>
          <a:srcRect l="27755" t="13451" r="30402" b="14816"/>
          <a:stretch/>
        </p:blipFill>
        <p:spPr>
          <a:xfrm>
            <a:off x="6420894" y="750598"/>
            <a:ext cx="2600225" cy="4907092"/>
          </a:xfrm>
          <a:prstGeom prst="rect">
            <a:avLst/>
          </a:prstGeom>
        </p:spPr>
      </p:pic>
      <p:grpSp>
        <p:nvGrpSpPr>
          <p:cNvPr id="10" name="Group 9">
            <a:extLst>
              <a:ext uri="{FF2B5EF4-FFF2-40B4-BE49-F238E27FC236}">
                <a16:creationId xmlns:a16="http://schemas.microsoft.com/office/drawing/2014/main" id="{B4921145-C9E3-4118-BF67-96DC556DBD84}"/>
              </a:ext>
            </a:extLst>
          </p:cNvPr>
          <p:cNvGrpSpPr/>
          <p:nvPr/>
        </p:nvGrpSpPr>
        <p:grpSpPr>
          <a:xfrm>
            <a:off x="8689362" y="525585"/>
            <a:ext cx="2382224" cy="1235413"/>
            <a:chOff x="9251003" y="433393"/>
            <a:chExt cx="2382224" cy="1235413"/>
          </a:xfrm>
        </p:grpSpPr>
        <p:sp>
          <p:nvSpPr>
            <p:cNvPr id="8" name="Speech Bubble: Rectangle with Corners Rounded 7">
              <a:extLst>
                <a:ext uri="{FF2B5EF4-FFF2-40B4-BE49-F238E27FC236}">
                  <a16:creationId xmlns:a16="http://schemas.microsoft.com/office/drawing/2014/main" id="{27812F52-E685-481E-AC6B-E71865DEA26F}"/>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9" name="TextBox 8">
              <a:extLst>
                <a:ext uri="{FF2B5EF4-FFF2-40B4-BE49-F238E27FC236}">
                  <a16:creationId xmlns:a16="http://schemas.microsoft.com/office/drawing/2014/main" id="{F50CAAD5-2698-48FE-916D-D7315186214D}"/>
                </a:ext>
              </a:extLst>
            </p:cNvPr>
            <p:cNvSpPr txBox="1"/>
            <p:nvPr/>
          </p:nvSpPr>
          <p:spPr>
            <a:xfrm>
              <a:off x="9259678" y="592925"/>
              <a:ext cx="23735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Con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hãy</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đem</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bánh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cho</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bà</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nhé</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1" name="Group 10">
            <a:extLst>
              <a:ext uri="{FF2B5EF4-FFF2-40B4-BE49-F238E27FC236}">
                <a16:creationId xmlns:a16="http://schemas.microsoft.com/office/drawing/2014/main" id="{9CC06BB9-377A-4E25-ABBB-DC6AB1968012}"/>
              </a:ext>
            </a:extLst>
          </p:cNvPr>
          <p:cNvGrpSpPr/>
          <p:nvPr/>
        </p:nvGrpSpPr>
        <p:grpSpPr>
          <a:xfrm>
            <a:off x="2815314" y="2350603"/>
            <a:ext cx="2373549" cy="1113817"/>
            <a:chOff x="9164142" y="554989"/>
            <a:chExt cx="2373549" cy="1113817"/>
          </a:xfrm>
        </p:grpSpPr>
        <p:sp>
          <p:nvSpPr>
            <p:cNvPr id="12" name="Speech Bubble: Oval 11">
              <a:extLst>
                <a:ext uri="{FF2B5EF4-FFF2-40B4-BE49-F238E27FC236}">
                  <a16:creationId xmlns:a16="http://schemas.microsoft.com/office/drawing/2014/main" id="{2661A594-4BF6-4F4E-B845-D624CF06A9BB}"/>
                </a:ext>
              </a:extLst>
            </p:cNvPr>
            <p:cNvSpPr/>
            <p:nvPr/>
          </p:nvSpPr>
          <p:spPr>
            <a:xfrm>
              <a:off x="9251003" y="554989"/>
              <a:ext cx="2043391" cy="1113817"/>
            </a:xfrm>
            <a:prstGeom prst="wedgeEllipseCallout">
              <a:avLst>
                <a:gd name="adj1" fmla="val 59905"/>
                <a:gd name="adj2" fmla="val 89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3" name="TextBox 12">
              <a:extLst>
                <a:ext uri="{FF2B5EF4-FFF2-40B4-BE49-F238E27FC236}">
                  <a16:creationId xmlns:a16="http://schemas.microsoft.com/office/drawing/2014/main" id="{951D12DD-BA76-4946-B22E-B9C5DF36D171}"/>
                </a:ext>
              </a:extLst>
            </p:cNvPr>
            <p:cNvSpPr txBox="1"/>
            <p:nvPr/>
          </p:nvSpPr>
          <p:spPr>
            <a:xfrm>
              <a:off x="9164142" y="789489"/>
              <a:ext cx="23735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mẹ</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4" name="Group 13">
            <a:extLst>
              <a:ext uri="{FF2B5EF4-FFF2-40B4-BE49-F238E27FC236}">
                <a16:creationId xmlns:a16="http://schemas.microsoft.com/office/drawing/2014/main" id="{52EF5139-744A-4EDB-B957-B12B49B413FE}"/>
              </a:ext>
            </a:extLst>
          </p:cNvPr>
          <p:cNvGrpSpPr/>
          <p:nvPr/>
        </p:nvGrpSpPr>
        <p:grpSpPr>
          <a:xfrm>
            <a:off x="1864866" y="342076"/>
            <a:ext cx="4614816" cy="1940731"/>
            <a:chOff x="9220010" y="433393"/>
            <a:chExt cx="2404542" cy="1475341"/>
          </a:xfrm>
        </p:grpSpPr>
        <p:sp>
          <p:nvSpPr>
            <p:cNvPr id="15" name="Speech Bubble: Rectangle with Corners Rounded 14">
              <a:extLst>
                <a:ext uri="{FF2B5EF4-FFF2-40B4-BE49-F238E27FC236}">
                  <a16:creationId xmlns:a16="http://schemas.microsoft.com/office/drawing/2014/main" id="{5FFCEEC1-052E-43D2-A180-F47FEC895E21}"/>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16" name="TextBox 15">
              <a:extLst>
                <a:ext uri="{FF2B5EF4-FFF2-40B4-BE49-F238E27FC236}">
                  <a16:creationId xmlns:a16="http://schemas.microsoft.com/office/drawing/2014/main" id="{0B4257DB-8D43-46CF-A776-0A97A2C149BA}"/>
                </a:ext>
              </a:extLst>
            </p:cNvPr>
            <p:cNvSpPr txBox="1"/>
            <p:nvPr/>
          </p:nvSpPr>
          <p:spPr>
            <a:xfrm>
              <a:off x="9220010" y="576492"/>
              <a:ext cx="2373549" cy="1193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Trên</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vật</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giúp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nếu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trả</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lời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câu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hỏi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7" name="Group 16">
            <a:extLst>
              <a:ext uri="{FF2B5EF4-FFF2-40B4-BE49-F238E27FC236}">
                <a16:creationId xmlns:a16="http://schemas.microsoft.com/office/drawing/2014/main" id="{3DC0BD33-F097-47B4-891F-185D491BEAA8}"/>
              </a:ext>
            </a:extLst>
          </p:cNvPr>
          <p:cNvGrpSpPr/>
          <p:nvPr/>
        </p:nvGrpSpPr>
        <p:grpSpPr>
          <a:xfrm>
            <a:off x="2663812" y="3679250"/>
            <a:ext cx="2560178" cy="1436800"/>
            <a:chOff x="9085924" y="674458"/>
            <a:chExt cx="2373549" cy="994348"/>
          </a:xfrm>
        </p:grpSpPr>
        <p:sp>
          <p:nvSpPr>
            <p:cNvPr id="18" name="Speech Bubble: Oval 17">
              <a:extLst>
                <a:ext uri="{FF2B5EF4-FFF2-40B4-BE49-F238E27FC236}">
                  <a16:creationId xmlns:a16="http://schemas.microsoft.com/office/drawing/2014/main" id="{4F2589CF-0470-40AC-80FB-0AFAFF97C286}"/>
                </a:ext>
              </a:extLst>
            </p:cNvPr>
            <p:cNvSpPr/>
            <p:nvPr/>
          </p:nvSpPr>
          <p:spPr>
            <a:xfrm>
              <a:off x="9251003" y="674458"/>
              <a:ext cx="2043391" cy="994348"/>
            </a:xfrm>
            <a:prstGeom prst="wedgeEllipseCallout">
              <a:avLst>
                <a:gd name="adj1" fmla="val 64350"/>
                <a:gd name="adj2" fmla="val -2437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9" name="TextBox 18">
              <a:extLst>
                <a:ext uri="{FF2B5EF4-FFF2-40B4-BE49-F238E27FC236}">
                  <a16:creationId xmlns:a16="http://schemas.microsoft.com/office/drawing/2014/main" id="{B8C25F8B-C288-4D36-A791-A4A226687C50}"/>
                </a:ext>
              </a:extLst>
            </p:cNvPr>
            <p:cNvSpPr txBox="1"/>
            <p:nvPr/>
          </p:nvSpPr>
          <p:spPr>
            <a:xfrm>
              <a:off x="9085924" y="944248"/>
              <a:ext cx="2373549" cy="5750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hiểu</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rồi</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ạ!</a:t>
              </a:r>
            </a:p>
          </p:txBody>
        </p:sp>
      </p:grpSp>
      <p:pic>
        <p:nvPicPr>
          <p:cNvPr id="21" name="Picture 20">
            <a:extLst>
              <a:ext uri="{FF2B5EF4-FFF2-40B4-BE49-F238E27FC236}">
                <a16:creationId xmlns:a16="http://schemas.microsoft.com/office/drawing/2014/main" id="{68987B0B-7241-4AA8-9CC2-AE607FBA6D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7622" y="2765715"/>
            <a:ext cx="791936" cy="772930"/>
          </a:xfrm>
          <a:prstGeom prst="rect">
            <a:avLst/>
          </a:prstGeom>
        </p:spPr>
      </p:pic>
      <p:pic>
        <p:nvPicPr>
          <p:cNvPr id="23" name="Picture 22">
            <a:extLst>
              <a:ext uri="{FF2B5EF4-FFF2-40B4-BE49-F238E27FC236}">
                <a16:creationId xmlns:a16="http://schemas.microsoft.com/office/drawing/2014/main" id="{AD231E86-4BEB-44A2-8F0E-82A4FD67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9912" y="4033437"/>
            <a:ext cx="1425926" cy="1425926"/>
          </a:xfrm>
          <a:prstGeom prst="rect">
            <a:avLst/>
          </a:prstGeom>
        </p:spPr>
      </p:pic>
    </p:spTree>
    <p:extLst>
      <p:ext uri="{BB962C8B-B14F-4D97-AF65-F5344CB8AC3E}">
        <p14:creationId xmlns:p14="http://schemas.microsoft.com/office/powerpoint/2010/main" val="29061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500" fill="hold"/>
                                        <p:tgtEl>
                                          <p:spTgt spid="10"/>
                                        </p:tgtEl>
                                        <p:attrNameLst>
                                          <p:attrName>ppt_w</p:attrName>
                                        </p:attrNameLst>
                                      </p:cBhvr>
                                      <p:tavLst>
                                        <p:tav tm="0">
                                          <p:val>
                                            <p:strVal val="#ppt_w+.3"/>
                                          </p:val>
                                        </p:tav>
                                        <p:tav tm="100000">
                                          <p:val>
                                            <p:strVal val="#ppt_w"/>
                                          </p:val>
                                        </p:tav>
                                      </p:tavLst>
                                    </p:anim>
                                    <p:anim calcmode="lin" valueType="num">
                                      <p:cBhvr>
                                        <p:cTn id="22" dur="1500" fill="hold"/>
                                        <p:tgtEl>
                                          <p:spTgt spid="10"/>
                                        </p:tgtEl>
                                        <p:attrNameLst>
                                          <p:attrName>ppt_h</p:attrName>
                                        </p:attrNameLst>
                                      </p:cBhvr>
                                      <p:tavLst>
                                        <p:tav tm="0">
                                          <p:val>
                                            <p:strVal val="#ppt_h"/>
                                          </p:val>
                                        </p:tav>
                                        <p:tav tm="100000">
                                          <p:val>
                                            <p:strVal val="#ppt_h"/>
                                          </p:val>
                                        </p:tav>
                                      </p:tavLst>
                                    </p:anim>
                                    <p:animEffect transition="in" filter="fade">
                                      <p:cBhvr>
                                        <p:cTn id="23" dur="1500"/>
                                        <p:tgtEl>
                                          <p:spTgt spid="10"/>
                                        </p:tgtEl>
                                      </p:cBhvr>
                                    </p:animEffect>
                                  </p:childTnLst>
                                </p:cTn>
                              </p:par>
                              <p:par>
                                <p:cTn id="24" presetID="50" presetClass="entr" presetSubtype="0" decel="100000" fill="hold" nodeType="withEffect">
                                  <p:stCondLst>
                                    <p:cond delay="425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250" fill="hold"/>
                                        <p:tgtEl>
                                          <p:spTgt spid="11"/>
                                        </p:tgtEl>
                                        <p:attrNameLst>
                                          <p:attrName>ppt_w</p:attrName>
                                        </p:attrNameLst>
                                      </p:cBhvr>
                                      <p:tavLst>
                                        <p:tav tm="0">
                                          <p:val>
                                            <p:strVal val="#ppt_w+.3"/>
                                          </p:val>
                                        </p:tav>
                                        <p:tav tm="100000">
                                          <p:val>
                                            <p:strVal val="#ppt_w"/>
                                          </p:val>
                                        </p:tav>
                                      </p:tavLst>
                                    </p:anim>
                                    <p:anim calcmode="lin" valueType="num">
                                      <p:cBhvr>
                                        <p:cTn id="27" dur="1250" fill="hold"/>
                                        <p:tgtEl>
                                          <p:spTgt spid="11"/>
                                        </p:tgtEl>
                                        <p:attrNameLst>
                                          <p:attrName>ppt_h</p:attrName>
                                        </p:attrNameLst>
                                      </p:cBhvr>
                                      <p:tavLst>
                                        <p:tav tm="0">
                                          <p:val>
                                            <p:strVal val="#ppt_h"/>
                                          </p:val>
                                        </p:tav>
                                        <p:tav tm="100000">
                                          <p:val>
                                            <p:strVal val="#ppt_h"/>
                                          </p:val>
                                        </p:tav>
                                      </p:tavLst>
                                    </p:anim>
                                    <p:animEffect transition="in" filter="fade">
                                      <p:cBhvr>
                                        <p:cTn id="28" dur="1250"/>
                                        <p:tgtEl>
                                          <p:spTgt spid="11"/>
                                        </p:tgtEl>
                                      </p:cBhvr>
                                    </p:animEffect>
                                  </p:childTnLst>
                                </p:cTn>
                              </p:par>
                            </p:childTnLst>
                          </p:cTn>
                        </p:par>
                        <p:par>
                          <p:cTn id="29" fill="hold">
                            <p:stCondLst>
                              <p:cond delay="5500"/>
                            </p:stCondLst>
                            <p:childTnLst>
                              <p:par>
                                <p:cTn id="30" presetID="14" presetClass="exit" presetSubtype="10" fill="hold" nodeType="afterEffect">
                                  <p:stCondLst>
                                    <p:cond delay="375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4" presetClass="exit" presetSubtype="10" fill="hold" nodeType="withEffect">
                                  <p:stCondLst>
                                    <p:cond delay="3750"/>
                                  </p:stCondLst>
                                  <p:childTnLst>
                                    <p:animEffect transition="out" filter="randombar(horizont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9750"/>
                            </p:stCondLst>
                            <p:childTnLst>
                              <p:par>
                                <p:cTn id="37" presetID="50" presetClass="entr" presetSubtype="0" decel="100000" fill="hold" nodeType="afterEffect">
                                  <p:stCondLst>
                                    <p:cond delay="5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500" fill="hold"/>
                                        <p:tgtEl>
                                          <p:spTgt spid="14"/>
                                        </p:tgtEl>
                                        <p:attrNameLst>
                                          <p:attrName>ppt_w</p:attrName>
                                        </p:attrNameLst>
                                      </p:cBhvr>
                                      <p:tavLst>
                                        <p:tav tm="0">
                                          <p:val>
                                            <p:strVal val="#ppt_w+.3"/>
                                          </p:val>
                                        </p:tav>
                                        <p:tav tm="100000">
                                          <p:val>
                                            <p:strVal val="#ppt_w"/>
                                          </p:val>
                                        </p:tav>
                                      </p:tavLst>
                                    </p:anim>
                                    <p:anim calcmode="lin" valueType="num">
                                      <p:cBhvr>
                                        <p:cTn id="40" dur="1500" fill="hold"/>
                                        <p:tgtEl>
                                          <p:spTgt spid="14"/>
                                        </p:tgtEl>
                                        <p:attrNameLst>
                                          <p:attrName>ppt_h</p:attrName>
                                        </p:attrNameLst>
                                      </p:cBhvr>
                                      <p:tavLst>
                                        <p:tav tm="0">
                                          <p:val>
                                            <p:strVal val="#ppt_h"/>
                                          </p:val>
                                        </p:tav>
                                        <p:tav tm="100000">
                                          <p:val>
                                            <p:strVal val="#ppt_h"/>
                                          </p:val>
                                        </p:tav>
                                      </p:tavLst>
                                    </p:anim>
                                    <p:animEffect transition="in" filter="fade">
                                      <p:cBhvr>
                                        <p:cTn id="41" dur="1500"/>
                                        <p:tgtEl>
                                          <p:spTgt spid="14"/>
                                        </p:tgtEl>
                                      </p:cBhvr>
                                    </p:animEffect>
                                  </p:childTnLst>
                                </p:cTn>
                              </p:par>
                              <p:par>
                                <p:cTn id="42" presetID="50" presetClass="entr" presetSubtype="0" decel="100000" fill="hold" nodeType="withEffect">
                                  <p:stCondLst>
                                    <p:cond delay="225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250" fill="hold"/>
                                        <p:tgtEl>
                                          <p:spTgt spid="17"/>
                                        </p:tgtEl>
                                        <p:attrNameLst>
                                          <p:attrName>ppt_w</p:attrName>
                                        </p:attrNameLst>
                                      </p:cBhvr>
                                      <p:tavLst>
                                        <p:tav tm="0">
                                          <p:val>
                                            <p:strVal val="#ppt_w+.3"/>
                                          </p:val>
                                        </p:tav>
                                        <p:tav tm="100000">
                                          <p:val>
                                            <p:strVal val="#ppt_w"/>
                                          </p:val>
                                        </p:tav>
                                      </p:tavLst>
                                    </p:anim>
                                    <p:anim calcmode="lin" valueType="num">
                                      <p:cBhvr>
                                        <p:cTn id="45" dur="1250" fill="hold"/>
                                        <p:tgtEl>
                                          <p:spTgt spid="17"/>
                                        </p:tgtEl>
                                        <p:attrNameLst>
                                          <p:attrName>ppt_h</p:attrName>
                                        </p:attrNameLst>
                                      </p:cBhvr>
                                      <p:tavLst>
                                        <p:tav tm="0">
                                          <p:val>
                                            <p:strVal val="#ppt_h"/>
                                          </p:val>
                                        </p:tav>
                                        <p:tav tm="100000">
                                          <p:val>
                                            <p:strVal val="#ppt_h"/>
                                          </p:val>
                                        </p:tav>
                                      </p:tavLst>
                                    </p:anim>
                                    <p:animEffect transition="in" filter="fade">
                                      <p:cBhvr>
                                        <p:cTn id="46"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B3A469-A588-432B-B88C-9B6D2C0A21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6" y="0"/>
            <a:ext cx="12192000" cy="6869945"/>
          </a:xfrm>
          <a:prstGeom prst="rect">
            <a:avLst/>
          </a:prstGeom>
        </p:spPr>
      </p:pic>
      <p:grpSp>
        <p:nvGrpSpPr>
          <p:cNvPr id="13" name="Group 12">
            <a:extLst>
              <a:ext uri="{FF2B5EF4-FFF2-40B4-BE49-F238E27FC236}">
                <a16:creationId xmlns:a16="http://schemas.microsoft.com/office/drawing/2014/main" id="{482298AD-2C97-46B4-9B70-7C44941D0574}"/>
              </a:ext>
            </a:extLst>
          </p:cNvPr>
          <p:cNvGrpSpPr/>
          <p:nvPr/>
        </p:nvGrpSpPr>
        <p:grpSpPr>
          <a:xfrm>
            <a:off x="4782199" y="848429"/>
            <a:ext cx="4714338" cy="1355893"/>
            <a:chOff x="9168154" y="877986"/>
            <a:chExt cx="2456398" cy="1030748"/>
          </a:xfrm>
        </p:grpSpPr>
        <p:sp>
          <p:nvSpPr>
            <p:cNvPr id="14" name="Speech Bubble: Rectangle with Corners Rounded 13">
              <a:extLst>
                <a:ext uri="{FF2B5EF4-FFF2-40B4-BE49-F238E27FC236}">
                  <a16:creationId xmlns:a16="http://schemas.microsoft.com/office/drawing/2014/main" id="{BC6F20AA-8675-4865-A463-464994B87149}"/>
                </a:ext>
              </a:extLst>
            </p:cNvPr>
            <p:cNvSpPr/>
            <p:nvPr/>
          </p:nvSpPr>
          <p:spPr>
            <a:xfrm>
              <a:off x="9251003" y="877986"/>
              <a:ext cx="2373549" cy="1030748"/>
            </a:xfrm>
            <a:prstGeom prst="wedgeRoundRectCallout">
              <a:avLst>
                <a:gd name="adj1" fmla="val 25729"/>
                <a:gd name="adj2" fmla="val 6788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5" name="TextBox 14">
              <a:extLst>
                <a:ext uri="{FF2B5EF4-FFF2-40B4-BE49-F238E27FC236}">
                  <a16:creationId xmlns:a16="http://schemas.microsoft.com/office/drawing/2014/main" id="{95A5AE7F-3C65-4271-929F-5C7072D8609D}"/>
                </a:ext>
              </a:extLst>
            </p:cNvPr>
            <p:cNvSpPr txBox="1"/>
            <p:nvPr/>
          </p:nvSpPr>
          <p:spPr>
            <a:xfrm>
              <a:off x="9168154" y="1171800"/>
              <a:ext cx="2373549" cy="3509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tiếp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Thỏ</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pic>
        <p:nvPicPr>
          <p:cNvPr id="16" name="Picture 15">
            <a:extLst>
              <a:ext uri="{FF2B5EF4-FFF2-40B4-BE49-F238E27FC236}">
                <a16:creationId xmlns:a16="http://schemas.microsoft.com/office/drawing/2014/main" id="{CB3DFF63-3F34-428C-BE19-8E573CD97B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2822" y="3541142"/>
            <a:ext cx="676988" cy="1355893"/>
          </a:xfrm>
          <a:prstGeom prst="rect">
            <a:avLst/>
          </a:prstGeom>
        </p:spPr>
      </p:pic>
      <p:grpSp>
        <p:nvGrpSpPr>
          <p:cNvPr id="19" name="Group 18">
            <a:extLst>
              <a:ext uri="{FF2B5EF4-FFF2-40B4-BE49-F238E27FC236}">
                <a16:creationId xmlns:a16="http://schemas.microsoft.com/office/drawing/2014/main" id="{E151942B-17E0-425B-A950-5C1DEEA65A28}"/>
              </a:ext>
            </a:extLst>
          </p:cNvPr>
          <p:cNvGrpSpPr/>
          <p:nvPr/>
        </p:nvGrpSpPr>
        <p:grpSpPr>
          <a:xfrm>
            <a:off x="6619810" y="828286"/>
            <a:ext cx="2700789" cy="1735938"/>
            <a:chOff x="4060499" y="241660"/>
            <a:chExt cx="3796325" cy="1735938"/>
          </a:xfrm>
        </p:grpSpPr>
        <p:sp>
          <p:nvSpPr>
            <p:cNvPr id="20" name="Speech Bubble: Rectangle 19">
              <a:extLst>
                <a:ext uri="{FF2B5EF4-FFF2-40B4-BE49-F238E27FC236}">
                  <a16:creationId xmlns:a16="http://schemas.microsoft.com/office/drawing/2014/main" id="{F6DF3288-FD37-4F1C-B145-1E00F72BA291}"/>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1" name="Group 20">
              <a:extLst>
                <a:ext uri="{FF2B5EF4-FFF2-40B4-BE49-F238E27FC236}">
                  <a16:creationId xmlns:a16="http://schemas.microsoft.com/office/drawing/2014/main" id="{34AADB5A-519F-47A3-8879-9DCF7A62DB7A}"/>
                </a:ext>
              </a:extLst>
            </p:cNvPr>
            <p:cNvGrpSpPr/>
            <p:nvPr/>
          </p:nvGrpSpPr>
          <p:grpSpPr>
            <a:xfrm>
              <a:off x="5220113" y="327955"/>
              <a:ext cx="1945759" cy="1419163"/>
              <a:chOff x="10851504" y="419713"/>
              <a:chExt cx="1945759" cy="1419163"/>
            </a:xfrm>
          </p:grpSpPr>
          <p:sp>
            <p:nvSpPr>
              <p:cNvPr id="22" name="TextBox 21">
                <a:extLst>
                  <a:ext uri="{FF2B5EF4-FFF2-40B4-BE49-F238E27FC236}">
                    <a16:creationId xmlns:a16="http://schemas.microsoft.com/office/drawing/2014/main" id="{6498CA6B-BDE6-4022-9A06-D36B03545587}"/>
                  </a:ext>
                </a:extLst>
              </p:cNvPr>
              <p:cNvSpPr txBox="1"/>
              <p:nvPr/>
            </p:nvSpPr>
            <p:spPr>
              <a:xfrm>
                <a:off x="11069231" y="419713"/>
                <a:ext cx="1728032"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72,1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30,4</a:t>
                </a:r>
              </a:p>
            </p:txBody>
          </p:sp>
          <p:cxnSp>
            <p:nvCxnSpPr>
              <p:cNvPr id="23" name="Straight Connector 22">
                <a:extLst>
                  <a:ext uri="{FF2B5EF4-FFF2-40B4-BE49-F238E27FC236}">
                    <a16:creationId xmlns:a16="http://schemas.microsoft.com/office/drawing/2014/main" id="{DCDAFC0D-4E2A-42A6-B25C-1B11C48D1FD0}"/>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ED81137-4B4B-47DE-BD34-210102B74D38}"/>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26" name="Rectangle: Rounded Corners 25">
                <a:extLst>
                  <a:ext uri="{FF2B5EF4-FFF2-40B4-BE49-F238E27FC236}">
                    <a16:creationId xmlns:a16="http://schemas.microsoft.com/office/drawing/2014/main" id="{FE1AFBB1-B011-4DCE-A1B4-80E932B881E2}"/>
                  </a:ext>
                </a:extLst>
              </p:cNvPr>
              <p:cNvSpPr/>
              <p:nvPr/>
            </p:nvSpPr>
            <p:spPr>
              <a:xfrm>
                <a:off x="11196223" y="145787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7" name="Group 26">
            <a:extLst>
              <a:ext uri="{FF2B5EF4-FFF2-40B4-BE49-F238E27FC236}">
                <a16:creationId xmlns:a16="http://schemas.microsoft.com/office/drawing/2014/main" id="{B58585A3-2E9B-4500-8A18-510997DDF70C}"/>
              </a:ext>
            </a:extLst>
          </p:cNvPr>
          <p:cNvGrpSpPr/>
          <p:nvPr/>
        </p:nvGrpSpPr>
        <p:grpSpPr>
          <a:xfrm>
            <a:off x="3526784" y="2516360"/>
            <a:ext cx="2043391" cy="1113817"/>
            <a:chOff x="9251003" y="554989"/>
            <a:chExt cx="2043391" cy="1113817"/>
          </a:xfrm>
        </p:grpSpPr>
        <p:sp>
          <p:nvSpPr>
            <p:cNvPr id="28" name="Speech Bubble: Oval 27">
              <a:extLst>
                <a:ext uri="{FF2B5EF4-FFF2-40B4-BE49-F238E27FC236}">
                  <a16:creationId xmlns:a16="http://schemas.microsoft.com/office/drawing/2014/main" id="{CBBD52C0-2541-4F24-95F0-E806B90DB15C}"/>
                </a:ext>
              </a:extLst>
            </p:cNvPr>
            <p:cNvSpPr/>
            <p:nvPr/>
          </p:nvSpPr>
          <p:spPr>
            <a:xfrm>
              <a:off x="9251003" y="554989"/>
              <a:ext cx="2043391" cy="1113817"/>
            </a:xfrm>
            <a:prstGeom prst="wedgeEllipseCallout">
              <a:avLst>
                <a:gd name="adj1" fmla="val 53803"/>
                <a:gd name="adj2" fmla="val 36012"/>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9" name="TextBox 28">
              <a:extLst>
                <a:ext uri="{FF2B5EF4-FFF2-40B4-BE49-F238E27FC236}">
                  <a16:creationId xmlns:a16="http://schemas.microsoft.com/office/drawing/2014/main" id="{A980071A-A4D7-4A39-A5E6-120CDDDFF6EC}"/>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41,7</a:t>
              </a:r>
            </a:p>
          </p:txBody>
        </p:sp>
      </p:grpSp>
      <p:grpSp>
        <p:nvGrpSpPr>
          <p:cNvPr id="30" name="Group 29">
            <a:extLst>
              <a:ext uri="{FF2B5EF4-FFF2-40B4-BE49-F238E27FC236}">
                <a16:creationId xmlns:a16="http://schemas.microsoft.com/office/drawing/2014/main" id="{167ACC6A-183A-4448-A2DD-4B7FCD5C0F65}"/>
              </a:ext>
            </a:extLst>
          </p:cNvPr>
          <p:cNvGrpSpPr/>
          <p:nvPr/>
        </p:nvGrpSpPr>
        <p:grpSpPr>
          <a:xfrm>
            <a:off x="853029" y="3460961"/>
            <a:ext cx="3569677" cy="1113817"/>
            <a:chOff x="7724717" y="554989"/>
            <a:chExt cx="3569677" cy="1113817"/>
          </a:xfrm>
        </p:grpSpPr>
        <p:sp>
          <p:nvSpPr>
            <p:cNvPr id="31" name="Speech Bubble: Oval 30">
              <a:extLst>
                <a:ext uri="{FF2B5EF4-FFF2-40B4-BE49-F238E27FC236}">
                  <a16:creationId xmlns:a16="http://schemas.microsoft.com/office/drawing/2014/main" id="{A77F6FDE-1607-4A9A-8D8B-EEE4B997F81C}"/>
                </a:ext>
              </a:extLst>
            </p:cNvPr>
            <p:cNvSpPr/>
            <p:nvPr/>
          </p:nvSpPr>
          <p:spPr>
            <a:xfrm>
              <a:off x="7859583" y="554989"/>
              <a:ext cx="3434811" cy="1113817"/>
            </a:xfrm>
            <a:prstGeom prst="wedgeEllipseCallout">
              <a:avLst>
                <a:gd name="adj1" fmla="val 53347"/>
                <a:gd name="adj2" fmla="val 33213"/>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id="{E9711469-3B86-4828-A003-01BBBD0FF98F}"/>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26121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6"/>
                                        </p:tgtEl>
                                        <p:attrNameLst>
                                          <p:attrName>r</p:attrName>
                                        </p:attrNameLst>
                                      </p:cBhvr>
                                    </p:animRot>
                                    <p:animRot by="-240000">
                                      <p:cBhvr>
                                        <p:cTn id="12" dur="200" fill="hold">
                                          <p:stCondLst>
                                            <p:cond delay="200"/>
                                          </p:stCondLst>
                                        </p:cTn>
                                        <p:tgtEl>
                                          <p:spTgt spid="16"/>
                                        </p:tgtEl>
                                        <p:attrNameLst>
                                          <p:attrName>r</p:attrName>
                                        </p:attrNameLst>
                                      </p:cBhvr>
                                    </p:animRot>
                                    <p:animRot by="240000">
                                      <p:cBhvr>
                                        <p:cTn id="13" dur="200" fill="hold">
                                          <p:stCondLst>
                                            <p:cond delay="400"/>
                                          </p:stCondLst>
                                        </p:cTn>
                                        <p:tgtEl>
                                          <p:spTgt spid="16"/>
                                        </p:tgtEl>
                                        <p:attrNameLst>
                                          <p:attrName>r</p:attrName>
                                        </p:attrNameLst>
                                      </p:cBhvr>
                                    </p:animRot>
                                    <p:animRot by="-240000">
                                      <p:cBhvr>
                                        <p:cTn id="14" dur="200" fill="hold">
                                          <p:stCondLst>
                                            <p:cond delay="600"/>
                                          </p:stCondLst>
                                        </p:cTn>
                                        <p:tgtEl>
                                          <p:spTgt spid="16"/>
                                        </p:tgtEl>
                                        <p:attrNameLst>
                                          <p:attrName>r</p:attrName>
                                        </p:attrNameLst>
                                      </p:cBhvr>
                                    </p:animRot>
                                    <p:animRot by="120000">
                                      <p:cBhvr>
                                        <p:cTn id="15" dur="200" fill="hold">
                                          <p:stCondLst>
                                            <p:cond delay="800"/>
                                          </p:stCondLst>
                                        </p:cTn>
                                        <p:tgtEl>
                                          <p:spTgt spid="16"/>
                                        </p:tgtEl>
                                        <p:attrNameLst>
                                          <p:attrName>r</p:attrName>
                                        </p:attrNameLst>
                                      </p:cBhvr>
                                    </p:animRot>
                                  </p:childTnLst>
                                </p:cTn>
                              </p:par>
                              <p:par>
                                <p:cTn id="16" presetID="42" presetClass="path" presetSubtype="0" accel="50000" decel="50000" fill="hold" nodeType="withEffect">
                                  <p:stCondLst>
                                    <p:cond delay="0"/>
                                  </p:stCondLst>
                                  <p:childTnLst>
                                    <p:animMotion origin="layout" path="M -4.375E-6 2.22222E-6 L -0.01679 0.1118 " pathEditMode="relative" rAng="0" ptsTypes="AA">
                                      <p:cBhvr>
                                        <p:cTn id="17" dur="2000" fill="hold"/>
                                        <p:tgtEl>
                                          <p:spTgt spid="16"/>
                                        </p:tgtEl>
                                        <p:attrNameLst>
                                          <p:attrName>ppt_x</p:attrName>
                                          <p:attrName>ppt_y</p:attrName>
                                        </p:attrNameLst>
                                      </p:cBhvr>
                                      <p:rCtr x="-846" y="5579"/>
                                    </p:animMotion>
                                  </p:childTnLst>
                                </p:cTn>
                              </p:par>
                              <p:par>
                                <p:cTn id="18" presetID="6" presetClass="emph" presetSubtype="0" fill="hold" nodeType="withEffect">
                                  <p:stCondLst>
                                    <p:cond delay="0"/>
                                  </p:stCondLst>
                                  <p:childTnLst>
                                    <p:animScale>
                                      <p:cBhvr>
                                        <p:cTn id="19" dur="2000" fill="hold"/>
                                        <p:tgtEl>
                                          <p:spTgt spid="16"/>
                                        </p:tgtEl>
                                      </p:cBhvr>
                                      <p:by x="200000" y="200000"/>
                                    </p:animScale>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50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nodeType="clickEffect">
                                  <p:stCondLst>
                                    <p:cond delay="5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500" fill="hold"/>
                                        <p:tgtEl>
                                          <p:spTgt spid="13"/>
                                        </p:tgtEl>
                                        <p:attrNameLst>
                                          <p:attrName>ppt_w</p:attrName>
                                        </p:attrNameLst>
                                      </p:cBhvr>
                                      <p:tavLst>
                                        <p:tav tm="0">
                                          <p:val>
                                            <p:strVal val="#ppt_w+.3"/>
                                          </p:val>
                                        </p:tav>
                                        <p:tav tm="100000">
                                          <p:val>
                                            <p:strVal val="#ppt_w"/>
                                          </p:val>
                                        </p:tav>
                                      </p:tavLst>
                                    </p:anim>
                                    <p:anim calcmode="lin" valueType="num">
                                      <p:cBhvr>
                                        <p:cTn id="30" dur="1500" fill="hold"/>
                                        <p:tgtEl>
                                          <p:spTgt spid="13"/>
                                        </p:tgtEl>
                                        <p:attrNameLst>
                                          <p:attrName>ppt_h</p:attrName>
                                        </p:attrNameLst>
                                      </p:cBhvr>
                                      <p:tavLst>
                                        <p:tav tm="0">
                                          <p:val>
                                            <p:strVal val="#ppt_h"/>
                                          </p:val>
                                        </p:tav>
                                        <p:tav tm="100000">
                                          <p:val>
                                            <p:strVal val="#ppt_h"/>
                                          </p:val>
                                        </p:tav>
                                      </p:tavLst>
                                    </p:anim>
                                    <p:animEffect transition="in" filter="fade">
                                      <p:cBhvr>
                                        <p:cTn id="31" dur="1500"/>
                                        <p:tgtEl>
                                          <p:spTgt spid="13"/>
                                        </p:tgtEl>
                                      </p:cBhvr>
                                    </p:animEffect>
                                  </p:childTnLst>
                                </p:cTn>
                              </p:par>
                              <p:par>
                                <p:cTn id="32" presetID="10" presetClass="exit" presetSubtype="0" fill="hold" nodeType="with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par>
                          <p:cTn id="35" fill="hold">
                            <p:stCondLst>
                              <p:cond delay="1550"/>
                            </p:stCondLst>
                            <p:childTnLst>
                              <p:par>
                                <p:cTn id="36" presetID="50" presetClass="entr" presetSubtype="0" decel="100000" fill="hold" nodeType="after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p:cTn id="38" dur="1250" fill="hold"/>
                                        <p:tgtEl>
                                          <p:spTgt spid="30"/>
                                        </p:tgtEl>
                                        <p:attrNameLst>
                                          <p:attrName>ppt_w</p:attrName>
                                        </p:attrNameLst>
                                      </p:cBhvr>
                                      <p:tavLst>
                                        <p:tav tm="0">
                                          <p:val>
                                            <p:strVal val="#ppt_w+.3"/>
                                          </p:val>
                                        </p:tav>
                                        <p:tav tm="100000">
                                          <p:val>
                                            <p:strVal val="#ppt_w"/>
                                          </p:val>
                                        </p:tav>
                                      </p:tavLst>
                                    </p:anim>
                                    <p:anim calcmode="lin" valueType="num">
                                      <p:cBhvr>
                                        <p:cTn id="39" dur="1250" fill="hold"/>
                                        <p:tgtEl>
                                          <p:spTgt spid="30"/>
                                        </p:tgtEl>
                                        <p:attrNameLst>
                                          <p:attrName>ppt_h</p:attrName>
                                        </p:attrNameLst>
                                      </p:cBhvr>
                                      <p:tavLst>
                                        <p:tav tm="0">
                                          <p:val>
                                            <p:strVal val="#ppt_h"/>
                                          </p:val>
                                        </p:tav>
                                        <p:tav tm="100000">
                                          <p:val>
                                            <p:strVal val="#ppt_h"/>
                                          </p:val>
                                        </p:tav>
                                      </p:tavLst>
                                    </p:anim>
                                    <p:animEffect transition="in" filter="fade">
                                      <p:cBhvr>
                                        <p:cTn id="40" dur="1250"/>
                                        <p:tgtEl>
                                          <p:spTgt spid="30"/>
                                        </p:tgtEl>
                                      </p:cBhvr>
                                    </p:animEffect>
                                  </p:childTnLst>
                                </p:cTn>
                              </p:par>
                              <p:par>
                                <p:cTn id="41" presetID="14" presetClass="exit" presetSubtype="10" fill="hold" nodeType="withEffect">
                                  <p:stCondLst>
                                    <p:cond delay="0"/>
                                  </p:stCondLst>
                                  <p:childTnLst>
                                    <p:animEffect transition="out" filter="randombar(horizontal)">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par>
                          <p:cTn id="44" fill="hold">
                            <p:stCondLst>
                              <p:cond delay="2800"/>
                            </p:stCondLst>
                            <p:childTnLst>
                              <p:par>
                                <p:cTn id="45" presetID="2" presetClass="exit" presetSubtype="4" fill="hold" nodeType="afterEffect">
                                  <p:stCondLst>
                                    <p:cond delay="0"/>
                                  </p:stCondLst>
                                  <p:childTnLst>
                                    <p:anim calcmode="lin" valueType="num">
                                      <p:cBhvr additive="base">
                                        <p:cTn id="46" dur="2000"/>
                                        <p:tgtEl>
                                          <p:spTgt spid="16"/>
                                        </p:tgtEl>
                                        <p:attrNameLst>
                                          <p:attrName>ppt_x</p:attrName>
                                        </p:attrNameLst>
                                      </p:cBhvr>
                                      <p:tavLst>
                                        <p:tav tm="0">
                                          <p:val>
                                            <p:strVal val="ppt_x"/>
                                          </p:val>
                                        </p:tav>
                                        <p:tav tm="100000">
                                          <p:val>
                                            <p:strVal val="ppt_x"/>
                                          </p:val>
                                        </p:tav>
                                      </p:tavLst>
                                    </p:anim>
                                    <p:anim calcmode="lin" valueType="num">
                                      <p:cBhvr additive="base">
                                        <p:cTn id="47" dur="2000"/>
                                        <p:tgtEl>
                                          <p:spTgt spid="16"/>
                                        </p:tgtEl>
                                        <p:attrNameLst>
                                          <p:attrName>ppt_y</p:attrName>
                                        </p:attrNameLst>
                                      </p:cBhvr>
                                      <p:tavLst>
                                        <p:tav tm="0">
                                          <p:val>
                                            <p:strVal val="ppt_y"/>
                                          </p:val>
                                        </p:tav>
                                        <p:tav tm="100000">
                                          <p:val>
                                            <p:strVal val="1+ppt_h/2"/>
                                          </p:val>
                                        </p:tav>
                                      </p:tavLst>
                                    </p:anim>
                                    <p:set>
                                      <p:cBhvr>
                                        <p:cTn id="48" dur="1" fill="hold">
                                          <p:stCondLst>
                                            <p:cond delay="1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50" presetClass="entr" presetSubtype="0" decel="100000" fill="hold" nodeType="click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1250" fill="hold"/>
                                        <p:tgtEl>
                                          <p:spTgt spid="27"/>
                                        </p:tgtEl>
                                        <p:attrNameLst>
                                          <p:attrName>ppt_w</p:attrName>
                                        </p:attrNameLst>
                                      </p:cBhvr>
                                      <p:tavLst>
                                        <p:tav tm="0">
                                          <p:val>
                                            <p:strVal val="#ppt_w+.3"/>
                                          </p:val>
                                        </p:tav>
                                        <p:tav tm="100000">
                                          <p:val>
                                            <p:strVal val="#ppt_w"/>
                                          </p:val>
                                        </p:tav>
                                      </p:tavLst>
                                    </p:anim>
                                    <p:anim calcmode="lin" valueType="num">
                                      <p:cBhvr>
                                        <p:cTn id="55" dur="1250" fill="hold"/>
                                        <p:tgtEl>
                                          <p:spTgt spid="27"/>
                                        </p:tgtEl>
                                        <p:attrNameLst>
                                          <p:attrName>ppt_h</p:attrName>
                                        </p:attrNameLst>
                                      </p:cBhvr>
                                      <p:tavLst>
                                        <p:tav tm="0">
                                          <p:val>
                                            <p:strVal val="#ppt_h"/>
                                          </p:val>
                                        </p:tav>
                                        <p:tav tm="100000">
                                          <p:val>
                                            <p:strVal val="#ppt_h"/>
                                          </p:val>
                                        </p:tav>
                                      </p:tavLst>
                                    </p:anim>
                                    <p:animEffect transition="in" filter="fade">
                                      <p:cBhvr>
                                        <p:cTn id="56" dur="1250"/>
                                        <p:tgtEl>
                                          <p:spTgt spid="27"/>
                                        </p:tgtEl>
                                      </p:cBhvr>
                                    </p:animEffect>
                                  </p:childTnLst>
                                  <p:subTnLst>
                                    <p:audio>
                                      <p:cMediaNode>
                                        <p:cTn display="0" masterRel="sameClick">
                                          <p:stCondLst>
                                            <p:cond evt="begin" delay="0">
                                              <p:tn val="5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BA6D4-5F59-4591-A00F-A5F0021947A2}"/>
              </a:ext>
            </a:extLst>
          </p:cNvPr>
          <p:cNvPicPr>
            <a:picLocks noChangeAspect="1"/>
          </p:cNvPicPr>
          <p:nvPr/>
        </p:nvPicPr>
        <p:blipFill rotWithShape="1">
          <a:blip r:embed="rId6">
            <a:extLst>
              <a:ext uri="{28A0092B-C50C-407E-A947-70E740481C1C}">
                <a14:useLocalDpi xmlns:a14="http://schemas.microsoft.com/office/drawing/2010/main" val="0"/>
              </a:ext>
            </a:extLst>
          </a:blip>
          <a:srcRect l="3393"/>
          <a:stretch/>
        </p:blipFill>
        <p:spPr>
          <a:xfrm>
            <a:off x="0" y="1"/>
            <a:ext cx="12191999" cy="6858000"/>
          </a:xfrm>
          <a:prstGeom prst="rect">
            <a:avLst/>
          </a:prstGeom>
        </p:spPr>
      </p:pic>
      <p:pic>
        <p:nvPicPr>
          <p:cNvPr id="8" name="Picture 7">
            <a:extLst>
              <a:ext uri="{FF2B5EF4-FFF2-40B4-BE49-F238E27FC236}">
                <a16:creationId xmlns:a16="http://schemas.microsoft.com/office/drawing/2014/main" id="{FA9E4304-B7DA-46BC-9D87-0EC19B6DFA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9256" y="2448663"/>
            <a:ext cx="676988" cy="1355893"/>
          </a:xfrm>
          <a:prstGeom prst="rect">
            <a:avLst/>
          </a:prstGeom>
        </p:spPr>
      </p:pic>
      <p:grpSp>
        <p:nvGrpSpPr>
          <p:cNvPr id="9" name="Group 8">
            <a:extLst>
              <a:ext uri="{FF2B5EF4-FFF2-40B4-BE49-F238E27FC236}">
                <a16:creationId xmlns:a16="http://schemas.microsoft.com/office/drawing/2014/main" id="{298F36C8-16A0-4D67-801C-F94BFAB9177C}"/>
              </a:ext>
            </a:extLst>
          </p:cNvPr>
          <p:cNvGrpSpPr/>
          <p:nvPr/>
        </p:nvGrpSpPr>
        <p:grpSpPr>
          <a:xfrm>
            <a:off x="3300168" y="1748924"/>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76C90ECD-2BA6-434D-B13F-8493C606D6CB}"/>
                </a:ext>
              </a:extLst>
            </p:cNvPr>
            <p:cNvSpPr/>
            <p:nvPr/>
          </p:nvSpPr>
          <p:spPr>
            <a:xfrm>
              <a:off x="9251003" y="680559"/>
              <a:ext cx="1618554" cy="1228175"/>
            </a:xfrm>
            <a:prstGeom prst="wedgeRoundRectCallout">
              <a:avLst>
                <a:gd name="adj1" fmla="val -35360"/>
                <a:gd name="adj2" fmla="val 8091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CD82B4C1-ADBC-43DE-A70D-DF60637A539B}"/>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Voi</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2" name="Group 11">
            <a:extLst>
              <a:ext uri="{FF2B5EF4-FFF2-40B4-BE49-F238E27FC236}">
                <a16:creationId xmlns:a16="http://schemas.microsoft.com/office/drawing/2014/main" id="{12A0E1F2-A5EE-4912-BFF2-077297495218}"/>
              </a:ext>
            </a:extLst>
          </p:cNvPr>
          <p:cNvGrpSpPr/>
          <p:nvPr/>
        </p:nvGrpSpPr>
        <p:grpSpPr>
          <a:xfrm>
            <a:off x="2101974" y="1447078"/>
            <a:ext cx="2700789" cy="1735938"/>
            <a:chOff x="4060499" y="241660"/>
            <a:chExt cx="3796325" cy="1735938"/>
          </a:xfrm>
        </p:grpSpPr>
        <p:sp>
          <p:nvSpPr>
            <p:cNvPr id="13" name="Speech Bubble: Rectangle 12">
              <a:extLst>
                <a:ext uri="{FF2B5EF4-FFF2-40B4-BE49-F238E27FC236}">
                  <a16:creationId xmlns:a16="http://schemas.microsoft.com/office/drawing/2014/main" id="{DF091B0B-C1BE-423B-92C3-29DC3AFBE439}"/>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3480952D-7F0F-4F66-BF19-7341B55A7C22}"/>
                </a:ext>
              </a:extLst>
            </p:cNvPr>
            <p:cNvGrpSpPr/>
            <p:nvPr/>
          </p:nvGrpSpPr>
          <p:grpSpPr>
            <a:xfrm>
              <a:off x="5220113" y="368595"/>
              <a:ext cx="1552596" cy="1534533"/>
              <a:chOff x="10851504" y="460353"/>
              <a:chExt cx="1552596" cy="1534533"/>
            </a:xfrm>
          </p:grpSpPr>
          <p:sp>
            <p:nvSpPr>
              <p:cNvPr id="15" name="TextBox 14">
                <a:extLst>
                  <a:ext uri="{FF2B5EF4-FFF2-40B4-BE49-F238E27FC236}">
                    <a16:creationId xmlns:a16="http://schemas.microsoft.com/office/drawing/2014/main" id="{FE7716D0-4140-4723-AD3D-9F9EA2164165}"/>
                  </a:ext>
                </a:extLst>
              </p:cNvPr>
              <p:cNvSpPr txBox="1"/>
              <p:nvPr/>
            </p:nvSpPr>
            <p:spPr>
              <a:xfrm>
                <a:off x="11107431" y="460353"/>
                <a:ext cx="1296669"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5,12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0,68</a:t>
                </a:r>
              </a:p>
            </p:txBody>
          </p:sp>
          <p:cxnSp>
            <p:nvCxnSpPr>
              <p:cNvPr id="16" name="Straight Connector 15">
                <a:extLst>
                  <a:ext uri="{FF2B5EF4-FFF2-40B4-BE49-F238E27FC236}">
                    <a16:creationId xmlns:a16="http://schemas.microsoft.com/office/drawing/2014/main" id="{40D35EA9-48E1-4157-A329-FAA003EBDEB3}"/>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810C757-B3DC-4F2E-AEBF-AED9D27EAC8B}"/>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EF67A653-EEF5-48E5-8E0A-E407485FAAD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2</a:t>
                </a:r>
              </a:p>
            </p:txBody>
          </p:sp>
          <p:sp>
            <p:nvSpPr>
              <p:cNvPr id="19" name="Rectangle: Rounded Corners 18">
                <a:extLst>
                  <a:ext uri="{FF2B5EF4-FFF2-40B4-BE49-F238E27FC236}">
                    <a16:creationId xmlns:a16="http://schemas.microsoft.com/office/drawing/2014/main" id="{8FF48867-6AAF-46F2-87D6-E3FD4798C294}"/>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ECAADBB1-62A2-4646-B61F-3F7661DEE28E}"/>
              </a:ext>
            </a:extLst>
          </p:cNvPr>
          <p:cNvGrpSpPr/>
          <p:nvPr/>
        </p:nvGrpSpPr>
        <p:grpSpPr>
          <a:xfrm>
            <a:off x="7883945" y="2413112"/>
            <a:ext cx="2043391" cy="1113817"/>
            <a:chOff x="9251003" y="554989"/>
            <a:chExt cx="2043391" cy="1113817"/>
          </a:xfrm>
        </p:grpSpPr>
        <p:sp>
          <p:nvSpPr>
            <p:cNvPr id="21" name="Speech Bubble: Oval 20">
              <a:extLst>
                <a:ext uri="{FF2B5EF4-FFF2-40B4-BE49-F238E27FC236}">
                  <a16:creationId xmlns:a16="http://schemas.microsoft.com/office/drawing/2014/main" id="{8C86B9E3-F88B-4E95-AF95-EE5ACFAE772E}"/>
                </a:ext>
              </a:extLst>
            </p:cNvPr>
            <p:cNvSpPr/>
            <p:nvPr/>
          </p:nvSpPr>
          <p:spPr>
            <a:xfrm>
              <a:off x="9251003" y="554989"/>
              <a:ext cx="204339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C9100336-0363-44AA-A352-5473554503AD}"/>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4,44</a:t>
              </a:r>
            </a:p>
          </p:txBody>
        </p:sp>
      </p:grpSp>
      <p:grpSp>
        <p:nvGrpSpPr>
          <p:cNvPr id="23" name="Group 22">
            <a:extLst>
              <a:ext uri="{FF2B5EF4-FFF2-40B4-BE49-F238E27FC236}">
                <a16:creationId xmlns:a16="http://schemas.microsoft.com/office/drawing/2014/main" id="{F68F12AD-3F86-4BD5-8A5E-BA8BDA91FAEE}"/>
              </a:ext>
            </a:extLst>
          </p:cNvPr>
          <p:cNvGrpSpPr/>
          <p:nvPr/>
        </p:nvGrpSpPr>
        <p:grpSpPr>
          <a:xfrm>
            <a:off x="8142497" y="3429000"/>
            <a:ext cx="3569677" cy="1113817"/>
            <a:chOff x="7724717" y="554989"/>
            <a:chExt cx="3569677" cy="1113817"/>
          </a:xfrm>
        </p:grpSpPr>
        <p:sp>
          <p:nvSpPr>
            <p:cNvPr id="24" name="Speech Bubble: Oval 23">
              <a:extLst>
                <a:ext uri="{FF2B5EF4-FFF2-40B4-BE49-F238E27FC236}">
                  <a16:creationId xmlns:a16="http://schemas.microsoft.com/office/drawing/2014/main" id="{B9D0A0AE-3148-4129-AB45-D788DA6BD111}"/>
                </a:ext>
              </a:extLst>
            </p:cNvPr>
            <p:cNvSpPr/>
            <p:nvPr/>
          </p:nvSpPr>
          <p:spPr>
            <a:xfrm>
              <a:off x="7859583" y="554989"/>
              <a:ext cx="343481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83CD4A21-1A51-4390-8F3B-53DE3374D9F3}"/>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69265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42" presetClass="path" presetSubtype="0" accel="50000" decel="50000" fill="hold" nodeType="withEffect">
                                  <p:stCondLst>
                                    <p:cond delay="0"/>
                                  </p:stCondLst>
                                  <p:childTnLst>
                                    <p:animMotion origin="layout" path="M 1.25E-6 2.96296E-6 L 0.28737 0.01319 " pathEditMode="relative" rAng="0" ptsTypes="AA">
                                      <p:cBhvr>
                                        <p:cTn id="15" dur="2000" fill="hold"/>
                                        <p:tgtEl>
                                          <p:spTgt spid="8"/>
                                        </p:tgtEl>
                                        <p:attrNameLst>
                                          <p:attrName>ppt_x</p:attrName>
                                          <p:attrName>ppt_y</p:attrName>
                                        </p:attrNameLst>
                                      </p:cBhvr>
                                      <p:rCtr x="14362" y="648"/>
                                    </p:animMotion>
                                  </p:childTnLst>
                                </p:cTn>
                              </p:par>
                              <p:par>
                                <p:cTn id="16" presetID="42" presetClass="path" presetSubtype="0" accel="50000" decel="50000" fill="hold" nodeType="withEffect">
                                  <p:stCondLst>
                                    <p:cond delay="1500"/>
                                  </p:stCondLst>
                                  <p:childTnLst>
                                    <p:animMotion origin="layout" path="M 0.28737 0.01319 L 0.35534 0.22199 " pathEditMode="relative" rAng="0" ptsTypes="AA">
                                      <p:cBhvr>
                                        <p:cTn id="17" dur="2000" fill="hold"/>
                                        <p:tgtEl>
                                          <p:spTgt spid="8"/>
                                        </p:tgtEl>
                                        <p:attrNameLst>
                                          <p:attrName>ppt_x</p:attrName>
                                          <p:attrName>ppt_y</p:attrName>
                                        </p:attrNameLst>
                                      </p:cBhvr>
                                      <p:rCtr x="3659" y="9884"/>
                                    </p:animMotion>
                                  </p:childTnLst>
                                </p:cTn>
                              </p:par>
                              <p:par>
                                <p:cTn id="18" presetID="6" presetClass="emph" presetSubtype="0" fill="hold" nodeType="withEffect">
                                  <p:stCondLst>
                                    <p:cond delay="0"/>
                                  </p:stCondLst>
                                  <p:childTnLst>
                                    <p:animScale>
                                      <p:cBhvr>
                                        <p:cTn id="19" dur="2000" fill="hold"/>
                                        <p:tgtEl>
                                          <p:spTgt spid="8"/>
                                        </p:tgtEl>
                                      </p:cBhvr>
                                      <p:by x="200000" y="200000"/>
                                    </p:animScale>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nodeType="clickEffect">
                                  <p:stCondLst>
                                    <p:cond delay="50"/>
                                  </p:stCondLst>
                                  <p:childTnLst>
                                    <p:set>
                                      <p:cBhvr>
                                        <p:cTn id="28" dur="1" fill="hold">
                                          <p:stCondLst>
                                            <p:cond delay="0"/>
                                          </p:stCondLst>
                                        </p:cTn>
                                        <p:tgtEl>
                                          <p:spTgt spid="9"/>
                                        </p:tgtEl>
                                        <p:attrNameLst>
                                          <p:attrName>style.visibility</p:attrName>
                                        </p:attrNameLst>
                                      </p:cBhvr>
                                      <p:to>
                                        <p:strVal val="visible"/>
                                      </p:to>
                                    </p:set>
                                    <p:anim calcmode="lin" valueType="num">
                                      <p:cBhvr>
                                        <p:cTn id="29" dur="1500" fill="hold"/>
                                        <p:tgtEl>
                                          <p:spTgt spid="9"/>
                                        </p:tgtEl>
                                        <p:attrNameLst>
                                          <p:attrName>ppt_w</p:attrName>
                                        </p:attrNameLst>
                                      </p:cBhvr>
                                      <p:tavLst>
                                        <p:tav tm="0">
                                          <p:val>
                                            <p:strVal val="#ppt_w+.3"/>
                                          </p:val>
                                        </p:tav>
                                        <p:tav tm="100000">
                                          <p:val>
                                            <p:strVal val="#ppt_w"/>
                                          </p:val>
                                        </p:tav>
                                      </p:tavLst>
                                    </p:anim>
                                    <p:anim calcmode="lin" valueType="num">
                                      <p:cBhvr>
                                        <p:cTn id="30" dur="1500" fill="hold"/>
                                        <p:tgtEl>
                                          <p:spTgt spid="9"/>
                                        </p:tgtEl>
                                        <p:attrNameLst>
                                          <p:attrName>ppt_h</p:attrName>
                                        </p:attrNameLst>
                                      </p:cBhvr>
                                      <p:tavLst>
                                        <p:tav tm="0">
                                          <p:val>
                                            <p:strVal val="#ppt_h"/>
                                          </p:val>
                                        </p:tav>
                                        <p:tav tm="100000">
                                          <p:val>
                                            <p:strVal val="#ppt_h"/>
                                          </p:val>
                                        </p:tav>
                                      </p:tavLst>
                                    </p:anim>
                                    <p:animEffect transition="in" filter="fade">
                                      <p:cBhvr>
                                        <p:cTn id="31" dur="1500"/>
                                        <p:tgtEl>
                                          <p:spTgt spid="9"/>
                                        </p:tgtEl>
                                      </p:cBhvr>
                                    </p:animEffect>
                                  </p:childTnLst>
                                </p:cTn>
                              </p:par>
                              <p:par>
                                <p:cTn id="32" presetID="10" presetClass="exit" presetSubtype="0" fill="hold" nodeType="with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par>
                          <p:cTn id="35" fill="hold">
                            <p:stCondLst>
                              <p:cond delay="1550"/>
                            </p:stCondLst>
                            <p:childTnLst>
                              <p:par>
                                <p:cTn id="36" presetID="50" presetClass="entr" presetSubtype="0" decel="100000"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1250" fill="hold"/>
                                        <p:tgtEl>
                                          <p:spTgt spid="23"/>
                                        </p:tgtEl>
                                        <p:attrNameLst>
                                          <p:attrName>ppt_w</p:attrName>
                                        </p:attrNameLst>
                                      </p:cBhvr>
                                      <p:tavLst>
                                        <p:tav tm="0">
                                          <p:val>
                                            <p:strVal val="#ppt_w+.3"/>
                                          </p:val>
                                        </p:tav>
                                        <p:tav tm="100000">
                                          <p:val>
                                            <p:strVal val="#ppt_w"/>
                                          </p:val>
                                        </p:tav>
                                      </p:tavLst>
                                    </p:anim>
                                    <p:anim calcmode="lin" valueType="num">
                                      <p:cBhvr>
                                        <p:cTn id="39" dur="1250" fill="hold"/>
                                        <p:tgtEl>
                                          <p:spTgt spid="23"/>
                                        </p:tgtEl>
                                        <p:attrNameLst>
                                          <p:attrName>ppt_h</p:attrName>
                                        </p:attrNameLst>
                                      </p:cBhvr>
                                      <p:tavLst>
                                        <p:tav tm="0">
                                          <p:val>
                                            <p:strVal val="#ppt_h"/>
                                          </p:val>
                                        </p:tav>
                                        <p:tav tm="100000">
                                          <p:val>
                                            <p:strVal val="#ppt_h"/>
                                          </p:val>
                                        </p:tav>
                                      </p:tavLst>
                                    </p:anim>
                                    <p:animEffect transition="in" filter="fade">
                                      <p:cBhvr>
                                        <p:cTn id="40" dur="1250"/>
                                        <p:tgtEl>
                                          <p:spTgt spid="23"/>
                                        </p:tgtEl>
                                      </p:cBhvr>
                                    </p:animEffect>
                                  </p:childTnLst>
                                </p:cTn>
                              </p:par>
                              <p:par>
                                <p:cTn id="41" presetID="14" presetClass="exit" presetSubtype="10" fill="hold" nodeType="withEffect">
                                  <p:stCondLst>
                                    <p:cond delay="0"/>
                                  </p:stCondLst>
                                  <p:childTnLst>
                                    <p:animEffect transition="out" filter="randombar(horizontal)">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childTnLst>
                          </p:cTn>
                        </p:par>
                        <p:par>
                          <p:cTn id="44" fill="hold">
                            <p:stCondLst>
                              <p:cond delay="2800"/>
                            </p:stCondLst>
                            <p:childTnLst>
                              <p:par>
                                <p:cTn id="45" presetID="2" presetClass="exit" presetSubtype="4" fill="hold" nodeType="afterEffect">
                                  <p:stCondLst>
                                    <p:cond delay="0"/>
                                  </p:stCondLst>
                                  <p:childTnLst>
                                    <p:anim calcmode="lin" valueType="num">
                                      <p:cBhvr additive="base">
                                        <p:cTn id="46" dur="2000"/>
                                        <p:tgtEl>
                                          <p:spTgt spid="8"/>
                                        </p:tgtEl>
                                        <p:attrNameLst>
                                          <p:attrName>ppt_x</p:attrName>
                                        </p:attrNameLst>
                                      </p:cBhvr>
                                      <p:tavLst>
                                        <p:tav tm="0">
                                          <p:val>
                                            <p:strVal val="ppt_x"/>
                                          </p:val>
                                        </p:tav>
                                        <p:tav tm="100000">
                                          <p:val>
                                            <p:strVal val="ppt_x"/>
                                          </p:val>
                                        </p:tav>
                                      </p:tavLst>
                                    </p:anim>
                                    <p:anim calcmode="lin" valueType="num">
                                      <p:cBhvr additive="base">
                                        <p:cTn id="47" dur="2000"/>
                                        <p:tgtEl>
                                          <p:spTgt spid="8"/>
                                        </p:tgtEl>
                                        <p:attrNameLst>
                                          <p:attrName>ppt_y</p:attrName>
                                        </p:attrNameLst>
                                      </p:cBhvr>
                                      <p:tavLst>
                                        <p:tav tm="0">
                                          <p:val>
                                            <p:strVal val="ppt_y"/>
                                          </p:val>
                                        </p:tav>
                                        <p:tav tm="100000">
                                          <p:val>
                                            <p:strVal val="1+ppt_h/2"/>
                                          </p:val>
                                        </p:tav>
                                      </p:tavLst>
                                    </p:anim>
                                    <p:set>
                                      <p:cBhvr>
                                        <p:cTn id="48"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indefinite"/>
                      </p:stCondLst>
                      <p:childTnLst>
                        <p:par>
                          <p:cTn id="51" fill="hold">
                            <p:stCondLst>
                              <p:cond delay="0"/>
                            </p:stCondLst>
                            <p:childTnLst>
                              <p:par>
                                <p:cTn id="52" presetID="50" presetClass="entr" presetSubtype="0" decel="100000"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1250" fill="hold"/>
                                        <p:tgtEl>
                                          <p:spTgt spid="20"/>
                                        </p:tgtEl>
                                        <p:attrNameLst>
                                          <p:attrName>ppt_w</p:attrName>
                                        </p:attrNameLst>
                                      </p:cBhvr>
                                      <p:tavLst>
                                        <p:tav tm="0">
                                          <p:val>
                                            <p:strVal val="#ppt_w+.3"/>
                                          </p:val>
                                        </p:tav>
                                        <p:tav tm="100000">
                                          <p:val>
                                            <p:strVal val="#ppt_w"/>
                                          </p:val>
                                        </p:tav>
                                      </p:tavLst>
                                    </p:anim>
                                    <p:anim calcmode="lin" valueType="num">
                                      <p:cBhvr>
                                        <p:cTn id="55" dur="1250" fill="hold"/>
                                        <p:tgtEl>
                                          <p:spTgt spid="20"/>
                                        </p:tgtEl>
                                        <p:attrNameLst>
                                          <p:attrName>ppt_h</p:attrName>
                                        </p:attrNameLst>
                                      </p:cBhvr>
                                      <p:tavLst>
                                        <p:tav tm="0">
                                          <p:val>
                                            <p:strVal val="#ppt_h"/>
                                          </p:val>
                                        </p:tav>
                                        <p:tav tm="100000">
                                          <p:val>
                                            <p:strVal val="#ppt_h"/>
                                          </p:val>
                                        </p:tav>
                                      </p:tavLst>
                                    </p:anim>
                                    <p:animEffect transition="in" filter="fade">
                                      <p:cBhvr>
                                        <p:cTn id="56" dur="1250"/>
                                        <p:tgtEl>
                                          <p:spTgt spid="20"/>
                                        </p:tgtEl>
                                      </p:cBhvr>
                                    </p:animEffect>
                                  </p:childTnLst>
                                  <p:subTnLst>
                                    <p:audio>
                                      <p:cMediaNode>
                                        <p:cTn display="0" masterRel="sameClick">
                                          <p:stCondLst>
                                            <p:cond evt="begin" delay="0">
                                              <p:tn val="5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3D816-540C-4979-B856-2894A5B616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4" name="Picture 3">
            <a:extLst>
              <a:ext uri="{FF2B5EF4-FFF2-40B4-BE49-F238E27FC236}">
                <a16:creationId xmlns:a16="http://schemas.microsoft.com/office/drawing/2014/main" id="{37B546D4-2C09-4EE7-B36A-8CF47A7ECB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7929" y="3044938"/>
            <a:ext cx="1207838" cy="2419097"/>
          </a:xfrm>
          <a:prstGeom prst="rect">
            <a:avLst/>
          </a:prstGeom>
        </p:spPr>
      </p:pic>
      <p:grpSp>
        <p:nvGrpSpPr>
          <p:cNvPr id="5" name="Group 4">
            <a:extLst>
              <a:ext uri="{FF2B5EF4-FFF2-40B4-BE49-F238E27FC236}">
                <a16:creationId xmlns:a16="http://schemas.microsoft.com/office/drawing/2014/main" id="{753741E7-936A-4AB3-84CD-10B3046A3052}"/>
              </a:ext>
            </a:extLst>
          </p:cNvPr>
          <p:cNvGrpSpPr/>
          <p:nvPr/>
        </p:nvGrpSpPr>
        <p:grpSpPr>
          <a:xfrm>
            <a:off x="5715001" y="516859"/>
            <a:ext cx="3106342" cy="1615598"/>
            <a:chOff x="9251003" y="680559"/>
            <a:chExt cx="1618554" cy="1228175"/>
          </a:xfrm>
        </p:grpSpPr>
        <p:sp>
          <p:nvSpPr>
            <p:cNvPr id="7" name="Speech Bubble: Rectangle with Corners Rounded 6">
              <a:extLst>
                <a:ext uri="{FF2B5EF4-FFF2-40B4-BE49-F238E27FC236}">
                  <a16:creationId xmlns:a16="http://schemas.microsoft.com/office/drawing/2014/main" id="{8D20FB93-DCE0-47AF-981B-E8DE0DA8D8B9}"/>
                </a:ext>
              </a:extLst>
            </p:cNvPr>
            <p:cNvSpPr/>
            <p:nvPr/>
          </p:nvSpPr>
          <p:spPr>
            <a:xfrm>
              <a:off x="9251003" y="680559"/>
              <a:ext cx="1618554" cy="1228175"/>
            </a:xfrm>
            <a:prstGeom prst="wedgeRoundRectCallout">
              <a:avLst>
                <a:gd name="adj1" fmla="val 63988"/>
                <a:gd name="adj2" fmla="val 5840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8" name="TextBox 7">
              <a:extLst>
                <a:ext uri="{FF2B5EF4-FFF2-40B4-BE49-F238E27FC236}">
                  <a16:creationId xmlns:a16="http://schemas.microsoft.com/office/drawing/2014/main" id="{D142E96A-1E38-4CDE-A0F8-8C9EC51A41DF}"/>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Khỉ</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9" name="Group 8">
            <a:extLst>
              <a:ext uri="{FF2B5EF4-FFF2-40B4-BE49-F238E27FC236}">
                <a16:creationId xmlns:a16="http://schemas.microsoft.com/office/drawing/2014/main" id="{65DA02AE-583E-4B5D-AE37-61E1B0A83180}"/>
              </a:ext>
            </a:extLst>
          </p:cNvPr>
          <p:cNvGrpSpPr/>
          <p:nvPr/>
        </p:nvGrpSpPr>
        <p:grpSpPr>
          <a:xfrm>
            <a:off x="4917910" y="538636"/>
            <a:ext cx="2700789" cy="1735938"/>
            <a:chOff x="4060499" y="241660"/>
            <a:chExt cx="3796325" cy="1735938"/>
          </a:xfrm>
        </p:grpSpPr>
        <p:sp>
          <p:nvSpPr>
            <p:cNvPr id="10" name="Speech Bubble: Rectangle 9">
              <a:extLst>
                <a:ext uri="{FF2B5EF4-FFF2-40B4-BE49-F238E27FC236}">
                  <a16:creationId xmlns:a16="http://schemas.microsoft.com/office/drawing/2014/main" id="{E688488D-4114-4B40-B1CF-E7CD83BD5E72}"/>
                </a:ext>
              </a:extLst>
            </p:cNvPr>
            <p:cNvSpPr/>
            <p:nvPr/>
          </p:nvSpPr>
          <p:spPr>
            <a:xfrm>
              <a:off x="4060499" y="241660"/>
              <a:ext cx="3796325" cy="1735938"/>
            </a:xfrm>
            <a:prstGeom prst="wedgeRectCallout">
              <a:avLst>
                <a:gd name="adj1" fmla="val 75351"/>
                <a:gd name="adj2" fmla="val -633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1" name="Group 10">
              <a:extLst>
                <a:ext uri="{FF2B5EF4-FFF2-40B4-BE49-F238E27FC236}">
                  <a16:creationId xmlns:a16="http://schemas.microsoft.com/office/drawing/2014/main" id="{BDE13132-EEC7-43D7-9F20-1B471365905B}"/>
                </a:ext>
              </a:extLst>
            </p:cNvPr>
            <p:cNvGrpSpPr/>
            <p:nvPr/>
          </p:nvGrpSpPr>
          <p:grpSpPr>
            <a:xfrm>
              <a:off x="5268762" y="368595"/>
              <a:ext cx="1861544" cy="1388683"/>
              <a:chOff x="10900153" y="460353"/>
              <a:chExt cx="1861544" cy="1388683"/>
            </a:xfrm>
          </p:grpSpPr>
          <p:sp>
            <p:nvSpPr>
              <p:cNvPr id="12" name="TextBox 11">
                <a:extLst>
                  <a:ext uri="{FF2B5EF4-FFF2-40B4-BE49-F238E27FC236}">
                    <a16:creationId xmlns:a16="http://schemas.microsoft.com/office/drawing/2014/main" id="{A6761573-BEBA-4706-B01F-F78015D5D604}"/>
                  </a:ext>
                </a:extLst>
              </p:cNvPr>
              <p:cNvSpPr txBox="1"/>
              <p:nvPr/>
            </p:nvSpPr>
            <p:spPr>
              <a:xfrm>
                <a:off x="10905136" y="460353"/>
                <a:ext cx="1856561"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69,00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6,75 </a:t>
                </a:r>
              </a:p>
            </p:txBody>
          </p:sp>
          <p:cxnSp>
            <p:nvCxnSpPr>
              <p:cNvPr id="13" name="Straight Connector 12">
                <a:extLst>
                  <a:ext uri="{FF2B5EF4-FFF2-40B4-BE49-F238E27FC236}">
                    <a16:creationId xmlns:a16="http://schemas.microsoft.com/office/drawing/2014/main" id="{105B8E02-E2E4-4792-97B0-7A66E9E0C857}"/>
                  </a:ext>
                </a:extLst>
              </p:cNvPr>
              <p:cNvCxnSpPr>
                <a:cxnSpLocks/>
              </p:cNvCxnSpPr>
              <p:nvPr/>
            </p:nvCxnSpPr>
            <p:spPr>
              <a:xfrm>
                <a:off x="10900153" y="1394696"/>
                <a:ext cx="17044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6B304D3-BD38-4C29-BB30-9AC148D31FFF}"/>
                  </a:ext>
                </a:extLst>
              </p:cNvPr>
              <p:cNvSpPr txBox="1"/>
              <p:nvPr/>
            </p:nvSpPr>
            <p:spPr>
              <a:xfrm>
                <a:off x="10937192" y="72125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6" name="Rectangle: Rounded Corners 15">
                <a:extLst>
                  <a:ext uri="{FF2B5EF4-FFF2-40B4-BE49-F238E27FC236}">
                    <a16:creationId xmlns:a16="http://schemas.microsoft.com/office/drawing/2014/main" id="{82B11CF4-402B-4442-84EA-4F26111EA588}"/>
                  </a:ext>
                </a:extLst>
              </p:cNvPr>
              <p:cNvSpPr/>
              <p:nvPr/>
            </p:nvSpPr>
            <p:spPr>
              <a:xfrm>
                <a:off x="1143900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17" name="Group 16">
            <a:extLst>
              <a:ext uri="{FF2B5EF4-FFF2-40B4-BE49-F238E27FC236}">
                <a16:creationId xmlns:a16="http://schemas.microsoft.com/office/drawing/2014/main" id="{6A743120-E0BE-4A08-9818-9C399683995E}"/>
              </a:ext>
            </a:extLst>
          </p:cNvPr>
          <p:cNvGrpSpPr/>
          <p:nvPr/>
        </p:nvGrpSpPr>
        <p:grpSpPr>
          <a:xfrm>
            <a:off x="2278472" y="2131799"/>
            <a:ext cx="2043391" cy="1113817"/>
            <a:chOff x="9251003" y="554989"/>
            <a:chExt cx="2043391" cy="1113817"/>
          </a:xfrm>
        </p:grpSpPr>
        <p:sp>
          <p:nvSpPr>
            <p:cNvPr id="18" name="Speech Bubble: Oval 17">
              <a:extLst>
                <a:ext uri="{FF2B5EF4-FFF2-40B4-BE49-F238E27FC236}">
                  <a16:creationId xmlns:a16="http://schemas.microsoft.com/office/drawing/2014/main" id="{BF4847B5-4E00-4F1A-AEB3-4B610364008D}"/>
                </a:ext>
              </a:extLst>
            </p:cNvPr>
            <p:cNvSpPr/>
            <p:nvPr/>
          </p:nvSpPr>
          <p:spPr>
            <a:xfrm>
              <a:off x="9251003" y="554989"/>
              <a:ext cx="2043391" cy="1113817"/>
            </a:xfrm>
            <a:prstGeom prst="wedgeEllipseCallout">
              <a:avLst>
                <a:gd name="adj1" fmla="val 46175"/>
                <a:gd name="adj2" fmla="val 40676"/>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9" name="TextBox 18">
              <a:extLst>
                <a:ext uri="{FF2B5EF4-FFF2-40B4-BE49-F238E27FC236}">
                  <a16:creationId xmlns:a16="http://schemas.microsoft.com/office/drawing/2014/main" id="{D03A25B8-3597-4A61-AB39-88740FE38BF8}"/>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61,25</a:t>
              </a:r>
            </a:p>
          </p:txBody>
        </p:sp>
      </p:grpSp>
      <p:grpSp>
        <p:nvGrpSpPr>
          <p:cNvPr id="20" name="Group 19">
            <a:extLst>
              <a:ext uri="{FF2B5EF4-FFF2-40B4-BE49-F238E27FC236}">
                <a16:creationId xmlns:a16="http://schemas.microsoft.com/office/drawing/2014/main" id="{687A8C5A-F3CD-4CD9-9BAE-7794D3C7296D}"/>
              </a:ext>
            </a:extLst>
          </p:cNvPr>
          <p:cNvGrpSpPr/>
          <p:nvPr/>
        </p:nvGrpSpPr>
        <p:grpSpPr>
          <a:xfrm>
            <a:off x="1774950" y="1590455"/>
            <a:ext cx="3569677" cy="1113817"/>
            <a:chOff x="7724717" y="554989"/>
            <a:chExt cx="3569677" cy="1113817"/>
          </a:xfrm>
        </p:grpSpPr>
        <p:sp>
          <p:nvSpPr>
            <p:cNvPr id="21" name="Speech Bubble: Oval 20">
              <a:extLst>
                <a:ext uri="{FF2B5EF4-FFF2-40B4-BE49-F238E27FC236}">
                  <a16:creationId xmlns:a16="http://schemas.microsoft.com/office/drawing/2014/main" id="{E8FFE565-719F-4723-9AF0-01AF60580EE2}"/>
                </a:ext>
              </a:extLst>
            </p:cNvPr>
            <p:cNvSpPr/>
            <p:nvPr/>
          </p:nvSpPr>
          <p:spPr>
            <a:xfrm>
              <a:off x="7859583" y="554989"/>
              <a:ext cx="3434811" cy="1113817"/>
            </a:xfrm>
            <a:prstGeom prst="wedgeEllipseCallout">
              <a:avLst>
                <a:gd name="adj1" fmla="val 35801"/>
                <a:gd name="adj2" fmla="val 72395"/>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4E531A27-5B41-402D-AF39-660068D75C19}"/>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817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0-#ppt_w/2"/>
                                          </p:val>
                                        </p:tav>
                                        <p:tav tm="100000">
                                          <p:val>
                                            <p:strVal val="#ppt_x"/>
                                          </p:val>
                                        </p:tav>
                                      </p:tavLst>
                                    </p:anim>
                                    <p:anim calcmode="lin" valueType="num">
                                      <p:cBhvr additive="base">
                                        <p:cTn id="14" dur="3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50"/>
                                  </p:stCondLst>
                                  <p:childTnLst>
                                    <p:set>
                                      <p:cBhvr>
                                        <p:cTn id="23" dur="1" fill="hold">
                                          <p:stCondLst>
                                            <p:cond delay="0"/>
                                          </p:stCondLst>
                                        </p:cTn>
                                        <p:tgtEl>
                                          <p:spTgt spid="5"/>
                                        </p:tgtEl>
                                        <p:attrNameLst>
                                          <p:attrName>style.visibility</p:attrName>
                                        </p:attrNameLst>
                                      </p:cBhvr>
                                      <p:to>
                                        <p:strVal val="visible"/>
                                      </p:to>
                                    </p:set>
                                    <p:anim calcmode="lin" valueType="num">
                                      <p:cBhvr>
                                        <p:cTn id="24" dur="1500" fill="hold"/>
                                        <p:tgtEl>
                                          <p:spTgt spid="5"/>
                                        </p:tgtEl>
                                        <p:attrNameLst>
                                          <p:attrName>ppt_w</p:attrName>
                                        </p:attrNameLst>
                                      </p:cBhvr>
                                      <p:tavLst>
                                        <p:tav tm="0">
                                          <p:val>
                                            <p:strVal val="#ppt_w+.3"/>
                                          </p:val>
                                        </p:tav>
                                        <p:tav tm="100000">
                                          <p:val>
                                            <p:strVal val="#ppt_w"/>
                                          </p:val>
                                        </p:tav>
                                      </p:tavLst>
                                    </p:anim>
                                    <p:anim calcmode="lin" valueType="num">
                                      <p:cBhvr>
                                        <p:cTn id="25" dur="1500" fill="hold"/>
                                        <p:tgtEl>
                                          <p:spTgt spid="5"/>
                                        </p:tgtEl>
                                        <p:attrNameLst>
                                          <p:attrName>ppt_h</p:attrName>
                                        </p:attrNameLst>
                                      </p:cBhvr>
                                      <p:tavLst>
                                        <p:tav tm="0">
                                          <p:val>
                                            <p:strVal val="#ppt_h"/>
                                          </p:val>
                                        </p:tav>
                                        <p:tav tm="100000">
                                          <p:val>
                                            <p:strVal val="#ppt_h"/>
                                          </p:val>
                                        </p:tav>
                                      </p:tavLst>
                                    </p:anim>
                                    <p:animEffect transition="in" filter="fade">
                                      <p:cBhvr>
                                        <p:cTn id="26" dur="1500"/>
                                        <p:tgtEl>
                                          <p:spTgt spid="5"/>
                                        </p:tgtEl>
                                      </p:cBhvr>
                                    </p:animEffect>
                                  </p:childTnLst>
                                </p:cTn>
                              </p:par>
                              <p:par>
                                <p:cTn id="27" presetID="10" presetClass="exit" presetSubtype="0" fill="hold"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par>
                          <p:cTn id="30" fill="hold">
                            <p:stCondLst>
                              <p:cond delay="1550"/>
                            </p:stCondLst>
                            <p:childTnLst>
                              <p:par>
                                <p:cTn id="31" presetID="50" presetClass="entr" presetSubtype="0" decel="10000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1250" fill="hold"/>
                                        <p:tgtEl>
                                          <p:spTgt spid="20"/>
                                        </p:tgtEl>
                                        <p:attrNameLst>
                                          <p:attrName>ppt_w</p:attrName>
                                        </p:attrNameLst>
                                      </p:cBhvr>
                                      <p:tavLst>
                                        <p:tav tm="0">
                                          <p:val>
                                            <p:strVal val="#ppt_w+.3"/>
                                          </p:val>
                                        </p:tav>
                                        <p:tav tm="100000">
                                          <p:val>
                                            <p:strVal val="#ppt_w"/>
                                          </p:val>
                                        </p:tav>
                                      </p:tavLst>
                                    </p:anim>
                                    <p:anim calcmode="lin" valueType="num">
                                      <p:cBhvr>
                                        <p:cTn id="34" dur="1250" fill="hold"/>
                                        <p:tgtEl>
                                          <p:spTgt spid="20"/>
                                        </p:tgtEl>
                                        <p:attrNameLst>
                                          <p:attrName>ppt_h</p:attrName>
                                        </p:attrNameLst>
                                      </p:cBhvr>
                                      <p:tavLst>
                                        <p:tav tm="0">
                                          <p:val>
                                            <p:strVal val="#ppt_h"/>
                                          </p:val>
                                        </p:tav>
                                        <p:tav tm="100000">
                                          <p:val>
                                            <p:strVal val="#ppt_h"/>
                                          </p:val>
                                        </p:tav>
                                      </p:tavLst>
                                    </p:anim>
                                    <p:animEffect transition="in" filter="fade">
                                      <p:cBhvr>
                                        <p:cTn id="35" dur="1250"/>
                                        <p:tgtEl>
                                          <p:spTgt spid="20"/>
                                        </p:tgtEl>
                                      </p:cBhvr>
                                    </p:animEffect>
                                  </p:childTnLst>
                                </p:cTn>
                              </p:par>
                              <p:par>
                                <p:cTn id="36" presetID="14" presetClass="exit" presetSubtype="10" fill="hold" nodeType="withEffect">
                                  <p:stCondLst>
                                    <p:cond delay="0"/>
                                  </p:stCondLst>
                                  <p:childTnLst>
                                    <p:animEffect transition="out" filter="randombar(horizontal)">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childTnLst>
                          </p:cTn>
                        </p:par>
                        <p:par>
                          <p:cTn id="39" fill="hold">
                            <p:stCondLst>
                              <p:cond delay="2800"/>
                            </p:stCondLst>
                            <p:childTnLst>
                              <p:par>
                                <p:cTn id="40" presetID="2" presetClass="exit" presetSubtype="2" fill="hold" nodeType="afterEffect">
                                  <p:stCondLst>
                                    <p:cond delay="0"/>
                                  </p:stCondLst>
                                  <p:childTnLst>
                                    <p:anim calcmode="lin" valueType="num">
                                      <p:cBhvr additive="base">
                                        <p:cTn id="41" dur="3000"/>
                                        <p:tgtEl>
                                          <p:spTgt spid="4"/>
                                        </p:tgtEl>
                                        <p:attrNameLst>
                                          <p:attrName>ppt_x</p:attrName>
                                        </p:attrNameLst>
                                      </p:cBhvr>
                                      <p:tavLst>
                                        <p:tav tm="0">
                                          <p:val>
                                            <p:strVal val="ppt_x"/>
                                          </p:val>
                                        </p:tav>
                                        <p:tav tm="100000">
                                          <p:val>
                                            <p:strVal val="1+ppt_w/2"/>
                                          </p:val>
                                        </p:tav>
                                      </p:tavLst>
                                    </p:anim>
                                    <p:anim calcmode="lin" valueType="num">
                                      <p:cBhvr additive="base">
                                        <p:cTn id="42" dur="3000"/>
                                        <p:tgtEl>
                                          <p:spTgt spid="4"/>
                                        </p:tgtEl>
                                        <p:attrNameLst>
                                          <p:attrName>ppt_y</p:attrName>
                                        </p:attrNameLst>
                                      </p:cBhvr>
                                      <p:tavLst>
                                        <p:tav tm="0">
                                          <p:val>
                                            <p:strVal val="ppt_y"/>
                                          </p:val>
                                        </p:tav>
                                        <p:tav tm="100000">
                                          <p:val>
                                            <p:strVal val="ppt_y"/>
                                          </p:val>
                                        </p:tav>
                                      </p:tavLst>
                                    </p:anim>
                                    <p:set>
                                      <p:cBhvr>
                                        <p:cTn id="43" dur="1" fill="hold">
                                          <p:stCondLst>
                                            <p:cond delay="2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4"/>
                    </p:tgtEl>
                  </p:cond>
                </p:stCondLst>
                <p:endSync evt="end" delay="0">
                  <p:rtn val="all"/>
                </p:endSync>
                <p:childTnLst>
                  <p:par>
                    <p:cTn id="45" fill="hold">
                      <p:stCondLst>
                        <p:cond delay="0"/>
                      </p:stCondLst>
                      <p:childTnLst>
                        <p:par>
                          <p:cTn id="46" fill="hold">
                            <p:stCondLst>
                              <p:cond delay="0"/>
                            </p:stCondLst>
                            <p:childTnLst>
                              <p:par>
                                <p:cTn id="47" presetID="50" presetClass="entr" presetSubtype="0" decel="10000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250" fill="hold"/>
                                        <p:tgtEl>
                                          <p:spTgt spid="17"/>
                                        </p:tgtEl>
                                        <p:attrNameLst>
                                          <p:attrName>ppt_w</p:attrName>
                                        </p:attrNameLst>
                                      </p:cBhvr>
                                      <p:tavLst>
                                        <p:tav tm="0">
                                          <p:val>
                                            <p:strVal val="#ppt_w+.3"/>
                                          </p:val>
                                        </p:tav>
                                        <p:tav tm="100000">
                                          <p:val>
                                            <p:strVal val="#ppt_w"/>
                                          </p:val>
                                        </p:tav>
                                      </p:tavLst>
                                    </p:anim>
                                    <p:anim calcmode="lin" valueType="num">
                                      <p:cBhvr>
                                        <p:cTn id="50" dur="1250" fill="hold"/>
                                        <p:tgtEl>
                                          <p:spTgt spid="17"/>
                                        </p:tgtEl>
                                        <p:attrNameLst>
                                          <p:attrName>ppt_h</p:attrName>
                                        </p:attrNameLst>
                                      </p:cBhvr>
                                      <p:tavLst>
                                        <p:tav tm="0">
                                          <p:val>
                                            <p:strVal val="#ppt_h"/>
                                          </p:val>
                                        </p:tav>
                                        <p:tav tm="100000">
                                          <p:val>
                                            <p:strVal val="#ppt_h"/>
                                          </p:val>
                                        </p:tav>
                                      </p:tavLst>
                                    </p:anim>
                                    <p:animEffect transition="in" filter="fade">
                                      <p:cBhvr>
                                        <p:cTn id="51" dur="1250"/>
                                        <p:tgtEl>
                                          <p:spTgt spid="17"/>
                                        </p:tgtEl>
                                      </p:cBhvr>
                                    </p:animEffect>
                                  </p:childTnLst>
                                  <p:subTnLst>
                                    <p:audio>
                                      <p:cMediaNode>
                                        <p:cTn display="0" masterRel="sameClick">
                                          <p:stCondLst>
                                            <p:cond evt="begin" delay="0">
                                              <p:tn val="4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B1DA3A-F9EB-4EB7-A5ED-B0C4AE944D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8" name="Picture 7">
            <a:extLst>
              <a:ext uri="{FF2B5EF4-FFF2-40B4-BE49-F238E27FC236}">
                <a16:creationId xmlns:a16="http://schemas.microsoft.com/office/drawing/2014/main" id="{7384FE20-40A9-4D79-BFE0-DDA3FE1C9ED8}"/>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backgroundRemoval t="41567" b="53667" l="65366" r="71152">
                        <a14:backgroundMark x1="67667" y1="43531" x2="67667" y2="43531"/>
                      </a14:backgroundRemoval>
                    </a14:imgEffect>
                  </a14:imgLayer>
                </a14:imgProps>
              </a:ext>
              <a:ext uri="{28A0092B-C50C-407E-A947-70E740481C1C}">
                <a14:useLocalDpi xmlns:a14="http://schemas.microsoft.com/office/drawing/2010/main" val="0"/>
              </a:ext>
            </a:extLst>
          </a:blip>
          <a:srcRect l="64643" t="40054" r="28125" b="44820"/>
          <a:stretch/>
        </p:blipFill>
        <p:spPr>
          <a:xfrm>
            <a:off x="7878873" y="2982686"/>
            <a:ext cx="881743" cy="979715"/>
          </a:xfrm>
          <a:prstGeom prst="rect">
            <a:avLst/>
          </a:prstGeom>
        </p:spPr>
      </p:pic>
      <p:pic>
        <p:nvPicPr>
          <p:cNvPr id="6" name="Picture 5">
            <a:extLst>
              <a:ext uri="{FF2B5EF4-FFF2-40B4-BE49-F238E27FC236}">
                <a16:creationId xmlns:a16="http://schemas.microsoft.com/office/drawing/2014/main" id="{4E62D7E1-970A-4890-9591-61DD24FE90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00675" y="3352800"/>
            <a:ext cx="1025066" cy="2053943"/>
          </a:xfrm>
          <a:prstGeom prst="rect">
            <a:avLst/>
          </a:prstGeom>
        </p:spPr>
      </p:pic>
      <p:pic>
        <p:nvPicPr>
          <p:cNvPr id="7" name="Picture 6">
            <a:extLst>
              <a:ext uri="{FF2B5EF4-FFF2-40B4-BE49-F238E27FC236}">
                <a16:creationId xmlns:a16="http://schemas.microsoft.com/office/drawing/2014/main" id="{900F0CF4-BD21-4786-95DD-3D3649DBD768}"/>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51753" b="71705" l="24250" r="48500">
                        <a14:foregroundMark x1="26250" y1="60339" x2="26250" y2="60339"/>
                        <a14:foregroundMark x1="28333" y1="58283" x2="31917" y2="54172"/>
                        <a14:foregroundMark x1="31917" y1="54172" x2="33000" y2="53567"/>
                        <a14:foregroundMark x1="38583" y1="51874" x2="41250" y2="51874"/>
                        <a14:foregroundMark x1="42083" y1="52721" x2="44167" y2="53809"/>
                        <a14:foregroundMark x1="25917" y1="59129" x2="25917" y2="59129"/>
                        <a14:foregroundMark x1="24250" y1="61669" x2="24250" y2="61669"/>
                        <a14:foregroundMark x1="31000" y1="53083" x2="31000" y2="53083"/>
                        <a14:foregroundMark x1="29000" y1="54776" x2="29000" y2="54776"/>
                        <a14:foregroundMark x1="27500" y1="56348" x2="27500" y2="56348"/>
                        <a14:foregroundMark x1="30000" y1="53446" x2="30000" y2="53446"/>
                        <a14:foregroundMark x1="26667" y1="64329" x2="26750" y2="68561"/>
                        <a14:backgroundMark x1="42500" y1="55744" x2="42500" y2="55744"/>
                        <a14:backgroundMark x1="37583" y1="55623" x2="37583" y2="55623"/>
                        <a14:backgroundMark x1="33583" y1="56590" x2="33583" y2="56590"/>
                        <a14:backgroundMark x1="33417" y1="56953" x2="33417" y2="56953"/>
                        <a14:backgroundMark x1="32500" y1="56832" x2="32500" y2="56832"/>
                        <a14:backgroundMark x1="45667" y1="57678" x2="45667" y2="57678"/>
                        <a14:backgroundMark x1="32500" y1="58525" x2="33250" y2="59976"/>
                        <a14:backgroundMark x1="28917" y1="61790" x2="29417" y2="64933"/>
                      </a14:backgroundRemoval>
                    </a14:imgEffect>
                  </a14:imgLayer>
                </a14:imgProps>
              </a:ext>
              <a:ext uri="{28A0092B-C50C-407E-A947-70E740481C1C}">
                <a14:useLocalDpi xmlns:a14="http://schemas.microsoft.com/office/drawing/2010/main" val="0"/>
              </a:ext>
            </a:extLst>
          </a:blip>
          <a:srcRect l="23393" t="49411" r="48571" b="25743"/>
          <a:stretch/>
        </p:blipFill>
        <p:spPr>
          <a:xfrm>
            <a:off x="2852057" y="3581400"/>
            <a:ext cx="3418112" cy="1609236"/>
          </a:xfrm>
          <a:prstGeom prst="rect">
            <a:avLst/>
          </a:prstGeom>
        </p:spPr>
      </p:pic>
      <p:pic>
        <p:nvPicPr>
          <p:cNvPr id="5" name="Picture 4">
            <a:extLst>
              <a:ext uri="{FF2B5EF4-FFF2-40B4-BE49-F238E27FC236}">
                <a16:creationId xmlns:a16="http://schemas.microsoft.com/office/drawing/2014/main" id="{B161A961-4AB5-4832-8451-AEA695986E8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30762" y="3722915"/>
            <a:ext cx="1221185" cy="2445828"/>
          </a:xfrm>
          <a:prstGeom prst="rect">
            <a:avLst/>
          </a:prstGeom>
        </p:spPr>
      </p:pic>
      <p:grpSp>
        <p:nvGrpSpPr>
          <p:cNvPr id="9" name="Group 8">
            <a:extLst>
              <a:ext uri="{FF2B5EF4-FFF2-40B4-BE49-F238E27FC236}">
                <a16:creationId xmlns:a16="http://schemas.microsoft.com/office/drawing/2014/main" id="{B576067F-09F9-4299-9C9B-8282FA2602D5}"/>
              </a:ext>
            </a:extLst>
          </p:cNvPr>
          <p:cNvGrpSpPr/>
          <p:nvPr/>
        </p:nvGrpSpPr>
        <p:grpSpPr>
          <a:xfrm>
            <a:off x="6696743" y="596047"/>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852B7B0F-5665-446D-ADB0-ECA1024194DD}"/>
                </a:ext>
              </a:extLst>
            </p:cNvPr>
            <p:cNvSpPr/>
            <p:nvPr/>
          </p:nvSpPr>
          <p:spPr>
            <a:xfrm>
              <a:off x="9251003" y="680559"/>
              <a:ext cx="1618554" cy="1228175"/>
            </a:xfrm>
            <a:prstGeom prst="wedgeRoundRectCallout">
              <a:avLst>
                <a:gd name="adj1" fmla="val -81857"/>
                <a:gd name="adj2" fmla="val -591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5E9973FF-1192-473B-BEA0-C78C81D1C6CE}"/>
                </a:ext>
              </a:extLst>
            </p:cNvPr>
            <p:cNvSpPr txBox="1"/>
            <p:nvPr/>
          </p:nvSpPr>
          <p:spPr>
            <a:xfrm>
              <a:off x="9383248" y="860620"/>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qua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cầu</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đến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được</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nhé</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grpSp>
        <p:nvGrpSpPr>
          <p:cNvPr id="12" name="Group 11">
            <a:extLst>
              <a:ext uri="{FF2B5EF4-FFF2-40B4-BE49-F238E27FC236}">
                <a16:creationId xmlns:a16="http://schemas.microsoft.com/office/drawing/2014/main" id="{5CB056E8-D947-483A-80C0-907CE4B056A1}"/>
              </a:ext>
            </a:extLst>
          </p:cNvPr>
          <p:cNvGrpSpPr/>
          <p:nvPr/>
        </p:nvGrpSpPr>
        <p:grpSpPr>
          <a:xfrm>
            <a:off x="7301618" y="693711"/>
            <a:ext cx="2700789" cy="1735938"/>
            <a:chOff x="4060499" y="241660"/>
            <a:chExt cx="3796325" cy="1735938"/>
          </a:xfrm>
        </p:grpSpPr>
        <p:sp>
          <p:nvSpPr>
            <p:cNvPr id="13" name="Speech Bubble: Rectangle 12">
              <a:extLst>
                <a:ext uri="{FF2B5EF4-FFF2-40B4-BE49-F238E27FC236}">
                  <a16:creationId xmlns:a16="http://schemas.microsoft.com/office/drawing/2014/main" id="{C21AC430-5A72-4384-AF7D-2F5D73CD230D}"/>
                </a:ext>
              </a:extLst>
            </p:cNvPr>
            <p:cNvSpPr/>
            <p:nvPr/>
          </p:nvSpPr>
          <p:spPr>
            <a:xfrm>
              <a:off x="4060499" y="241660"/>
              <a:ext cx="3796325" cy="1735938"/>
            </a:xfrm>
            <a:prstGeom prst="wedgeRectCallout">
              <a:avLst>
                <a:gd name="adj1" fmla="val -73157"/>
                <a:gd name="adj2" fmla="val -4540"/>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CC243DB5-D066-4B21-A1AB-66B14F189040}"/>
                </a:ext>
              </a:extLst>
            </p:cNvPr>
            <p:cNvGrpSpPr/>
            <p:nvPr/>
          </p:nvGrpSpPr>
          <p:grpSpPr>
            <a:xfrm>
              <a:off x="4877363" y="368595"/>
              <a:ext cx="1895348" cy="1534533"/>
              <a:chOff x="10508754" y="460353"/>
              <a:chExt cx="1895348" cy="1534533"/>
            </a:xfrm>
          </p:grpSpPr>
          <p:sp>
            <p:nvSpPr>
              <p:cNvPr id="15" name="TextBox 14">
                <a:extLst>
                  <a:ext uri="{FF2B5EF4-FFF2-40B4-BE49-F238E27FC236}">
                    <a16:creationId xmlns:a16="http://schemas.microsoft.com/office/drawing/2014/main" id="{280FF204-A14E-48BD-8FE5-D9C3B27DBB68}"/>
                  </a:ext>
                </a:extLst>
              </p:cNvPr>
              <p:cNvSpPr txBox="1"/>
              <p:nvPr/>
            </p:nvSpPr>
            <p:spPr>
              <a:xfrm>
                <a:off x="10653546" y="460353"/>
                <a:ext cx="1750556"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28,75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10,5</a:t>
                </a:r>
              </a:p>
            </p:txBody>
          </p:sp>
          <p:cxnSp>
            <p:nvCxnSpPr>
              <p:cNvPr id="16" name="Straight Connector 15">
                <a:extLst>
                  <a:ext uri="{FF2B5EF4-FFF2-40B4-BE49-F238E27FC236}">
                    <a16:creationId xmlns:a16="http://schemas.microsoft.com/office/drawing/2014/main" id="{CD96BD28-B50C-4CB5-BA37-2E72B7A3FC35}"/>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BC63FFF-F59B-4537-8B1D-C99A094DDED3}"/>
                  </a:ext>
                </a:extLst>
              </p:cNvPr>
              <p:cNvSpPr txBox="1"/>
              <p:nvPr/>
            </p:nvSpPr>
            <p:spPr>
              <a:xfrm>
                <a:off x="1050875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DA6C2ADE-10C8-4385-82E5-8908B42A541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19" name="Rectangle: Rounded Corners 18">
                <a:extLst>
                  <a:ext uri="{FF2B5EF4-FFF2-40B4-BE49-F238E27FC236}">
                    <a16:creationId xmlns:a16="http://schemas.microsoft.com/office/drawing/2014/main" id="{9F9FA89C-A32E-479B-940B-36967AEDA6D4}"/>
                  </a:ext>
                </a:extLst>
              </p:cNvPr>
              <p:cNvSpPr/>
              <p:nvPr/>
            </p:nvSpPr>
            <p:spPr>
              <a:xfrm>
                <a:off x="1088203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CE20E756-2EDC-4CFD-B9FD-46AB6796BD17}"/>
              </a:ext>
            </a:extLst>
          </p:cNvPr>
          <p:cNvGrpSpPr/>
          <p:nvPr/>
        </p:nvGrpSpPr>
        <p:grpSpPr>
          <a:xfrm>
            <a:off x="4139362" y="2844539"/>
            <a:ext cx="2043391" cy="1113817"/>
            <a:chOff x="9251003" y="554989"/>
            <a:chExt cx="2043391" cy="1113817"/>
          </a:xfrm>
        </p:grpSpPr>
        <p:sp>
          <p:nvSpPr>
            <p:cNvPr id="21" name="Speech Bubble: Oval 20">
              <a:extLst>
                <a:ext uri="{FF2B5EF4-FFF2-40B4-BE49-F238E27FC236}">
                  <a16:creationId xmlns:a16="http://schemas.microsoft.com/office/drawing/2014/main" id="{7B9FFF2C-EB5A-493B-84FA-5F81BBD49483}"/>
                </a:ext>
              </a:extLst>
            </p:cNvPr>
            <p:cNvSpPr/>
            <p:nvPr/>
          </p:nvSpPr>
          <p:spPr>
            <a:xfrm>
              <a:off x="9251003" y="554989"/>
              <a:ext cx="2043391" cy="1113817"/>
            </a:xfrm>
            <a:prstGeom prst="wedgeEllipseCallout">
              <a:avLst>
                <a:gd name="adj1" fmla="val -62647"/>
                <a:gd name="adj2" fmla="val 3507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3BB4D20B-0855-46F7-9464-29C90B44C3BA}"/>
                </a:ext>
              </a:extLst>
            </p:cNvPr>
            <p:cNvSpPr txBox="1"/>
            <p:nvPr/>
          </p:nvSpPr>
          <p:spPr>
            <a:xfrm>
              <a:off x="9424767" y="81950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18,25</a:t>
              </a:r>
            </a:p>
          </p:txBody>
        </p:sp>
      </p:grpSp>
      <p:grpSp>
        <p:nvGrpSpPr>
          <p:cNvPr id="23" name="Group 22">
            <a:extLst>
              <a:ext uri="{FF2B5EF4-FFF2-40B4-BE49-F238E27FC236}">
                <a16:creationId xmlns:a16="http://schemas.microsoft.com/office/drawing/2014/main" id="{CB021EE9-4A77-498F-BFC4-698749555787}"/>
              </a:ext>
            </a:extLst>
          </p:cNvPr>
          <p:cNvGrpSpPr/>
          <p:nvPr/>
        </p:nvGrpSpPr>
        <p:grpSpPr>
          <a:xfrm>
            <a:off x="1121886" y="1024889"/>
            <a:ext cx="3569677" cy="1113817"/>
            <a:chOff x="7724717" y="554989"/>
            <a:chExt cx="3569677" cy="1113817"/>
          </a:xfrm>
        </p:grpSpPr>
        <p:sp>
          <p:nvSpPr>
            <p:cNvPr id="24" name="Speech Bubble: Oval 23">
              <a:extLst>
                <a:ext uri="{FF2B5EF4-FFF2-40B4-BE49-F238E27FC236}">
                  <a16:creationId xmlns:a16="http://schemas.microsoft.com/office/drawing/2014/main" id="{38853173-DB99-4E28-83D0-37E4ADA38D0A}"/>
                </a:ext>
              </a:extLst>
            </p:cNvPr>
            <p:cNvSpPr/>
            <p:nvPr/>
          </p:nvSpPr>
          <p:spPr>
            <a:xfrm>
              <a:off x="7859583" y="554989"/>
              <a:ext cx="3434811" cy="1113817"/>
            </a:xfrm>
            <a:prstGeom prst="wedgeEllipseCallout">
              <a:avLst>
                <a:gd name="adj1" fmla="val -16535"/>
                <a:gd name="adj2" fmla="val 9291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E0727C8E-62AF-4CE0-856F-5CBBAFC4F49A}"/>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31950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50"/>
                                  </p:stCondLst>
                                  <p:childTnLst>
                                    <p:set>
                                      <p:cBhvr>
                                        <p:cTn id="23" dur="1" fill="hold">
                                          <p:stCondLst>
                                            <p:cond delay="0"/>
                                          </p:stCondLst>
                                        </p:cTn>
                                        <p:tgtEl>
                                          <p:spTgt spid="9"/>
                                        </p:tgtEl>
                                        <p:attrNameLst>
                                          <p:attrName>style.visibility</p:attrName>
                                        </p:attrNameLst>
                                      </p:cBhvr>
                                      <p:to>
                                        <p:strVal val="visible"/>
                                      </p:to>
                                    </p:set>
                                    <p:anim calcmode="lin" valueType="num">
                                      <p:cBhvr>
                                        <p:cTn id="24" dur="1500" fill="hold"/>
                                        <p:tgtEl>
                                          <p:spTgt spid="9"/>
                                        </p:tgtEl>
                                        <p:attrNameLst>
                                          <p:attrName>ppt_w</p:attrName>
                                        </p:attrNameLst>
                                      </p:cBhvr>
                                      <p:tavLst>
                                        <p:tav tm="0">
                                          <p:val>
                                            <p:strVal val="#ppt_w+.3"/>
                                          </p:val>
                                        </p:tav>
                                        <p:tav tm="100000">
                                          <p:val>
                                            <p:strVal val="#ppt_w"/>
                                          </p:val>
                                        </p:tav>
                                      </p:tavLst>
                                    </p:anim>
                                    <p:anim calcmode="lin" valueType="num">
                                      <p:cBhvr>
                                        <p:cTn id="25" dur="1500" fill="hold"/>
                                        <p:tgtEl>
                                          <p:spTgt spid="9"/>
                                        </p:tgtEl>
                                        <p:attrNameLst>
                                          <p:attrName>ppt_h</p:attrName>
                                        </p:attrNameLst>
                                      </p:cBhvr>
                                      <p:tavLst>
                                        <p:tav tm="0">
                                          <p:val>
                                            <p:strVal val="#ppt_h"/>
                                          </p:val>
                                        </p:tav>
                                        <p:tav tm="100000">
                                          <p:val>
                                            <p:strVal val="#ppt_h"/>
                                          </p:val>
                                        </p:tav>
                                      </p:tavLst>
                                    </p:anim>
                                    <p:animEffect transition="in" filter="fade">
                                      <p:cBhvr>
                                        <p:cTn id="26" dur="1500"/>
                                        <p:tgtEl>
                                          <p:spTgt spid="9"/>
                                        </p:tgtEl>
                                      </p:cBhvr>
                                    </p:animEffect>
                                  </p:childTnLst>
                                </p:cTn>
                              </p:par>
                              <p:par>
                                <p:cTn id="27" presetID="10" presetClass="exit" presetSubtype="0" fill="hold"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childTnLst>
                          </p:cTn>
                        </p:par>
                        <p:par>
                          <p:cTn id="30" fill="hold">
                            <p:stCondLst>
                              <p:cond delay="1550"/>
                            </p:stCondLst>
                            <p:childTnLst>
                              <p:par>
                                <p:cTn id="31" presetID="50" presetClass="entr" presetSubtype="0" decel="100000"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1250" fill="hold"/>
                                        <p:tgtEl>
                                          <p:spTgt spid="23"/>
                                        </p:tgtEl>
                                        <p:attrNameLst>
                                          <p:attrName>ppt_w</p:attrName>
                                        </p:attrNameLst>
                                      </p:cBhvr>
                                      <p:tavLst>
                                        <p:tav tm="0">
                                          <p:val>
                                            <p:strVal val="#ppt_w+.3"/>
                                          </p:val>
                                        </p:tav>
                                        <p:tav tm="100000">
                                          <p:val>
                                            <p:strVal val="#ppt_w"/>
                                          </p:val>
                                        </p:tav>
                                      </p:tavLst>
                                    </p:anim>
                                    <p:anim calcmode="lin" valueType="num">
                                      <p:cBhvr>
                                        <p:cTn id="34" dur="1250" fill="hold"/>
                                        <p:tgtEl>
                                          <p:spTgt spid="23"/>
                                        </p:tgtEl>
                                        <p:attrNameLst>
                                          <p:attrName>ppt_h</p:attrName>
                                        </p:attrNameLst>
                                      </p:cBhvr>
                                      <p:tavLst>
                                        <p:tav tm="0">
                                          <p:val>
                                            <p:strVal val="#ppt_h"/>
                                          </p:val>
                                        </p:tav>
                                        <p:tav tm="100000">
                                          <p:val>
                                            <p:strVal val="#ppt_h"/>
                                          </p:val>
                                        </p:tav>
                                      </p:tavLst>
                                    </p:anim>
                                    <p:animEffect transition="in" filter="fade">
                                      <p:cBhvr>
                                        <p:cTn id="35" dur="1250"/>
                                        <p:tgtEl>
                                          <p:spTgt spid="23"/>
                                        </p:tgtEl>
                                      </p:cBhvr>
                                    </p:animEffect>
                                  </p:childTnLst>
                                </p:cTn>
                              </p:par>
                              <p:par>
                                <p:cTn id="36" presetID="14" presetClass="exit" presetSubtype="10" fill="hold" nodeType="withEffect">
                                  <p:stCondLst>
                                    <p:cond delay="0"/>
                                  </p:stCondLst>
                                  <p:childTnLst>
                                    <p:animEffect transition="out" filter="randombar(horizontal)">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par>
                          <p:cTn id="39" fill="hold">
                            <p:stCondLst>
                              <p:cond delay="2800"/>
                            </p:stCondLst>
                            <p:childTnLst>
                              <p:par>
                                <p:cTn id="40" presetID="10" presetClass="exit" presetSubtype="0" fill="hold" nodeType="after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childTnLst>
                          </p:cTn>
                        </p:par>
                        <p:par>
                          <p:cTn id="43" fill="hold">
                            <p:stCondLst>
                              <p:cond delay="3300"/>
                            </p:stCondLst>
                            <p:childTnLst>
                              <p:par>
                                <p:cTn id="44" presetID="10" presetClass="entr" presetSubtype="0"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par>
                          <p:cTn id="47" fill="hold">
                            <p:stCondLst>
                              <p:cond delay="3800"/>
                            </p:stCondLst>
                            <p:childTnLst>
                              <p:par>
                                <p:cTn id="48" presetID="44" presetClass="path" presetSubtype="0" accel="50000" decel="50000" fill="hold" nodeType="afterEffect">
                                  <p:stCondLst>
                                    <p:cond delay="0"/>
                                  </p:stCondLst>
                                  <p:childTnLst>
                                    <p:animMotion origin="layout" path="M -4.16667E-7 2.59259E-6 C 0.02201 -0.01528 0.04076 -0.08287 0.06094 -0.11181 C 0.08112 -0.14074 0.09961 -0.16065 0.12148 -0.17477 C 0.1431 -0.18866 0.17721 -0.20486 0.19141 -0.19584 C 0.20912 -0.20047 0.22747 -0.20162 0.24219 -0.20047 C 0.25677 -0.19931 0.36966 -0.07431 0.3776 -0.07292 " pathEditMode="relative" rAng="0" ptsTypes="AAAAAA">
                                      <p:cBhvr>
                                        <p:cTn id="49" dur="2000" fill="hold"/>
                                        <p:tgtEl>
                                          <p:spTgt spid="6"/>
                                        </p:tgtEl>
                                        <p:attrNameLst>
                                          <p:attrName>ppt_x</p:attrName>
                                          <p:attrName>ppt_y</p:attrName>
                                        </p:attrNameLst>
                                      </p:cBhvr>
                                      <p:rCtr x="18880" y="-10046"/>
                                    </p:animMotion>
                                  </p:childTnLst>
                                </p:cTn>
                              </p:par>
                              <p:par>
                                <p:cTn id="50" presetID="6" presetClass="emph" presetSubtype="0" fill="hold" nodeType="withEffect">
                                  <p:stCondLst>
                                    <p:cond delay="0"/>
                                  </p:stCondLst>
                                  <p:childTnLst>
                                    <p:animScale>
                                      <p:cBhvr>
                                        <p:cTn id="51" dur="2000" fill="hold"/>
                                        <p:tgtEl>
                                          <p:spTgt spid="6"/>
                                        </p:tgtEl>
                                      </p:cBhvr>
                                      <p:by x="60000" y="60000"/>
                                    </p:animScale>
                                  </p:childTnLst>
                                </p:cTn>
                              </p:par>
                            </p:childTnLst>
                          </p:cTn>
                        </p:par>
                        <p:par>
                          <p:cTn id="52" fill="hold">
                            <p:stCondLst>
                              <p:cond delay="5800"/>
                            </p:stCondLst>
                            <p:childTnLst>
                              <p:par>
                                <p:cTn id="53" presetID="63" presetClass="path" presetSubtype="0" accel="50000" decel="50000" fill="hold" nodeType="afterEffect">
                                  <p:stCondLst>
                                    <p:cond delay="0"/>
                                  </p:stCondLst>
                                  <p:childTnLst>
                                    <p:animMotion origin="layout" path="M 0.3776 -0.07292 L 0.51094 -0.13866 " pathEditMode="relative" rAng="0" ptsTypes="AA">
                                      <p:cBhvr>
                                        <p:cTn id="54" dur="2000" fill="hold"/>
                                        <p:tgtEl>
                                          <p:spTgt spid="6"/>
                                        </p:tgtEl>
                                        <p:attrNameLst>
                                          <p:attrName>ppt_x</p:attrName>
                                          <p:attrName>ppt_y</p:attrName>
                                        </p:attrNameLst>
                                      </p:cBhvr>
                                      <p:rCtr x="6667" y="-3287"/>
                                    </p:animMotion>
                                  </p:childTnLst>
                                </p:cTn>
                              </p:par>
                              <p:par>
                                <p:cTn id="55" presetID="6" presetClass="emph" presetSubtype="0" fill="hold" nodeType="withEffect">
                                  <p:stCondLst>
                                    <p:cond delay="0"/>
                                  </p:stCondLst>
                                  <p:childTnLst>
                                    <p:animScale>
                                      <p:cBhvr>
                                        <p:cTn id="56" dur="2000" fill="hold"/>
                                        <p:tgtEl>
                                          <p:spTgt spid="6"/>
                                        </p:tgtEl>
                                      </p:cBhvr>
                                      <p:by x="50000" y="50000"/>
                                    </p:animScale>
                                  </p:childTnLst>
                                </p:cTn>
                              </p:par>
                              <p:par>
                                <p:cTn id="57" presetID="16" presetClass="entr" presetSubtype="37" fill="hold" nodeType="withEffect">
                                  <p:stCondLst>
                                    <p:cond delay="1000"/>
                                  </p:stCondLst>
                                  <p:childTnLst>
                                    <p:set>
                                      <p:cBhvr>
                                        <p:cTn id="58" dur="1" fill="hold">
                                          <p:stCondLst>
                                            <p:cond delay="0"/>
                                          </p:stCondLst>
                                        </p:cTn>
                                        <p:tgtEl>
                                          <p:spTgt spid="8"/>
                                        </p:tgtEl>
                                        <p:attrNameLst>
                                          <p:attrName>style.visibility</p:attrName>
                                        </p:attrNameLst>
                                      </p:cBhvr>
                                      <p:to>
                                        <p:strVal val="visible"/>
                                      </p:to>
                                    </p:set>
                                    <p:animEffect transition="in" filter="barn(outVertical)">
                                      <p:cBhvr>
                                        <p:cTn id="59" dur="500"/>
                                        <p:tgtEl>
                                          <p:spTgt spid="8"/>
                                        </p:tgtEl>
                                      </p:cBhvr>
                                    </p:animEffect>
                                  </p:childTnLst>
                                </p:cTn>
                              </p:par>
                            </p:childTnLst>
                          </p:cTn>
                        </p:par>
                        <p:par>
                          <p:cTn id="60" fill="hold">
                            <p:stCondLst>
                              <p:cond delay="7800"/>
                            </p:stCondLst>
                            <p:childTnLst>
                              <p:par>
                                <p:cTn id="61" presetID="10" presetClass="exit" presetSubtype="0" fill="hold" nodeType="afterEffect">
                                  <p:stCondLst>
                                    <p:cond delay="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5"/>
                    </p:tgtEl>
                  </p:cond>
                </p:stCondLst>
                <p:endSync evt="end" delay="0">
                  <p:rtn val="all"/>
                </p:endSync>
                <p:childTnLst>
                  <p:par>
                    <p:cTn id="65" fill="hold">
                      <p:stCondLst>
                        <p:cond delay="0"/>
                      </p:stCondLst>
                      <p:childTnLst>
                        <p:par>
                          <p:cTn id="66" fill="hold">
                            <p:stCondLst>
                              <p:cond delay="0"/>
                            </p:stCondLst>
                            <p:childTnLst>
                              <p:par>
                                <p:cTn id="67" presetID="50" presetClass="entr" presetSubtype="0" decel="100000" fill="hold" nodeType="click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p:cTn id="69" dur="1250" fill="hold"/>
                                        <p:tgtEl>
                                          <p:spTgt spid="20"/>
                                        </p:tgtEl>
                                        <p:attrNameLst>
                                          <p:attrName>ppt_w</p:attrName>
                                        </p:attrNameLst>
                                      </p:cBhvr>
                                      <p:tavLst>
                                        <p:tav tm="0">
                                          <p:val>
                                            <p:strVal val="#ppt_w+.3"/>
                                          </p:val>
                                        </p:tav>
                                        <p:tav tm="100000">
                                          <p:val>
                                            <p:strVal val="#ppt_w"/>
                                          </p:val>
                                        </p:tav>
                                      </p:tavLst>
                                    </p:anim>
                                    <p:anim calcmode="lin" valueType="num">
                                      <p:cBhvr>
                                        <p:cTn id="70" dur="1250" fill="hold"/>
                                        <p:tgtEl>
                                          <p:spTgt spid="20"/>
                                        </p:tgtEl>
                                        <p:attrNameLst>
                                          <p:attrName>ppt_h</p:attrName>
                                        </p:attrNameLst>
                                      </p:cBhvr>
                                      <p:tavLst>
                                        <p:tav tm="0">
                                          <p:val>
                                            <p:strVal val="#ppt_h"/>
                                          </p:val>
                                        </p:tav>
                                        <p:tav tm="100000">
                                          <p:val>
                                            <p:strVal val="#ppt_h"/>
                                          </p:val>
                                        </p:tav>
                                      </p:tavLst>
                                    </p:anim>
                                    <p:animEffect transition="in" filter="fade">
                                      <p:cBhvr>
                                        <p:cTn id="71" dur="1250"/>
                                        <p:tgtEl>
                                          <p:spTgt spid="20"/>
                                        </p:tgtEl>
                                      </p:cBhvr>
                                    </p:animEffect>
                                  </p:childTnLst>
                                  <p:subTnLst>
                                    <p:audio>
                                      <p:cMediaNode>
                                        <p:cTn display="0" masterRel="sameClick">
                                          <p:stCondLst>
                                            <p:cond evt="begin" delay="0">
                                              <p:tn val="6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B4EAE5-A212-47A3-85A6-CE54FD294C26}"/>
              </a:ext>
            </a:extLst>
          </p:cNvPr>
          <p:cNvPicPr>
            <a:picLocks noChangeAspect="1"/>
          </p:cNvPicPr>
          <p:nvPr/>
        </p:nvPicPr>
        <p:blipFill rotWithShape="1">
          <a:blip r:embed="rId3">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12" name="Picture 11">
            <a:extLst>
              <a:ext uri="{FF2B5EF4-FFF2-40B4-BE49-F238E27FC236}">
                <a16:creationId xmlns:a16="http://schemas.microsoft.com/office/drawing/2014/main" id="{31191AA6-D19D-49FF-A61A-39A056957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6729" y="1651232"/>
            <a:ext cx="2962269" cy="4806131"/>
          </a:xfrm>
          <a:prstGeom prst="rect">
            <a:avLst/>
          </a:prstGeom>
        </p:spPr>
      </p:pic>
      <p:pic>
        <p:nvPicPr>
          <p:cNvPr id="13" name="Picture 12">
            <a:extLst>
              <a:ext uri="{FF2B5EF4-FFF2-40B4-BE49-F238E27FC236}">
                <a16:creationId xmlns:a16="http://schemas.microsoft.com/office/drawing/2014/main" id="{9F2BBEC9-7CCB-4D67-8026-61CA2E1AE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5954" y="3602553"/>
            <a:ext cx="1338265" cy="2854810"/>
          </a:xfrm>
          <a:prstGeom prst="rect">
            <a:avLst/>
          </a:prstGeom>
        </p:spPr>
      </p:pic>
      <p:sp>
        <p:nvSpPr>
          <p:cNvPr id="14" name="Rectangle 13">
            <a:extLst>
              <a:ext uri="{FF2B5EF4-FFF2-40B4-BE49-F238E27FC236}">
                <a16:creationId xmlns:a16="http://schemas.microsoft.com/office/drawing/2014/main" id="{5A9EBEAB-2483-4EE8-BE49-03389DDE546E}"/>
              </a:ext>
            </a:extLst>
          </p:cNvPr>
          <p:cNvSpPr/>
          <p:nvPr/>
        </p:nvSpPr>
        <p:spPr>
          <a:xfrm>
            <a:off x="4519105" y="694551"/>
            <a:ext cx="6943554"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CHÚC MỪNG</a:t>
            </a:r>
            <a:r>
              <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CÔ BÉ</a:t>
            </a:r>
            <a:endPar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QUÀNG KHĂN ĐỎ</a:t>
            </a:r>
          </a:p>
        </p:txBody>
      </p:sp>
    </p:spTree>
    <p:extLst>
      <p:ext uri="{BB962C8B-B14F-4D97-AF65-F5344CB8AC3E}">
        <p14:creationId xmlns:p14="http://schemas.microsoft.com/office/powerpoint/2010/main" val="190501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par>
                          <p:cTn id="17" fill="hold">
                            <p:stCondLst>
                              <p:cond delay="1000"/>
                            </p:stCondLst>
                            <p:childTnLst>
                              <p:par>
                                <p:cTn id="18" presetID="23"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22" presetClass="emph" presetSubtype="0" repeatCount="indefinite" fill="hold" grpId="1" nodeType="afterEffect">
                                  <p:stCondLst>
                                    <p:cond delay="0"/>
                                  </p:stCondLst>
                                  <p:childTnLst>
                                    <p:animClr clrSpc="hsl" dir="cw">
                                      <p:cBhvr override="childStyle">
                                        <p:cTn id="24" dur="500" fill="hold"/>
                                        <p:tgtEl>
                                          <p:spTgt spid="14"/>
                                        </p:tgtEl>
                                        <p:attrNameLst>
                                          <p:attrName>style.color</p:attrName>
                                        </p:attrNameLst>
                                      </p:cBhvr>
                                      <p:by>
                                        <p:hsl h="-7200000" s="0" l="0"/>
                                      </p:by>
                                    </p:animClr>
                                    <p:animClr clrSpc="hsl" dir="cw">
                                      <p:cBhvr>
                                        <p:cTn id="25" dur="500" fill="hold"/>
                                        <p:tgtEl>
                                          <p:spTgt spid="14"/>
                                        </p:tgtEl>
                                        <p:attrNameLst>
                                          <p:attrName>fillcolor</p:attrName>
                                        </p:attrNameLst>
                                      </p:cBhvr>
                                      <p:by>
                                        <p:hsl h="-7200000" s="0" l="0"/>
                                      </p:by>
                                    </p:animClr>
                                    <p:animClr clrSpc="hsl" dir="cw">
                                      <p:cBhvr>
                                        <p:cTn id="26" dur="500" fill="hold"/>
                                        <p:tgtEl>
                                          <p:spTgt spid="14"/>
                                        </p:tgtEl>
                                        <p:attrNameLst>
                                          <p:attrName>stroke.color</p:attrName>
                                        </p:attrNameLst>
                                      </p:cBhvr>
                                      <p:by>
                                        <p:hsl h="-7200000" s="0" l="0"/>
                                      </p:by>
                                    </p:animClr>
                                    <p:set>
                                      <p:cBhvr>
                                        <p:cTn id="27"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92271" y="219262"/>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2" name="Picture 1" descr="Colorful letters on a black background&#10;&#10;Description automatically generated">
            <a:extLst>
              <a:ext uri="{FF2B5EF4-FFF2-40B4-BE49-F238E27FC236}">
                <a16:creationId xmlns:a16="http://schemas.microsoft.com/office/drawing/2014/main" id="{1B608574-94A2-E092-B676-2AA46569D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4284" y="2052320"/>
            <a:ext cx="6549245" cy="2974022"/>
          </a:xfrm>
          <a:prstGeom prst="rect">
            <a:avLst/>
          </a:prstGeom>
        </p:spPr>
      </p:pic>
      <p:pic>
        <p:nvPicPr>
          <p:cNvPr id="5" name="Picture 4">
            <a:extLst>
              <a:ext uri="{FF2B5EF4-FFF2-40B4-BE49-F238E27FC236}">
                <a16:creationId xmlns:a16="http://schemas.microsoft.com/office/drawing/2014/main" id="{2E6FB16A-881B-A990-FBD4-75654528EC81}"/>
              </a:ext>
            </a:extLst>
          </p:cNvPr>
          <p:cNvPicPr>
            <a:picLocks noChangeAspect="1"/>
          </p:cNvPicPr>
          <p:nvPr/>
        </p:nvPicPr>
        <p:blipFill>
          <a:blip r:embed="rId5"/>
          <a:stretch>
            <a:fillRect/>
          </a:stretch>
        </p:blipFill>
        <p:spPr>
          <a:xfrm>
            <a:off x="3537589" y="1360389"/>
            <a:ext cx="2840982" cy="804742"/>
          </a:xfrm>
          <a:prstGeom prst="rect">
            <a:avLst/>
          </a:prstGeom>
        </p:spPr>
      </p:pic>
    </p:spTree>
    <p:extLst>
      <p:ext uri="{BB962C8B-B14F-4D97-AF65-F5344CB8AC3E}">
        <p14:creationId xmlns:p14="http://schemas.microsoft.com/office/powerpoint/2010/main" val="28864773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06592216"/>
</p:tagLst>
</file>

<file path=ppt/tags/tag2.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492</Words>
  <Application>Microsoft Office PowerPoint</Application>
  <PresentationFormat>Widescreen</PresentationFormat>
  <Paragraphs>101</Paragraphs>
  <Slides>17</Slides>
  <Notes>7</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等线</vt:lpstr>
      <vt:lpstr>Arial</vt:lpstr>
      <vt:lpstr>Calibri</vt:lpstr>
      <vt:lpstr>Cambria</vt:lpstr>
      <vt:lpstr>SVN-Cookies</vt:lpstr>
      <vt:lpstr>Times New Roman</vt:lpstr>
      <vt:lpstr>UTM Avo</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Cúc Lê</cp:lastModifiedBy>
  <cp:revision>34</cp:revision>
  <dcterms:created xsi:type="dcterms:W3CDTF">2022-09-11T01:16:58Z</dcterms:created>
  <dcterms:modified xsi:type="dcterms:W3CDTF">2024-11-24T14:33:56Z</dcterms:modified>
</cp:coreProperties>
</file>