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9" r:id="rId3"/>
    <p:sldId id="280" r:id="rId4"/>
    <p:sldId id="261" r:id="rId5"/>
    <p:sldId id="262" r:id="rId6"/>
    <p:sldId id="263" r:id="rId7"/>
    <p:sldId id="286" r:id="rId8"/>
    <p:sldId id="283" r:id="rId9"/>
    <p:sldId id="276" r:id="rId10"/>
    <p:sldId id="284" r:id="rId11"/>
    <p:sldId id="269" r:id="rId12"/>
    <p:sldId id="270" r:id="rId13"/>
    <p:sldId id="287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3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E8930-048F-3445-BE07-F423119AF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6" y="0"/>
            <a:ext cx="1628477" cy="16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21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2424" y="78424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004" y="3191452"/>
            <a:ext cx="4011561" cy="3695651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C2815373-279E-0588-08CA-CD8C42EAC8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23082" y="3022015"/>
            <a:ext cx="401156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D09BD1-F038-8139-28FC-DB7A467FE779}"/>
              </a:ext>
            </a:extLst>
          </p:cNvPr>
          <p:cNvSpPr txBox="1"/>
          <p:nvPr/>
        </p:nvSpPr>
        <p:spPr>
          <a:xfrm rot="21405163">
            <a:off x="961456" y="688850"/>
            <a:ext cx="272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88E19-7712-835E-66ED-104235D5024A}"/>
              </a:ext>
            </a:extLst>
          </p:cNvPr>
          <p:cNvSpPr txBox="1"/>
          <p:nvPr/>
        </p:nvSpPr>
        <p:spPr>
          <a:xfrm rot="21405163">
            <a:off x="742381" y="3783761"/>
            <a:ext cx="2724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23336-427C-1B06-640A-79F4038AB9C1}"/>
              </a:ext>
            </a:extLst>
          </p:cNvPr>
          <p:cNvSpPr txBox="1"/>
          <p:nvPr/>
        </p:nvSpPr>
        <p:spPr>
          <a:xfrm rot="21405163">
            <a:off x="4685730" y="4427175"/>
            <a:ext cx="272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791837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6A5C9-B164-3DC3-46D2-42721D48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0"/>
            <a:ext cx="9619635" cy="1565499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Tìm đọc sách báo hoặc xem video về những miền đất xa xôi mà con người ít có cơ hội đặt chân đến (Nam Cực, Bắc Cực, sa mạc,...).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074" name="Picture 2" descr="Giới thiệu về hoang mạc Xa-ha-ra (3 mẫu)">
            <a:extLst>
              <a:ext uri="{FF2B5EF4-FFF2-40B4-BE49-F238E27FC236}">
                <a16:creationId xmlns:a16="http://schemas.microsoft.com/office/drawing/2014/main" id="{D015CA74-59C4-40E5-888F-7CF4CDA0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5" y="1938338"/>
            <a:ext cx="7893810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9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64B7F-103C-DB4B-5166-1196D47A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94" y="1755136"/>
            <a:ext cx="59502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3A18C76-A6A1-939E-484A-C7336212E18A}"/>
              </a:ext>
            </a:extLst>
          </p:cNvPr>
          <p:cNvSpPr/>
          <p:nvPr/>
        </p:nvSpPr>
        <p:spPr>
          <a:xfrm>
            <a:off x="2531806" y="1983398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2FB78-FBCC-D0F0-7196-0D99C50CF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370580"/>
            <a:ext cx="5484379" cy="41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75559" h="622525" fill="none" extrusionOk="0">
                        <a:moveTo>
                          <a:pt x="0" y="103756"/>
                        </a:moveTo>
                        <a:cubicBezTo>
                          <a:pt x="-3611" y="22927"/>
                          <a:pt x="152558" y="7802"/>
                          <a:pt x="282350" y="0"/>
                        </a:cubicBezTo>
                        <a:cubicBezTo>
                          <a:pt x="2182630" y="386319"/>
                          <a:pt x="5264185" y="-304595"/>
                          <a:pt x="9393208" y="0"/>
                        </a:cubicBezTo>
                        <a:cubicBezTo>
                          <a:pt x="9572645" y="2333"/>
                          <a:pt x="9682635" y="44337"/>
                          <a:pt x="9675559" y="103756"/>
                        </a:cubicBezTo>
                        <a:cubicBezTo>
                          <a:pt x="9673573" y="308756"/>
                          <a:pt x="9614813" y="385986"/>
                          <a:pt x="9675559" y="518768"/>
                        </a:cubicBezTo>
                        <a:cubicBezTo>
                          <a:pt x="9657001" y="586501"/>
                          <a:pt x="9583845" y="603528"/>
                          <a:pt x="9393208" y="622525"/>
                        </a:cubicBezTo>
                        <a:cubicBezTo>
                          <a:pt x="6317108" y="507667"/>
                          <a:pt x="2342182" y="470448"/>
                          <a:pt x="282350" y="622525"/>
                        </a:cubicBezTo>
                        <a:cubicBezTo>
                          <a:pt x="123993" y="630403"/>
                          <a:pt x="7218" y="584862"/>
                          <a:pt x="0" y="518768"/>
                        </a:cubicBezTo>
                        <a:cubicBezTo>
                          <a:pt x="40419" y="344468"/>
                          <a:pt x="10069" y="305441"/>
                          <a:pt x="0" y="103756"/>
                        </a:cubicBezTo>
                        <a:close/>
                      </a:path>
                      <a:path w="9675559" h="622525" stroke="0" extrusionOk="0">
                        <a:moveTo>
                          <a:pt x="0" y="103756"/>
                        </a:moveTo>
                        <a:cubicBezTo>
                          <a:pt x="-16898" y="34632"/>
                          <a:pt x="147310" y="-12094"/>
                          <a:pt x="282350" y="0"/>
                        </a:cubicBezTo>
                        <a:cubicBezTo>
                          <a:pt x="1952103" y="83623"/>
                          <a:pt x="5068629" y="-37023"/>
                          <a:pt x="9393208" y="0"/>
                        </a:cubicBezTo>
                        <a:cubicBezTo>
                          <a:pt x="9559225" y="-2934"/>
                          <a:pt x="9675520" y="49759"/>
                          <a:pt x="9675559" y="103756"/>
                        </a:cubicBezTo>
                        <a:cubicBezTo>
                          <a:pt x="9775185" y="176221"/>
                          <a:pt x="9637175" y="354576"/>
                          <a:pt x="9675559" y="518768"/>
                        </a:cubicBezTo>
                        <a:cubicBezTo>
                          <a:pt x="9675678" y="572773"/>
                          <a:pt x="9576240" y="614418"/>
                          <a:pt x="9393208" y="622525"/>
                        </a:cubicBezTo>
                        <a:cubicBezTo>
                          <a:pt x="7689670" y="544225"/>
                          <a:pt x="4192703" y="546369"/>
                          <a:pt x="282350" y="622525"/>
                        </a:cubicBezTo>
                        <a:cubicBezTo>
                          <a:pt x="115550" y="617938"/>
                          <a:pt x="10323" y="576055"/>
                          <a:pt x="0" y="518768"/>
                        </a:cubicBezTo>
                        <a:cubicBezTo>
                          <a:pt x="-19984" y="432355"/>
                          <a:pt x="84125" y="149710"/>
                          <a:pt x="0" y="103756"/>
                        </a:cubicBezTo>
                        <a:close/>
                      </a:path>
                      <a:path w="9675559" h="622525" fill="none" stroke="0" extrusionOk="0">
                        <a:moveTo>
                          <a:pt x="0" y="103756"/>
                        </a:moveTo>
                        <a:cubicBezTo>
                          <a:pt x="-8741" y="31074"/>
                          <a:pt x="148059" y="-5533"/>
                          <a:pt x="282350" y="0"/>
                        </a:cubicBezTo>
                        <a:cubicBezTo>
                          <a:pt x="2346889" y="10492"/>
                          <a:pt x="5410518" y="69096"/>
                          <a:pt x="9393208" y="0"/>
                        </a:cubicBezTo>
                        <a:cubicBezTo>
                          <a:pt x="9570844" y="4659"/>
                          <a:pt x="9686029" y="54724"/>
                          <a:pt x="9675559" y="103756"/>
                        </a:cubicBezTo>
                        <a:cubicBezTo>
                          <a:pt x="9682159" y="279473"/>
                          <a:pt x="9609468" y="406187"/>
                          <a:pt x="9675559" y="518768"/>
                        </a:cubicBezTo>
                        <a:cubicBezTo>
                          <a:pt x="9667083" y="576524"/>
                          <a:pt x="9576198" y="618672"/>
                          <a:pt x="9393208" y="622525"/>
                        </a:cubicBezTo>
                        <a:cubicBezTo>
                          <a:pt x="7718552" y="664546"/>
                          <a:pt x="3207847" y="606335"/>
                          <a:pt x="282350" y="622525"/>
                        </a:cubicBezTo>
                        <a:cubicBezTo>
                          <a:pt x="121502" y="626565"/>
                          <a:pt x="5667" y="574627"/>
                          <a:pt x="0" y="518768"/>
                        </a:cubicBezTo>
                        <a:cubicBezTo>
                          <a:pt x="44036" y="353240"/>
                          <a:pt x="10110" y="310256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1026" name="Picture 2" descr="Đến Hà Giang khám phá cao nguyên đá Đồng Văn - Vntrip.vn">
            <a:extLst>
              <a:ext uri="{FF2B5EF4-FFF2-40B4-BE49-F238E27FC236}">
                <a16:creationId xmlns:a16="http://schemas.microsoft.com/office/drawing/2014/main" id="{4835D1D0-DACF-60A5-D2BA-6E4E7327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9949F703-EBA6-18F2-1907-865D72EF8996}"/>
              </a:ext>
            </a:extLst>
          </p:cNvPr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Kinh nghiệm du lịch vịnh Hạ Long cực “chất” cho 2024">
            <a:extLst>
              <a:ext uri="{FF2B5EF4-FFF2-40B4-BE49-F238E27FC236}">
                <a16:creationId xmlns:a16="http://schemas.microsoft.com/office/drawing/2014/main" id="{CB3C96AD-E4A1-8E02-9236-9E52A387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4">
            <a:extLst>
              <a:ext uri="{FF2B5EF4-FFF2-40B4-BE49-F238E27FC236}">
                <a16:creationId xmlns:a16="http://schemas.microsoft.com/office/drawing/2014/main" id="{B419CA68-A15D-45E7-C1B7-0143436146DE}"/>
              </a:ext>
            </a:extLst>
          </p:cNvPr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180945 h 1085651"/>
              <a:gd name="connsiteX1" fmla="*/ 180945 w 3942735"/>
              <a:gd name="connsiteY1" fmla="*/ 0 h 1085651"/>
              <a:gd name="connsiteX2" fmla="*/ 3761790 w 3942735"/>
              <a:gd name="connsiteY2" fmla="*/ 0 h 1085651"/>
              <a:gd name="connsiteX3" fmla="*/ 3942735 w 3942735"/>
              <a:gd name="connsiteY3" fmla="*/ 180945 h 1085651"/>
              <a:gd name="connsiteX4" fmla="*/ 3942735 w 3942735"/>
              <a:gd name="connsiteY4" fmla="*/ 904706 h 1085651"/>
              <a:gd name="connsiteX5" fmla="*/ 3761790 w 3942735"/>
              <a:gd name="connsiteY5" fmla="*/ 1085651 h 1085651"/>
              <a:gd name="connsiteX6" fmla="*/ 180945 w 3942735"/>
              <a:gd name="connsiteY6" fmla="*/ 1085651 h 1085651"/>
              <a:gd name="connsiteX7" fmla="*/ 0 w 3942735"/>
              <a:gd name="connsiteY7" fmla="*/ 904706 h 1085651"/>
              <a:gd name="connsiteX8" fmla="*/ 0 w 3942735"/>
              <a:gd name="connsiteY8" fmla="*/ 180945 h 1085651"/>
              <a:gd name="connsiteX0" fmla="*/ 0 w 3942735"/>
              <a:gd name="connsiteY0" fmla="*/ 180945 h 1085651"/>
              <a:gd name="connsiteX1" fmla="*/ 180945 w 3942735"/>
              <a:gd name="connsiteY1" fmla="*/ 0 h 1085651"/>
              <a:gd name="connsiteX2" fmla="*/ 3761790 w 3942735"/>
              <a:gd name="connsiteY2" fmla="*/ 0 h 1085651"/>
              <a:gd name="connsiteX3" fmla="*/ 3942735 w 3942735"/>
              <a:gd name="connsiteY3" fmla="*/ 180945 h 1085651"/>
              <a:gd name="connsiteX4" fmla="*/ 3942735 w 3942735"/>
              <a:gd name="connsiteY4" fmla="*/ 904706 h 1085651"/>
              <a:gd name="connsiteX5" fmla="*/ 3761790 w 3942735"/>
              <a:gd name="connsiteY5" fmla="*/ 1085651 h 1085651"/>
              <a:gd name="connsiteX6" fmla="*/ 180945 w 3942735"/>
              <a:gd name="connsiteY6" fmla="*/ 1085651 h 1085651"/>
              <a:gd name="connsiteX7" fmla="*/ 0 w 3942735"/>
              <a:gd name="connsiteY7" fmla="*/ 904706 h 1085651"/>
              <a:gd name="connsiteX8" fmla="*/ 0 w 3942735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085651" fill="none" extrusionOk="0">
                <a:moveTo>
                  <a:pt x="0" y="180945"/>
                </a:moveTo>
                <a:cubicBezTo>
                  <a:pt x="-12530" y="109837"/>
                  <a:pt x="79484" y="30695"/>
                  <a:pt x="180945" y="0"/>
                </a:cubicBezTo>
                <a:cubicBezTo>
                  <a:pt x="835248" y="39015"/>
                  <a:pt x="2315771" y="120518"/>
                  <a:pt x="3761790" y="0"/>
                </a:cubicBezTo>
                <a:cubicBezTo>
                  <a:pt x="3831822" y="-20949"/>
                  <a:pt x="3951305" y="57920"/>
                  <a:pt x="3942735" y="180945"/>
                </a:cubicBezTo>
                <a:cubicBezTo>
                  <a:pt x="3953933" y="323819"/>
                  <a:pt x="4017173" y="735392"/>
                  <a:pt x="3942735" y="904706"/>
                </a:cubicBezTo>
                <a:cubicBezTo>
                  <a:pt x="3935842" y="1015557"/>
                  <a:pt x="3869784" y="1093513"/>
                  <a:pt x="3761790" y="1085651"/>
                </a:cubicBezTo>
                <a:cubicBezTo>
                  <a:pt x="2429317" y="1029745"/>
                  <a:pt x="1585356" y="1033539"/>
                  <a:pt x="180945" y="1085651"/>
                </a:cubicBezTo>
                <a:cubicBezTo>
                  <a:pt x="61274" y="1085508"/>
                  <a:pt x="17666" y="991384"/>
                  <a:pt x="0" y="904706"/>
                </a:cubicBezTo>
                <a:cubicBezTo>
                  <a:pt x="17689" y="795032"/>
                  <a:pt x="7966" y="362439"/>
                  <a:pt x="0" y="180945"/>
                </a:cubicBezTo>
                <a:close/>
              </a:path>
              <a:path w="3942735" h="1085651" stroke="0" extrusionOk="0">
                <a:moveTo>
                  <a:pt x="0" y="180945"/>
                </a:moveTo>
                <a:cubicBezTo>
                  <a:pt x="7812" y="71992"/>
                  <a:pt x="81743" y="7819"/>
                  <a:pt x="180945" y="0"/>
                </a:cubicBezTo>
                <a:cubicBezTo>
                  <a:pt x="892671" y="-159855"/>
                  <a:pt x="2284703" y="-208413"/>
                  <a:pt x="3761790" y="0"/>
                </a:cubicBezTo>
                <a:cubicBezTo>
                  <a:pt x="3872303" y="14951"/>
                  <a:pt x="3938653" y="87257"/>
                  <a:pt x="3942735" y="180945"/>
                </a:cubicBezTo>
                <a:cubicBezTo>
                  <a:pt x="4016186" y="359823"/>
                  <a:pt x="3969345" y="568927"/>
                  <a:pt x="3942735" y="904706"/>
                </a:cubicBezTo>
                <a:cubicBezTo>
                  <a:pt x="3948126" y="998144"/>
                  <a:pt x="3854670" y="1062403"/>
                  <a:pt x="3761790" y="1085651"/>
                </a:cubicBezTo>
                <a:cubicBezTo>
                  <a:pt x="2581369" y="995671"/>
                  <a:pt x="1688798" y="977756"/>
                  <a:pt x="180945" y="1085651"/>
                </a:cubicBezTo>
                <a:cubicBezTo>
                  <a:pt x="75482" y="1066951"/>
                  <a:pt x="-23349" y="1002062"/>
                  <a:pt x="0" y="904706"/>
                </a:cubicBezTo>
                <a:cubicBezTo>
                  <a:pt x="-43171" y="693071"/>
                  <a:pt x="9210" y="360983"/>
                  <a:pt x="0" y="180945"/>
                </a:cubicBezTo>
                <a:close/>
              </a:path>
              <a:path w="3942735" h="1085651" fill="none" stroke="0" extrusionOk="0">
                <a:moveTo>
                  <a:pt x="0" y="180945"/>
                </a:moveTo>
                <a:cubicBezTo>
                  <a:pt x="-19869" y="81708"/>
                  <a:pt x="81478" y="21117"/>
                  <a:pt x="180945" y="0"/>
                </a:cubicBezTo>
                <a:cubicBezTo>
                  <a:pt x="765598" y="-204094"/>
                  <a:pt x="2228105" y="-29823"/>
                  <a:pt x="3761790" y="0"/>
                </a:cubicBezTo>
                <a:cubicBezTo>
                  <a:pt x="3851875" y="-620"/>
                  <a:pt x="3947088" y="69906"/>
                  <a:pt x="3942735" y="180945"/>
                </a:cubicBezTo>
                <a:cubicBezTo>
                  <a:pt x="3936166" y="323368"/>
                  <a:pt x="3990365" y="728061"/>
                  <a:pt x="3942735" y="904706"/>
                </a:cubicBezTo>
                <a:cubicBezTo>
                  <a:pt x="3949949" y="1006091"/>
                  <a:pt x="3864813" y="1082102"/>
                  <a:pt x="3761790" y="1085651"/>
                </a:cubicBezTo>
                <a:cubicBezTo>
                  <a:pt x="2486635" y="1011123"/>
                  <a:pt x="1708223" y="1186635"/>
                  <a:pt x="180945" y="1085651"/>
                </a:cubicBezTo>
                <a:cubicBezTo>
                  <a:pt x="68281" y="1085793"/>
                  <a:pt x="2744" y="997811"/>
                  <a:pt x="0" y="904706"/>
                </a:cubicBezTo>
                <a:cubicBezTo>
                  <a:pt x="10388" y="807501"/>
                  <a:pt x="31720" y="366651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3942735"/>
                      <a:gd name="connsiteY0" fmla="*/ 180945 h 1085651"/>
                      <a:gd name="connsiteX1" fmla="*/ 180945 w 3942735"/>
                      <a:gd name="connsiteY1" fmla="*/ 0 h 1085651"/>
                      <a:gd name="connsiteX2" fmla="*/ 3761790 w 3942735"/>
                      <a:gd name="connsiteY2" fmla="*/ 0 h 1085651"/>
                      <a:gd name="connsiteX3" fmla="*/ 3942735 w 3942735"/>
                      <a:gd name="connsiteY3" fmla="*/ 180945 h 1085651"/>
                      <a:gd name="connsiteX4" fmla="*/ 3942735 w 3942735"/>
                      <a:gd name="connsiteY4" fmla="*/ 904706 h 1085651"/>
                      <a:gd name="connsiteX5" fmla="*/ 3761790 w 3942735"/>
                      <a:gd name="connsiteY5" fmla="*/ 1085651 h 1085651"/>
                      <a:gd name="connsiteX6" fmla="*/ 180945 w 3942735"/>
                      <a:gd name="connsiteY6" fmla="*/ 1085651 h 1085651"/>
                      <a:gd name="connsiteX7" fmla="*/ 0 w 3942735"/>
                      <a:gd name="connsiteY7" fmla="*/ 904706 h 1085651"/>
                      <a:gd name="connsiteX8" fmla="*/ 0 w 3942735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2735" h="1085651" fill="none" extrusionOk="0">
                        <a:moveTo>
                          <a:pt x="0" y="180945"/>
                        </a:moveTo>
                        <a:cubicBezTo>
                          <a:pt x="-5750" y="94240"/>
                          <a:pt x="80144" y="17443"/>
                          <a:pt x="180945" y="0"/>
                        </a:cubicBezTo>
                        <a:cubicBezTo>
                          <a:pt x="785167" y="53328"/>
                          <a:pt x="2238232" y="17429"/>
                          <a:pt x="3761790" y="0"/>
                        </a:cubicBezTo>
                        <a:cubicBezTo>
                          <a:pt x="3849731" y="-8402"/>
                          <a:pt x="3947580" y="67956"/>
                          <a:pt x="3942735" y="180945"/>
                        </a:cubicBezTo>
                        <a:cubicBezTo>
                          <a:pt x="3940730" y="325008"/>
                          <a:pt x="3993001" y="722950"/>
                          <a:pt x="3942735" y="904706"/>
                        </a:cubicBezTo>
                        <a:cubicBezTo>
                          <a:pt x="3941367" y="1006806"/>
                          <a:pt x="3866656" y="1090462"/>
                          <a:pt x="3761790" y="1085651"/>
                        </a:cubicBezTo>
                        <a:cubicBezTo>
                          <a:pt x="2497515" y="1012392"/>
                          <a:pt x="1686942" y="1098649"/>
                          <a:pt x="180945" y="1085651"/>
                        </a:cubicBezTo>
                        <a:cubicBezTo>
                          <a:pt x="69710" y="1085569"/>
                          <a:pt x="7583" y="998949"/>
                          <a:pt x="0" y="904706"/>
                        </a:cubicBezTo>
                        <a:cubicBezTo>
                          <a:pt x="23237" y="795772"/>
                          <a:pt x="17153" y="368837"/>
                          <a:pt x="0" y="180945"/>
                        </a:cubicBezTo>
                        <a:close/>
                      </a:path>
                      <a:path w="3942735" h="1085651" stroke="0" extrusionOk="0">
                        <a:moveTo>
                          <a:pt x="0" y="180945"/>
                        </a:moveTo>
                        <a:cubicBezTo>
                          <a:pt x="-1455" y="79721"/>
                          <a:pt x="83901" y="7954"/>
                          <a:pt x="180945" y="0"/>
                        </a:cubicBezTo>
                        <a:cubicBezTo>
                          <a:pt x="983807" y="-106828"/>
                          <a:pt x="2167984" y="-116700"/>
                          <a:pt x="3761790" y="0"/>
                        </a:cubicBezTo>
                        <a:cubicBezTo>
                          <a:pt x="3867009" y="19183"/>
                          <a:pt x="3939716" y="92989"/>
                          <a:pt x="3942735" y="180945"/>
                        </a:cubicBezTo>
                        <a:cubicBezTo>
                          <a:pt x="3996611" y="379364"/>
                          <a:pt x="3949865" y="548894"/>
                          <a:pt x="3942735" y="904706"/>
                        </a:cubicBezTo>
                        <a:cubicBezTo>
                          <a:pt x="3950347" y="1004004"/>
                          <a:pt x="3857617" y="1067026"/>
                          <a:pt x="3761790" y="1085651"/>
                        </a:cubicBezTo>
                        <a:cubicBezTo>
                          <a:pt x="2577183" y="985148"/>
                          <a:pt x="1714864" y="1023376"/>
                          <a:pt x="180945" y="1085651"/>
                        </a:cubicBezTo>
                        <a:cubicBezTo>
                          <a:pt x="76323" y="1086386"/>
                          <a:pt x="-9166" y="1002483"/>
                          <a:pt x="0" y="904706"/>
                        </a:cubicBezTo>
                        <a:cubicBezTo>
                          <a:pt x="-61913" y="678349"/>
                          <a:pt x="-24546" y="368419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5424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D93231-648F-BC4A-D9AC-32B1F3E5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6A7D3-77A8-38C3-E75C-FA39E5B7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40613-45B1-CD96-96D4-FBDBBA6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B18B6-B48C-556A-784C-0728BCC1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0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643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635801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3ADE6F6-E385-9A6B-3C4D-5D69291E854E}"/>
              </a:ext>
            </a:extLst>
          </p:cNvPr>
          <p:cNvSpPr/>
          <p:nvPr/>
        </p:nvSpPr>
        <p:spPr>
          <a:xfrm>
            <a:off x="1382966" y="491900"/>
            <a:ext cx="912559" cy="622525"/>
          </a:xfrm>
          <a:custGeom>
            <a:avLst/>
            <a:gdLst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2559" h="622525" fill="none" extrusionOk="0">
                <a:moveTo>
                  <a:pt x="0" y="103756"/>
                </a:moveTo>
                <a:cubicBezTo>
                  <a:pt x="-422" y="42878"/>
                  <a:pt x="16407" y="8137"/>
                  <a:pt x="26630" y="0"/>
                </a:cubicBezTo>
                <a:cubicBezTo>
                  <a:pt x="205832" y="74342"/>
                  <a:pt x="506320" y="-35228"/>
                  <a:pt x="885928" y="0"/>
                </a:cubicBezTo>
                <a:cubicBezTo>
                  <a:pt x="915855" y="4801"/>
                  <a:pt x="923480" y="38650"/>
                  <a:pt x="912559" y="103756"/>
                </a:cubicBezTo>
                <a:cubicBezTo>
                  <a:pt x="904782" y="312978"/>
                  <a:pt x="900538" y="382940"/>
                  <a:pt x="912559" y="518768"/>
                </a:cubicBezTo>
                <a:cubicBezTo>
                  <a:pt x="907906" y="581775"/>
                  <a:pt x="906666" y="612595"/>
                  <a:pt x="885928" y="622525"/>
                </a:cubicBezTo>
                <a:cubicBezTo>
                  <a:pt x="435833" y="599889"/>
                  <a:pt x="198255" y="529734"/>
                  <a:pt x="26630" y="622525"/>
                </a:cubicBezTo>
                <a:cubicBezTo>
                  <a:pt x="9316" y="644470"/>
                  <a:pt x="1605" y="585428"/>
                  <a:pt x="0" y="518768"/>
                </a:cubicBezTo>
                <a:cubicBezTo>
                  <a:pt x="3724" y="334595"/>
                  <a:pt x="-1632" y="303152"/>
                  <a:pt x="0" y="103756"/>
                </a:cubicBezTo>
                <a:close/>
              </a:path>
              <a:path w="912559" h="622525" stroke="0" extrusionOk="0">
                <a:moveTo>
                  <a:pt x="0" y="103756"/>
                </a:moveTo>
                <a:cubicBezTo>
                  <a:pt x="-3809" y="38554"/>
                  <a:pt x="13945" y="-10409"/>
                  <a:pt x="26630" y="0"/>
                </a:cubicBezTo>
                <a:cubicBezTo>
                  <a:pt x="209886" y="47775"/>
                  <a:pt x="562611" y="-16440"/>
                  <a:pt x="885928" y="0"/>
                </a:cubicBezTo>
                <a:cubicBezTo>
                  <a:pt x="903731" y="-330"/>
                  <a:pt x="897594" y="49568"/>
                  <a:pt x="912559" y="103756"/>
                </a:cubicBezTo>
                <a:cubicBezTo>
                  <a:pt x="924861" y="200942"/>
                  <a:pt x="900436" y="347148"/>
                  <a:pt x="912559" y="518768"/>
                </a:cubicBezTo>
                <a:cubicBezTo>
                  <a:pt x="911713" y="567140"/>
                  <a:pt x="905441" y="621649"/>
                  <a:pt x="885928" y="622525"/>
                </a:cubicBezTo>
                <a:cubicBezTo>
                  <a:pt x="515389" y="630454"/>
                  <a:pt x="367181" y="636276"/>
                  <a:pt x="26630" y="622525"/>
                </a:cubicBezTo>
                <a:cubicBezTo>
                  <a:pt x="-1432" y="614803"/>
                  <a:pt x="9152" y="575752"/>
                  <a:pt x="0" y="518768"/>
                </a:cubicBezTo>
                <a:cubicBezTo>
                  <a:pt x="3645" y="428214"/>
                  <a:pt x="15556" y="157836"/>
                  <a:pt x="0" y="103756"/>
                </a:cubicBezTo>
                <a:close/>
              </a:path>
              <a:path w="912559" h="622525" fill="none" stroke="0" extrusionOk="0">
                <a:moveTo>
                  <a:pt x="0" y="103756"/>
                </a:moveTo>
                <a:cubicBezTo>
                  <a:pt x="-408" y="45489"/>
                  <a:pt x="15242" y="6641"/>
                  <a:pt x="26630" y="0"/>
                </a:cubicBezTo>
                <a:cubicBezTo>
                  <a:pt x="264953" y="40237"/>
                  <a:pt x="508093" y="60558"/>
                  <a:pt x="885928" y="0"/>
                </a:cubicBezTo>
                <a:cubicBezTo>
                  <a:pt x="906323" y="6088"/>
                  <a:pt x="916026" y="49693"/>
                  <a:pt x="912559" y="103756"/>
                </a:cubicBezTo>
                <a:cubicBezTo>
                  <a:pt x="925809" y="277766"/>
                  <a:pt x="895095" y="402549"/>
                  <a:pt x="912559" y="518768"/>
                </a:cubicBezTo>
                <a:cubicBezTo>
                  <a:pt x="913602" y="578440"/>
                  <a:pt x="906188" y="614012"/>
                  <a:pt x="885928" y="622525"/>
                </a:cubicBezTo>
                <a:cubicBezTo>
                  <a:pt x="487166" y="612386"/>
                  <a:pt x="176614" y="595744"/>
                  <a:pt x="26630" y="622525"/>
                </a:cubicBezTo>
                <a:cubicBezTo>
                  <a:pt x="-2809" y="626402"/>
                  <a:pt x="-655" y="579456"/>
                  <a:pt x="0" y="518768"/>
                </a:cubicBezTo>
                <a:cubicBezTo>
                  <a:pt x="8110" y="341668"/>
                  <a:pt x="1603" y="303524"/>
                  <a:pt x="0" y="103756"/>
                </a:cubicBezTo>
                <a:close/>
              </a:path>
              <a:path w="912559" h="622525" fill="none" stroke="0" extrusionOk="0">
                <a:moveTo>
                  <a:pt x="0" y="103756"/>
                </a:moveTo>
                <a:cubicBezTo>
                  <a:pt x="-1200" y="42919"/>
                  <a:pt x="14373" y="5422"/>
                  <a:pt x="26630" y="0"/>
                </a:cubicBezTo>
                <a:cubicBezTo>
                  <a:pt x="224552" y="55950"/>
                  <a:pt x="528512" y="-2014"/>
                  <a:pt x="885928" y="0"/>
                </a:cubicBezTo>
                <a:cubicBezTo>
                  <a:pt x="911389" y="9823"/>
                  <a:pt x="918510" y="45240"/>
                  <a:pt x="912559" y="103756"/>
                </a:cubicBezTo>
                <a:cubicBezTo>
                  <a:pt x="908290" y="301526"/>
                  <a:pt x="900321" y="395571"/>
                  <a:pt x="912559" y="518768"/>
                </a:cubicBezTo>
                <a:cubicBezTo>
                  <a:pt x="910082" y="579341"/>
                  <a:pt x="908202" y="615879"/>
                  <a:pt x="885928" y="622525"/>
                </a:cubicBezTo>
                <a:cubicBezTo>
                  <a:pt x="468973" y="586886"/>
                  <a:pt x="181382" y="573699"/>
                  <a:pt x="26630" y="622525"/>
                </a:cubicBezTo>
                <a:cubicBezTo>
                  <a:pt x="2496" y="632118"/>
                  <a:pt x="140" y="574344"/>
                  <a:pt x="0" y="518768"/>
                </a:cubicBezTo>
                <a:cubicBezTo>
                  <a:pt x="5814" y="346018"/>
                  <a:pt x="-4344" y="307988"/>
                  <a:pt x="0" y="10375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2559" h="622525" fill="none" extrusionOk="0">
                        <a:moveTo>
                          <a:pt x="0" y="103756"/>
                        </a:moveTo>
                        <a:cubicBezTo>
                          <a:pt x="-156" y="44722"/>
                          <a:pt x="14713" y="6901"/>
                          <a:pt x="26630" y="0"/>
                        </a:cubicBezTo>
                        <a:cubicBezTo>
                          <a:pt x="205726" y="59878"/>
                          <a:pt x="499787" y="-5486"/>
                          <a:pt x="885928" y="0"/>
                        </a:cubicBezTo>
                        <a:cubicBezTo>
                          <a:pt x="909942" y="3447"/>
                          <a:pt x="917212" y="42559"/>
                          <a:pt x="912559" y="103756"/>
                        </a:cubicBezTo>
                        <a:cubicBezTo>
                          <a:pt x="907295" y="308265"/>
                          <a:pt x="904850" y="391021"/>
                          <a:pt x="912559" y="518768"/>
                        </a:cubicBezTo>
                        <a:cubicBezTo>
                          <a:pt x="909934" y="580141"/>
                          <a:pt x="904427" y="614527"/>
                          <a:pt x="885928" y="622525"/>
                        </a:cubicBezTo>
                        <a:cubicBezTo>
                          <a:pt x="461322" y="583403"/>
                          <a:pt x="190848" y="553186"/>
                          <a:pt x="26630" y="622525"/>
                        </a:cubicBezTo>
                        <a:cubicBezTo>
                          <a:pt x="10632" y="635336"/>
                          <a:pt x="1033" y="583834"/>
                          <a:pt x="0" y="518768"/>
                        </a:cubicBezTo>
                        <a:cubicBezTo>
                          <a:pt x="3781" y="341928"/>
                          <a:pt x="-1157" y="304069"/>
                          <a:pt x="0" y="103756"/>
                        </a:cubicBezTo>
                        <a:close/>
                      </a:path>
                      <a:path w="912559" h="622525" stroke="0" extrusionOk="0">
                        <a:moveTo>
                          <a:pt x="0" y="103756"/>
                        </a:moveTo>
                        <a:cubicBezTo>
                          <a:pt x="-3411" y="38861"/>
                          <a:pt x="13084" y="-10350"/>
                          <a:pt x="26630" y="0"/>
                        </a:cubicBezTo>
                        <a:cubicBezTo>
                          <a:pt x="159355" y="42499"/>
                          <a:pt x="504528" y="-2996"/>
                          <a:pt x="885928" y="0"/>
                        </a:cubicBezTo>
                        <a:cubicBezTo>
                          <a:pt x="901917" y="398"/>
                          <a:pt x="905187" y="49701"/>
                          <a:pt x="912559" y="103756"/>
                        </a:cubicBezTo>
                        <a:cubicBezTo>
                          <a:pt x="923916" y="191882"/>
                          <a:pt x="904246" y="352533"/>
                          <a:pt x="912559" y="518768"/>
                        </a:cubicBezTo>
                        <a:cubicBezTo>
                          <a:pt x="911932" y="566832"/>
                          <a:pt x="903527" y="623299"/>
                          <a:pt x="885928" y="622525"/>
                        </a:cubicBezTo>
                        <a:cubicBezTo>
                          <a:pt x="518989" y="633163"/>
                          <a:pt x="378777" y="625063"/>
                          <a:pt x="26630" y="622525"/>
                        </a:cubicBezTo>
                        <a:cubicBezTo>
                          <a:pt x="6133" y="618993"/>
                          <a:pt x="6621" y="575285"/>
                          <a:pt x="0" y="518768"/>
                        </a:cubicBezTo>
                        <a:cubicBezTo>
                          <a:pt x="-2201" y="425176"/>
                          <a:pt x="11943" y="152488"/>
                          <a:pt x="0" y="103756"/>
                        </a:cubicBezTo>
                        <a:close/>
                      </a:path>
                      <a:path w="912559" h="622525" fill="none" stroke="0" extrusionOk="0">
                        <a:moveTo>
                          <a:pt x="0" y="103756"/>
                        </a:moveTo>
                        <a:cubicBezTo>
                          <a:pt x="-327" y="45068"/>
                          <a:pt x="14162" y="6268"/>
                          <a:pt x="26630" y="0"/>
                        </a:cubicBezTo>
                        <a:cubicBezTo>
                          <a:pt x="256662" y="34640"/>
                          <a:pt x="511637" y="44903"/>
                          <a:pt x="885928" y="0"/>
                        </a:cubicBezTo>
                        <a:cubicBezTo>
                          <a:pt x="904366" y="9464"/>
                          <a:pt x="915131" y="49300"/>
                          <a:pt x="912559" y="103756"/>
                        </a:cubicBezTo>
                        <a:cubicBezTo>
                          <a:pt x="914554" y="286681"/>
                          <a:pt x="898034" y="404966"/>
                          <a:pt x="912559" y="518768"/>
                        </a:cubicBezTo>
                        <a:cubicBezTo>
                          <a:pt x="911777" y="578400"/>
                          <a:pt x="904500" y="616873"/>
                          <a:pt x="885928" y="622525"/>
                        </a:cubicBezTo>
                        <a:cubicBezTo>
                          <a:pt x="495346" y="594746"/>
                          <a:pt x="183241" y="574189"/>
                          <a:pt x="26630" y="622525"/>
                        </a:cubicBezTo>
                        <a:cubicBezTo>
                          <a:pt x="4529" y="624855"/>
                          <a:pt x="204" y="578386"/>
                          <a:pt x="0" y="518768"/>
                        </a:cubicBezTo>
                        <a:cubicBezTo>
                          <a:pt x="4760" y="347892"/>
                          <a:pt x="445" y="309211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G: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388C880-B885-9F30-47AB-FCE785B5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8B81D1-BDC5-33E6-5DBB-550A67D66978}"/>
              </a:ext>
            </a:extLst>
          </p:cNvPr>
          <p:cNvSpPr/>
          <p:nvPr/>
        </p:nvSpPr>
        <p:spPr>
          <a:xfrm>
            <a:off x="1543051" y="1447800"/>
            <a:ext cx="15049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26C9AC-7B56-6FFF-3921-6F57B8FCFA1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048001" y="1476375"/>
            <a:ext cx="314324" cy="28098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6E2490-2EF1-1CA5-972E-2AC0FB1D341B}"/>
              </a:ext>
            </a:extLst>
          </p:cNvPr>
          <p:cNvSpPr/>
          <p:nvPr/>
        </p:nvSpPr>
        <p:spPr>
          <a:xfrm>
            <a:off x="3333750" y="1371600"/>
            <a:ext cx="3829050" cy="6953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145B24-6CE7-69B4-5FA7-A16C6B1E7D33}"/>
              </a:ext>
            </a:extLst>
          </p:cNvPr>
          <p:cNvCxnSpPr>
            <a:cxnSpLocks/>
          </p:cNvCxnSpPr>
          <p:nvPr/>
        </p:nvCxnSpPr>
        <p:spPr>
          <a:xfrm>
            <a:off x="3076575" y="1824038"/>
            <a:ext cx="323850" cy="16668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D385EA9-31BB-6C1C-3F7B-8C0A9172A365}"/>
              </a:ext>
            </a:extLst>
          </p:cNvPr>
          <p:cNvSpPr/>
          <p:nvPr/>
        </p:nvSpPr>
        <p:spPr>
          <a:xfrm>
            <a:off x="1495425" y="3028950"/>
            <a:ext cx="1514475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A94BB8-3C7D-BC7C-17FA-3EA9D56E893D}"/>
              </a:ext>
            </a:extLst>
          </p:cNvPr>
          <p:cNvCxnSpPr>
            <a:cxnSpLocks/>
          </p:cNvCxnSpPr>
          <p:nvPr/>
        </p:nvCxnSpPr>
        <p:spPr>
          <a:xfrm flipV="1">
            <a:off x="2981325" y="2638425"/>
            <a:ext cx="495300" cy="48101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A42FB0-2A4F-124F-A41D-D286E37F683C}"/>
              </a:ext>
            </a:extLst>
          </p:cNvPr>
          <p:cNvSpPr/>
          <p:nvPr/>
        </p:nvSpPr>
        <p:spPr>
          <a:xfrm>
            <a:off x="3467100" y="2152649"/>
            <a:ext cx="4381500" cy="212407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thông tin đặc sắc về thắng cảnh. Ví dụ:</a:t>
            </a:r>
          </a:p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Vịnh Hạ Long bao gồm gần 2000 hòn đảo lớn nhỏ với nhiều hang động. Đảo Ngọc – Phú Quốc là thiên đường du lịch của miền nhiệt đới với những hòn đảo xa đầy bí ẩn, những khu rừng xanh mướt,..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51BAAB-ADDD-7B7B-AEE1-1BDF8B48CA98}"/>
              </a:ext>
            </a:extLst>
          </p:cNvPr>
          <p:cNvCxnSpPr>
            <a:cxnSpLocks/>
          </p:cNvCxnSpPr>
          <p:nvPr/>
        </p:nvCxnSpPr>
        <p:spPr>
          <a:xfrm>
            <a:off x="2990850" y="3443288"/>
            <a:ext cx="609600" cy="50006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CB2E44-2CB1-48E1-BF81-7E825A0198D7}"/>
              </a:ext>
            </a:extLst>
          </p:cNvPr>
          <p:cNvSpPr/>
          <p:nvPr/>
        </p:nvSpPr>
        <p:spPr>
          <a:xfrm>
            <a:off x="1600201" y="5076825"/>
            <a:ext cx="14668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A723967-FFD4-EA0C-DA02-8EC4A92ADEFC}"/>
              </a:ext>
            </a:extLst>
          </p:cNvPr>
          <p:cNvCxnSpPr>
            <a:cxnSpLocks/>
          </p:cNvCxnSpPr>
          <p:nvPr/>
        </p:nvCxnSpPr>
        <p:spPr>
          <a:xfrm flipV="1">
            <a:off x="3038475" y="4943475"/>
            <a:ext cx="590550" cy="22383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4396D5D-6AAC-CD6F-29DD-C10E74AAC815}"/>
              </a:ext>
            </a:extLst>
          </p:cNvPr>
          <p:cNvSpPr/>
          <p:nvPr/>
        </p:nvSpPr>
        <p:spPr>
          <a:xfrm>
            <a:off x="3590925" y="4686300"/>
            <a:ext cx="4381500" cy="1295400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C3FDFD-7F9C-F097-7466-925FC8400E68}"/>
              </a:ext>
            </a:extLst>
          </p:cNvPr>
          <p:cNvCxnSpPr>
            <a:cxnSpLocks/>
          </p:cNvCxnSpPr>
          <p:nvPr/>
        </p:nvCxnSpPr>
        <p:spPr>
          <a:xfrm>
            <a:off x="3048000" y="5491163"/>
            <a:ext cx="561975" cy="21431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8F09C20-A4AE-C0AF-A42A-9191C009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604837"/>
            <a:ext cx="32480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50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24" grpId="0" animBg="1"/>
      <p:bldP spid="27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275</Words>
  <Application>Microsoft Office PowerPoint</Application>
  <PresentationFormat>Widescreen</PresentationFormat>
  <Paragraphs>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Cúc Lê</cp:lastModifiedBy>
  <cp:revision>32</cp:revision>
  <dcterms:created xsi:type="dcterms:W3CDTF">2024-07-28T01:12:53Z</dcterms:created>
  <dcterms:modified xsi:type="dcterms:W3CDTF">2024-10-25T09:15:43Z</dcterms:modified>
</cp:coreProperties>
</file>