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5" r:id="rId1"/>
  </p:sldMasterIdLst>
  <p:sldIdLst>
    <p:sldId id="433" r:id="rId2"/>
    <p:sldId id="438" r:id="rId3"/>
    <p:sldId id="453" r:id="rId4"/>
    <p:sldId id="442" r:id="rId5"/>
    <p:sldId id="454" r:id="rId6"/>
    <p:sldId id="455" r:id="rId7"/>
    <p:sldId id="462" r:id="rId8"/>
    <p:sldId id="456" r:id="rId9"/>
  </p:sldIdLst>
  <p:sldSz cx="12192000" cy="6858000"/>
  <p:notesSz cx="6858000" cy="9144000"/>
  <p:embeddedFontLst>
    <p:embeddedFont>
      <p:font typeface="Cambria" panose="02040503050406030204" pitchFamily="18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BA35C-3D48-F6BD-7EE2-F024A7049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14C416-B947-B998-DD6D-CC0CF1C12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0A331-44BF-B80D-6223-CD781F94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3D143-43C6-440B-A0D7-5261143ECA7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0B6EB-AAF7-31E5-BC43-90FE44D7B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B4F8D-D42A-2DA0-73FB-ADD9B931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4193-E21F-4B9B-9FB7-8B3154E5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3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7F25-64FE-C03E-C6C0-D0EF187B9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72E2C-D36B-C462-60B6-861161611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0D31C-3FE6-C0EB-0CD1-8C15B675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3D143-43C6-440B-A0D7-5261143ECA7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BEFC6-5C20-3195-46F5-17152823F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6D6D0-64F5-C3B0-846E-0FAC29716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4193-E21F-4B9B-9FB7-8B3154E5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8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F3AA2E-60EC-4AD9-2B67-B1F403AF6A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A63DC-EEBE-6697-8DB4-9369D2D1F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B4578-AE0B-BC0A-E4EF-C8EC270D1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3D143-43C6-440B-A0D7-5261143ECA7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C3E84-5445-0A4F-BAE5-880C38FD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F3C2A-A5A7-C938-E8E9-DD33F6F64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4193-E21F-4B9B-9FB7-8B3154E5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1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0CC5C-7DBD-A1E2-1491-B503B39FE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EB39D-9B78-DC80-5CE5-87436E397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22F6D-35DF-1629-B958-A357B1C8B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3D143-43C6-440B-A0D7-5261143ECA7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80CBF-EC7E-A427-E6A1-9BD0931A5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C562A-E55D-44AB-B5D4-23AA38C8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4193-E21F-4B9B-9FB7-8B3154E5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8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3BBA5-7D2E-DE3D-9A0F-2DF53036D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0D236-6E95-D572-29E3-736558CBB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A6839-323C-7903-94ED-971192313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3D143-43C6-440B-A0D7-5261143ECA7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91898-16C4-74CC-BB81-F65B69875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C50E-9000-A39C-5FA9-E90109B5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4193-E21F-4B9B-9FB7-8B3154E5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4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81CB-782D-ED0A-37D2-44EDE3AB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0E70B-B965-DE7B-88AF-FFFC3C343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64763-9586-59D3-8E2E-EF68B3967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B8ED3-618C-0DC5-9C57-4F6229825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3D143-43C6-440B-A0D7-5261143ECA7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E7D26-DB82-FFF7-FDDB-03A8523E2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405C6-CB68-DB11-5F56-3E800A15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4193-E21F-4B9B-9FB7-8B3154E5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69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CD8D3-E4B3-A32E-B83A-334E22303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0099B-69F8-C4BE-9EB8-14E9C89FE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34A69-C688-79E5-6E9D-11AB06EFB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3B7DC-6C6B-61FD-BEF6-F54A74E50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064461-99A7-AEE6-5EC2-7C55534B95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FA0D98-1A85-6E1C-50CD-92A34D2FB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3D143-43C6-440B-A0D7-5261143ECA7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0044EF-8B5A-4C75-2DD7-D7C00385C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2B8122-2BB5-8D34-B494-8A958A661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4193-E21F-4B9B-9FB7-8B3154E5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5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52204-5281-E2D4-1BDF-3974190D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0555E-D675-5A3C-DE08-3AE7AF28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3D143-43C6-440B-A0D7-5261143ECA7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0830A-3955-98D8-7669-540E0A279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AC49D-1103-4183-AF78-C43E343A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4193-E21F-4B9B-9FB7-8B3154E5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40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BF81C-91D0-6A9A-67A6-07CEBB19F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3D143-43C6-440B-A0D7-5261143ECA7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DBF831-DDA6-BA85-8D74-3968D8A3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99560-C693-5B44-8A6F-EF593844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4193-E21F-4B9B-9FB7-8B3154E5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8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76445-70B7-3716-BEA0-00A232E5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3D4B2-CD13-504B-A55E-D8C4B5980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FCCE0-E838-E8A5-DF3C-CAA16A075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45ED3-A38D-A821-1118-AB163CCDB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3D143-43C6-440B-A0D7-5261143ECA7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7A73D-6C54-F940-1A02-95B48C38A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B71A9-CA25-67E9-7283-5CE5A629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4193-E21F-4B9B-9FB7-8B3154E5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7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A0F79-2A51-D418-1705-FDADE9106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765C4A-AA7C-6589-262C-EC72DFD94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9AC24-2953-257D-D3EA-ACFB26428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0BCE6-B857-A53E-78BB-3F3A1B3D4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3D143-43C6-440B-A0D7-5261143ECA7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5B811-6C36-0E43-7E69-2E527C6C9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366E0-8B43-FAEB-1044-F8E5CD2C7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4193-E21F-4B9B-9FB7-8B3154E5C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4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27759-F7AD-D1E7-978C-6DF64651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D73E4-D556-3E64-115B-BD663CC4D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CAE51-44AE-283B-FDAF-AC1748904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F3D143-43C6-440B-A0D7-5261143ECA7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B4F34-8FD6-9A14-4098-F0B3051B7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5B34-0C9A-5D77-F881-6120834BB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0B4193-E21F-4B9B-9FB7-8B3154E5C82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F770AB-2809-40A4-39F0-4A927AF0813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126" y="318978"/>
            <a:ext cx="1789074" cy="17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svg"/><Relationship Id="rId7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ABE77920-36B3-9C81-D2F0-7F1F369DB0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6E55918-FD28-D75E-24E6-94B8DF5B4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AFB8675-AF4F-CBE4-D2A6-AE2041CBF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9D6B1D-02D9-5B5E-2916-7FB613D78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ECD9A3-CD4B-41B5-E216-546E3F94C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567" y="1624357"/>
            <a:ext cx="9510584" cy="4017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0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>
            <a:extLst>
              <a:ext uri="{FF2B5EF4-FFF2-40B4-BE49-F238E27FC236}">
                <a16:creationId xmlns:a16="http://schemas.microsoft.com/office/drawing/2014/main" id="{D841509D-FE13-6FC5-C45E-D58E0B2639D9}"/>
              </a:ext>
            </a:extLst>
          </p:cNvPr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D86B632F-9290-7936-5D3E-BB5EE55C6028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14A50DC3-F87F-BE90-B2FF-44D11806E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6" name="图片 11">
            <a:extLst>
              <a:ext uri="{FF2B5EF4-FFF2-40B4-BE49-F238E27FC236}">
                <a16:creationId xmlns:a16="http://schemas.microsoft.com/office/drawing/2014/main" id="{790F0EE7-2D52-347D-E3BD-F9B1C5BE3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A0A0F0-FADF-1D66-002D-12FE50D9F894}"/>
              </a:ext>
            </a:extLst>
          </p:cNvPr>
          <p:cNvSpPr txBox="1"/>
          <p:nvPr/>
        </p:nvSpPr>
        <p:spPr>
          <a:xfrm>
            <a:off x="4945626" y="2153264"/>
            <a:ext cx="56928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 nêu bố cục của bài văn tả phong cảnh?</a:t>
            </a:r>
            <a:endParaRPr lang="en-US" sz="6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1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ABE77920-36B3-9C81-D2F0-7F1F369DB0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6E55918-FD28-D75E-24E6-94B8DF5B4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AFB8675-AF4F-CBE4-D2A6-AE2041CBF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9D6B1D-02D9-5B5E-2916-7FB613D78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76F5283-00B5-057A-3E7C-8399B1CEF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23" y="836815"/>
            <a:ext cx="7456054" cy="5584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309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>
            <a:extLst>
              <a:ext uri="{FF2B5EF4-FFF2-40B4-BE49-F238E27FC236}">
                <a16:creationId xmlns:a16="http://schemas.microsoft.com/office/drawing/2014/main" id="{DE89CB98-9C4D-475F-120A-6C11FADB0ECA}"/>
              </a:ext>
            </a:extLst>
          </p:cNvPr>
          <p:cNvGrpSpPr/>
          <p:nvPr/>
        </p:nvGrpSpPr>
        <p:grpSpPr>
          <a:xfrm>
            <a:off x="685800" y="359388"/>
            <a:ext cx="11247251" cy="6139224"/>
            <a:chOff x="0" y="0"/>
            <a:chExt cx="4443358" cy="2425373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981F168A-D82F-182C-03C1-1A17D0BF8290}"/>
                </a:ext>
              </a:extLst>
            </p:cNvPr>
            <p:cNvSpPr/>
            <p:nvPr/>
          </p:nvSpPr>
          <p:spPr>
            <a:xfrm>
              <a:off x="0" y="0"/>
              <a:ext cx="4443358" cy="2425373"/>
            </a:xfrm>
            <a:custGeom>
              <a:avLst/>
              <a:gdLst/>
              <a:ahLst/>
              <a:cxnLst/>
              <a:rect l="l" t="t" r="r" b="b"/>
              <a:pathLst>
                <a:path w="4443358" h="2425373">
                  <a:moveTo>
                    <a:pt x="23404" y="0"/>
                  </a:moveTo>
                  <a:lnTo>
                    <a:pt x="4419955" y="0"/>
                  </a:lnTo>
                  <a:cubicBezTo>
                    <a:pt x="4432880" y="0"/>
                    <a:pt x="4443358" y="10478"/>
                    <a:pt x="4443358" y="23404"/>
                  </a:cubicBezTo>
                  <a:lnTo>
                    <a:pt x="4443358" y="2401969"/>
                  </a:lnTo>
                  <a:cubicBezTo>
                    <a:pt x="4443358" y="2414894"/>
                    <a:pt x="4432880" y="2425373"/>
                    <a:pt x="4419955" y="2425373"/>
                  </a:cubicBezTo>
                  <a:lnTo>
                    <a:pt x="23404" y="2425373"/>
                  </a:lnTo>
                  <a:cubicBezTo>
                    <a:pt x="10478" y="2425373"/>
                    <a:pt x="0" y="2414894"/>
                    <a:pt x="0" y="2401969"/>
                  </a:cubicBezTo>
                  <a:lnTo>
                    <a:pt x="0" y="23404"/>
                  </a:lnTo>
                  <a:cubicBezTo>
                    <a:pt x="0" y="10478"/>
                    <a:pt x="10478" y="0"/>
                    <a:pt x="23404" y="0"/>
                  </a:cubicBezTo>
                  <a:close/>
                </a:path>
              </a:pathLst>
            </a:custGeom>
            <a:solidFill>
              <a:srgbClr val="C3D5AA">
                <a:alpha val="9098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81925286-5A23-971E-98FB-9768EBCA6BF4}"/>
                </a:ext>
              </a:extLst>
            </p:cNvPr>
            <p:cNvSpPr txBox="1"/>
            <p:nvPr/>
          </p:nvSpPr>
          <p:spPr>
            <a:xfrm>
              <a:off x="0" y="-76200"/>
              <a:ext cx="4443358" cy="25015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99210-924A-8A3E-78C0-3454F19A31FC}"/>
              </a:ext>
            </a:extLst>
          </p:cNvPr>
          <p:cNvGrpSpPr/>
          <p:nvPr/>
        </p:nvGrpSpPr>
        <p:grpSpPr>
          <a:xfrm>
            <a:off x="647" y="168743"/>
            <a:ext cx="2134185" cy="1307075"/>
            <a:chOff x="970" y="253113"/>
            <a:chExt cx="3201277" cy="1960613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398E2471-5293-663D-C478-3F9106A5009A}"/>
                </a:ext>
              </a:extLst>
            </p:cNvPr>
            <p:cNvSpPr/>
            <p:nvPr/>
          </p:nvSpPr>
          <p:spPr>
            <a:xfrm rot="-1475974">
              <a:off x="970" y="253113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7" y="0"/>
                  </a:lnTo>
                  <a:lnTo>
                    <a:pt x="3201277" y="1960612"/>
                  </a:lnTo>
                  <a:lnTo>
                    <a:pt x="0" y="196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7931044E-6AE7-264D-E0D7-CD92410E7215}"/>
                </a:ext>
              </a:extLst>
            </p:cNvPr>
            <p:cNvSpPr/>
            <p:nvPr/>
          </p:nvSpPr>
          <p:spPr>
            <a:xfrm>
              <a:off x="1156996" y="538418"/>
              <a:ext cx="876271" cy="1369174"/>
            </a:xfrm>
            <a:custGeom>
              <a:avLst/>
              <a:gdLst/>
              <a:ahLst/>
              <a:cxnLst/>
              <a:rect l="l" t="t" r="r" b="b"/>
              <a:pathLst>
                <a:path w="876271" h="1369174">
                  <a:moveTo>
                    <a:pt x="0" y="0"/>
                  </a:moveTo>
                  <a:lnTo>
                    <a:pt x="876271" y="0"/>
                  </a:lnTo>
                  <a:lnTo>
                    <a:pt x="876271" y="1369174"/>
                  </a:lnTo>
                  <a:lnTo>
                    <a:pt x="0" y="1369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TextBox 8">
            <a:extLst>
              <a:ext uri="{FF2B5EF4-FFF2-40B4-BE49-F238E27FC236}">
                <a16:creationId xmlns:a16="http://schemas.microsoft.com/office/drawing/2014/main" id="{5E3F6ACD-DE41-ECEA-2307-5695C5DD832C}"/>
              </a:ext>
            </a:extLst>
          </p:cNvPr>
          <p:cNvSpPr txBox="1"/>
          <p:nvPr/>
        </p:nvSpPr>
        <p:spPr>
          <a:xfrm>
            <a:off x="2310032" y="644714"/>
            <a:ext cx="9196168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1EBBA4-155F-3B1C-0D22-9AF9767B349D}"/>
              </a:ext>
            </a:extLst>
          </p:cNvPr>
          <p:cNvGrpSpPr/>
          <p:nvPr/>
        </p:nvGrpSpPr>
        <p:grpSpPr>
          <a:xfrm>
            <a:off x="891495" y="1947960"/>
            <a:ext cx="6835087" cy="4429670"/>
            <a:chOff x="1337243" y="2921939"/>
            <a:chExt cx="10252630" cy="6644505"/>
          </a:xfrm>
        </p:grpSpPr>
        <p:grpSp>
          <p:nvGrpSpPr>
            <p:cNvPr id="34" name="Group 9">
              <a:extLst>
                <a:ext uri="{FF2B5EF4-FFF2-40B4-BE49-F238E27FC236}">
                  <a16:creationId xmlns:a16="http://schemas.microsoft.com/office/drawing/2014/main" id="{498978AA-B94E-A734-0B62-674899B11392}"/>
                </a:ext>
              </a:extLst>
            </p:cNvPr>
            <p:cNvGrpSpPr/>
            <p:nvPr/>
          </p:nvGrpSpPr>
          <p:grpSpPr>
            <a:xfrm>
              <a:off x="1337243" y="3091231"/>
              <a:ext cx="10252630" cy="6475213"/>
              <a:chOff x="0" y="0"/>
              <a:chExt cx="2700281" cy="1705406"/>
            </a:xfrm>
          </p:grpSpPr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CCF3F85F-6278-241C-3115-45D734BE84F8}"/>
                  </a:ext>
                </a:extLst>
              </p:cNvPr>
              <p:cNvSpPr/>
              <p:nvPr/>
            </p:nvSpPr>
            <p:spPr>
              <a:xfrm>
                <a:off x="0" y="0"/>
                <a:ext cx="2700281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2700281" h="1705406">
                    <a:moveTo>
                      <a:pt x="38511" y="0"/>
                    </a:moveTo>
                    <a:lnTo>
                      <a:pt x="2661770" y="0"/>
                    </a:lnTo>
                    <a:cubicBezTo>
                      <a:pt x="2683039" y="0"/>
                      <a:pt x="2700281" y="17242"/>
                      <a:pt x="2700281" y="38511"/>
                    </a:cubicBezTo>
                    <a:lnTo>
                      <a:pt x="2700281" y="1666895"/>
                    </a:lnTo>
                    <a:cubicBezTo>
                      <a:pt x="2700281" y="1677109"/>
                      <a:pt x="2696224" y="1686904"/>
                      <a:pt x="2689002" y="1694126"/>
                    </a:cubicBezTo>
                    <a:cubicBezTo>
                      <a:pt x="2681780" y="1701349"/>
                      <a:pt x="2671984" y="1705406"/>
                      <a:pt x="2661770" y="1705406"/>
                    </a:cubicBezTo>
                    <a:lnTo>
                      <a:pt x="38511" y="1705406"/>
                    </a:lnTo>
                    <a:cubicBezTo>
                      <a:pt x="17242" y="1705406"/>
                      <a:pt x="0" y="1688164"/>
                      <a:pt x="0" y="1666895"/>
                    </a:cubicBezTo>
                    <a:lnTo>
                      <a:pt x="0" y="38511"/>
                    </a:lnTo>
                    <a:cubicBezTo>
                      <a:pt x="0" y="17242"/>
                      <a:pt x="17242" y="0"/>
                      <a:pt x="38511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TextBox 11">
                <a:extLst>
                  <a:ext uri="{FF2B5EF4-FFF2-40B4-BE49-F238E27FC236}">
                    <a16:creationId xmlns:a16="http://schemas.microsoft.com/office/drawing/2014/main" id="{255BC55A-F0AC-2A2B-A076-371167EC247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700281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509FB5AF-65EE-4439-1A53-ABDB1F6C84FD}"/>
                </a:ext>
              </a:extLst>
            </p:cNvPr>
            <p:cNvSpPr txBox="1"/>
            <p:nvPr/>
          </p:nvSpPr>
          <p:spPr>
            <a:xfrm>
              <a:off x="4124414" y="2921939"/>
              <a:ext cx="4070767" cy="114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4"/>
                </a:lnSpc>
              </a:pP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46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endParaRPr lang="en-US" sz="46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9420AC-0D9D-250C-BBA0-ABD29D46D90D}"/>
              </a:ext>
            </a:extLst>
          </p:cNvPr>
          <p:cNvGrpSpPr/>
          <p:nvPr/>
        </p:nvGrpSpPr>
        <p:grpSpPr>
          <a:xfrm>
            <a:off x="7883105" y="2025599"/>
            <a:ext cx="3861672" cy="4352031"/>
            <a:chOff x="11824657" y="3038397"/>
            <a:chExt cx="5792508" cy="6528047"/>
          </a:xfrm>
        </p:grpSpPr>
        <p:grpSp>
          <p:nvGrpSpPr>
            <p:cNvPr id="39" name="Group 12">
              <a:extLst>
                <a:ext uri="{FF2B5EF4-FFF2-40B4-BE49-F238E27FC236}">
                  <a16:creationId xmlns:a16="http://schemas.microsoft.com/office/drawing/2014/main" id="{C0A03DA9-FF00-04E0-B481-445076F00315}"/>
                </a:ext>
              </a:extLst>
            </p:cNvPr>
            <p:cNvGrpSpPr/>
            <p:nvPr/>
          </p:nvGrpSpPr>
          <p:grpSpPr>
            <a:xfrm>
              <a:off x="11824657" y="3091231"/>
              <a:ext cx="5792508" cy="6475213"/>
              <a:chOff x="0" y="0"/>
              <a:chExt cx="1525599" cy="1705406"/>
            </a:xfrm>
          </p:grpSpPr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DF397A9D-E598-D4D6-1933-139F638C405A}"/>
                  </a:ext>
                </a:extLst>
              </p:cNvPr>
              <p:cNvSpPr/>
              <p:nvPr/>
            </p:nvSpPr>
            <p:spPr>
              <a:xfrm>
                <a:off x="0" y="0"/>
                <a:ext cx="1525599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1525599" h="1705406">
                    <a:moveTo>
                      <a:pt x="68164" y="0"/>
                    </a:moveTo>
                    <a:lnTo>
                      <a:pt x="1457435" y="0"/>
                    </a:lnTo>
                    <a:cubicBezTo>
                      <a:pt x="1475514" y="0"/>
                      <a:pt x="1492851" y="7181"/>
                      <a:pt x="1505634" y="19965"/>
                    </a:cubicBezTo>
                    <a:cubicBezTo>
                      <a:pt x="1518417" y="32748"/>
                      <a:pt x="1525599" y="50085"/>
                      <a:pt x="1525599" y="68164"/>
                    </a:cubicBezTo>
                    <a:lnTo>
                      <a:pt x="1525599" y="1637243"/>
                    </a:lnTo>
                    <a:cubicBezTo>
                      <a:pt x="1525599" y="1655320"/>
                      <a:pt x="1518417" y="1672658"/>
                      <a:pt x="1505634" y="1685441"/>
                    </a:cubicBezTo>
                    <a:cubicBezTo>
                      <a:pt x="1492851" y="1698224"/>
                      <a:pt x="1475514" y="1705406"/>
                      <a:pt x="1457435" y="1705406"/>
                    </a:cubicBezTo>
                    <a:lnTo>
                      <a:pt x="68164" y="1705406"/>
                    </a:lnTo>
                    <a:cubicBezTo>
                      <a:pt x="30518" y="1705406"/>
                      <a:pt x="0" y="1674888"/>
                      <a:pt x="0" y="1637243"/>
                    </a:cubicBezTo>
                    <a:lnTo>
                      <a:pt x="0" y="68164"/>
                    </a:lnTo>
                    <a:cubicBezTo>
                      <a:pt x="0" y="50085"/>
                      <a:pt x="7181" y="32748"/>
                      <a:pt x="19965" y="19965"/>
                    </a:cubicBezTo>
                    <a:cubicBezTo>
                      <a:pt x="32748" y="7181"/>
                      <a:pt x="50085" y="0"/>
                      <a:pt x="68164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TextBox 14">
                <a:extLst>
                  <a:ext uri="{FF2B5EF4-FFF2-40B4-BE49-F238E27FC236}">
                    <a16:creationId xmlns:a16="http://schemas.microsoft.com/office/drawing/2014/main" id="{B54E3CD7-ACE1-CD40-022E-691571F1CCA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525599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436FCB46-219C-B9D7-DAB6-2D38EB170ACD}"/>
                </a:ext>
              </a:extLst>
            </p:cNvPr>
            <p:cNvSpPr txBox="1"/>
            <p:nvPr/>
          </p:nvSpPr>
          <p:spPr>
            <a:xfrm>
              <a:off x="12853003" y="3038397"/>
              <a:ext cx="4070768" cy="114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4"/>
                </a:lnSpc>
              </a:pP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Hạn</a:t>
              </a:r>
              <a:r>
                <a:rPr lang="en-US" sz="46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endParaRPr lang="en-US" sz="46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3" name="TextBox 17">
            <a:extLst>
              <a:ext uri="{FF2B5EF4-FFF2-40B4-BE49-F238E27FC236}">
                <a16:creationId xmlns:a16="http://schemas.microsoft.com/office/drawing/2014/main" id="{071D382C-CE8A-223E-AA4D-2714D97011B3}"/>
              </a:ext>
            </a:extLst>
          </p:cNvPr>
          <p:cNvSpPr txBox="1"/>
          <p:nvPr/>
        </p:nvSpPr>
        <p:spPr>
          <a:xfrm>
            <a:off x="1063422" y="2789715"/>
            <a:ext cx="6491235" cy="356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33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endParaRPr lang="en-US" sz="33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endParaRPr lang="en-US" sz="33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?</a:t>
            </a:r>
          </a:p>
        </p:txBody>
      </p:sp>
      <p:sp>
        <p:nvSpPr>
          <p:cNvPr id="44" name="TextBox 18">
            <a:extLst>
              <a:ext uri="{FF2B5EF4-FFF2-40B4-BE49-F238E27FC236}">
                <a16:creationId xmlns:a16="http://schemas.microsoft.com/office/drawing/2014/main" id="{5DB09784-A238-A235-3CF8-A10C3CE82BDB}"/>
              </a:ext>
            </a:extLst>
          </p:cNvPr>
          <p:cNvSpPr txBox="1"/>
          <p:nvPr/>
        </p:nvSpPr>
        <p:spPr>
          <a:xfrm>
            <a:off x="8106405" y="2944992"/>
            <a:ext cx="3638372" cy="175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endParaRPr lang="en-US" sz="33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?</a:t>
            </a:r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CF1F203A-D8F1-7459-F5D7-A62B9D02439E}"/>
              </a:ext>
            </a:extLst>
          </p:cNvPr>
          <p:cNvSpPr/>
          <p:nvPr/>
        </p:nvSpPr>
        <p:spPr>
          <a:xfrm>
            <a:off x="8444245" y="4114283"/>
            <a:ext cx="3457055" cy="2765644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3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 build="p"/>
      <p:bldP spid="4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AA90509-4113-FEBC-D668-A4308A47D806}"/>
              </a:ext>
            </a:extLst>
          </p:cNvPr>
          <p:cNvGrpSpPr/>
          <p:nvPr/>
        </p:nvGrpSpPr>
        <p:grpSpPr>
          <a:xfrm>
            <a:off x="48718" y="173613"/>
            <a:ext cx="2134185" cy="1307075"/>
            <a:chOff x="73076" y="260418"/>
            <a:chExt cx="3201277" cy="1960613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D66ED90-26E3-DE9A-FFAE-2059F5F029BB}"/>
                </a:ext>
              </a:extLst>
            </p:cNvPr>
            <p:cNvSpPr/>
            <p:nvPr/>
          </p:nvSpPr>
          <p:spPr>
            <a:xfrm rot="-1539052">
              <a:off x="73076" y="260418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8" y="0"/>
                  </a:lnTo>
                  <a:lnTo>
                    <a:pt x="3201278" y="1960613"/>
                  </a:lnTo>
                  <a:lnTo>
                    <a:pt x="0" y="1960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DF768D7-06C5-8097-36AF-66A7857F262E}"/>
                </a:ext>
              </a:extLst>
            </p:cNvPr>
            <p:cNvSpPr/>
            <p:nvPr/>
          </p:nvSpPr>
          <p:spPr>
            <a:xfrm>
              <a:off x="1194948" y="559597"/>
              <a:ext cx="957531" cy="1250931"/>
            </a:xfrm>
            <a:custGeom>
              <a:avLst/>
              <a:gdLst/>
              <a:ahLst/>
              <a:cxnLst/>
              <a:rect l="l" t="t" r="r" b="b"/>
              <a:pathLst>
                <a:path w="957531" h="1250931">
                  <a:moveTo>
                    <a:pt x="0" y="0"/>
                  </a:moveTo>
                  <a:lnTo>
                    <a:pt x="957531" y="0"/>
                  </a:lnTo>
                  <a:lnTo>
                    <a:pt x="957531" y="1250931"/>
                  </a:lnTo>
                  <a:lnTo>
                    <a:pt x="0" y="1250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B5F32ED6-57F7-EDDD-44B1-3DBC5F7C68C9}"/>
              </a:ext>
            </a:extLst>
          </p:cNvPr>
          <p:cNvSpPr txBox="1"/>
          <p:nvPr/>
        </p:nvSpPr>
        <p:spPr>
          <a:xfrm>
            <a:off x="2192045" y="257518"/>
            <a:ext cx="9196168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lại bài văn của em và lời nhận xét của thầy cô để biết bài làm đạt được những yêu cầu nào dưới đây: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0EC936-0B6A-2171-D1E6-8930064433A0}"/>
              </a:ext>
            </a:extLst>
          </p:cNvPr>
          <p:cNvGrpSpPr/>
          <p:nvPr/>
        </p:nvGrpSpPr>
        <p:grpSpPr>
          <a:xfrm>
            <a:off x="2300748" y="1363088"/>
            <a:ext cx="8740877" cy="916436"/>
            <a:chOff x="1673715" y="3198315"/>
            <a:chExt cx="7200572" cy="1374655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EF0EA1E0-DEDA-4AC2-38A3-899C835B6B2E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6FE2A746-1FB2-6D20-443D-63D8CD261D83}"/>
                </a:ext>
              </a:extLst>
            </p:cNvPr>
            <p:cNvSpPr txBox="1"/>
            <p:nvPr/>
          </p:nvSpPr>
          <p:spPr>
            <a:xfrm>
              <a:off x="2216390" y="3420941"/>
              <a:ext cx="4805403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en-US" sz="48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92CF84D5-B0EC-1850-142E-4AE7CABE0E7C}"/>
              </a:ext>
            </a:extLst>
          </p:cNvPr>
          <p:cNvSpPr/>
          <p:nvPr/>
        </p:nvSpPr>
        <p:spPr>
          <a:xfrm>
            <a:off x="81847" y="3512546"/>
            <a:ext cx="2141391" cy="3238398"/>
          </a:xfrm>
          <a:custGeom>
            <a:avLst/>
            <a:gdLst/>
            <a:ahLst/>
            <a:cxnLst/>
            <a:rect l="l" t="t" r="r" b="b"/>
            <a:pathLst>
              <a:path w="3212086" h="4857597">
                <a:moveTo>
                  <a:pt x="0" y="0"/>
                </a:moveTo>
                <a:lnTo>
                  <a:pt x="3212086" y="0"/>
                </a:lnTo>
                <a:lnTo>
                  <a:pt x="3212086" y="4857597"/>
                </a:lnTo>
                <a:lnTo>
                  <a:pt x="0" y="4857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1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6EDB29-1E2E-A835-B5D6-48C74FC57ED3}"/>
              </a:ext>
            </a:extLst>
          </p:cNvPr>
          <p:cNvGrpSpPr/>
          <p:nvPr/>
        </p:nvGrpSpPr>
        <p:grpSpPr>
          <a:xfrm>
            <a:off x="2349910" y="2474133"/>
            <a:ext cx="8740877" cy="741015"/>
            <a:chOff x="1673715" y="3198315"/>
            <a:chExt cx="7200572" cy="1374655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340F1DCD-8F74-BD63-B42F-57A6DF483766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3002AD6A-2F71-1C91-F42C-AF241E1477E5}"/>
                </a:ext>
              </a:extLst>
            </p:cNvPr>
            <p:cNvSpPr txBox="1"/>
            <p:nvPr/>
          </p:nvSpPr>
          <p:spPr>
            <a:xfrm>
              <a:off x="2216390" y="3509432"/>
              <a:ext cx="480540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endParaRPr lang="en-US" sz="36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9051A1-00B0-7F21-2997-C8F3BE12236E}"/>
              </a:ext>
            </a:extLst>
          </p:cNvPr>
          <p:cNvGrpSpPr/>
          <p:nvPr/>
        </p:nvGrpSpPr>
        <p:grpSpPr>
          <a:xfrm>
            <a:off x="2369574" y="3408194"/>
            <a:ext cx="8740877" cy="916435"/>
            <a:chOff x="1673715" y="3198315"/>
            <a:chExt cx="7200572" cy="1374655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7852EC79-8B5C-4496-04A9-86B73D4DB6E4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15">
              <a:extLst>
                <a:ext uri="{FF2B5EF4-FFF2-40B4-BE49-F238E27FC236}">
                  <a16:creationId xmlns:a16="http://schemas.microsoft.com/office/drawing/2014/main" id="{341A6EDB-52BE-35A5-5A19-ADABC0FD2ACF}"/>
                </a:ext>
              </a:extLst>
            </p:cNvPr>
            <p:cNvSpPr txBox="1"/>
            <p:nvPr/>
          </p:nvSpPr>
          <p:spPr>
            <a:xfrm>
              <a:off x="2005800" y="3435690"/>
              <a:ext cx="5015993" cy="830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1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 ý lựa chọn từ ngữ, sử dụng biện pháp so sánh, nhân hoá để làm nổi bật đặc điểm của phong cảnh được miêu tả.</a:t>
              </a:r>
              <a:endParaRPr lang="vi-VN" sz="24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4854EF-1BA8-F467-FA77-D969874A8375}"/>
              </a:ext>
            </a:extLst>
          </p:cNvPr>
          <p:cNvGrpSpPr/>
          <p:nvPr/>
        </p:nvGrpSpPr>
        <p:grpSpPr>
          <a:xfrm>
            <a:off x="2408903" y="4529072"/>
            <a:ext cx="8740877" cy="916435"/>
            <a:chOff x="1673715" y="3198315"/>
            <a:chExt cx="7200572" cy="1374655"/>
          </a:xfrm>
        </p:grpSpPr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66CBD2B8-C8F0-F462-4E5C-9BE80D0C5571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TextBox 15">
              <a:extLst>
                <a:ext uri="{FF2B5EF4-FFF2-40B4-BE49-F238E27FC236}">
                  <a16:creationId xmlns:a16="http://schemas.microsoft.com/office/drawing/2014/main" id="{CD1C429A-BB3E-993D-3A0D-7981F2F0BB17}"/>
                </a:ext>
              </a:extLst>
            </p:cNvPr>
            <p:cNvSpPr txBox="1"/>
            <p:nvPr/>
          </p:nvSpPr>
          <p:spPr>
            <a:xfrm>
              <a:off x="1851906" y="3435690"/>
              <a:ext cx="5169887" cy="830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1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Bộc lộ suy nghĩ, cảm xúc đối với phong cảnh được miêu tả hoặc với những người góp phần làm nên vẻ đẹp của phong cảnh.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1FCDBF-0172-D4E3-8568-BE99C7746DB6}"/>
              </a:ext>
            </a:extLst>
          </p:cNvPr>
          <p:cNvGrpSpPr/>
          <p:nvPr/>
        </p:nvGrpSpPr>
        <p:grpSpPr>
          <a:xfrm>
            <a:off x="2369574" y="5620454"/>
            <a:ext cx="8740877" cy="652528"/>
            <a:chOff x="1673715" y="3198315"/>
            <a:chExt cx="7200572" cy="1374655"/>
          </a:xfrm>
        </p:grpSpPr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30ED838D-969A-B868-1391-E39E09B0EC73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15">
              <a:extLst>
                <a:ext uri="{FF2B5EF4-FFF2-40B4-BE49-F238E27FC236}">
                  <a16:creationId xmlns:a16="http://schemas.microsoft.com/office/drawing/2014/main" id="{048C0EC1-20AF-A194-4572-A18317E13737}"/>
                </a:ext>
              </a:extLst>
            </p:cNvPr>
            <p:cNvSpPr txBox="1"/>
            <p:nvPr/>
          </p:nvSpPr>
          <p:spPr>
            <a:xfrm>
              <a:off x="1851906" y="3435690"/>
              <a:ext cx="5169887" cy="461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0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 mắc lỗi chính tả, lỗi diễn đạt; chữ viết sạch, rõ ràng.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49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7460E3-68D9-37DB-2F80-71CDF106FE21}"/>
              </a:ext>
            </a:extLst>
          </p:cNvPr>
          <p:cNvSpPr txBox="1"/>
          <p:nvPr/>
        </p:nvSpPr>
        <p:spPr>
          <a:xfrm>
            <a:off x="703527" y="297021"/>
            <a:ext cx="10607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3. </a:t>
            </a: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Viết lại một số câu hoặc đoạn văn trong bài làm của em cho hay hơn theo gợi ý sau: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631E3-C8AB-84CE-F927-1C84D30C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81" y="1630771"/>
            <a:ext cx="890587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1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79605-D409-4F97-DDFE-AA66EDE26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1E593CD4-EA5B-BDAD-E93E-68843D6F1D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DF72B1D-E885-E6E7-2C49-452372AAA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8ACBA6B-3870-6CA4-97D8-494C2AFAD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170BA20-0402-149E-880A-681013CE9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ABF66B-4656-D664-E3C8-5DA52F394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974" y="2042057"/>
            <a:ext cx="7714647" cy="2523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69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8F69D5-127E-CDBB-E74D-5CF5EB4E6281}"/>
              </a:ext>
            </a:extLst>
          </p:cNvPr>
          <p:cNvSpPr txBox="1"/>
          <p:nvPr/>
        </p:nvSpPr>
        <p:spPr>
          <a:xfrm>
            <a:off x="792479" y="253274"/>
            <a:ext cx="106070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Tự rút ra những lưu ý về cách viết bài văn tả phong cảnh để có thể viết được bài văn tả phong cảnh hay hơn khi được yêu cầu.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D8383E2C-852D-5C59-488B-72C0E7C94E70}"/>
              </a:ext>
            </a:extLst>
          </p:cNvPr>
          <p:cNvGrpSpPr/>
          <p:nvPr/>
        </p:nvGrpSpPr>
        <p:grpSpPr>
          <a:xfrm>
            <a:off x="2524296" y="2546555"/>
            <a:ext cx="7061804" cy="3881580"/>
            <a:chOff x="1243996" y="1483216"/>
            <a:chExt cx="7061804" cy="4888521"/>
          </a:xfrm>
        </p:grpSpPr>
        <p:sp>
          <p:nvSpPr>
            <p:cNvPr id="3" name="椭圆 4">
              <a:extLst>
                <a:ext uri="{FF2B5EF4-FFF2-40B4-BE49-F238E27FC236}">
                  <a16:creationId xmlns:a16="http://schemas.microsoft.com/office/drawing/2014/main" id="{F4D95B59-051C-D108-3431-E480F04D2C1B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C91606FD-3333-25CF-D653-AA743F4F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274EFE-75FD-65AA-B1DC-F0E546AF798F}"/>
              </a:ext>
            </a:extLst>
          </p:cNvPr>
          <p:cNvSpPr txBox="1"/>
          <p:nvPr/>
        </p:nvSpPr>
        <p:spPr>
          <a:xfrm>
            <a:off x="3146323" y="3401961"/>
            <a:ext cx="6007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đưa ra những phương án khắc phục hạn chế, phát huy điểm mạnh.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265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Aptos Display</vt:lpstr>
      <vt:lpstr>Calibri</vt:lpstr>
      <vt:lpstr>Aptos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Cúc Lê</cp:lastModifiedBy>
  <cp:revision>16</cp:revision>
  <dcterms:created xsi:type="dcterms:W3CDTF">2024-02-18T01:28:16Z</dcterms:created>
  <dcterms:modified xsi:type="dcterms:W3CDTF">2024-10-25T09:12:20Z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2024-02-18T03:24:33Z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dcee707f-c927-450d-91d3-c27f2269060d</vt:lpwstr>
  </property>
  <property fmtid="{D5CDD505-2E9C-101B-9397-08002B2CF9AE}" pid="8" name="MSIP_Label_defa4170-0d19-0005-0004-bc88714345d2_ContentBits">
    <vt:lpwstr>0</vt:lpwstr>
  </property>
</Properties>
</file>