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3" r:id="rId3"/>
  </p:sldMasterIdLst>
  <p:notesMasterIdLst>
    <p:notesMasterId r:id="rId10"/>
  </p:notesMasterIdLst>
  <p:sldIdLst>
    <p:sldId id="311" r:id="rId4"/>
    <p:sldId id="291" r:id="rId5"/>
    <p:sldId id="294" r:id="rId6"/>
    <p:sldId id="282" r:id="rId7"/>
    <p:sldId id="312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7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5" y="542611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62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064" r="-184" b="8820"/>
          <a:stretch/>
        </p:blipFill>
        <p:spPr>
          <a:xfrm>
            <a:off x="-45431" y="-1"/>
            <a:ext cx="12378417" cy="69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2EF5-CD19-42D0-8248-5145890AC1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8498CEB1-5712-0322-9BA8-DA605D76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3" b="8888"/>
          <a:stretch/>
        </p:blipFill>
        <p:spPr>
          <a:xfrm>
            <a:off x="0" y="4357687"/>
            <a:ext cx="12192000" cy="2495550"/>
          </a:xfrm>
          <a:prstGeom prst="rect">
            <a:avLst/>
          </a:prstGeom>
        </p:spPr>
      </p:pic>
      <p:grpSp>
        <p:nvGrpSpPr>
          <p:cNvPr id="3" name="组合 29">
            <a:extLst>
              <a:ext uri="{FF2B5EF4-FFF2-40B4-BE49-F238E27FC236}">
                <a16:creationId xmlns:a16="http://schemas.microsoft.com/office/drawing/2014/main" id="{D2D6E236-C3BB-997D-1D5D-0618884D81CB}"/>
              </a:ext>
            </a:extLst>
          </p:cNvPr>
          <p:cNvGrpSpPr/>
          <p:nvPr userDrawn="1"/>
        </p:nvGrpSpPr>
        <p:grpSpPr>
          <a:xfrm>
            <a:off x="0" y="4593061"/>
            <a:ext cx="12192000" cy="1560978"/>
            <a:chOff x="0" y="4593061"/>
            <a:chExt cx="12192000" cy="1560978"/>
          </a:xfrm>
        </p:grpSpPr>
        <p:pic>
          <p:nvPicPr>
            <p:cNvPr id="4" name="图片 23">
              <a:extLst>
                <a:ext uri="{FF2B5EF4-FFF2-40B4-BE49-F238E27FC236}">
                  <a16:creationId xmlns:a16="http://schemas.microsoft.com/office/drawing/2014/main" id="{B53F2A17-EC77-0723-055A-82B81C2390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/>
            <a:stretch/>
          </p:blipFill>
          <p:spPr>
            <a:xfrm>
              <a:off x="0" y="4612111"/>
              <a:ext cx="7540188" cy="1541928"/>
            </a:xfrm>
            <a:prstGeom prst="rect">
              <a:avLst/>
            </a:prstGeom>
          </p:spPr>
        </p:pic>
        <p:pic>
          <p:nvPicPr>
            <p:cNvPr id="5" name="图片 26">
              <a:extLst>
                <a:ext uri="{FF2B5EF4-FFF2-40B4-BE49-F238E27FC236}">
                  <a16:creationId xmlns:a16="http://schemas.microsoft.com/office/drawing/2014/main" id="{E0E02252-FEA5-49E9-F7BA-6A8306D4A7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/>
            <a:stretch/>
          </p:blipFill>
          <p:spPr>
            <a:xfrm>
              <a:off x="4991100" y="4593061"/>
              <a:ext cx="7200900" cy="1541928"/>
            </a:xfrm>
            <a:prstGeom prst="rect">
              <a:avLst/>
            </a:prstGeom>
          </p:spPr>
        </p:pic>
      </p:grpSp>
      <p:grpSp>
        <p:nvGrpSpPr>
          <p:cNvPr id="6" name="组合 30">
            <a:extLst>
              <a:ext uri="{FF2B5EF4-FFF2-40B4-BE49-F238E27FC236}">
                <a16:creationId xmlns:a16="http://schemas.microsoft.com/office/drawing/2014/main" id="{9F9C00F6-6212-0A3C-3BDF-6CDE8FB38BED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9783B763-FF28-F0C4-FA90-3DC741003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7BC4ED0A-656A-87D5-B205-61360AD0D7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6EEE85CC-D1BC-FB28-EE9F-F81106D501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1" name="图片 28">
              <a:extLst>
                <a:ext uri="{FF2B5EF4-FFF2-40B4-BE49-F238E27FC236}">
                  <a16:creationId xmlns:a16="http://schemas.microsoft.com/office/drawing/2014/main" id="{D4EBF279-39D0-3224-3D0E-4581572E9B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4E7072-20A1-B6EC-E39E-3B97399C7149}"/>
              </a:ext>
            </a:extLst>
          </p:cNvPr>
          <p:cNvSpPr txBox="1"/>
          <p:nvPr userDrawn="1"/>
        </p:nvSpPr>
        <p:spPr>
          <a:xfrm>
            <a:off x="3048000" y="8770727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FCD22D00-6735-7EA8-E944-410A0751D4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27210D46-5223-F9DB-A643-49840B7FE5A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12EAED52-9010-D99B-9157-576D6F04F7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7748584-48D5-1961-70A1-644B7B8A8E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A9D9047C-FF39-7C87-20CF-5EEED44A5A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1BE8D56-121A-D8ED-59E7-5961161BA61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3A0053F-CEDF-1539-DFC8-F69AB039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AAF91-AFDB-DF14-FBDA-0D4434055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45740FC-5630-1340-5162-F83C57F08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F34D631-B0E7-A820-7258-7FE6E03EC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4F56EED-3A0C-04E3-23CB-42757032F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BCF05C3-0AE6-1B42-C377-EC56B7CEE20B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10/6/2024</a:t>
            </a:fld>
            <a:endParaRPr lang="en-US" sz="80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30078B7-599C-3381-E750-B9F5DB58792B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AD3356BB-5D46-94DE-0D9E-07E365744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5A5A1101-0AC8-8D55-2B82-A5432BEA0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7D65AA00-A0D8-39DA-28E8-BE29A772F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CF54EE2F-F802-8ABB-70FA-2403FA5C96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70AF9B07-1DE3-4747-C8C8-56159F9C6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5BAD91DA-983E-8778-9E93-27C2CB09E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B4E8E3AA-6C63-20D7-0B31-D68D1BF53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3146AEB1-E6BA-79C0-4DA3-0EDC15A1E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1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18" Type="http://schemas.openxmlformats.org/officeDocument/2006/relationships/image" Target="../media/image65.png"/><Relationship Id="rId3" Type="http://schemas.openxmlformats.org/officeDocument/2006/relationships/image" Target="../media/image23.sv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17" Type="http://schemas.openxmlformats.org/officeDocument/2006/relationships/image" Target="../media/image64.png"/><Relationship Id="rId2" Type="http://schemas.openxmlformats.org/officeDocument/2006/relationships/image" Target="../media/image22.png"/><Relationship Id="rId16" Type="http://schemas.openxmlformats.org/officeDocument/2006/relationships/image" Target="../media/image6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25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4" Type="http://schemas.openxmlformats.org/officeDocument/2006/relationships/image" Target="../media/image24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23.sv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22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2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audio" Target="../media/audio1.wav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28.png"/><Relationship Id="rId10" Type="http://schemas.openxmlformats.org/officeDocument/2006/relationships/image" Target="../media/image85.png"/><Relationship Id="rId4" Type="http://schemas.openxmlformats.org/officeDocument/2006/relationships/image" Target="../media/image27.jpg"/><Relationship Id="rId9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1.wav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34" y="496527"/>
            <a:ext cx="3505504" cy="1048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3DAE3-1781-19D6-FE90-DB378BEC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971072"/>
            <a:ext cx="5692497" cy="4925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DA8DC-BDC6-5DEF-9E7B-48B82DAA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148" y="1405290"/>
            <a:ext cx="8322090" cy="2249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42AB6-BCF2-8D6A-CF3A-4DEFF7C02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605" y="3616651"/>
            <a:ext cx="5840474" cy="816935"/>
          </a:xfrm>
          <a:prstGeom prst="rect">
            <a:avLst/>
          </a:prstGeom>
        </p:spPr>
      </p:pic>
      <p:pic>
        <p:nvPicPr>
          <p:cNvPr id="13" name="Picture 12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id="{697D43F2-6CA8-E686-3DC0-E8B8B525BE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85" y="5658056"/>
            <a:ext cx="1264533" cy="1303820"/>
          </a:xfrm>
          <a:prstGeom prst="rect">
            <a:avLst/>
          </a:prstGeom>
        </p:spPr>
      </p:pic>
      <p:pic>
        <p:nvPicPr>
          <p:cNvPr id="15" name="Picture 14" descr="A green and white logo&#10;&#10;Description automatically generated">
            <a:extLst>
              <a:ext uri="{FF2B5EF4-FFF2-40B4-BE49-F238E27FC236}">
                <a16:creationId xmlns:a16="http://schemas.microsoft.com/office/drawing/2014/main" id="{BF5BC3A9-30DA-644C-AC59-2DCB4FA512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52" y="-284496"/>
            <a:ext cx="1781824" cy="17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8860" y="653201"/>
            <a:ext cx="1815408" cy="1460219"/>
          </a:xfrm>
          <a:prstGeom prst="rect">
            <a:avLst/>
          </a:prstGeom>
        </p:spPr>
      </p:pic>
      <p:sp>
        <p:nvSpPr>
          <p:cNvPr id="35" name="ïSļïḑé">
            <a:extLst>
              <a:ext uri="{FF2B5EF4-FFF2-40B4-BE49-F238E27FC236}">
                <a16:creationId xmlns:a16="http://schemas.microsoft.com/office/drawing/2014/main" id="{E7C5877D-FE7F-4695-A1DB-8C23BEBAA6D9}"/>
              </a:ext>
            </a:extLst>
          </p:cNvPr>
          <p:cNvSpPr/>
          <p:nvPr/>
        </p:nvSpPr>
        <p:spPr bwMode="gray">
          <a:xfrm>
            <a:off x="2508052" y="541996"/>
            <a:ext cx="1596822" cy="904464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rPr>
              <a:t>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7" name="文本框 38">
            <a:extLst>
              <a:ext uri="{FF2B5EF4-FFF2-40B4-BE49-F238E27FC236}">
                <a16:creationId xmlns:a16="http://schemas.microsoft.com/office/drawing/2014/main" id="{18D8223F-ED78-4AC3-968E-6E560114FFEE}"/>
              </a:ext>
            </a:extLst>
          </p:cNvPr>
          <p:cNvSpPr txBox="1"/>
          <p:nvPr/>
        </p:nvSpPr>
        <p:spPr>
          <a:xfrm>
            <a:off x="2562446" y="601813"/>
            <a:ext cx="49125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75" y="441209"/>
            <a:ext cx="2127688" cy="110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24385-B3C4-D188-FD48-4EB39511D9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768"/>
          <a:stretch/>
        </p:blipFill>
        <p:spPr>
          <a:xfrm rot="21313832">
            <a:off x="-79525" y="5102131"/>
            <a:ext cx="1504495" cy="1685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D4756-745F-A347-55AD-DD8459A48248}"/>
                  </a:ext>
                </a:extLst>
              </p:cNvPr>
              <p:cNvSpPr txBox="1"/>
              <p:nvPr/>
            </p:nvSpPr>
            <p:spPr>
              <a:xfrm>
                <a:off x="1714008" y="1486652"/>
                <a:ext cx="1983748" cy="1235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5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D4756-745F-A347-55AD-DD8459A4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08" y="1486652"/>
                <a:ext cx="1983748" cy="1235275"/>
              </a:xfrm>
              <a:prstGeom prst="rect">
                <a:avLst/>
              </a:prstGeom>
              <a:blipFill>
                <a:blip r:embed="rId6"/>
                <a:stretch>
                  <a:fillRect l="-13804" b="-4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691D4-C594-0EA5-2FC5-4AB6CFCBB3A9}"/>
                  </a:ext>
                </a:extLst>
              </p:cNvPr>
              <p:cNvSpPr txBox="1"/>
              <p:nvPr/>
            </p:nvSpPr>
            <p:spPr>
              <a:xfrm>
                <a:off x="1710086" y="2780088"/>
                <a:ext cx="2326791" cy="1222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sz="5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691D4-C594-0EA5-2FC5-4AB6CFCBB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86" y="2780088"/>
                <a:ext cx="2326791" cy="1222514"/>
              </a:xfrm>
              <a:prstGeom prst="rect">
                <a:avLst/>
              </a:prstGeom>
              <a:blipFill>
                <a:blip r:embed="rId7"/>
                <a:stretch>
                  <a:fillRect l="-12073" b="-9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5ADF75-D8F8-3937-9939-39366E387780}"/>
                  </a:ext>
                </a:extLst>
              </p:cNvPr>
              <p:cNvSpPr txBox="1"/>
              <p:nvPr/>
            </p:nvSpPr>
            <p:spPr>
              <a:xfrm>
                <a:off x="1704624" y="4057916"/>
                <a:ext cx="2084738" cy="1222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vi-VN" sz="5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55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5ADF75-D8F8-3937-9939-39366E38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624" y="4057916"/>
                <a:ext cx="2084738" cy="1222707"/>
              </a:xfrm>
              <a:prstGeom prst="rect">
                <a:avLst/>
              </a:prstGeom>
              <a:blipFill>
                <a:blip r:embed="rId8"/>
                <a:stretch>
                  <a:fillRect l="-13450" b="-1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AA9F2-F4EF-F218-8172-AB0F8F9126D9}"/>
                  </a:ext>
                </a:extLst>
              </p:cNvPr>
              <p:cNvSpPr txBox="1"/>
              <p:nvPr/>
            </p:nvSpPr>
            <p:spPr>
              <a:xfrm>
                <a:off x="1714008" y="5257251"/>
                <a:ext cx="1832618" cy="1222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:r>
                  <a:rPr lang="vi-VN" sz="3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vi-VN" sz="5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sz="55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55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CAA9F2-F4EF-F218-8172-AB0F8F91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08" y="5257251"/>
                <a:ext cx="1832618" cy="1222514"/>
              </a:xfrm>
              <a:prstGeom prst="rect">
                <a:avLst/>
              </a:prstGeom>
              <a:blipFill>
                <a:blip r:embed="rId9"/>
                <a:stretch>
                  <a:fillRect l="-14950" b="-99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F7ED6-7908-63AC-5F9C-1B1ECD06B48C}"/>
                  </a:ext>
                </a:extLst>
              </p:cNvPr>
              <p:cNvSpPr txBox="1"/>
              <p:nvPr/>
            </p:nvSpPr>
            <p:spPr>
              <a:xfrm>
                <a:off x="4267387" y="1480927"/>
                <a:ext cx="2476832" cy="11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vi-VN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F7ED6-7908-63AC-5F9C-1B1ECD06B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87" y="1480927"/>
                <a:ext cx="2476832" cy="1164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07D51-530B-BA0A-0EE6-B3A0785FFE43}"/>
                  </a:ext>
                </a:extLst>
              </p:cNvPr>
              <p:cNvSpPr txBox="1"/>
              <p:nvPr/>
            </p:nvSpPr>
            <p:spPr>
              <a:xfrm>
                <a:off x="6708963" y="1428925"/>
                <a:ext cx="125335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007D51-530B-BA0A-0EE6-B3A0785FF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963" y="1428925"/>
                <a:ext cx="1253355" cy="11524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48CD27-107A-81B2-C72E-893DB913E0A4}"/>
                  </a:ext>
                </a:extLst>
              </p:cNvPr>
              <p:cNvSpPr txBox="1"/>
              <p:nvPr/>
            </p:nvSpPr>
            <p:spPr>
              <a:xfrm>
                <a:off x="4343587" y="2777193"/>
                <a:ext cx="2476832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vi-VN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48CD27-107A-81B2-C72E-893DB913E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587" y="2777193"/>
                <a:ext cx="2476832" cy="11689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6E2EA6-D811-8A9D-99BB-2F3A9E3076E6}"/>
                  </a:ext>
                </a:extLst>
              </p:cNvPr>
              <p:cNvSpPr txBox="1"/>
              <p:nvPr/>
            </p:nvSpPr>
            <p:spPr>
              <a:xfrm>
                <a:off x="6945644" y="2755476"/>
                <a:ext cx="125335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6E2EA6-D811-8A9D-99BB-2F3A9E307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644" y="2755476"/>
                <a:ext cx="1253355" cy="11524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6B0776-B74D-BC06-C197-A5B9578117B6}"/>
                  </a:ext>
                </a:extLst>
              </p:cNvPr>
              <p:cNvSpPr txBox="1"/>
              <p:nvPr/>
            </p:nvSpPr>
            <p:spPr>
              <a:xfrm>
                <a:off x="3992569" y="4026319"/>
                <a:ext cx="2072875" cy="1156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6B0776-B74D-BC06-C197-A5B957811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69" y="4026319"/>
                <a:ext cx="2072875" cy="11567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7B0579-B7EB-3901-92FF-BDCB11A808BD}"/>
                  </a:ext>
                </a:extLst>
              </p:cNvPr>
              <p:cNvSpPr txBox="1"/>
              <p:nvPr/>
            </p:nvSpPr>
            <p:spPr>
              <a:xfrm>
                <a:off x="6006111" y="3999951"/>
                <a:ext cx="125335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7B0579-B7EB-3901-92FF-BDCB11A80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111" y="3999951"/>
                <a:ext cx="1253355" cy="11524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F2B83C-E039-A517-161E-081FC95AFB6A}"/>
                  </a:ext>
                </a:extLst>
              </p:cNvPr>
              <p:cNvSpPr txBox="1"/>
              <p:nvPr/>
            </p:nvSpPr>
            <p:spPr>
              <a:xfrm>
                <a:off x="3638730" y="5377073"/>
                <a:ext cx="3223639" cy="1010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vi-VN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45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5000" b="1" dirty="0">
                    <a:solidFill>
                      <a:srgbClr val="C00000"/>
                    </a:solidFill>
                  </a:rPr>
                  <a:t> </a:t>
                </a:r>
                <a:endParaRPr lang="en-US" sz="5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F2B83C-E039-A517-161E-081FC95AF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30" y="5377073"/>
                <a:ext cx="3223639" cy="10105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5CA7B-DA2E-6B99-2826-E5285433EF31}"/>
                  </a:ext>
                </a:extLst>
              </p:cNvPr>
              <p:cNvSpPr txBox="1"/>
              <p:nvPr/>
            </p:nvSpPr>
            <p:spPr>
              <a:xfrm>
                <a:off x="6687561" y="5338148"/>
                <a:ext cx="1662315" cy="1122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vi-VN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5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5000" b="1" dirty="0">
                    <a:solidFill>
                      <a:srgbClr val="C00000"/>
                    </a:solidFill>
                  </a:rPr>
                  <a:t> </a:t>
                </a:r>
                <a:endParaRPr lang="en-US" sz="5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5CA7B-DA2E-6B99-2826-E5285433E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561" y="5338148"/>
                <a:ext cx="1662315" cy="11228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51B701-61FB-BBCC-DAFF-A6416BAE83C7}"/>
                  </a:ext>
                </a:extLst>
              </p:cNvPr>
              <p:cNvSpPr txBox="1"/>
              <p:nvPr/>
            </p:nvSpPr>
            <p:spPr>
              <a:xfrm>
                <a:off x="8198999" y="5477188"/>
                <a:ext cx="13655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51B701-61FB-BBCC-DAFF-A6416BAE8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99" y="5477188"/>
                <a:ext cx="1365566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913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6980" y="381653"/>
            <a:ext cx="1815408" cy="146021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67" y="617263"/>
            <a:ext cx="1606267" cy="837652"/>
          </a:xfrm>
          <a:prstGeom prst="rect">
            <a:avLst/>
          </a:prstGeom>
        </p:spPr>
      </p:pic>
      <p:sp>
        <p:nvSpPr>
          <p:cNvPr id="3" name="ïSļïḑé">
            <a:extLst>
              <a:ext uri="{FF2B5EF4-FFF2-40B4-BE49-F238E27FC236}">
                <a16:creationId xmlns:a16="http://schemas.microsoft.com/office/drawing/2014/main" id="{6F444CB4-0B83-B9A6-0508-FE9FC99CD856}"/>
              </a:ext>
            </a:extLst>
          </p:cNvPr>
          <p:cNvSpPr/>
          <p:nvPr/>
        </p:nvSpPr>
        <p:spPr bwMode="gray">
          <a:xfrm>
            <a:off x="2057413" y="617263"/>
            <a:ext cx="5953889" cy="771880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rPr>
              <a:t>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4" name="文本框 38">
            <a:extLst>
              <a:ext uri="{FF2B5EF4-FFF2-40B4-BE49-F238E27FC236}">
                <a16:creationId xmlns:a16="http://schemas.microsoft.com/office/drawing/2014/main" id="{D50E6F25-111B-B385-3ABB-4D0DA36820EB}"/>
              </a:ext>
            </a:extLst>
          </p:cNvPr>
          <p:cNvSpPr txBox="1"/>
          <p:nvPr/>
        </p:nvSpPr>
        <p:spPr>
          <a:xfrm>
            <a:off x="2142151" y="584144"/>
            <a:ext cx="62137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 giá trị biểu thức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</a:endParaRPr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1CDD7239-F4D4-F27B-5FD2-F7FC96DBE794}"/>
              </a:ext>
            </a:extLst>
          </p:cNvPr>
          <p:cNvSpPr/>
          <p:nvPr/>
        </p:nvSpPr>
        <p:spPr>
          <a:xfrm>
            <a:off x="509992" y="1712424"/>
            <a:ext cx="4583977" cy="11933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altLang="zh-CN" dirty="0">
                <a:solidFill>
                  <a:prstClr val="white"/>
                </a:solidFill>
                <a:ea typeface="思源黑体 CN Bold" panose="020B0800000000000000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DE433-E23C-092C-88A8-D40A9A681D85}"/>
              </a:ext>
            </a:extLst>
          </p:cNvPr>
          <p:cNvSpPr txBox="1"/>
          <p:nvPr/>
        </p:nvSpPr>
        <p:spPr>
          <a:xfrm>
            <a:off x="565582" y="1998376"/>
            <a:ext cx="5534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latin typeface="Cambria" panose="02040503050406030204" pitchFamily="18" charset="0"/>
                <a:ea typeface="Cambria" panose="02040503050406030204" pitchFamily="18" charset="0"/>
              </a:rPr>
              <a:t>a) 35 700 : 50 + 68 x 46</a:t>
            </a:r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D4C3DF7C-3CEF-A1C8-6E19-13C1D6DF2963}"/>
              </a:ext>
            </a:extLst>
          </p:cNvPr>
          <p:cNvSpPr/>
          <p:nvPr/>
        </p:nvSpPr>
        <p:spPr>
          <a:xfrm>
            <a:off x="5412994" y="1663005"/>
            <a:ext cx="4794445" cy="12241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altLang="zh-CN" dirty="0">
                <a:solidFill>
                  <a:prstClr val="white"/>
                </a:solidFill>
                <a:ea typeface="思源黑体 CN Bold" panose="020B0800000000000000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7AF13-9888-7963-2899-FA80E099E0AD}"/>
              </a:ext>
            </a:extLst>
          </p:cNvPr>
          <p:cNvSpPr txBox="1"/>
          <p:nvPr/>
        </p:nvSpPr>
        <p:spPr>
          <a:xfrm>
            <a:off x="5412994" y="1946470"/>
            <a:ext cx="5534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pt-BR" sz="3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ED115-8004-AB5B-3344-BB8DFF3A5656}"/>
              </a:ext>
            </a:extLst>
          </p:cNvPr>
          <p:cNvSpPr txBox="1"/>
          <p:nvPr/>
        </p:nvSpPr>
        <p:spPr>
          <a:xfrm>
            <a:off x="525436" y="2972341"/>
            <a:ext cx="895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pt-BR" sz="3400" dirty="0">
                <a:latin typeface="Cambria" panose="02040503050406030204" pitchFamily="18" charset="0"/>
                <a:ea typeface="Cambria" panose="02040503050406030204" pitchFamily="18" charset="0"/>
              </a:rPr>
              <a:t>714 + 3 128                                        </a:t>
            </a:r>
            <a:endParaRPr lang="vi-VN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t-BR" sz="3400" dirty="0">
                <a:latin typeface="Cambria" panose="02040503050406030204" pitchFamily="18" charset="0"/>
                <a:ea typeface="Cambria" panose="02040503050406030204" pitchFamily="18" charset="0"/>
              </a:rPr>
              <a:t>= 3 842</a:t>
            </a:r>
            <a:endParaRPr lang="en-SG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D6F9D4-AF70-58AB-2000-81B780C83E2D}"/>
                  </a:ext>
                </a:extLst>
              </p:cNvPr>
              <p:cNvSpPr txBox="1"/>
              <p:nvPr/>
            </p:nvSpPr>
            <p:spPr>
              <a:xfrm>
                <a:off x="6043685" y="1714032"/>
                <a:ext cx="3625608" cy="9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vi-VN" sz="4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vi-VN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 </m:t>
                    </m:r>
                  </m:oMath>
                </a14:m>
                <a:endParaRPr lang="en-US" sz="40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D6F9D4-AF70-58AB-2000-81B780C83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85" y="1714032"/>
                <a:ext cx="3625608" cy="921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EDC281-D8BB-08E7-3EFB-13BCD4118F99}"/>
                  </a:ext>
                </a:extLst>
              </p:cNvPr>
              <p:cNvSpPr txBox="1"/>
              <p:nvPr/>
            </p:nvSpPr>
            <p:spPr>
              <a:xfrm>
                <a:off x="9443937" y="1748347"/>
                <a:ext cx="35907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6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EDC281-D8BB-08E7-3EFB-13BCD411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937" y="1748347"/>
                <a:ext cx="359073" cy="1037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DC26D-1720-81BA-EE32-1BF1D4789823}"/>
                  </a:ext>
                </a:extLst>
              </p:cNvPr>
              <p:cNvSpPr txBox="1"/>
              <p:nvPr/>
            </p:nvSpPr>
            <p:spPr>
              <a:xfrm>
                <a:off x="5794242" y="3003933"/>
                <a:ext cx="4413581" cy="875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3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3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800" b="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vi-VN" sz="3800" b="0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e>
                    </m:d>
                    <m:r>
                      <a:rPr lang="vi-VN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 </m:t>
                    </m:r>
                  </m:oMath>
                </a14:m>
                <a:endParaRPr lang="en-US" sz="3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6DC26D-1720-81BA-EE32-1BF1D47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2" y="3003933"/>
                <a:ext cx="4413581" cy="875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7656E-270C-12FB-1D42-10EA15E4BB78}"/>
                  </a:ext>
                </a:extLst>
              </p:cNvPr>
              <p:cNvSpPr txBox="1"/>
              <p:nvPr/>
            </p:nvSpPr>
            <p:spPr>
              <a:xfrm>
                <a:off x="10026510" y="2905737"/>
                <a:ext cx="339837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7656E-270C-12FB-1D42-10EA15E4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510" y="2905737"/>
                <a:ext cx="339837" cy="9794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9B5122-21EB-7865-3458-AAC501FFC0EB}"/>
                  </a:ext>
                </a:extLst>
              </p:cNvPr>
              <p:cNvSpPr txBox="1"/>
              <p:nvPr/>
            </p:nvSpPr>
            <p:spPr>
              <a:xfrm>
                <a:off x="5832574" y="3993206"/>
                <a:ext cx="1849865" cy="917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4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9B5122-21EB-7865-3458-AAC501FFC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574" y="3993206"/>
                <a:ext cx="1849865" cy="9174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DFCF10-3761-92CF-9A80-B89061B41C3E}"/>
                  </a:ext>
                </a:extLst>
              </p:cNvPr>
              <p:cNvSpPr txBox="1"/>
              <p:nvPr/>
            </p:nvSpPr>
            <p:spPr>
              <a:xfrm>
                <a:off x="8231570" y="3947296"/>
                <a:ext cx="757130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DFCF10-3761-92CF-9A80-B89061B41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70" y="3947296"/>
                <a:ext cx="757130" cy="9794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BAB802-7F71-C21C-C8B4-60BC80EE54BE}"/>
                  </a:ext>
                </a:extLst>
              </p:cNvPr>
              <p:cNvSpPr txBox="1"/>
              <p:nvPr/>
            </p:nvSpPr>
            <p:spPr>
              <a:xfrm>
                <a:off x="5739798" y="5084135"/>
                <a:ext cx="2616101" cy="98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vi-VN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5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5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5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vi-VN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vi-VN" sz="45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vi-VN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5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BAB802-7F71-C21C-C8B4-60BC80EE5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798" y="5084135"/>
                <a:ext cx="2616101" cy="9835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1C7026-AC14-5AF9-1551-6AE2ADC9A391}"/>
                  </a:ext>
                </a:extLst>
              </p:cNvPr>
              <p:cNvSpPr txBox="1"/>
              <p:nvPr/>
            </p:nvSpPr>
            <p:spPr>
              <a:xfrm>
                <a:off x="8271874" y="5024136"/>
                <a:ext cx="737894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1C7026-AC14-5AF9-1551-6AE2ADC9A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874" y="5024136"/>
                <a:ext cx="737894" cy="9794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54BB9-A9D3-B580-953D-06F560C0A37D}"/>
                  </a:ext>
                </a:extLst>
              </p:cNvPr>
              <p:cNvSpPr txBox="1"/>
              <p:nvPr/>
            </p:nvSpPr>
            <p:spPr>
              <a:xfrm>
                <a:off x="7495880" y="3958574"/>
                <a:ext cx="581891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54BB9-A9D3-B580-953D-06F560C0A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880" y="3958574"/>
                <a:ext cx="581891" cy="9828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9949ED-F229-B952-228D-DAE492E71AE3}"/>
                  </a:ext>
                </a:extLst>
              </p:cNvPr>
              <p:cNvSpPr txBox="1"/>
              <p:nvPr/>
            </p:nvSpPr>
            <p:spPr>
              <a:xfrm>
                <a:off x="8909079" y="5201166"/>
                <a:ext cx="1069716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vi-VN" sz="42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42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9949ED-F229-B952-228D-DAE492E71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079" y="5201166"/>
                <a:ext cx="106971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A943CD-8AF5-87A8-2A6E-96872620F319}"/>
                  </a:ext>
                </a:extLst>
              </p:cNvPr>
              <p:cNvSpPr txBox="1"/>
              <p:nvPr/>
            </p:nvSpPr>
            <p:spPr>
              <a:xfrm>
                <a:off x="10047211" y="5083992"/>
                <a:ext cx="737894" cy="979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A943CD-8AF5-87A8-2A6E-96872620F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211" y="5083992"/>
                <a:ext cx="737894" cy="9794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817E6-CEBF-4932-BD90-61CB28C38473}"/>
                  </a:ext>
                </a:extLst>
              </p:cNvPr>
              <p:cNvSpPr txBox="1"/>
              <p:nvPr/>
            </p:nvSpPr>
            <p:spPr>
              <a:xfrm>
                <a:off x="10853521" y="5076220"/>
                <a:ext cx="786369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4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3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817E6-CEBF-4932-BD90-61CB28C38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521" y="5076220"/>
                <a:ext cx="786369" cy="9828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508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6">
            <a:extLst>
              <a:ext uri="{FF2B5EF4-FFF2-40B4-BE49-F238E27FC236}">
                <a16:creationId xmlns:a16="http://schemas.microsoft.com/office/drawing/2014/main" id="{C9398ED8-3842-4AA2-937F-7B194FECE9B2}"/>
              </a:ext>
            </a:extLst>
          </p:cNvPr>
          <p:cNvSpPr/>
          <p:nvPr/>
        </p:nvSpPr>
        <p:spPr>
          <a:xfrm>
            <a:off x="390525" y="784434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A087C6-CD35-4512-8F06-AEB3D229885F}"/>
              </a:ext>
            </a:extLst>
          </p:cNvPr>
          <p:cNvSpPr txBox="1"/>
          <p:nvPr/>
        </p:nvSpPr>
        <p:spPr>
          <a:xfrm>
            <a:off x="1528447" y="158227"/>
            <a:ext cx="106641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 phân số thập phân hoặc hỗn số thích hợp.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225" y="158227"/>
            <a:ext cx="2133785" cy="1792379"/>
          </a:xfrm>
          <a:prstGeom prst="rect">
            <a:avLst/>
          </a:prstGeom>
        </p:spPr>
      </p:pic>
      <p:sp>
        <p:nvSpPr>
          <p:cNvPr id="3" name="圆角矩形 17">
            <a:extLst>
              <a:ext uri="{FF2B5EF4-FFF2-40B4-BE49-F238E27FC236}">
                <a16:creationId xmlns:a16="http://schemas.microsoft.com/office/drawing/2014/main" id="{FEE8C2A0-E546-3626-7038-32443BAE50CD}"/>
              </a:ext>
            </a:extLst>
          </p:cNvPr>
          <p:cNvSpPr/>
          <p:nvPr/>
        </p:nvSpPr>
        <p:spPr>
          <a:xfrm>
            <a:off x="199697" y="1950605"/>
            <a:ext cx="5742665" cy="46782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altLang="zh-CN" dirty="0">
                <a:solidFill>
                  <a:prstClr val="white"/>
                </a:solidFill>
                <a:ea typeface="思源黑体 CN Bold" panose="020B0800000000000000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37132-CCD9-323A-247C-536020828389}"/>
              </a:ext>
            </a:extLst>
          </p:cNvPr>
          <p:cNvSpPr txBox="1"/>
          <p:nvPr/>
        </p:nvSpPr>
        <p:spPr>
          <a:xfrm>
            <a:off x="390525" y="1950604"/>
            <a:ext cx="62851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3mm =                   cm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6 cm =                      m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52 cm =                    m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750 m =                km</a:t>
            </a:r>
          </a:p>
          <a:p>
            <a:endParaRPr lang="en-SG" dirty="0"/>
          </a:p>
        </p:txBody>
      </p:sp>
      <p:sp>
        <p:nvSpPr>
          <p:cNvPr id="7" name="圆角矩形 17">
            <a:extLst>
              <a:ext uri="{FF2B5EF4-FFF2-40B4-BE49-F238E27FC236}">
                <a16:creationId xmlns:a16="http://schemas.microsoft.com/office/drawing/2014/main" id="{33652803-947A-542F-7C8D-133AFF5BB810}"/>
              </a:ext>
            </a:extLst>
          </p:cNvPr>
          <p:cNvSpPr/>
          <p:nvPr/>
        </p:nvSpPr>
        <p:spPr>
          <a:xfrm>
            <a:off x="6211210" y="1958009"/>
            <a:ext cx="5742665" cy="45443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altLang="zh-CN" dirty="0">
                <a:solidFill>
                  <a:prstClr val="white"/>
                </a:solidFill>
                <a:ea typeface="思源黑体 CN Bold" panose="020B0800000000000000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E880D-930A-B61B-B969-A88CC921FA4B}"/>
              </a:ext>
            </a:extLst>
          </p:cNvPr>
          <p:cNvSpPr txBox="1"/>
          <p:nvPr/>
        </p:nvSpPr>
        <p:spPr>
          <a:xfrm>
            <a:off x="6547112" y="2028974"/>
            <a:ext cx="62851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 5g =                       kg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30g =                      kg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274g =                    kg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  963kg =                 tấn</a:t>
            </a:r>
          </a:p>
          <a:p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6">
                <a:extLst>
                  <a:ext uri="{FF2B5EF4-FFF2-40B4-BE49-F238E27FC236}">
                    <a16:creationId xmlns:a16="http://schemas.microsoft.com/office/drawing/2014/main" id="{0B6B7C48-476B-F25D-867F-9969AC661871}"/>
                  </a:ext>
                </a:extLst>
              </p:cNvPr>
              <p:cNvSpPr/>
              <p:nvPr/>
            </p:nvSpPr>
            <p:spPr>
              <a:xfrm>
                <a:off x="3149156" y="1728202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矩形 16">
                <a:extLst>
                  <a:ext uri="{FF2B5EF4-FFF2-40B4-BE49-F238E27FC236}">
                    <a16:creationId xmlns:a16="http://schemas.microsoft.com/office/drawing/2014/main" id="{0B6B7C48-476B-F25D-867F-9969AC661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6" y="1728202"/>
                <a:ext cx="1563610" cy="11257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6">
                <a:extLst>
                  <a:ext uri="{FF2B5EF4-FFF2-40B4-BE49-F238E27FC236}">
                    <a16:creationId xmlns:a16="http://schemas.microsoft.com/office/drawing/2014/main" id="{AA66933A-EF85-DEE0-6CD0-121D8278115A}"/>
                  </a:ext>
                </a:extLst>
              </p:cNvPr>
              <p:cNvSpPr/>
              <p:nvPr/>
            </p:nvSpPr>
            <p:spPr>
              <a:xfrm>
                <a:off x="3149156" y="2976940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6">
                <a:extLst>
                  <a:ext uri="{FF2B5EF4-FFF2-40B4-BE49-F238E27FC236}">
                    <a16:creationId xmlns:a16="http://schemas.microsoft.com/office/drawing/2014/main" id="{AA66933A-EF85-DEE0-6CD0-121D82781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6" y="2976940"/>
                <a:ext cx="1563610" cy="11257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6">
                <a:extLst>
                  <a:ext uri="{FF2B5EF4-FFF2-40B4-BE49-F238E27FC236}">
                    <a16:creationId xmlns:a16="http://schemas.microsoft.com/office/drawing/2014/main" id="{114FB20F-D31A-5687-EA9D-A85A84826838}"/>
                  </a:ext>
                </a:extLst>
              </p:cNvPr>
              <p:cNvSpPr/>
              <p:nvPr/>
            </p:nvSpPr>
            <p:spPr>
              <a:xfrm>
                <a:off x="3149156" y="4102305"/>
                <a:ext cx="1563610" cy="1172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矩形 16">
                <a:extLst>
                  <a:ext uri="{FF2B5EF4-FFF2-40B4-BE49-F238E27FC236}">
                    <a16:creationId xmlns:a16="http://schemas.microsoft.com/office/drawing/2014/main" id="{114FB20F-D31A-5687-EA9D-A85A84826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56" y="4102305"/>
                <a:ext cx="1563610" cy="11727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6">
                <a:extLst>
                  <a:ext uri="{FF2B5EF4-FFF2-40B4-BE49-F238E27FC236}">
                    <a16:creationId xmlns:a16="http://schemas.microsoft.com/office/drawing/2014/main" id="{8717AA6F-284A-F1BC-4D3E-CFEACAB44FE9}"/>
                  </a:ext>
                </a:extLst>
              </p:cNvPr>
              <p:cNvSpPr/>
              <p:nvPr/>
            </p:nvSpPr>
            <p:spPr>
              <a:xfrm>
                <a:off x="2933694" y="5365556"/>
                <a:ext cx="1563610" cy="11368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矩形 16">
                <a:extLst>
                  <a:ext uri="{FF2B5EF4-FFF2-40B4-BE49-F238E27FC236}">
                    <a16:creationId xmlns:a16="http://schemas.microsoft.com/office/drawing/2014/main" id="{8717AA6F-284A-F1BC-4D3E-CFEACAB44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94" y="5365556"/>
                <a:ext cx="1563610" cy="113683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23144252-902E-5BE2-93E2-363D9B97BBFC}"/>
                  </a:ext>
                </a:extLst>
              </p:cNvPr>
              <p:cNvSpPr/>
              <p:nvPr/>
            </p:nvSpPr>
            <p:spPr>
              <a:xfrm>
                <a:off x="9082542" y="1976900"/>
                <a:ext cx="1563610" cy="1172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23144252-902E-5BE2-93E2-363D9B97B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542" y="1976900"/>
                <a:ext cx="1563610" cy="117273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8B9F60D-0E72-066C-83F8-4D4ED14331BF}"/>
                  </a:ext>
                </a:extLst>
              </p:cNvPr>
              <p:cNvSpPr/>
              <p:nvPr/>
            </p:nvSpPr>
            <p:spPr>
              <a:xfrm>
                <a:off x="9082542" y="3077198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8B9F60D-0E72-066C-83F8-4D4ED1433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542" y="3077198"/>
                <a:ext cx="1563610" cy="11257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D09F2982-A945-1A41-0BE4-578DB1D0E46F}"/>
                  </a:ext>
                </a:extLst>
              </p:cNvPr>
              <p:cNvSpPr/>
              <p:nvPr/>
            </p:nvSpPr>
            <p:spPr>
              <a:xfrm>
                <a:off x="8930123" y="4146442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𝟐𝟕𝟒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D09F2982-A945-1A41-0BE4-578DB1D0E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123" y="4146442"/>
                <a:ext cx="1563610" cy="11257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6">
                <a:extLst>
                  <a:ext uri="{FF2B5EF4-FFF2-40B4-BE49-F238E27FC236}">
                    <a16:creationId xmlns:a16="http://schemas.microsoft.com/office/drawing/2014/main" id="{FE5CF279-FD4B-EE4E-41E6-2F31C6731458}"/>
                  </a:ext>
                </a:extLst>
              </p:cNvPr>
              <p:cNvSpPr/>
              <p:nvPr/>
            </p:nvSpPr>
            <p:spPr>
              <a:xfrm>
                <a:off x="8913511" y="5532125"/>
                <a:ext cx="1563610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𝟗𝟔𝟑</m:t>
                          </m:r>
                        </m:num>
                        <m:den>
                          <m:r>
                            <a:rPr lang="vi-VN" altLang="zh-CN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altLang="zh-CN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zh-C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矩形 16">
                <a:extLst>
                  <a:ext uri="{FF2B5EF4-FFF2-40B4-BE49-F238E27FC236}">
                    <a16:creationId xmlns:a16="http://schemas.microsoft.com/office/drawing/2014/main" id="{FE5CF279-FD4B-EE4E-41E6-2F31C6731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511" y="5532125"/>
                <a:ext cx="1563610" cy="112577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6">
            <a:extLst>
              <a:ext uri="{FF2B5EF4-FFF2-40B4-BE49-F238E27FC236}">
                <a16:creationId xmlns:a16="http://schemas.microsoft.com/office/drawing/2014/main" id="{C9398ED8-3842-4AA2-937F-7B194FECE9B2}"/>
              </a:ext>
            </a:extLst>
          </p:cNvPr>
          <p:cNvSpPr/>
          <p:nvPr/>
        </p:nvSpPr>
        <p:spPr>
          <a:xfrm>
            <a:off x="390525" y="784434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A087C6-CD35-4512-8F06-AEB3D229885F}"/>
              </a:ext>
            </a:extLst>
          </p:cNvPr>
          <p:cNvSpPr txBox="1"/>
          <p:nvPr/>
        </p:nvSpPr>
        <p:spPr>
          <a:xfrm>
            <a:off x="1528447" y="158227"/>
            <a:ext cx="106641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phân số thập phân hoặc hỗn số thích hợp.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225" y="158227"/>
            <a:ext cx="2133785" cy="1792379"/>
          </a:xfrm>
          <a:prstGeom prst="rect">
            <a:avLst/>
          </a:prstGeom>
        </p:spPr>
      </p:pic>
      <p:sp>
        <p:nvSpPr>
          <p:cNvPr id="7" name="圆角矩形 17">
            <a:extLst>
              <a:ext uri="{FF2B5EF4-FFF2-40B4-BE49-F238E27FC236}">
                <a16:creationId xmlns:a16="http://schemas.microsoft.com/office/drawing/2014/main" id="{33652803-947A-542F-7C8D-133AFF5BB810}"/>
              </a:ext>
            </a:extLst>
          </p:cNvPr>
          <p:cNvSpPr/>
          <p:nvPr/>
        </p:nvSpPr>
        <p:spPr>
          <a:xfrm>
            <a:off x="1292773" y="1461541"/>
            <a:ext cx="8187558" cy="5138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 Bold" panose="020B0800000000000000"/>
                <a:cs typeface="+mn-cs"/>
              </a:rPr>
              <a:t>a) 35 700 : 50 + 68 x 46 Xem thêm tại: https://loigiaihay.com/giai-toan-lop-5-bai-9-luyen-tap-chung-ket-noi-tri-thuc-a155832.html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Bold" panose="020B080000000000000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E880D-930A-B61B-B969-A88CC921FA4B}"/>
              </a:ext>
            </a:extLst>
          </p:cNvPr>
          <p:cNvSpPr txBox="1"/>
          <p:nvPr/>
        </p:nvSpPr>
        <p:spPr>
          <a:xfrm>
            <a:off x="1528447" y="1532507"/>
            <a:ext cx="80364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 2 dm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 cm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               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4m 35cm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                    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5kg 680g =                   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kg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1 tấn 78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kg =                       tấn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23144252-902E-5BE2-93E2-363D9B97BBFC}"/>
                  </a:ext>
                </a:extLst>
              </p:cNvPr>
              <p:cNvSpPr/>
              <p:nvPr/>
            </p:nvSpPr>
            <p:spPr>
              <a:xfrm>
                <a:off x="5815155" y="1480433"/>
                <a:ext cx="1563610" cy="10826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zh-C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vi-VN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23144252-902E-5BE2-93E2-363D9B97B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55" y="1480433"/>
                <a:ext cx="1563610" cy="1082637"/>
              </a:xfrm>
              <a:prstGeom prst="roundRect">
                <a:avLst/>
              </a:prstGeom>
              <a:blipFill>
                <a:blip r:embed="rId6"/>
                <a:stretch>
                  <a:fillRect b="-33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8B9F60D-0E72-066C-83F8-4D4ED14331BF}"/>
                  </a:ext>
                </a:extLst>
              </p:cNvPr>
              <p:cNvSpPr/>
              <p:nvPr/>
            </p:nvSpPr>
            <p:spPr>
              <a:xfrm>
                <a:off x="5815155" y="2580731"/>
                <a:ext cx="1563610" cy="109604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altLang="zh-C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vi-VN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8B9F60D-0E72-066C-83F8-4D4ED1433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55" y="2580731"/>
                <a:ext cx="1563610" cy="1096045"/>
              </a:xfrm>
              <a:prstGeom prst="roundRect">
                <a:avLst/>
              </a:prstGeom>
              <a:blipFill>
                <a:blip r:embed="rId7"/>
                <a:stretch>
                  <a:fillRect b="-32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D09F2982-A945-1A41-0BE4-578DB1D0E46F}"/>
                  </a:ext>
                </a:extLst>
              </p:cNvPr>
              <p:cNvSpPr/>
              <p:nvPr/>
            </p:nvSpPr>
            <p:spPr>
              <a:xfrm>
                <a:off x="5646124" y="3811797"/>
                <a:ext cx="1563610" cy="10859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3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zh-C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𝟔𝟖𝟎</m:t>
                        </m:r>
                      </m:num>
                      <m:den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kumimoji="0" lang="vi-VN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" name="矩形 16">
                <a:extLst>
                  <a:ext uri="{FF2B5EF4-FFF2-40B4-BE49-F238E27FC236}">
                    <a16:creationId xmlns:a16="http://schemas.microsoft.com/office/drawing/2014/main" id="{D09F2982-A945-1A41-0BE4-578DB1D0E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24" y="3811797"/>
                <a:ext cx="1563610" cy="1085901"/>
              </a:xfrm>
              <a:prstGeom prst="roundRect">
                <a:avLst/>
              </a:prstGeom>
              <a:blipFill>
                <a:blip r:embed="rId8"/>
                <a:stretch>
                  <a:fillRect l="-5792" b="-277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6">
                <a:extLst>
                  <a:ext uri="{FF2B5EF4-FFF2-40B4-BE49-F238E27FC236}">
                    <a16:creationId xmlns:a16="http://schemas.microsoft.com/office/drawing/2014/main" id="{FE5CF279-FD4B-EE4E-41E6-2F31C6731458}"/>
                  </a:ext>
                </a:extLst>
              </p:cNvPr>
              <p:cNvSpPr/>
              <p:nvPr/>
            </p:nvSpPr>
            <p:spPr>
              <a:xfrm>
                <a:off x="5646124" y="5035658"/>
                <a:ext cx="1563610" cy="10859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zh-C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kumimoji="0" lang="vi-VN" altLang="zh-C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kumimoji="0" lang="vi-VN" altLang="zh-C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矩形 16">
                <a:extLst>
                  <a:ext uri="{FF2B5EF4-FFF2-40B4-BE49-F238E27FC236}">
                    <a16:creationId xmlns:a16="http://schemas.microsoft.com/office/drawing/2014/main" id="{FE5CF279-FD4B-EE4E-41E6-2F31C6731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24" y="5035658"/>
                <a:ext cx="1563610" cy="1085901"/>
              </a:xfrm>
              <a:prstGeom prst="roundRect">
                <a:avLst/>
              </a:prstGeom>
              <a:blipFill>
                <a:blip r:embed="rId9"/>
                <a:stretch>
                  <a:fillRect l="-6950" b="-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433798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0382" y="148863"/>
            <a:ext cx="1815408" cy="1460219"/>
          </a:xfrm>
          <a:prstGeom prst="rect">
            <a:avLst/>
          </a:prstGeom>
        </p:spPr>
      </p:pic>
      <p:sp>
        <p:nvSpPr>
          <p:cNvPr id="3" name="ïSļïḑé">
            <a:extLst>
              <a:ext uri="{FF2B5EF4-FFF2-40B4-BE49-F238E27FC236}">
                <a16:creationId xmlns:a16="http://schemas.microsoft.com/office/drawing/2014/main" id="{6F444CB4-0B83-B9A6-0508-FE9FC99CD856}"/>
              </a:ext>
            </a:extLst>
          </p:cNvPr>
          <p:cNvSpPr/>
          <p:nvPr/>
        </p:nvSpPr>
        <p:spPr bwMode="gray">
          <a:xfrm>
            <a:off x="1976616" y="170097"/>
            <a:ext cx="9046679" cy="1627492"/>
          </a:xfrm>
          <a:prstGeom prst="roundRect">
            <a:avLst>
              <a:gd name="adj" fmla="val 2119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rPr>
              <a:t>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4" name="文本框 38">
            <a:extLst>
              <a:ext uri="{FF2B5EF4-FFF2-40B4-BE49-F238E27FC236}">
                <a16:creationId xmlns:a16="http://schemas.microsoft.com/office/drawing/2014/main" id="{D50E6F25-111B-B385-3ABB-4D0DA36820EB}"/>
              </a:ext>
            </a:extLst>
          </p:cNvPr>
          <p:cNvSpPr txBox="1"/>
          <p:nvPr/>
        </p:nvSpPr>
        <p:spPr>
          <a:xfrm>
            <a:off x="1976617" y="271296"/>
            <a:ext cx="9046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Một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đoàn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ô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tô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chở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học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sinh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đi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tham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quan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gồm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6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,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mỗi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chở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35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học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sinh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và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9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,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mỗi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chở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40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học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sinh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.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Hỏi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trung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bình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mỗi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xe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ô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tô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đó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chở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bao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nhiêu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học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 </a:t>
            </a:r>
            <a:r>
              <a:rPr kumimoji="0" lang="en-SG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sinh</a:t>
            </a:r>
            <a:r>
              <a:rPr kumimoji="0" lang="en-SG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仓耳青禾体-谷力 W04" panose="02020400000000000000" pitchFamily="18" charset="-122"/>
                <a:cs typeface="+mn-cs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仓耳青禾体-谷力 W04" panose="02020400000000000000" pitchFamily="18" charset="-122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F872747-9A32-B0F5-41D0-3154A02FC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54" y="416212"/>
            <a:ext cx="1883827" cy="13412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1DF2FB-E33D-E830-AFB4-BC1491C1DCAF}"/>
              </a:ext>
            </a:extLst>
          </p:cNvPr>
          <p:cNvSpPr txBox="1"/>
          <p:nvPr/>
        </p:nvSpPr>
        <p:spPr>
          <a:xfrm>
            <a:off x="2158807" y="1801207"/>
            <a:ext cx="85827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3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3000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số học 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35 x 6 = 210 (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9 xe chở s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ố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40 x 9 = 360 (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6 + 9 = 15 (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(210 + 360) : 15 = 38 (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000" b="1" dirty="0">
                <a:latin typeface="Cambria" panose="02040503050406030204" pitchFamily="18" charset="0"/>
                <a:ea typeface="Cambria" panose="02040503050406030204" pitchFamily="18" charset="0"/>
              </a:rPr>
              <a:t>: 38 </a:t>
            </a:r>
            <a:r>
              <a:rPr lang="en-SG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 sinh</a:t>
            </a:r>
            <a:endParaRPr lang="en-SG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23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465</Words>
  <Application>Microsoft Office PowerPoint</Application>
  <PresentationFormat>Widescreen</PresentationFormat>
  <Paragraphs>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#9Slide07 HoneyCream</vt:lpstr>
      <vt:lpstr>Arial</vt:lpstr>
      <vt:lpstr>Calibri</vt:lpstr>
      <vt:lpstr>Calibri Light</vt:lpstr>
      <vt:lpstr>Cambria</vt:lpstr>
      <vt:lpstr>Cambria Math</vt:lpstr>
      <vt:lpstr>SVN-Newton</vt:lpstr>
      <vt:lpstr>Times New Roman</vt:lpstr>
      <vt:lpstr>UTM Avo</vt:lpstr>
      <vt:lpstr>思源黑体 CN Bold</vt:lpstr>
      <vt:lpstr>1_Office Theme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MĂNG NON TEAM</cp:keywords>
  <cp:lastModifiedBy>Cúc Lê</cp:lastModifiedBy>
  <cp:revision>21</cp:revision>
  <dcterms:created xsi:type="dcterms:W3CDTF">2023-08-30T07:36:48Z</dcterms:created>
  <dcterms:modified xsi:type="dcterms:W3CDTF">2024-10-06T12:39:07Z</dcterms:modified>
</cp:coreProperties>
</file>