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7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82" r:id="rId11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7A3"/>
    <a:srgbClr val="E4F4FB"/>
    <a:srgbClr val="39A046"/>
    <a:srgbClr val="3AA447"/>
    <a:srgbClr val="328F3E"/>
    <a:srgbClr val="359645"/>
    <a:srgbClr val="318A3B"/>
    <a:srgbClr val="3AB449"/>
    <a:srgbClr val="BCB8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1" d="100"/>
          <a:sy n="41" d="100"/>
        </p:scale>
        <p:origin x="63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59D4A-D498-425F-ACC7-A0FB166681B5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2E9CFE-1486-4C09-AB40-CEF77A599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350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459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852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60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1.png"/><Relationship Id="rId3" Type="http://schemas.openxmlformats.org/officeDocument/2006/relationships/image" Target="../media/image11.sv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11.svg"/><Relationship Id="rId7" Type="http://schemas.openxmlformats.org/officeDocument/2006/relationships/image" Target="../media/image14.png"/><Relationship Id="rId12" Type="http://schemas.openxmlformats.org/officeDocument/2006/relationships/image" Target="../media/image2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image" Target="../media/image28.svg"/><Relationship Id="rId5" Type="http://schemas.openxmlformats.org/officeDocument/2006/relationships/image" Target="../media/image18.png"/><Relationship Id="rId10" Type="http://schemas.openxmlformats.org/officeDocument/2006/relationships/image" Target="../media/image27.png"/><Relationship Id="rId4" Type="http://schemas.openxmlformats.org/officeDocument/2006/relationships/image" Target="../media/image17.png"/><Relationship Id="rId9" Type="http://schemas.openxmlformats.org/officeDocument/2006/relationships/image" Target="../media/image26.svg"/><Relationship Id="rId1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>
            <a:extLst>
              <a:ext uri="{FF2B5EF4-FFF2-40B4-BE49-F238E27FC236}">
                <a16:creationId xmlns:a16="http://schemas.microsoft.com/office/drawing/2014/main" id="{99C4A463-5379-F7AE-D5F9-EFED0D53F169}"/>
              </a:ext>
            </a:extLst>
          </p:cNvPr>
          <p:cNvGrpSpPr/>
          <p:nvPr/>
        </p:nvGrpSpPr>
        <p:grpSpPr>
          <a:xfrm>
            <a:off x="0" y="383270"/>
            <a:ext cx="18288000" cy="10330836"/>
            <a:chOff x="0" y="-43836"/>
            <a:chExt cx="18288000" cy="10330836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A5D7A4F9-84B2-728C-F5BA-565DD5D9AD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374"/>
            <a:stretch/>
          </p:blipFill>
          <p:spPr>
            <a:xfrm>
              <a:off x="0" y="-43836"/>
              <a:ext cx="18288000" cy="10330836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7B2F416D-153E-4D2C-454E-9127A32892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173" y="266701"/>
              <a:ext cx="2133600" cy="2133600"/>
            </a:xfrm>
            <a:prstGeom prst="rect">
              <a:avLst/>
            </a:prstGeom>
          </p:spPr>
        </p:pic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4A8F6E59-43E8-C6CC-DEE6-3B87387C6F65}"/>
                </a:ext>
              </a:extLst>
            </p:cNvPr>
            <p:cNvGrpSpPr/>
            <p:nvPr/>
          </p:nvGrpSpPr>
          <p:grpSpPr>
            <a:xfrm>
              <a:off x="13049182" y="-9747"/>
              <a:ext cx="4970645" cy="1603749"/>
              <a:chOff x="4114800" y="0"/>
              <a:chExt cx="4970645" cy="1603750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8884EE3-72FF-6A61-D4BF-417374B26DC1}"/>
                  </a:ext>
                </a:extLst>
              </p:cNvPr>
              <p:cNvSpPr txBox="1"/>
              <p:nvPr/>
            </p:nvSpPr>
            <p:spPr>
              <a:xfrm>
                <a:off x="4114800" y="0"/>
                <a:ext cx="4960012" cy="15696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600" dirty="0">
                    <a:ln w="358775">
                      <a:solidFill>
                        <a:schemeClr val="accent1"/>
                      </a:solidFill>
                    </a:ln>
                    <a:solidFill>
                      <a:srgbClr val="0070C0"/>
                    </a:soli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SVN-Internation" panose="02040603050506020204" pitchFamily="18" charset="0"/>
                  </a:rPr>
                  <a:t>KHOA HỌC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0983E11-1A16-247E-E338-6A888B4E4A2C}"/>
                  </a:ext>
                </a:extLst>
              </p:cNvPr>
              <p:cNvSpPr txBox="1"/>
              <p:nvPr/>
            </p:nvSpPr>
            <p:spPr>
              <a:xfrm>
                <a:off x="4125433" y="34089"/>
                <a:ext cx="4960012" cy="15696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600" dirty="0">
                    <a:solidFill>
                      <a:schemeClr val="bg1"/>
                    </a:solidFill>
                    <a:effectLst>
                      <a:glow rad="101600">
                        <a:schemeClr val="accent1">
                          <a:satMod val="175000"/>
                          <a:alpha val="40000"/>
                        </a:schemeClr>
                      </a:glow>
                      <a:innerShdw blurRad="63500" dist="50800" dir="13500000">
                        <a:srgbClr val="F15164">
                          <a:alpha val="50000"/>
                        </a:srgbClr>
                      </a:innerShdw>
                    </a:effectLst>
                    <a:latin typeface="SVN-Internation" panose="02040603050506020204" pitchFamily="18" charset="0"/>
                  </a:rPr>
                  <a:t>KHOA HỌC</a:t>
                </a:r>
              </a:p>
            </p:txBody>
          </p:sp>
        </p:grp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82304E66-11EE-3072-57C5-0EDE2E2073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18979" y="2768838"/>
              <a:ext cx="13141820" cy="4575253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7AC751D4-26CA-99F9-671D-8ED20FC11E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8173" y="4259189"/>
              <a:ext cx="6376007" cy="2580474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F0FC235D-5261-ED86-8676-732F05EDA6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99824" y="2352488"/>
              <a:ext cx="6851307" cy="1832225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BBE39FAA-8A49-01F9-0997-714B70C527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53484"/>
            <a:stretch/>
          </p:blipFill>
          <p:spPr>
            <a:xfrm>
              <a:off x="11388690" y="7810500"/>
              <a:ext cx="6376007" cy="1200329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CDAF547F-D7CB-C1C9-2908-BD4B8CDA69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5081" y="6704428"/>
              <a:ext cx="969486" cy="999605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948F5582-E73E-5D20-4B71-3C9FCED137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b="46515"/>
            <a:stretch/>
          </p:blipFill>
          <p:spPr>
            <a:xfrm>
              <a:off x="11388690" y="6751746"/>
              <a:ext cx="6376007" cy="1380146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498349">
            <a:off x="1151883" y="1945908"/>
            <a:ext cx="3692872" cy="19193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313593" y="5548688"/>
            <a:ext cx="4176356" cy="202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337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0E5CBE-4B6A-E0EE-A4D1-0B8B5ED0C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6327" y="1352550"/>
            <a:ext cx="18940652" cy="727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27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AA87461-4C88-3ED5-BF40-73C79924CA0F}"/>
              </a:ext>
            </a:extLst>
          </p:cNvPr>
          <p:cNvSpPr/>
          <p:nvPr/>
        </p:nvSpPr>
        <p:spPr>
          <a:xfrm>
            <a:off x="419100" y="342900"/>
            <a:ext cx="17449800" cy="9525000"/>
          </a:xfrm>
          <a:prstGeom prst="roundRect">
            <a:avLst>
              <a:gd name="adj" fmla="val 9027"/>
            </a:avLst>
          </a:prstGeom>
          <a:solidFill>
            <a:schemeClr val="bg1"/>
          </a:solidFill>
          <a:ln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011FCB-4F30-941D-7307-9D7F90326160}"/>
              </a:ext>
            </a:extLst>
          </p:cNvPr>
          <p:cNvSpPr txBox="1"/>
          <p:nvPr/>
        </p:nvSpPr>
        <p:spPr>
          <a:xfrm>
            <a:off x="685800" y="647700"/>
            <a:ext cx="10515600" cy="830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endParaRPr lang="en-US" sz="4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426E12D-B561-F359-CAA9-38F6FFCF6EA9}"/>
              </a:ext>
            </a:extLst>
          </p:cNvPr>
          <p:cNvGrpSpPr/>
          <p:nvPr/>
        </p:nvGrpSpPr>
        <p:grpSpPr>
          <a:xfrm>
            <a:off x="685800" y="1562100"/>
            <a:ext cx="1034246" cy="1135790"/>
            <a:chOff x="419100" y="1478690"/>
            <a:chExt cx="1453346" cy="1539445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0A9A9CF-A90A-7189-3477-D4903E583B1A}"/>
                </a:ext>
              </a:extLst>
            </p:cNvPr>
            <p:cNvSpPr/>
            <p:nvPr/>
          </p:nvSpPr>
          <p:spPr>
            <a:xfrm>
              <a:off x="419100" y="1478690"/>
              <a:ext cx="1453346" cy="1539445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2">
              <a:extLst>
                <a:ext uri="{FF2B5EF4-FFF2-40B4-BE49-F238E27FC236}">
                  <a16:creationId xmlns:a16="http://schemas.microsoft.com/office/drawing/2014/main" id="{C520BC28-0B35-DF38-CB92-0337604227D0}"/>
                </a:ext>
              </a:extLst>
            </p:cNvPr>
            <p:cNvSpPr/>
            <p:nvPr/>
          </p:nvSpPr>
          <p:spPr>
            <a:xfrm>
              <a:off x="457200" y="1783490"/>
              <a:ext cx="1186646" cy="1028700"/>
            </a:xfrm>
            <a:custGeom>
              <a:avLst/>
              <a:gdLst/>
              <a:ahLst/>
              <a:cxnLst/>
              <a:rect l="l" t="t" r="r" b="b"/>
              <a:pathLst>
                <a:path w="1370743" h="2057400">
                  <a:moveTo>
                    <a:pt x="0" y="0"/>
                  </a:moveTo>
                  <a:lnTo>
                    <a:pt x="1370742" y="0"/>
                  </a:lnTo>
                  <a:lnTo>
                    <a:pt x="1370742" y="2057400"/>
                  </a:lnTo>
                  <a:lnTo>
                    <a:pt x="0" y="2057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4EA9CBD-2937-842F-28E0-04809BF1B833}"/>
              </a:ext>
            </a:extLst>
          </p:cNvPr>
          <p:cNvSpPr txBox="1"/>
          <p:nvPr/>
        </p:nvSpPr>
        <p:spPr>
          <a:xfrm>
            <a:off x="1770647" y="1656944"/>
            <a:ext cx="155011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1.Thí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nến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144CB7F-F831-D252-5C5C-C75DCF9FAB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" y="3103494"/>
            <a:ext cx="3883489" cy="118272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8D0346B-77DA-8F2B-FF35-714F997E19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1" y="4362506"/>
            <a:ext cx="1868570" cy="183308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BF66356-6506-78E0-F126-F883C796CF07}"/>
              </a:ext>
            </a:extLst>
          </p:cNvPr>
          <p:cNvSpPr txBox="1"/>
          <p:nvPr/>
        </p:nvSpPr>
        <p:spPr>
          <a:xfrm>
            <a:off x="397621" y="6202859"/>
            <a:ext cx="26227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nến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vụn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reeform 13">
            <a:extLst>
              <a:ext uri="{FF2B5EF4-FFF2-40B4-BE49-F238E27FC236}">
                <a16:creationId xmlns:a16="http://schemas.microsoft.com/office/drawing/2014/main" id="{6CE19E5F-A2FA-AB0F-1964-531986BCB464}"/>
              </a:ext>
            </a:extLst>
          </p:cNvPr>
          <p:cNvSpPr/>
          <p:nvPr/>
        </p:nvSpPr>
        <p:spPr>
          <a:xfrm>
            <a:off x="3100470" y="4417537"/>
            <a:ext cx="2260216" cy="1493487"/>
          </a:xfrm>
          <a:custGeom>
            <a:avLst/>
            <a:gdLst/>
            <a:ahLst/>
            <a:cxnLst/>
            <a:rect l="l" t="t" r="r" b="b"/>
            <a:pathLst>
              <a:path w="3799723" h="3030279">
                <a:moveTo>
                  <a:pt x="0" y="0"/>
                </a:moveTo>
                <a:lnTo>
                  <a:pt x="3799723" y="0"/>
                </a:lnTo>
                <a:lnTo>
                  <a:pt x="3799723" y="3030279"/>
                </a:lnTo>
                <a:lnTo>
                  <a:pt x="0" y="303027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FDC197A-2353-0476-6FB3-D759882F4EDE}"/>
              </a:ext>
            </a:extLst>
          </p:cNvPr>
          <p:cNvSpPr txBox="1"/>
          <p:nvPr/>
        </p:nvSpPr>
        <p:spPr>
          <a:xfrm>
            <a:off x="3399460" y="6195588"/>
            <a:ext cx="1961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bát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sứ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reeform 7">
            <a:extLst>
              <a:ext uri="{FF2B5EF4-FFF2-40B4-BE49-F238E27FC236}">
                <a16:creationId xmlns:a16="http://schemas.microsoft.com/office/drawing/2014/main" id="{90B96C70-5F68-6106-F4B3-B29E1773CBB8}"/>
              </a:ext>
            </a:extLst>
          </p:cNvPr>
          <p:cNvSpPr/>
          <p:nvPr/>
        </p:nvSpPr>
        <p:spPr>
          <a:xfrm rot="2330588">
            <a:off x="6831514" y="2849394"/>
            <a:ext cx="812104" cy="3096117"/>
          </a:xfrm>
          <a:custGeom>
            <a:avLst/>
            <a:gdLst/>
            <a:ahLst/>
            <a:cxnLst/>
            <a:rect l="l" t="t" r="r" b="b"/>
            <a:pathLst>
              <a:path w="1340739" h="4114800">
                <a:moveTo>
                  <a:pt x="0" y="0"/>
                </a:moveTo>
                <a:lnTo>
                  <a:pt x="1340739" y="0"/>
                </a:lnTo>
                <a:lnTo>
                  <a:pt x="134073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E6929A4-1CBF-C81A-25BD-A4F53B1A26FC}"/>
              </a:ext>
            </a:extLst>
          </p:cNvPr>
          <p:cNvSpPr txBox="1"/>
          <p:nvPr/>
        </p:nvSpPr>
        <p:spPr>
          <a:xfrm>
            <a:off x="6008941" y="5857033"/>
            <a:ext cx="29921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đũa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thìa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thủy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reeform 5">
            <a:extLst>
              <a:ext uri="{FF2B5EF4-FFF2-40B4-BE49-F238E27FC236}">
                <a16:creationId xmlns:a16="http://schemas.microsoft.com/office/drawing/2014/main" id="{8ABDC42D-2E40-D000-08F8-355107A991B4}"/>
              </a:ext>
            </a:extLst>
          </p:cNvPr>
          <p:cNvSpPr/>
          <p:nvPr/>
        </p:nvSpPr>
        <p:spPr>
          <a:xfrm rot="164594">
            <a:off x="8542497" y="3549855"/>
            <a:ext cx="3579424" cy="2742924"/>
          </a:xfrm>
          <a:custGeom>
            <a:avLst/>
            <a:gdLst/>
            <a:ahLst/>
            <a:cxnLst/>
            <a:rect l="l" t="t" r="r" b="b"/>
            <a:pathLst>
              <a:path w="5217032" h="5217032">
                <a:moveTo>
                  <a:pt x="0" y="0"/>
                </a:moveTo>
                <a:lnTo>
                  <a:pt x="5217032" y="0"/>
                </a:lnTo>
                <a:lnTo>
                  <a:pt x="5217032" y="5217032"/>
                </a:lnTo>
                <a:lnTo>
                  <a:pt x="0" y="521703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C70D844-95ED-5BE6-CDD2-2DA2FC2DF467}"/>
              </a:ext>
            </a:extLst>
          </p:cNvPr>
          <p:cNvSpPr txBox="1"/>
          <p:nvPr/>
        </p:nvSpPr>
        <p:spPr>
          <a:xfrm>
            <a:off x="9274634" y="6075638"/>
            <a:ext cx="28557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kiềng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sắt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1">
            <a:extLst>
              <a:ext uri="{FF2B5EF4-FFF2-40B4-BE49-F238E27FC236}">
                <a16:creationId xmlns:a16="http://schemas.microsoft.com/office/drawing/2014/main" id="{4170EE6E-1236-3FAF-C0FD-5B43B9299918}"/>
              </a:ext>
            </a:extLst>
          </p:cNvPr>
          <p:cNvSpPr/>
          <p:nvPr/>
        </p:nvSpPr>
        <p:spPr>
          <a:xfrm rot="10696030">
            <a:off x="12157976" y="3228469"/>
            <a:ext cx="2591253" cy="2259526"/>
          </a:xfrm>
          <a:custGeom>
            <a:avLst/>
            <a:gdLst/>
            <a:ahLst/>
            <a:cxnLst/>
            <a:rect l="l" t="t" r="r" b="b"/>
            <a:pathLst>
              <a:path w="3760901" h="2502708">
                <a:moveTo>
                  <a:pt x="0" y="0"/>
                </a:moveTo>
                <a:lnTo>
                  <a:pt x="3760900" y="0"/>
                </a:lnTo>
                <a:lnTo>
                  <a:pt x="3760900" y="2502708"/>
                </a:lnTo>
                <a:lnTo>
                  <a:pt x="0" y="250270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8203AAF-B9B3-F9B3-FE91-ABE0B86707B8}"/>
              </a:ext>
            </a:extLst>
          </p:cNvPr>
          <p:cNvSpPr txBox="1"/>
          <p:nvPr/>
        </p:nvSpPr>
        <p:spPr>
          <a:xfrm>
            <a:off x="12353005" y="5829300"/>
            <a:ext cx="21249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lưới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tản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reeform 9">
            <a:extLst>
              <a:ext uri="{FF2B5EF4-FFF2-40B4-BE49-F238E27FC236}">
                <a16:creationId xmlns:a16="http://schemas.microsoft.com/office/drawing/2014/main" id="{D44A22B4-A831-71B1-2D2E-F67DA9141744}"/>
              </a:ext>
            </a:extLst>
          </p:cNvPr>
          <p:cNvSpPr/>
          <p:nvPr/>
        </p:nvSpPr>
        <p:spPr>
          <a:xfrm>
            <a:off x="15221804" y="3072699"/>
            <a:ext cx="2260216" cy="3002939"/>
          </a:xfrm>
          <a:custGeom>
            <a:avLst/>
            <a:gdLst/>
            <a:ahLst/>
            <a:cxnLst/>
            <a:rect l="l" t="t" r="r" b="b"/>
            <a:pathLst>
              <a:path w="3307237" h="4582777">
                <a:moveTo>
                  <a:pt x="0" y="0"/>
                </a:moveTo>
                <a:lnTo>
                  <a:pt x="3307237" y="0"/>
                </a:lnTo>
                <a:lnTo>
                  <a:pt x="3307237" y="4582776"/>
                </a:lnTo>
                <a:lnTo>
                  <a:pt x="0" y="458277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39837E5-7C44-DF0C-7AD2-BF849082E350}"/>
              </a:ext>
            </a:extLst>
          </p:cNvPr>
          <p:cNvSpPr txBox="1"/>
          <p:nvPr/>
        </p:nvSpPr>
        <p:spPr>
          <a:xfrm>
            <a:off x="15279849" y="6189571"/>
            <a:ext cx="28557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cốc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nến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Freeform 23">
            <a:extLst>
              <a:ext uri="{FF2B5EF4-FFF2-40B4-BE49-F238E27FC236}">
                <a16:creationId xmlns:a16="http://schemas.microsoft.com/office/drawing/2014/main" id="{9C8EBF85-B8BE-8E1D-5EE3-41C161AC1253}"/>
              </a:ext>
            </a:extLst>
          </p:cNvPr>
          <p:cNvSpPr/>
          <p:nvPr/>
        </p:nvSpPr>
        <p:spPr>
          <a:xfrm rot="2778837">
            <a:off x="1559146" y="7154573"/>
            <a:ext cx="915834" cy="2807155"/>
          </a:xfrm>
          <a:custGeom>
            <a:avLst/>
            <a:gdLst/>
            <a:ahLst/>
            <a:cxnLst/>
            <a:rect l="l" t="t" r="r" b="b"/>
            <a:pathLst>
              <a:path w="915834" h="2807155">
                <a:moveTo>
                  <a:pt x="0" y="0"/>
                </a:moveTo>
                <a:lnTo>
                  <a:pt x="915834" y="0"/>
                </a:lnTo>
                <a:lnTo>
                  <a:pt x="915834" y="2807155"/>
                </a:lnTo>
                <a:lnTo>
                  <a:pt x="0" y="280715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1832E47-BD03-BBFF-7221-1FE381E113E4}"/>
              </a:ext>
            </a:extLst>
          </p:cNvPr>
          <p:cNvSpPr txBox="1"/>
          <p:nvPr/>
        </p:nvSpPr>
        <p:spPr>
          <a:xfrm>
            <a:off x="3057291" y="8488859"/>
            <a:ext cx="28557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bật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lửa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6F419B1C-DA93-25FE-C2DF-6C7DB9ABB24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27984" y="7829420"/>
            <a:ext cx="7632032" cy="202932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11F8374-47BB-FACB-62BC-89F45AC1D4C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2600" y="7048500"/>
            <a:ext cx="4945549" cy="278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91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8" grpId="0"/>
      <p:bldP spid="20" grpId="0"/>
      <p:bldP spid="22" grpId="0"/>
      <p:bldP spid="24" grpId="0"/>
      <p:bldP spid="26" grpId="0"/>
      <p:bldP spid="28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AA87461-4C88-3ED5-BF40-73C79924CA0F}"/>
              </a:ext>
            </a:extLst>
          </p:cNvPr>
          <p:cNvSpPr/>
          <p:nvPr/>
        </p:nvSpPr>
        <p:spPr>
          <a:xfrm>
            <a:off x="419100" y="342900"/>
            <a:ext cx="17449800" cy="9525000"/>
          </a:xfrm>
          <a:prstGeom prst="roundRect">
            <a:avLst>
              <a:gd name="adj" fmla="val 9027"/>
            </a:avLst>
          </a:prstGeom>
          <a:solidFill>
            <a:schemeClr val="bg1"/>
          </a:solidFill>
          <a:ln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011FCB-4F30-941D-7307-9D7F90326160}"/>
              </a:ext>
            </a:extLst>
          </p:cNvPr>
          <p:cNvSpPr txBox="1"/>
          <p:nvPr/>
        </p:nvSpPr>
        <p:spPr>
          <a:xfrm>
            <a:off x="685800" y="647700"/>
            <a:ext cx="10515600" cy="830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endParaRPr lang="en-US" sz="4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426E12D-B561-F359-CAA9-38F6FFCF6EA9}"/>
              </a:ext>
            </a:extLst>
          </p:cNvPr>
          <p:cNvGrpSpPr/>
          <p:nvPr/>
        </p:nvGrpSpPr>
        <p:grpSpPr>
          <a:xfrm>
            <a:off x="685800" y="1562100"/>
            <a:ext cx="1034246" cy="1135790"/>
            <a:chOff x="419100" y="1478690"/>
            <a:chExt cx="1453346" cy="1539445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0A9A9CF-A90A-7189-3477-D4903E583B1A}"/>
                </a:ext>
              </a:extLst>
            </p:cNvPr>
            <p:cNvSpPr/>
            <p:nvPr/>
          </p:nvSpPr>
          <p:spPr>
            <a:xfrm>
              <a:off x="419100" y="1478690"/>
              <a:ext cx="1453346" cy="1539445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2">
              <a:extLst>
                <a:ext uri="{FF2B5EF4-FFF2-40B4-BE49-F238E27FC236}">
                  <a16:creationId xmlns:a16="http://schemas.microsoft.com/office/drawing/2014/main" id="{C520BC28-0B35-DF38-CB92-0337604227D0}"/>
                </a:ext>
              </a:extLst>
            </p:cNvPr>
            <p:cNvSpPr/>
            <p:nvPr/>
          </p:nvSpPr>
          <p:spPr>
            <a:xfrm>
              <a:off x="457200" y="1783490"/>
              <a:ext cx="1186646" cy="1028700"/>
            </a:xfrm>
            <a:custGeom>
              <a:avLst/>
              <a:gdLst/>
              <a:ahLst/>
              <a:cxnLst/>
              <a:rect l="l" t="t" r="r" b="b"/>
              <a:pathLst>
                <a:path w="1370743" h="2057400">
                  <a:moveTo>
                    <a:pt x="0" y="0"/>
                  </a:moveTo>
                  <a:lnTo>
                    <a:pt x="1370742" y="0"/>
                  </a:lnTo>
                  <a:lnTo>
                    <a:pt x="1370742" y="2057400"/>
                  </a:lnTo>
                  <a:lnTo>
                    <a:pt x="0" y="2057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4EA9CBD-2937-842F-28E0-04809BF1B833}"/>
              </a:ext>
            </a:extLst>
          </p:cNvPr>
          <p:cNvSpPr txBox="1"/>
          <p:nvPr/>
        </p:nvSpPr>
        <p:spPr>
          <a:xfrm>
            <a:off x="1770647" y="1656944"/>
            <a:ext cx="155011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1.Thí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nến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493596D-3C07-B004-3372-2516F56942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174" y="3002690"/>
            <a:ext cx="3767655" cy="118272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B4F737B-D4D4-4ABA-560E-D103C12A72F0}"/>
              </a:ext>
            </a:extLst>
          </p:cNvPr>
          <p:cNvSpPr txBox="1"/>
          <p:nvPr/>
        </p:nvSpPr>
        <p:spPr>
          <a:xfrm>
            <a:off x="1135140" y="3799064"/>
            <a:ext cx="155011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- Cho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nến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vụn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bát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sứ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bát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kiềng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sắt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lưới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tản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8a).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50B77AE-E42A-94B4-FA93-4F4FD2EA8275}"/>
              </a:ext>
            </a:extLst>
          </p:cNvPr>
          <p:cNvSpPr txBox="1"/>
          <p:nvPr/>
        </p:nvSpPr>
        <p:spPr>
          <a:xfrm>
            <a:off x="685800" y="5393429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6AADD58-AFDE-8F12-D095-D605AA7F7857}"/>
              </a:ext>
            </a:extLst>
          </p:cNvPr>
          <p:cNvSpPr txBox="1"/>
          <p:nvPr/>
        </p:nvSpPr>
        <p:spPr>
          <a:xfrm>
            <a:off x="1565388" y="6431459"/>
            <a:ext cx="58124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3D8C1EB-646D-DB9F-E90E-500EDF1C2BB4}"/>
              </a:ext>
            </a:extLst>
          </p:cNvPr>
          <p:cNvSpPr txBox="1"/>
          <p:nvPr/>
        </p:nvSpPr>
        <p:spPr>
          <a:xfrm>
            <a:off x="709815" y="7429500"/>
            <a:ext cx="69863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3E4635C-8F63-0C42-6F6E-07DBBB20BAFB}"/>
              </a:ext>
            </a:extLst>
          </p:cNvPr>
          <p:cNvSpPr txBox="1"/>
          <p:nvPr/>
        </p:nvSpPr>
        <p:spPr>
          <a:xfrm>
            <a:off x="1576801" y="8340179"/>
            <a:ext cx="75671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Nến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vẫn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rắn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961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1" grpId="0"/>
      <p:bldP spid="42" grpId="0"/>
      <p:bldP spid="43" grpId="0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AA87461-4C88-3ED5-BF40-73C79924CA0F}"/>
              </a:ext>
            </a:extLst>
          </p:cNvPr>
          <p:cNvSpPr/>
          <p:nvPr/>
        </p:nvSpPr>
        <p:spPr>
          <a:xfrm>
            <a:off x="419100" y="342900"/>
            <a:ext cx="19392900" cy="9525000"/>
          </a:xfrm>
          <a:prstGeom prst="roundRect">
            <a:avLst>
              <a:gd name="adj" fmla="val 9027"/>
            </a:avLst>
          </a:prstGeom>
          <a:solidFill>
            <a:schemeClr val="bg1"/>
          </a:solidFill>
          <a:ln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011FCB-4F30-941D-7307-9D7F90326160}"/>
              </a:ext>
            </a:extLst>
          </p:cNvPr>
          <p:cNvSpPr txBox="1"/>
          <p:nvPr/>
        </p:nvSpPr>
        <p:spPr>
          <a:xfrm>
            <a:off x="685800" y="647700"/>
            <a:ext cx="10515600" cy="830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endParaRPr lang="en-US" sz="4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426E12D-B561-F359-CAA9-38F6FFCF6EA9}"/>
              </a:ext>
            </a:extLst>
          </p:cNvPr>
          <p:cNvGrpSpPr/>
          <p:nvPr/>
        </p:nvGrpSpPr>
        <p:grpSpPr>
          <a:xfrm>
            <a:off x="685800" y="1562100"/>
            <a:ext cx="1034246" cy="1135790"/>
            <a:chOff x="419100" y="1478690"/>
            <a:chExt cx="1453346" cy="1539445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0A9A9CF-A90A-7189-3477-D4903E583B1A}"/>
                </a:ext>
              </a:extLst>
            </p:cNvPr>
            <p:cNvSpPr/>
            <p:nvPr/>
          </p:nvSpPr>
          <p:spPr>
            <a:xfrm>
              <a:off x="419100" y="1478690"/>
              <a:ext cx="1453346" cy="1539445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2">
              <a:extLst>
                <a:ext uri="{FF2B5EF4-FFF2-40B4-BE49-F238E27FC236}">
                  <a16:creationId xmlns:a16="http://schemas.microsoft.com/office/drawing/2014/main" id="{C520BC28-0B35-DF38-CB92-0337604227D0}"/>
                </a:ext>
              </a:extLst>
            </p:cNvPr>
            <p:cNvSpPr/>
            <p:nvPr/>
          </p:nvSpPr>
          <p:spPr>
            <a:xfrm>
              <a:off x="457200" y="1783490"/>
              <a:ext cx="1186646" cy="1028700"/>
            </a:xfrm>
            <a:custGeom>
              <a:avLst/>
              <a:gdLst/>
              <a:ahLst/>
              <a:cxnLst/>
              <a:rect l="l" t="t" r="r" b="b"/>
              <a:pathLst>
                <a:path w="1370743" h="2057400">
                  <a:moveTo>
                    <a:pt x="0" y="0"/>
                  </a:moveTo>
                  <a:lnTo>
                    <a:pt x="1370742" y="0"/>
                  </a:lnTo>
                  <a:lnTo>
                    <a:pt x="1370742" y="2057400"/>
                  </a:lnTo>
                  <a:lnTo>
                    <a:pt x="0" y="2057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4EA9CBD-2937-842F-28E0-04809BF1B833}"/>
              </a:ext>
            </a:extLst>
          </p:cNvPr>
          <p:cNvSpPr txBox="1"/>
          <p:nvPr/>
        </p:nvSpPr>
        <p:spPr>
          <a:xfrm>
            <a:off x="1770647" y="1656944"/>
            <a:ext cx="155011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1.Thí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nến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493596D-3C07-B004-3372-2516F56942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174" y="3002690"/>
            <a:ext cx="3767655" cy="118272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B4F737B-D4D4-4ABA-560E-D103C12A72F0}"/>
              </a:ext>
            </a:extLst>
          </p:cNvPr>
          <p:cNvSpPr txBox="1"/>
          <p:nvPr/>
        </p:nvSpPr>
        <p:spPr>
          <a:xfrm>
            <a:off x="1135140" y="3799064"/>
            <a:ext cx="96090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Đốt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nến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đun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nóng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bát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sứ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nến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bát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chảy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lỏng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8b).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50B77AE-E42A-94B4-FA93-4F4FD2EA8275}"/>
              </a:ext>
            </a:extLst>
          </p:cNvPr>
          <p:cNvSpPr txBox="1"/>
          <p:nvPr/>
        </p:nvSpPr>
        <p:spPr>
          <a:xfrm>
            <a:off x="685800" y="5393429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6AADD58-AFDE-8F12-D095-D605AA7F7857}"/>
              </a:ext>
            </a:extLst>
          </p:cNvPr>
          <p:cNvSpPr txBox="1"/>
          <p:nvPr/>
        </p:nvSpPr>
        <p:spPr>
          <a:xfrm>
            <a:off x="990600" y="6431459"/>
            <a:ext cx="96090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Khi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đun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nóng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nến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chảy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ra.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3D8C1EB-646D-DB9F-E90E-500EDF1C2BB4}"/>
              </a:ext>
            </a:extLst>
          </p:cNvPr>
          <p:cNvSpPr txBox="1"/>
          <p:nvPr/>
        </p:nvSpPr>
        <p:spPr>
          <a:xfrm>
            <a:off x="709815" y="7429500"/>
            <a:ext cx="69863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3E4635C-8F63-0C42-6F6E-07DBBB20BAFB}"/>
              </a:ext>
            </a:extLst>
          </p:cNvPr>
          <p:cNvSpPr txBox="1"/>
          <p:nvPr/>
        </p:nvSpPr>
        <p:spPr>
          <a:xfrm>
            <a:off x="1235007" y="8198941"/>
            <a:ext cx="100817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Nến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rắn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lỏng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699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1" grpId="0"/>
      <p:bldP spid="42" grpId="0"/>
      <p:bldP spid="43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AA87461-4C88-3ED5-BF40-73C79924CA0F}"/>
              </a:ext>
            </a:extLst>
          </p:cNvPr>
          <p:cNvSpPr/>
          <p:nvPr/>
        </p:nvSpPr>
        <p:spPr>
          <a:xfrm>
            <a:off x="419100" y="342900"/>
            <a:ext cx="19392900" cy="9525000"/>
          </a:xfrm>
          <a:prstGeom prst="roundRect">
            <a:avLst>
              <a:gd name="adj" fmla="val 9027"/>
            </a:avLst>
          </a:prstGeom>
          <a:solidFill>
            <a:schemeClr val="bg1"/>
          </a:solidFill>
          <a:ln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011FCB-4F30-941D-7307-9D7F90326160}"/>
              </a:ext>
            </a:extLst>
          </p:cNvPr>
          <p:cNvSpPr txBox="1"/>
          <p:nvPr/>
        </p:nvSpPr>
        <p:spPr>
          <a:xfrm>
            <a:off x="685800" y="647700"/>
            <a:ext cx="10515600" cy="830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endParaRPr lang="en-US" sz="4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426E12D-B561-F359-CAA9-38F6FFCF6EA9}"/>
              </a:ext>
            </a:extLst>
          </p:cNvPr>
          <p:cNvGrpSpPr/>
          <p:nvPr/>
        </p:nvGrpSpPr>
        <p:grpSpPr>
          <a:xfrm>
            <a:off x="685800" y="1562100"/>
            <a:ext cx="1034246" cy="1135790"/>
            <a:chOff x="419100" y="1478690"/>
            <a:chExt cx="1453346" cy="1539445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0A9A9CF-A90A-7189-3477-D4903E583B1A}"/>
                </a:ext>
              </a:extLst>
            </p:cNvPr>
            <p:cNvSpPr/>
            <p:nvPr/>
          </p:nvSpPr>
          <p:spPr>
            <a:xfrm>
              <a:off x="419100" y="1478690"/>
              <a:ext cx="1453346" cy="1539445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2">
              <a:extLst>
                <a:ext uri="{FF2B5EF4-FFF2-40B4-BE49-F238E27FC236}">
                  <a16:creationId xmlns:a16="http://schemas.microsoft.com/office/drawing/2014/main" id="{C520BC28-0B35-DF38-CB92-0337604227D0}"/>
                </a:ext>
              </a:extLst>
            </p:cNvPr>
            <p:cNvSpPr/>
            <p:nvPr/>
          </p:nvSpPr>
          <p:spPr>
            <a:xfrm>
              <a:off x="457200" y="1783490"/>
              <a:ext cx="1186646" cy="1028700"/>
            </a:xfrm>
            <a:custGeom>
              <a:avLst/>
              <a:gdLst/>
              <a:ahLst/>
              <a:cxnLst/>
              <a:rect l="l" t="t" r="r" b="b"/>
              <a:pathLst>
                <a:path w="1370743" h="2057400">
                  <a:moveTo>
                    <a:pt x="0" y="0"/>
                  </a:moveTo>
                  <a:lnTo>
                    <a:pt x="1370742" y="0"/>
                  </a:lnTo>
                  <a:lnTo>
                    <a:pt x="1370742" y="2057400"/>
                  </a:lnTo>
                  <a:lnTo>
                    <a:pt x="0" y="2057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4EA9CBD-2937-842F-28E0-04809BF1B833}"/>
              </a:ext>
            </a:extLst>
          </p:cNvPr>
          <p:cNvSpPr txBox="1"/>
          <p:nvPr/>
        </p:nvSpPr>
        <p:spPr>
          <a:xfrm>
            <a:off x="1770647" y="1656944"/>
            <a:ext cx="155011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1.Thí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nến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493596D-3C07-B004-3372-2516F56942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174" y="3002690"/>
            <a:ext cx="3767655" cy="118272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B4F737B-D4D4-4ABA-560E-D103C12A72F0}"/>
              </a:ext>
            </a:extLst>
          </p:cNvPr>
          <p:cNvSpPr txBox="1"/>
          <p:nvPr/>
        </p:nvSpPr>
        <p:spPr>
          <a:xfrm>
            <a:off x="505478" y="3849350"/>
            <a:ext cx="111448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nến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nguội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bát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sứ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đũa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thủy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đẩy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nhẹ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nến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bát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8c).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50B77AE-E42A-94B4-FA93-4F4FD2EA8275}"/>
              </a:ext>
            </a:extLst>
          </p:cNvPr>
          <p:cNvSpPr txBox="1"/>
          <p:nvPr/>
        </p:nvSpPr>
        <p:spPr>
          <a:xfrm>
            <a:off x="685800" y="5393429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6AADD58-AFDE-8F12-D095-D605AA7F7857}"/>
              </a:ext>
            </a:extLst>
          </p:cNvPr>
          <p:cNvSpPr txBox="1"/>
          <p:nvPr/>
        </p:nvSpPr>
        <p:spPr>
          <a:xfrm>
            <a:off x="990600" y="6134100"/>
            <a:ext cx="96090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Bát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sứ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nến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bát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nguội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dần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nến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3D8C1EB-646D-DB9F-E90E-500EDF1C2BB4}"/>
              </a:ext>
            </a:extLst>
          </p:cNvPr>
          <p:cNvSpPr txBox="1"/>
          <p:nvPr/>
        </p:nvSpPr>
        <p:spPr>
          <a:xfrm>
            <a:off x="709815" y="7650659"/>
            <a:ext cx="69863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3E4635C-8F63-0C42-6F6E-07DBBB20BAFB}"/>
              </a:ext>
            </a:extLst>
          </p:cNvPr>
          <p:cNvSpPr txBox="1"/>
          <p:nvPr/>
        </p:nvSpPr>
        <p:spPr>
          <a:xfrm>
            <a:off x="1235007" y="8343900"/>
            <a:ext cx="100817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Nến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lỏng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rắn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091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1" grpId="0"/>
      <p:bldP spid="42" grpId="0"/>
      <p:bldP spid="43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AA87461-4C88-3ED5-BF40-73C79924CA0F}"/>
              </a:ext>
            </a:extLst>
          </p:cNvPr>
          <p:cNvSpPr/>
          <p:nvPr/>
        </p:nvSpPr>
        <p:spPr>
          <a:xfrm>
            <a:off x="419100" y="342900"/>
            <a:ext cx="17449800" cy="9525000"/>
          </a:xfrm>
          <a:prstGeom prst="roundRect">
            <a:avLst>
              <a:gd name="adj" fmla="val 9027"/>
            </a:avLst>
          </a:prstGeom>
          <a:solidFill>
            <a:schemeClr val="bg1"/>
          </a:solidFill>
          <a:ln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011FCB-4F30-941D-7307-9D7F90326160}"/>
              </a:ext>
            </a:extLst>
          </p:cNvPr>
          <p:cNvSpPr txBox="1"/>
          <p:nvPr/>
        </p:nvSpPr>
        <p:spPr>
          <a:xfrm>
            <a:off x="685800" y="647700"/>
            <a:ext cx="10515600" cy="830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endParaRPr lang="en-US" sz="4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426E12D-B561-F359-CAA9-38F6FFCF6EA9}"/>
              </a:ext>
            </a:extLst>
          </p:cNvPr>
          <p:cNvGrpSpPr/>
          <p:nvPr/>
        </p:nvGrpSpPr>
        <p:grpSpPr>
          <a:xfrm>
            <a:off x="685800" y="1562100"/>
            <a:ext cx="1034246" cy="1135790"/>
            <a:chOff x="419100" y="1478690"/>
            <a:chExt cx="1453346" cy="1539445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0A9A9CF-A90A-7189-3477-D4903E583B1A}"/>
                </a:ext>
              </a:extLst>
            </p:cNvPr>
            <p:cNvSpPr/>
            <p:nvPr/>
          </p:nvSpPr>
          <p:spPr>
            <a:xfrm>
              <a:off x="419100" y="1478690"/>
              <a:ext cx="1453346" cy="1539445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2">
              <a:extLst>
                <a:ext uri="{FF2B5EF4-FFF2-40B4-BE49-F238E27FC236}">
                  <a16:creationId xmlns:a16="http://schemas.microsoft.com/office/drawing/2014/main" id="{C520BC28-0B35-DF38-CB92-0337604227D0}"/>
                </a:ext>
              </a:extLst>
            </p:cNvPr>
            <p:cNvSpPr/>
            <p:nvPr/>
          </p:nvSpPr>
          <p:spPr>
            <a:xfrm>
              <a:off x="457200" y="1783490"/>
              <a:ext cx="1186646" cy="1028700"/>
            </a:xfrm>
            <a:custGeom>
              <a:avLst/>
              <a:gdLst/>
              <a:ahLst/>
              <a:cxnLst/>
              <a:rect l="l" t="t" r="r" b="b"/>
              <a:pathLst>
                <a:path w="1370743" h="2057400">
                  <a:moveTo>
                    <a:pt x="0" y="0"/>
                  </a:moveTo>
                  <a:lnTo>
                    <a:pt x="1370742" y="0"/>
                  </a:lnTo>
                  <a:lnTo>
                    <a:pt x="1370742" y="2057400"/>
                  </a:lnTo>
                  <a:lnTo>
                    <a:pt x="0" y="2057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4EA9CBD-2937-842F-28E0-04809BF1B833}"/>
              </a:ext>
            </a:extLst>
          </p:cNvPr>
          <p:cNvSpPr txBox="1"/>
          <p:nvPr/>
        </p:nvSpPr>
        <p:spPr>
          <a:xfrm>
            <a:off x="1770647" y="1656944"/>
            <a:ext cx="119528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1.Thí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nến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4F737B-D4D4-4ABA-560E-D103C12A72F0}"/>
              </a:ext>
            </a:extLst>
          </p:cNvPr>
          <p:cNvSpPr txBox="1"/>
          <p:nvPr/>
        </p:nvSpPr>
        <p:spPr>
          <a:xfrm>
            <a:off x="1366584" y="7924432"/>
            <a:ext cx="155011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Nến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rắn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lỏng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E5B98B3-CF93-9B41-16B3-E52A51B21305}"/>
              </a:ext>
            </a:extLst>
          </p:cNvPr>
          <p:cNvGrpSpPr/>
          <p:nvPr/>
        </p:nvGrpSpPr>
        <p:grpSpPr>
          <a:xfrm>
            <a:off x="990600" y="3356056"/>
            <a:ext cx="4537910" cy="5007015"/>
            <a:chOff x="6938110" y="3835855"/>
            <a:chExt cx="5217032" cy="6329290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802150AD-0EC9-0AB7-FF5A-228983B7D005}"/>
                </a:ext>
              </a:extLst>
            </p:cNvPr>
            <p:cNvSpPr/>
            <p:nvPr/>
          </p:nvSpPr>
          <p:spPr>
            <a:xfrm rot="164594">
              <a:off x="6938110" y="4948113"/>
              <a:ext cx="5217032" cy="5217032"/>
            </a:xfrm>
            <a:custGeom>
              <a:avLst/>
              <a:gdLst/>
              <a:ahLst/>
              <a:cxnLst/>
              <a:rect l="l" t="t" r="r" b="b"/>
              <a:pathLst>
                <a:path w="5217032" h="5217032">
                  <a:moveTo>
                    <a:pt x="0" y="0"/>
                  </a:moveTo>
                  <a:lnTo>
                    <a:pt x="5217032" y="0"/>
                  </a:lnTo>
                  <a:lnTo>
                    <a:pt x="5217032" y="5217032"/>
                  </a:lnTo>
                  <a:lnTo>
                    <a:pt x="0" y="5217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B30F4EC2-4DD7-A846-E28E-F486004C8204}"/>
                </a:ext>
              </a:extLst>
            </p:cNvPr>
            <p:cNvSpPr/>
            <p:nvPr/>
          </p:nvSpPr>
          <p:spPr>
            <a:xfrm rot="10696030">
              <a:off x="7666176" y="3892146"/>
              <a:ext cx="3760901" cy="2502708"/>
            </a:xfrm>
            <a:custGeom>
              <a:avLst/>
              <a:gdLst/>
              <a:ahLst/>
              <a:cxnLst/>
              <a:rect l="l" t="t" r="r" b="b"/>
              <a:pathLst>
                <a:path w="3760901" h="2502708">
                  <a:moveTo>
                    <a:pt x="0" y="0"/>
                  </a:moveTo>
                  <a:lnTo>
                    <a:pt x="3760900" y="0"/>
                  </a:lnTo>
                  <a:lnTo>
                    <a:pt x="3760900" y="2502708"/>
                  </a:lnTo>
                  <a:lnTo>
                    <a:pt x="0" y="25027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" name="Group 12">
              <a:extLst>
                <a:ext uri="{FF2B5EF4-FFF2-40B4-BE49-F238E27FC236}">
                  <a16:creationId xmlns:a16="http://schemas.microsoft.com/office/drawing/2014/main" id="{84F00739-03F9-AC11-E4DC-B75CDB1CA045}"/>
                </a:ext>
              </a:extLst>
            </p:cNvPr>
            <p:cNvGrpSpPr/>
            <p:nvPr/>
          </p:nvGrpSpPr>
          <p:grpSpPr>
            <a:xfrm>
              <a:off x="8121730" y="3835855"/>
              <a:ext cx="2849792" cy="2272709"/>
              <a:chOff x="0" y="0"/>
              <a:chExt cx="3799723" cy="3030279"/>
            </a:xfrm>
          </p:grpSpPr>
          <p:sp>
            <p:nvSpPr>
              <p:cNvPr id="31" name="Freeform 13">
                <a:extLst>
                  <a:ext uri="{FF2B5EF4-FFF2-40B4-BE49-F238E27FC236}">
                    <a16:creationId xmlns:a16="http://schemas.microsoft.com/office/drawing/2014/main" id="{F876FDEC-9301-EF7D-0E46-5F7AD2AC147E}"/>
                  </a:ext>
                </a:extLst>
              </p:cNvPr>
              <p:cNvSpPr/>
              <p:nvPr/>
            </p:nvSpPr>
            <p:spPr>
              <a:xfrm>
                <a:off x="0" y="0"/>
                <a:ext cx="3799723" cy="3030279"/>
              </a:xfrm>
              <a:custGeom>
                <a:avLst/>
                <a:gdLst/>
                <a:ahLst/>
                <a:cxnLst/>
                <a:rect l="l" t="t" r="r" b="b"/>
                <a:pathLst>
                  <a:path w="3799723" h="3030279">
                    <a:moveTo>
                      <a:pt x="0" y="0"/>
                    </a:moveTo>
                    <a:lnTo>
                      <a:pt x="3799723" y="0"/>
                    </a:lnTo>
                    <a:lnTo>
                      <a:pt x="3799723" y="3030279"/>
                    </a:lnTo>
                    <a:lnTo>
                      <a:pt x="0" y="303027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14">
                <a:extLst>
                  <a:ext uri="{FF2B5EF4-FFF2-40B4-BE49-F238E27FC236}">
                    <a16:creationId xmlns:a16="http://schemas.microsoft.com/office/drawing/2014/main" id="{AC353FE1-09DF-A636-5B7D-954771AB1F9D}"/>
                  </a:ext>
                </a:extLst>
              </p:cNvPr>
              <p:cNvSpPr/>
              <p:nvPr/>
            </p:nvSpPr>
            <p:spPr>
              <a:xfrm>
                <a:off x="800965" y="608081"/>
                <a:ext cx="1070905" cy="788454"/>
              </a:xfrm>
              <a:custGeom>
                <a:avLst/>
                <a:gdLst/>
                <a:ahLst/>
                <a:cxnLst/>
                <a:rect l="l" t="t" r="r" b="b"/>
                <a:pathLst>
                  <a:path w="1070905" h="788454">
                    <a:moveTo>
                      <a:pt x="0" y="0"/>
                    </a:moveTo>
                    <a:lnTo>
                      <a:pt x="1070905" y="0"/>
                    </a:lnTo>
                    <a:lnTo>
                      <a:pt x="1070905" y="788454"/>
                    </a:lnTo>
                    <a:lnTo>
                      <a:pt x="0" y="78845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15">
                <a:extLst>
                  <a:ext uri="{FF2B5EF4-FFF2-40B4-BE49-F238E27FC236}">
                    <a16:creationId xmlns:a16="http://schemas.microsoft.com/office/drawing/2014/main" id="{57632C7C-584B-B706-72F0-4245134456D9}"/>
                  </a:ext>
                </a:extLst>
              </p:cNvPr>
              <p:cNvSpPr/>
              <p:nvPr/>
            </p:nvSpPr>
            <p:spPr>
              <a:xfrm>
                <a:off x="1336417" y="608081"/>
                <a:ext cx="1070905" cy="788454"/>
              </a:xfrm>
              <a:custGeom>
                <a:avLst/>
                <a:gdLst/>
                <a:ahLst/>
                <a:cxnLst/>
                <a:rect l="l" t="t" r="r" b="b"/>
                <a:pathLst>
                  <a:path w="1070905" h="788454">
                    <a:moveTo>
                      <a:pt x="0" y="0"/>
                    </a:moveTo>
                    <a:lnTo>
                      <a:pt x="1070905" y="0"/>
                    </a:lnTo>
                    <a:lnTo>
                      <a:pt x="1070905" y="788454"/>
                    </a:lnTo>
                    <a:lnTo>
                      <a:pt x="0" y="78845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16">
                <a:extLst>
                  <a:ext uri="{FF2B5EF4-FFF2-40B4-BE49-F238E27FC236}">
                    <a16:creationId xmlns:a16="http://schemas.microsoft.com/office/drawing/2014/main" id="{896B73E7-F1DA-87AC-016C-FEB2997BEBF9}"/>
                  </a:ext>
                </a:extLst>
              </p:cNvPr>
              <p:cNvSpPr/>
              <p:nvPr/>
            </p:nvSpPr>
            <p:spPr>
              <a:xfrm>
                <a:off x="1207477" y="1002308"/>
                <a:ext cx="1070905" cy="788454"/>
              </a:xfrm>
              <a:custGeom>
                <a:avLst/>
                <a:gdLst/>
                <a:ahLst/>
                <a:cxnLst/>
                <a:rect l="l" t="t" r="r" b="b"/>
                <a:pathLst>
                  <a:path w="1070905" h="788454">
                    <a:moveTo>
                      <a:pt x="0" y="0"/>
                    </a:moveTo>
                    <a:lnTo>
                      <a:pt x="1070905" y="0"/>
                    </a:lnTo>
                    <a:lnTo>
                      <a:pt x="1070905" y="788454"/>
                    </a:lnTo>
                    <a:lnTo>
                      <a:pt x="0" y="78845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17">
                <a:extLst>
                  <a:ext uri="{FF2B5EF4-FFF2-40B4-BE49-F238E27FC236}">
                    <a16:creationId xmlns:a16="http://schemas.microsoft.com/office/drawing/2014/main" id="{D08F499D-E66F-4738-8EDD-855943495C2B}"/>
                  </a:ext>
                </a:extLst>
              </p:cNvPr>
              <p:cNvSpPr/>
              <p:nvPr/>
            </p:nvSpPr>
            <p:spPr>
              <a:xfrm>
                <a:off x="1742929" y="1002308"/>
                <a:ext cx="1070905" cy="788454"/>
              </a:xfrm>
              <a:custGeom>
                <a:avLst/>
                <a:gdLst/>
                <a:ahLst/>
                <a:cxnLst/>
                <a:rect l="l" t="t" r="r" b="b"/>
                <a:pathLst>
                  <a:path w="1070905" h="788454">
                    <a:moveTo>
                      <a:pt x="0" y="0"/>
                    </a:moveTo>
                    <a:lnTo>
                      <a:pt x="1070905" y="0"/>
                    </a:lnTo>
                    <a:lnTo>
                      <a:pt x="1070905" y="788454"/>
                    </a:lnTo>
                    <a:lnTo>
                      <a:pt x="0" y="78845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18">
                <a:extLst>
                  <a:ext uri="{FF2B5EF4-FFF2-40B4-BE49-F238E27FC236}">
                    <a16:creationId xmlns:a16="http://schemas.microsoft.com/office/drawing/2014/main" id="{D6FAEAAF-93B2-3A7F-D70F-68E09CC843D4}"/>
                  </a:ext>
                </a:extLst>
              </p:cNvPr>
              <p:cNvSpPr/>
              <p:nvPr/>
            </p:nvSpPr>
            <p:spPr>
              <a:xfrm>
                <a:off x="1912911" y="1311788"/>
                <a:ext cx="1070905" cy="788454"/>
              </a:xfrm>
              <a:custGeom>
                <a:avLst/>
                <a:gdLst/>
                <a:ahLst/>
                <a:cxnLst/>
                <a:rect l="l" t="t" r="r" b="b"/>
                <a:pathLst>
                  <a:path w="1070905" h="788454">
                    <a:moveTo>
                      <a:pt x="0" y="0"/>
                    </a:moveTo>
                    <a:lnTo>
                      <a:pt x="1070905" y="0"/>
                    </a:lnTo>
                    <a:lnTo>
                      <a:pt x="1070905" y="788454"/>
                    </a:lnTo>
                    <a:lnTo>
                      <a:pt x="0" y="78845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19">
                <a:extLst>
                  <a:ext uri="{FF2B5EF4-FFF2-40B4-BE49-F238E27FC236}">
                    <a16:creationId xmlns:a16="http://schemas.microsoft.com/office/drawing/2014/main" id="{5049E2CD-0022-DCF6-8E46-923562D5E38D}"/>
                  </a:ext>
                </a:extLst>
              </p:cNvPr>
              <p:cNvSpPr/>
              <p:nvPr/>
            </p:nvSpPr>
            <p:spPr>
              <a:xfrm>
                <a:off x="800965" y="559802"/>
                <a:ext cx="1465195" cy="1078750"/>
              </a:xfrm>
              <a:custGeom>
                <a:avLst/>
                <a:gdLst/>
                <a:ahLst/>
                <a:cxnLst/>
                <a:rect l="l" t="t" r="r" b="b"/>
                <a:pathLst>
                  <a:path w="1465195" h="1078750">
                    <a:moveTo>
                      <a:pt x="0" y="0"/>
                    </a:moveTo>
                    <a:lnTo>
                      <a:pt x="1465195" y="0"/>
                    </a:lnTo>
                    <a:lnTo>
                      <a:pt x="1465195" y="1078750"/>
                    </a:lnTo>
                    <a:lnTo>
                      <a:pt x="0" y="107875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20">
                <a:extLst>
                  <a:ext uri="{FF2B5EF4-FFF2-40B4-BE49-F238E27FC236}">
                    <a16:creationId xmlns:a16="http://schemas.microsoft.com/office/drawing/2014/main" id="{376CC936-DD49-BFF5-B252-059F25B70C57}"/>
                  </a:ext>
                </a:extLst>
              </p:cNvPr>
              <p:cNvSpPr/>
              <p:nvPr/>
            </p:nvSpPr>
            <p:spPr>
              <a:xfrm>
                <a:off x="1533563" y="317785"/>
                <a:ext cx="1465195" cy="1078750"/>
              </a:xfrm>
              <a:custGeom>
                <a:avLst/>
                <a:gdLst/>
                <a:ahLst/>
                <a:cxnLst/>
                <a:rect l="l" t="t" r="r" b="b"/>
                <a:pathLst>
                  <a:path w="1465195" h="1078750">
                    <a:moveTo>
                      <a:pt x="0" y="0"/>
                    </a:moveTo>
                    <a:lnTo>
                      <a:pt x="1465195" y="0"/>
                    </a:lnTo>
                    <a:lnTo>
                      <a:pt x="1465195" y="1078750"/>
                    </a:lnTo>
                    <a:lnTo>
                      <a:pt x="0" y="107875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21">
                <a:extLst>
                  <a:ext uri="{FF2B5EF4-FFF2-40B4-BE49-F238E27FC236}">
                    <a16:creationId xmlns:a16="http://schemas.microsoft.com/office/drawing/2014/main" id="{0F9F17B0-F4AE-0887-835A-B2C161414B83}"/>
                  </a:ext>
                </a:extLst>
              </p:cNvPr>
              <p:cNvSpPr/>
              <p:nvPr/>
            </p:nvSpPr>
            <p:spPr>
              <a:xfrm>
                <a:off x="823789" y="419252"/>
                <a:ext cx="1692409" cy="1647279"/>
              </a:xfrm>
              <a:custGeom>
                <a:avLst/>
                <a:gdLst/>
                <a:ahLst/>
                <a:cxnLst/>
                <a:rect l="l" t="t" r="r" b="b"/>
                <a:pathLst>
                  <a:path w="1692410" h="1647279">
                    <a:moveTo>
                      <a:pt x="0" y="0"/>
                    </a:moveTo>
                    <a:lnTo>
                      <a:pt x="1692410" y="0"/>
                    </a:lnTo>
                    <a:lnTo>
                      <a:pt x="1692410" y="1647279"/>
                    </a:lnTo>
                    <a:lnTo>
                      <a:pt x="0" y="164727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B1DD20E5-8203-C45C-1612-9DA8179FDB4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2739">
            <a:off x="4795137" y="4069549"/>
            <a:ext cx="2348929" cy="234892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4BEB2C31-C313-276E-FD2F-621C2364B8D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80741" y="3449096"/>
            <a:ext cx="5000996" cy="527580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A8F350FF-E7CF-5124-6CD2-A1691851FFC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2739">
            <a:off x="10662537" y="3911160"/>
            <a:ext cx="2348929" cy="2348929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B78147ED-B713-3F0B-7A45-B61F77210F73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7774"/>
          <a:stretch/>
        </p:blipFill>
        <p:spPr>
          <a:xfrm>
            <a:off x="12422574" y="1333474"/>
            <a:ext cx="5089651" cy="721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76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AA87461-4C88-3ED5-BF40-73C79924CA0F}"/>
              </a:ext>
            </a:extLst>
          </p:cNvPr>
          <p:cNvSpPr/>
          <p:nvPr/>
        </p:nvSpPr>
        <p:spPr>
          <a:xfrm>
            <a:off x="419100" y="342900"/>
            <a:ext cx="17449800" cy="9525000"/>
          </a:xfrm>
          <a:prstGeom prst="roundRect">
            <a:avLst>
              <a:gd name="adj" fmla="val 9027"/>
            </a:avLst>
          </a:prstGeom>
          <a:solidFill>
            <a:schemeClr val="bg1"/>
          </a:solidFill>
          <a:ln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011FCB-4F30-941D-7307-9D7F90326160}"/>
              </a:ext>
            </a:extLst>
          </p:cNvPr>
          <p:cNvSpPr txBox="1"/>
          <p:nvPr/>
        </p:nvSpPr>
        <p:spPr>
          <a:xfrm>
            <a:off x="685800" y="647700"/>
            <a:ext cx="10515600" cy="830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endParaRPr lang="en-US" sz="4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426E12D-B561-F359-CAA9-38F6FFCF6EA9}"/>
              </a:ext>
            </a:extLst>
          </p:cNvPr>
          <p:cNvGrpSpPr/>
          <p:nvPr/>
        </p:nvGrpSpPr>
        <p:grpSpPr>
          <a:xfrm>
            <a:off x="685800" y="1562100"/>
            <a:ext cx="1034246" cy="1135790"/>
            <a:chOff x="419100" y="1478690"/>
            <a:chExt cx="1453346" cy="1539445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0A9A9CF-A90A-7189-3477-D4903E583B1A}"/>
                </a:ext>
              </a:extLst>
            </p:cNvPr>
            <p:cNvSpPr/>
            <p:nvPr/>
          </p:nvSpPr>
          <p:spPr>
            <a:xfrm>
              <a:off x="419100" y="1478690"/>
              <a:ext cx="1453346" cy="1539445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2">
              <a:extLst>
                <a:ext uri="{FF2B5EF4-FFF2-40B4-BE49-F238E27FC236}">
                  <a16:creationId xmlns:a16="http://schemas.microsoft.com/office/drawing/2014/main" id="{C520BC28-0B35-DF38-CB92-0337604227D0}"/>
                </a:ext>
              </a:extLst>
            </p:cNvPr>
            <p:cNvSpPr/>
            <p:nvPr/>
          </p:nvSpPr>
          <p:spPr>
            <a:xfrm>
              <a:off x="457200" y="1783490"/>
              <a:ext cx="1186646" cy="1028700"/>
            </a:xfrm>
            <a:custGeom>
              <a:avLst/>
              <a:gdLst/>
              <a:ahLst/>
              <a:cxnLst/>
              <a:rect l="l" t="t" r="r" b="b"/>
              <a:pathLst>
                <a:path w="1370743" h="2057400">
                  <a:moveTo>
                    <a:pt x="0" y="0"/>
                  </a:moveTo>
                  <a:lnTo>
                    <a:pt x="1370742" y="0"/>
                  </a:lnTo>
                  <a:lnTo>
                    <a:pt x="1370742" y="2057400"/>
                  </a:lnTo>
                  <a:lnTo>
                    <a:pt x="0" y="2057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4EA9CBD-2937-842F-28E0-04809BF1B833}"/>
              </a:ext>
            </a:extLst>
          </p:cNvPr>
          <p:cNvSpPr txBox="1"/>
          <p:nvPr/>
        </p:nvSpPr>
        <p:spPr>
          <a:xfrm>
            <a:off x="1770647" y="1656944"/>
            <a:ext cx="158315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2.Đọc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mô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cồn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69C2DD1-8C31-932C-2ED6-182A25019C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0046" y="3126490"/>
            <a:ext cx="14630592" cy="21756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ABA12C0-012F-BD03-C024-11A311439E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5219700"/>
            <a:ext cx="7447805" cy="41910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FADF194-E208-1169-1CCA-F588722CF687}"/>
              </a:ext>
            </a:extLst>
          </p:cNvPr>
          <p:cNvSpPr txBox="1"/>
          <p:nvPr/>
        </p:nvSpPr>
        <p:spPr>
          <a:xfrm>
            <a:off x="1135140" y="5894809"/>
            <a:ext cx="89279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Cồn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lỏng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cồn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hơi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72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04 0.04012 L 0.00338 0.0030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AA87461-4C88-3ED5-BF40-73C79924CA0F}"/>
              </a:ext>
            </a:extLst>
          </p:cNvPr>
          <p:cNvSpPr/>
          <p:nvPr/>
        </p:nvSpPr>
        <p:spPr>
          <a:xfrm>
            <a:off x="419100" y="342900"/>
            <a:ext cx="17449800" cy="9525000"/>
          </a:xfrm>
          <a:prstGeom prst="roundRect">
            <a:avLst>
              <a:gd name="adj" fmla="val 9027"/>
            </a:avLst>
          </a:prstGeom>
          <a:solidFill>
            <a:schemeClr val="bg1"/>
          </a:solidFill>
          <a:ln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011FCB-4F30-941D-7307-9D7F90326160}"/>
              </a:ext>
            </a:extLst>
          </p:cNvPr>
          <p:cNvSpPr txBox="1"/>
          <p:nvPr/>
        </p:nvSpPr>
        <p:spPr>
          <a:xfrm>
            <a:off x="685800" y="647700"/>
            <a:ext cx="10515600" cy="830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endParaRPr lang="en-US" sz="4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426E12D-B561-F359-CAA9-38F6FFCF6EA9}"/>
              </a:ext>
            </a:extLst>
          </p:cNvPr>
          <p:cNvGrpSpPr/>
          <p:nvPr/>
        </p:nvGrpSpPr>
        <p:grpSpPr>
          <a:xfrm>
            <a:off x="685800" y="1697106"/>
            <a:ext cx="1034246" cy="1135790"/>
            <a:chOff x="419100" y="1478690"/>
            <a:chExt cx="1453346" cy="1539445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0A9A9CF-A90A-7189-3477-D4903E583B1A}"/>
                </a:ext>
              </a:extLst>
            </p:cNvPr>
            <p:cNvSpPr/>
            <p:nvPr/>
          </p:nvSpPr>
          <p:spPr>
            <a:xfrm>
              <a:off x="419100" y="1478690"/>
              <a:ext cx="1453346" cy="1539445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2">
              <a:extLst>
                <a:ext uri="{FF2B5EF4-FFF2-40B4-BE49-F238E27FC236}">
                  <a16:creationId xmlns:a16="http://schemas.microsoft.com/office/drawing/2014/main" id="{C520BC28-0B35-DF38-CB92-0337604227D0}"/>
                </a:ext>
              </a:extLst>
            </p:cNvPr>
            <p:cNvSpPr/>
            <p:nvPr/>
          </p:nvSpPr>
          <p:spPr>
            <a:xfrm>
              <a:off x="457200" y="1783490"/>
              <a:ext cx="1186646" cy="1028700"/>
            </a:xfrm>
            <a:custGeom>
              <a:avLst/>
              <a:gdLst/>
              <a:ahLst/>
              <a:cxnLst/>
              <a:rect l="l" t="t" r="r" b="b"/>
              <a:pathLst>
                <a:path w="1370743" h="2057400">
                  <a:moveTo>
                    <a:pt x="0" y="0"/>
                  </a:moveTo>
                  <a:lnTo>
                    <a:pt x="1370742" y="0"/>
                  </a:lnTo>
                  <a:lnTo>
                    <a:pt x="1370742" y="2057400"/>
                  </a:lnTo>
                  <a:lnTo>
                    <a:pt x="0" y="2057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4EA9CBD-2937-842F-28E0-04809BF1B833}"/>
              </a:ext>
            </a:extLst>
          </p:cNvPr>
          <p:cNvSpPr txBox="1"/>
          <p:nvPr/>
        </p:nvSpPr>
        <p:spPr>
          <a:xfrm>
            <a:off x="1770647" y="1791950"/>
            <a:ext cx="158315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3.Nêu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54F81A-4807-EC98-9D4D-5D37DDBCBF90}"/>
              </a:ext>
            </a:extLst>
          </p:cNvPr>
          <p:cNvSpPr txBox="1"/>
          <p:nvPr/>
        </p:nvSpPr>
        <p:spPr>
          <a:xfrm>
            <a:off x="712913" y="3893474"/>
            <a:ext cx="163306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sz="4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4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4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4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4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lỏng</a:t>
            </a:r>
            <a:r>
              <a:rPr lang="en-US" sz="4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398617-A430-7DCE-A1CB-19BBEAA2E4C4}"/>
              </a:ext>
            </a:extLst>
          </p:cNvPr>
          <p:cNvSpPr txBox="1"/>
          <p:nvPr/>
        </p:nvSpPr>
        <p:spPr>
          <a:xfrm>
            <a:off x="712913" y="4982230"/>
            <a:ext cx="163306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sz="4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4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lỏng</a:t>
            </a:r>
            <a:r>
              <a:rPr lang="en-US" sz="4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4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4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rắn</a:t>
            </a:r>
            <a:r>
              <a:rPr lang="en-US" sz="4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cồn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khô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nến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sô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-la,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thủy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sắt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,…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lạnh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36A695-3DAD-E917-49F0-7413C2A5EB4D}"/>
              </a:ext>
            </a:extLst>
          </p:cNvPr>
          <p:cNvSpPr txBox="1"/>
          <p:nvPr/>
        </p:nvSpPr>
        <p:spPr>
          <a:xfrm>
            <a:off x="712913" y="6592550"/>
            <a:ext cx="163306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sz="4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4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rắn</a:t>
            </a:r>
            <a:r>
              <a:rPr lang="en-US" sz="4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4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4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lỏng</a:t>
            </a:r>
            <a:r>
              <a:rPr lang="en-US" sz="4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cồn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khô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nến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sô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-la,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thủy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sắt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,…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đun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nóng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490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AA87461-4C88-3ED5-BF40-73C79924CA0F}"/>
              </a:ext>
            </a:extLst>
          </p:cNvPr>
          <p:cNvSpPr/>
          <p:nvPr/>
        </p:nvSpPr>
        <p:spPr>
          <a:xfrm>
            <a:off x="419100" y="342900"/>
            <a:ext cx="17449800" cy="9525000"/>
          </a:xfrm>
          <a:prstGeom prst="roundRect">
            <a:avLst>
              <a:gd name="adj" fmla="val 9027"/>
            </a:avLst>
          </a:prstGeom>
          <a:solidFill>
            <a:schemeClr val="bg1"/>
          </a:solidFill>
          <a:ln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011FCB-4F30-941D-7307-9D7F90326160}"/>
              </a:ext>
            </a:extLst>
          </p:cNvPr>
          <p:cNvSpPr txBox="1"/>
          <p:nvPr/>
        </p:nvSpPr>
        <p:spPr>
          <a:xfrm>
            <a:off x="685800" y="495300"/>
            <a:ext cx="10515600" cy="830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endParaRPr lang="en-US" sz="4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C322380-0568-CA7A-45FF-F7D9DC835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278" y="1105271"/>
            <a:ext cx="5379922" cy="205702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96ABB0C-69AA-9ABC-C0F3-F3DA0B982021}"/>
              </a:ext>
            </a:extLst>
          </p:cNvPr>
          <p:cNvSpPr txBox="1"/>
          <p:nvPr/>
        </p:nvSpPr>
        <p:spPr>
          <a:xfrm>
            <a:off x="735932" y="3226097"/>
            <a:ext cx="812332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thấp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ô-xi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lỏng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nạp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Bình ô-xi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hỗ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trợ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hô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hấp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9). Khi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ô-xi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lỏng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hít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thở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3140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1902</TotalTime>
  <Words>565</Words>
  <Application>Microsoft Office PowerPoint</Application>
  <PresentationFormat>Custom</PresentationFormat>
  <Paragraphs>45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SVN-Internation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 BIEN DOI CHAT</dc:title>
  <dc:creator>THAO LY</dc:creator>
  <cp:lastModifiedBy>Cúc Lê</cp:lastModifiedBy>
  <cp:revision>16</cp:revision>
  <dcterms:created xsi:type="dcterms:W3CDTF">2006-08-16T00:00:00Z</dcterms:created>
  <dcterms:modified xsi:type="dcterms:W3CDTF">2024-10-06T12:57:02Z</dcterms:modified>
  <dc:identifier>DAGKKWvlxMQ</dc:identifier>
</cp:coreProperties>
</file>