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2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2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74" r:id="rId1"/>
  </p:sldMasterIdLst>
  <p:notesMasterIdLst>
    <p:notesMasterId r:id="rId31"/>
  </p:notesMasterIdLst>
  <p:handoutMasterIdLst>
    <p:handoutMasterId r:id="rId32"/>
  </p:handoutMasterIdLst>
  <p:sldIdLst>
    <p:sldId id="290" r:id="rId2"/>
    <p:sldId id="288" r:id="rId3"/>
    <p:sldId id="285" r:id="rId4"/>
    <p:sldId id="260" r:id="rId5"/>
    <p:sldId id="261" r:id="rId6"/>
    <p:sldId id="262" r:id="rId7"/>
    <p:sldId id="263" r:id="rId8"/>
    <p:sldId id="264" r:id="rId9"/>
    <p:sldId id="265" r:id="rId10"/>
    <p:sldId id="266" r:id="rId11"/>
    <p:sldId id="267" r:id="rId12"/>
    <p:sldId id="269" r:id="rId13"/>
    <p:sldId id="294" r:id="rId14"/>
    <p:sldId id="289" r:id="rId15"/>
    <p:sldId id="268" r:id="rId16"/>
    <p:sldId id="273" r:id="rId17"/>
    <p:sldId id="272" r:id="rId18"/>
    <p:sldId id="274" r:id="rId19"/>
    <p:sldId id="275" r:id="rId20"/>
    <p:sldId id="276" r:id="rId21"/>
    <p:sldId id="287" r:id="rId22"/>
    <p:sldId id="280" r:id="rId23"/>
    <p:sldId id="292" r:id="rId24"/>
    <p:sldId id="293" r:id="rId25"/>
    <p:sldId id="282" r:id="rId26"/>
    <p:sldId id="278" r:id="rId27"/>
    <p:sldId id="277" r:id="rId28"/>
    <p:sldId id="286" r:id="rId29"/>
    <p:sldId id="284" r:id="rId30"/>
  </p:sldIdLst>
  <p:sldSz cx="12192000" cy="6858000"/>
  <p:notesSz cx="6858000" cy="9144000"/>
  <p:embeddedFontLst>
    <p:embeddedFont>
      <p:font typeface="#9Slide03 BoosterNextFYBlack" panose="02000A03000000020004" pitchFamily="2" charset="0"/>
      <p:regular r:id="rId33"/>
    </p:embeddedFont>
    <p:embeddedFont>
      <p:font typeface="#9Slide05 Aphrodite Pro" panose="02000000000000000000" pitchFamily="2" charset="0"/>
      <p:regular r:id="rId34"/>
    </p:embeddedFont>
    <p:embeddedFont>
      <p:font typeface="#9Slide05 SVNMotion Picture" panose="02040603050506020204" pitchFamily="18" charset="0"/>
      <p:regular r:id="rId35"/>
    </p:embeddedFont>
    <p:embeddedFont>
      <p:font typeface="#9Slide07 Altus" pitchFamily="2" charset="0"/>
      <p:regular r:id="rId36"/>
    </p:embeddedFont>
    <p:embeddedFont>
      <p:font typeface="#9Slide07 HoneyCream" pitchFamily="2" charset="0"/>
      <p:regular r:id="rId37"/>
    </p:embeddedFont>
    <p:embeddedFont>
      <p:font typeface="#9Slide07 IcielPony" panose="02000000000000000000" pitchFamily="2" charset="0"/>
      <p:regular r:id="rId38"/>
    </p:embeddedFont>
    <p:embeddedFont>
      <p:font typeface="#9Slide07 SVNDessert Menu Scrip" panose="00000500000000000000" pitchFamily="2" charset="0"/>
      <p:regular r:id="rId39"/>
    </p:embeddedFont>
    <p:embeddedFont>
      <p:font typeface="#9Slide07 SVNZiclets" panose="02000603000000000000" pitchFamily="2" charset="0"/>
      <p:regular r:id="rId40"/>
    </p:embeddedFont>
    <p:embeddedFont>
      <p:font typeface="Calibri" panose="020F0502020204030204" pitchFamily="34" charset="0"/>
      <p:regular r:id="rId41"/>
      <p:bold r:id="rId42"/>
      <p:italic r:id="rId43"/>
      <p:boldItalic r:id="rId44"/>
    </p:embeddedFont>
    <p:embeddedFont>
      <p:font typeface="Calibri Light" panose="020F0302020204030204" pitchFamily="34" charset="0"/>
      <p:regular r:id="rId45"/>
      <p:italic r:id="rId46"/>
    </p:embeddedFont>
    <p:embeddedFont>
      <p:font typeface="Cambria" panose="02040503050406030204" pitchFamily="18" charset="0"/>
      <p:regular r:id="rId47"/>
      <p:bold r:id="rId48"/>
      <p:italic r:id="rId49"/>
      <p:boldItalic r:id="rId50"/>
    </p:embeddedFont>
    <p:embeddedFont>
      <p:font typeface="Montserrat Light" panose="00000400000000000000" pitchFamily="2" charset="0"/>
      <p:regular r:id="rId51"/>
      <p:italic r:id="rId5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24"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showGuides="1">
      <p:cViewPr varScale="1">
        <p:scale>
          <a:sx n="74" d="100"/>
          <a:sy n="74" d="100"/>
        </p:scale>
        <p:origin x="366" y="33"/>
      </p:cViewPr>
      <p:guideLst>
        <p:guide orient="horz" pos="1224"/>
        <p:guide pos="3840"/>
      </p:guideLst>
    </p:cSldViewPr>
  </p:slideViewPr>
  <p:notesTextViewPr>
    <p:cViewPr>
      <p:scale>
        <a:sx n="1" d="1"/>
        <a:sy n="1" d="1"/>
      </p:scale>
      <p:origin x="0" y="0"/>
    </p:cViewPr>
  </p:notesTextViewPr>
  <p:notesViewPr>
    <p:cSldViewPr snapToGrid="0">
      <p:cViewPr varScale="1">
        <p:scale>
          <a:sx n="51" d="100"/>
          <a:sy n="51" d="100"/>
        </p:scale>
        <p:origin x="2970"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7.fntdata"/><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font" Target="fonts/font10.fntdata"/><Relationship Id="rId47" Type="http://schemas.openxmlformats.org/officeDocument/2006/relationships/font" Target="fonts/font15.fntdata"/><Relationship Id="rId50" Type="http://schemas.openxmlformats.org/officeDocument/2006/relationships/font" Target="fonts/font18.fntdata"/><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font" Target="fonts/font13.fntdata"/><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4" Type="http://schemas.openxmlformats.org/officeDocument/2006/relationships/font" Target="fonts/font12.fntdata"/><Relationship Id="rId52" Type="http://schemas.openxmlformats.org/officeDocument/2006/relationships/font" Target="fonts/font2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43" Type="http://schemas.openxmlformats.org/officeDocument/2006/relationships/font" Target="fonts/font11.fntdata"/><Relationship Id="rId48" Type="http://schemas.openxmlformats.org/officeDocument/2006/relationships/font" Target="fonts/font16.fntdata"/><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19.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font" Target="fonts/font14.fntdata"/><Relationship Id="rId20" Type="http://schemas.openxmlformats.org/officeDocument/2006/relationships/slide" Target="slides/slide19.xml"/><Relationship Id="rId41" Type="http://schemas.openxmlformats.org/officeDocument/2006/relationships/font" Target="fonts/font9.fntdata"/><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49" Type="http://schemas.openxmlformats.org/officeDocument/2006/relationships/font" Target="fonts/font17.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E6C4D9F-0635-4AF4-94EE-90ABBDD88CBF}" type="datetimeFigureOut">
              <a:rPr lang="en-US" smtClean="0"/>
              <a:t>22/09/2023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A27E636-D7A9-490B-951A-F191DEE2D582}" type="slidenum">
              <a:rPr lang="en-US" smtClean="0"/>
              <a:t>‹#›</a:t>
            </a:fld>
            <a:endParaRPr lang="en-US"/>
          </a:p>
        </p:txBody>
      </p:sp>
    </p:spTree>
    <p:extLst>
      <p:ext uri="{BB962C8B-B14F-4D97-AF65-F5344CB8AC3E}">
        <p14:creationId xmlns:p14="http://schemas.microsoft.com/office/powerpoint/2010/main" val="3625041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AA2955-AA2D-43F5-9C20-A150197B39AD}" type="datetimeFigureOut">
              <a:rPr lang="en-US" smtClean="0"/>
              <a:t>22/09/2023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E19544-3D8A-459E-9E2B-EC6D3A94DABF}" type="slidenum">
              <a:rPr lang="en-US" smtClean="0"/>
              <a:t>‹#›</a:t>
            </a:fld>
            <a:endParaRPr lang="en-US"/>
          </a:p>
        </p:txBody>
      </p:sp>
    </p:spTree>
    <p:extLst>
      <p:ext uri="{BB962C8B-B14F-4D97-AF65-F5344CB8AC3E}">
        <p14:creationId xmlns:p14="http://schemas.microsoft.com/office/powerpoint/2010/main" val="17610964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A5AE14-BEEE-452C-9B7C-3E425AB50A4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82373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A5AE14-BEEE-452C-9B7C-3E425AB50A4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777663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A5AE14-BEEE-452C-9B7C-3E425AB50A4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02215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dirty="0"/>
              <a:t>GV chú ý đây là câu hỏi lựa chọn theo ý HS hoặc HS tự nêu ý kiến cá nhân, không có 1 đáp án duy nhất.</a:t>
            </a:r>
            <a:endParaRPr lang="en-US" dirty="0"/>
          </a:p>
        </p:txBody>
      </p:sp>
      <p:sp>
        <p:nvSpPr>
          <p:cNvPr id="4" name="Slide Number Placeholder 3"/>
          <p:cNvSpPr>
            <a:spLocks noGrp="1"/>
          </p:cNvSpPr>
          <p:nvPr>
            <p:ph type="sldNum" sz="quarter" idx="10"/>
          </p:nvPr>
        </p:nvSpPr>
        <p:spPr/>
        <p:txBody>
          <a:bodyPr/>
          <a:lstStyle/>
          <a:p>
            <a:fld id="{68E19544-3D8A-459E-9E2B-EC6D3A94DABF}" type="slidenum">
              <a:rPr lang="en-US" smtClean="0"/>
              <a:t>20</a:t>
            </a:fld>
            <a:endParaRPr lang="en-US"/>
          </a:p>
        </p:txBody>
      </p:sp>
    </p:spTree>
    <p:extLst>
      <p:ext uri="{BB962C8B-B14F-4D97-AF65-F5344CB8AC3E}">
        <p14:creationId xmlns:p14="http://schemas.microsoft.com/office/powerpoint/2010/main" val="38422897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hyperlink" Target="https://www.facebook.com/groups/629898828017053" TargetMode="Externa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hyperlink" Target="https://www.facebook.com/groups/629898828017053" TargetMode="Externa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hyperlink" Target="https://www.facebook.com/groups/629898828017053" TargetMode="External"/></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s://www.facebook.com/groups/629898828017053" TargetMode="External"/><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hyperlink" Target="https://www.facebook.com/groups/629898828017053" TargetMode="Externa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svg"/><Relationship Id="rId7" Type="http://schemas.openxmlformats.org/officeDocument/2006/relationships/image" Target="../media/image9.svg"/><Relationship Id="rId12" Type="http://schemas.openxmlformats.org/officeDocument/2006/relationships/hyperlink" Target="https://www.facebook.com/groups/629898828017053" TargetMode="External"/><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11" Type="http://schemas.openxmlformats.org/officeDocument/2006/relationships/image" Target="../media/image3.png"/><Relationship Id="rId5" Type="http://schemas.openxmlformats.org/officeDocument/2006/relationships/image" Target="../media/image7.svg"/><Relationship Id="rId10" Type="http://schemas.openxmlformats.org/officeDocument/2006/relationships/image" Target="../media/image2.png"/><Relationship Id="rId4" Type="http://schemas.openxmlformats.org/officeDocument/2006/relationships/image" Target="../media/image6.png"/><Relationship Id="rId9" Type="http://schemas.openxmlformats.org/officeDocument/2006/relationships/image" Target="../media/image11.sv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tags" Target="../tags/tag3.xml"/><Relationship Id="rId7" Type="http://schemas.openxmlformats.org/officeDocument/2006/relationships/image" Target="../media/image12.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slideMaster" Target="../slideMasters/slideMaster1.xml"/><Relationship Id="rId11" Type="http://schemas.openxmlformats.org/officeDocument/2006/relationships/hyperlink" Target="https://www.facebook.com/groups/629898828017053" TargetMode="External"/><Relationship Id="rId5" Type="http://schemas.openxmlformats.org/officeDocument/2006/relationships/tags" Target="../tags/tag5.xml"/><Relationship Id="rId10" Type="http://schemas.openxmlformats.org/officeDocument/2006/relationships/image" Target="../media/image3.png"/><Relationship Id="rId4" Type="http://schemas.openxmlformats.org/officeDocument/2006/relationships/tags" Target="../tags/tag4.xml"/><Relationship Id="rId9"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tags" Target="../tags/tag8.xml"/><Relationship Id="rId7" Type="http://schemas.openxmlformats.org/officeDocument/2006/relationships/image" Target="../media/image12.png"/><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slideMaster" Target="../slideMasters/slideMaster1.xml"/><Relationship Id="rId11" Type="http://schemas.openxmlformats.org/officeDocument/2006/relationships/hyperlink" Target="https://www.facebook.com/groups/629898828017053" TargetMode="External"/><Relationship Id="rId5" Type="http://schemas.openxmlformats.org/officeDocument/2006/relationships/tags" Target="../tags/tag10.xml"/><Relationship Id="rId10" Type="http://schemas.openxmlformats.org/officeDocument/2006/relationships/image" Target="../media/image3.png"/><Relationship Id="rId4" Type="http://schemas.openxmlformats.org/officeDocument/2006/relationships/tags" Target="../tags/tag9.xml"/><Relationship Id="rId9"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8" Type="http://schemas.openxmlformats.org/officeDocument/2006/relationships/hyperlink" Target="https://www.facebook.com/groups/629898828017053" TargetMode="External"/><Relationship Id="rId3" Type="http://schemas.openxmlformats.org/officeDocument/2006/relationships/tags" Target="../tags/tag13.xml"/><Relationship Id="rId7" Type="http://schemas.openxmlformats.org/officeDocument/2006/relationships/image" Target="../media/image3.png"/><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slideMaster" Target="../slideMasters/slideMaster1.xml"/><Relationship Id="rId5" Type="http://schemas.openxmlformats.org/officeDocument/2006/relationships/tags" Target="../tags/tag15.xml"/><Relationship Id="rId4" Type="http://schemas.openxmlformats.org/officeDocument/2006/relationships/tags" Target="../tags/tag14.xml"/><Relationship Id="rId9"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hyperlink" Target="https://www.facebook.com/groups/629898828017053" TargetMode="External"/></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18.xml"/><Relationship Id="rId7" Type="http://schemas.openxmlformats.org/officeDocument/2006/relationships/image" Target="../media/image2.png"/><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slideMaster" Target="../slideMasters/slideMaster1.xml"/><Relationship Id="rId5" Type="http://schemas.openxmlformats.org/officeDocument/2006/relationships/tags" Target="../tags/tag20.xml"/><Relationship Id="rId4" Type="http://schemas.openxmlformats.org/officeDocument/2006/relationships/tags" Target="../tags/tag19.xml"/><Relationship Id="rId9" Type="http://schemas.openxmlformats.org/officeDocument/2006/relationships/hyperlink" Target="https://www.facebook.com/groups/629898828017053"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FF982E-58A9-453F-9D7C-D78A20F77166}" type="datetimeFigureOut">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22/09/2023</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2482AB5-11E2-4621-A7E4-2FB36ABB2099}"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208A5B6E-A50D-4113-CF7E-730AE06783A4}"/>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t="37667"/>
          <a:stretch/>
        </p:blipFill>
        <p:spPr>
          <a:xfrm>
            <a:off x="-2052206" y="-221075"/>
            <a:ext cx="2186247" cy="2317405"/>
          </a:xfrm>
          <a:prstGeom prst="rect">
            <a:avLst/>
          </a:prstGeom>
        </p:spPr>
      </p:pic>
      <p:pic>
        <p:nvPicPr>
          <p:cNvPr id="8" name="Picture 7">
            <a:extLst>
              <a:ext uri="{FF2B5EF4-FFF2-40B4-BE49-F238E27FC236}">
                <a16:creationId xmlns:a16="http://schemas.microsoft.com/office/drawing/2014/main" id="{393D6F8A-F41B-6DE3-358E-CD9FD67C70CF}"/>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38142"/>
          <a:stretch/>
        </p:blipFill>
        <p:spPr>
          <a:xfrm>
            <a:off x="1616130" y="7791450"/>
            <a:ext cx="1824009" cy="2002485"/>
          </a:xfrm>
          <a:prstGeom prst="rect">
            <a:avLst/>
          </a:prstGeom>
        </p:spPr>
      </p:pic>
      <p:sp>
        <p:nvSpPr>
          <p:cNvPr id="9" name="TextBox 3">
            <a:extLst>
              <a:ext uri="{FF2B5EF4-FFF2-40B4-BE49-F238E27FC236}">
                <a16:creationId xmlns:a16="http://schemas.microsoft.com/office/drawing/2014/main" id="{2F634DC7-5B82-49C4-4DB3-6B83C9E481CE}"/>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Mời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4">
                  <a:extLst>
                    <a:ext uri="{A12FA001-AC4F-418D-AE19-62706E023703}">
                      <ahyp:hlinkClr xmlns:ahyp="http://schemas.microsoft.com/office/drawing/2018/hyperlinkcolor" val="tx"/>
                    </a:ext>
                  </a:extLst>
                </a:hlinkClick>
              </a:rPr>
              <a:t>MĂNG NON- TÀI LIỆU TIỂU HỌC | Facebook</a:t>
            </a:r>
            <a:endParaRPr kumimoji="0" lang="en-US" sz="18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
        <p:nvSpPr>
          <p:cNvPr id="10" name="Title 1">
            <a:extLst>
              <a:ext uri="{FF2B5EF4-FFF2-40B4-BE49-F238E27FC236}">
                <a16:creationId xmlns:a16="http://schemas.microsoft.com/office/drawing/2014/main" id="{A012A9A3-1D53-BB0E-6D91-3EC52B4F106E}"/>
              </a:ext>
            </a:extLst>
          </p:cNvPr>
          <p:cNvSpPr txBox="1">
            <a:spLocks/>
          </p:cNvSpPr>
          <p:nvPr userDrawn="1"/>
        </p:nvSpPr>
        <p:spPr>
          <a:xfrm>
            <a:off x="1435012" y="9462561"/>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a:ln>
                  <a:noFill/>
                </a:ln>
                <a:solidFill>
                  <a:srgbClr val="2C9430"/>
                </a:solidFill>
                <a:effectLst/>
                <a:uLnTx/>
                <a:uFillTx/>
                <a:latin typeface="#9Slide07 HoneyCream" pitchFamily="2" charset="0"/>
                <a:ea typeface="+mj-ea"/>
                <a:cs typeface="+mj-cs"/>
              </a:rPr>
              <a:t>Măng Non</a:t>
            </a:r>
            <a:endParaRPr kumimoji="0" lang="en-US" sz="3200" b="0" i="0" u="none" strike="noStrike" kern="1200" cap="none" spc="0" normalizeH="0" baseline="0" noProof="0" dirty="0">
              <a:ln>
                <a:noFill/>
              </a:ln>
              <a:solidFill>
                <a:srgbClr val="2C9430"/>
              </a:solidFill>
              <a:effectLst/>
              <a:uLnTx/>
              <a:uFillTx/>
              <a:latin typeface="#9Slide07 HoneyCream" pitchFamily="2" charset="0"/>
              <a:ea typeface="+mj-ea"/>
              <a:cs typeface="+mj-cs"/>
            </a:endParaRPr>
          </a:p>
        </p:txBody>
      </p:sp>
      <p:pic>
        <p:nvPicPr>
          <p:cNvPr id="11" name="Picture 10">
            <a:extLst>
              <a:ext uri="{FF2B5EF4-FFF2-40B4-BE49-F238E27FC236}">
                <a16:creationId xmlns:a16="http://schemas.microsoft.com/office/drawing/2014/main" id="{710E69FE-417C-17EC-558E-2D3B35225568}"/>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44049921" y="14676864"/>
            <a:ext cx="2186247" cy="3717751"/>
          </a:xfrm>
          <a:prstGeom prst="rect">
            <a:avLst/>
          </a:prstGeom>
        </p:spPr>
      </p:pic>
      <p:pic>
        <p:nvPicPr>
          <p:cNvPr id="12" name="Picture 11">
            <a:extLst>
              <a:ext uri="{FF2B5EF4-FFF2-40B4-BE49-F238E27FC236}">
                <a16:creationId xmlns:a16="http://schemas.microsoft.com/office/drawing/2014/main" id="{637B0534-5204-257C-B5C8-1E84A4E76C44}"/>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54452444" y="14676863"/>
            <a:ext cx="2186247" cy="3717751"/>
          </a:xfrm>
          <a:prstGeom prst="rect">
            <a:avLst/>
          </a:prstGeom>
        </p:spPr>
      </p:pic>
      <p:sp>
        <p:nvSpPr>
          <p:cNvPr id="15" name="TextBox 14">
            <a:extLst>
              <a:ext uri="{FF2B5EF4-FFF2-40B4-BE49-F238E27FC236}">
                <a16:creationId xmlns:a16="http://schemas.microsoft.com/office/drawing/2014/main" id="{01099779-1896-0AE2-B407-B21597A0B202}"/>
              </a:ext>
            </a:extLst>
          </p:cNvPr>
          <p:cNvSpPr txBox="1"/>
          <p:nvPr userDrawn="1"/>
        </p:nvSpPr>
        <p:spPr>
          <a:xfrm>
            <a:off x="-2622126" y="1912026"/>
            <a:ext cx="3326085"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err="1">
                <a:ln>
                  <a:noFill/>
                </a:ln>
                <a:solidFill>
                  <a:srgbClr val="2E9733"/>
                </a:solidFill>
                <a:effectLst>
                  <a:outerShdw dist="165100" dir="2700000" sx="99000" sy="99000" algn="tl" rotWithShape="0">
                    <a:prstClr val="white">
                      <a:alpha val="63000"/>
                    </a:prstClr>
                  </a:outerShdw>
                  <a:reflection blurRad="6350" stA="55000" endA="300" endPos="45500" dir="5400000" sy="-100000" algn="bl" rotWithShape="0"/>
                </a:effectLst>
                <a:uLnTx/>
                <a:uFillTx/>
                <a:latin typeface="#9Slide07 HoneyCream" pitchFamily="2" charset="0"/>
                <a:ea typeface="+mn-ea"/>
                <a:cs typeface="#9Slide05 Bodega Script" pitchFamily="2" charset="0"/>
              </a:rPr>
              <a:t>Măng</a:t>
            </a:r>
            <a:r>
              <a:rPr kumimoji="0" lang="en-US" sz="3000" b="0" i="0" u="none" strike="noStrike" kern="1200" cap="none" spc="0" normalizeH="0" baseline="0" noProof="0">
                <a:ln>
                  <a:noFill/>
                </a:ln>
                <a:solidFill>
                  <a:srgbClr val="2E9733"/>
                </a:solidFill>
                <a:effectLst>
                  <a:outerShdw dist="165100" dir="2700000" sx="99000" sy="99000" algn="tl" rotWithShape="0">
                    <a:prstClr val="white">
                      <a:alpha val="63000"/>
                    </a:prstClr>
                  </a:outerShdw>
                  <a:reflection blurRad="6350" stA="55000" endA="300" endPos="45500" dir="5400000" sy="-100000" algn="bl" rotWithShape="0"/>
                </a:effectLst>
                <a:uLnTx/>
                <a:uFillTx/>
                <a:latin typeface="#9Slide07 HoneyCream" pitchFamily="2" charset="0"/>
                <a:ea typeface="+mn-ea"/>
                <a:cs typeface="#9Slide05 Bodega Script" pitchFamily="2" charset="0"/>
              </a:rPr>
              <a:t> Non</a:t>
            </a:r>
            <a:endParaRPr kumimoji="0" lang="id-ID" sz="3000" b="0" i="0" u="none" strike="noStrike" kern="1200" cap="none" spc="0" normalizeH="0" baseline="0" noProof="0">
              <a:ln>
                <a:noFill/>
              </a:ln>
              <a:solidFill>
                <a:srgbClr val="2E9733"/>
              </a:solidFill>
              <a:effectLst>
                <a:outerShdw dist="165100" dir="2700000" sx="99000" sy="99000" algn="tl" rotWithShape="0">
                  <a:prstClr val="white">
                    <a:alpha val="63000"/>
                  </a:prstClr>
                </a:outerShdw>
                <a:reflection blurRad="6350" stA="55000" endA="300" endPos="45500" dir="5400000" sy="-100000" algn="bl" rotWithShape="0"/>
              </a:effectLst>
              <a:uLnTx/>
              <a:uFillTx/>
              <a:latin typeface="#9Slide07 HoneyCream" pitchFamily="2" charset="0"/>
              <a:ea typeface="+mn-ea"/>
              <a:cs typeface="#9Slide05 Bodega Script" pitchFamily="2" charset="0"/>
            </a:endParaRPr>
          </a:p>
        </p:txBody>
      </p:sp>
    </p:spTree>
    <p:extLst>
      <p:ext uri="{BB962C8B-B14F-4D97-AF65-F5344CB8AC3E}">
        <p14:creationId xmlns:p14="http://schemas.microsoft.com/office/powerpoint/2010/main" val="2525856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750" fill="hold"/>
                                        <p:tgtEl>
                                          <p:spTgt spid="15"/>
                                        </p:tgtEl>
                                        <p:attrNameLst>
                                          <p:attrName>ppt_w</p:attrName>
                                        </p:attrNameLst>
                                      </p:cBhvr>
                                      <p:tavLst>
                                        <p:tav tm="0">
                                          <p:val>
                                            <p:fltVal val="0"/>
                                          </p:val>
                                        </p:tav>
                                        <p:tav tm="100000">
                                          <p:val>
                                            <p:strVal val="#ppt_w"/>
                                          </p:val>
                                        </p:tav>
                                      </p:tavLst>
                                    </p:anim>
                                    <p:anim calcmode="lin" valueType="num">
                                      <p:cBhvr>
                                        <p:cTn id="8" dur="1750" fill="hold"/>
                                        <p:tgtEl>
                                          <p:spTgt spid="15"/>
                                        </p:tgtEl>
                                        <p:attrNameLst>
                                          <p:attrName>ppt_h</p:attrName>
                                        </p:attrNameLst>
                                      </p:cBhvr>
                                      <p:tavLst>
                                        <p:tav tm="0">
                                          <p:val>
                                            <p:fltVal val="0"/>
                                          </p:val>
                                        </p:tav>
                                        <p:tav tm="100000">
                                          <p:val>
                                            <p:strVal val="#ppt_h"/>
                                          </p:val>
                                        </p:tav>
                                      </p:tavLst>
                                    </p:anim>
                                    <p:animEffect transition="in" filter="fade">
                                      <p:cBhvr>
                                        <p:cTn id="9" dur="1750"/>
                                        <p:tgtEl>
                                          <p:spTgt spid="15"/>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15"/>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PPTMON slid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08A5B6E-A50D-4113-CF7E-730AE06783A4}"/>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t="37667"/>
          <a:stretch/>
        </p:blipFill>
        <p:spPr>
          <a:xfrm>
            <a:off x="-2052206" y="-221075"/>
            <a:ext cx="2186247" cy="2317405"/>
          </a:xfrm>
          <a:prstGeom prst="rect">
            <a:avLst/>
          </a:prstGeom>
        </p:spPr>
      </p:pic>
      <p:pic>
        <p:nvPicPr>
          <p:cNvPr id="3" name="Picture 2">
            <a:extLst>
              <a:ext uri="{FF2B5EF4-FFF2-40B4-BE49-F238E27FC236}">
                <a16:creationId xmlns:a16="http://schemas.microsoft.com/office/drawing/2014/main" id="{393D6F8A-F41B-6DE3-358E-CD9FD67C70CF}"/>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38142"/>
          <a:stretch/>
        </p:blipFill>
        <p:spPr>
          <a:xfrm>
            <a:off x="1616130" y="7791450"/>
            <a:ext cx="1824009" cy="2002485"/>
          </a:xfrm>
          <a:prstGeom prst="rect">
            <a:avLst/>
          </a:prstGeom>
        </p:spPr>
      </p:pic>
      <p:sp>
        <p:nvSpPr>
          <p:cNvPr id="4" name="TextBox 3">
            <a:extLst>
              <a:ext uri="{FF2B5EF4-FFF2-40B4-BE49-F238E27FC236}">
                <a16:creationId xmlns:a16="http://schemas.microsoft.com/office/drawing/2014/main" id="{2F634DC7-5B82-49C4-4DB3-6B83C9E481CE}"/>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C9430"/>
                </a:solidFill>
                <a:effectLst/>
                <a:uLnTx/>
                <a:uFillTx/>
                <a:latin typeface="SVN-Newton" panose="02040603050506020204" pitchFamily="18" charset="0"/>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Mời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truy</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cập</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a:ln>
                  <a:noFill/>
                </a:ln>
                <a:solidFill>
                  <a:srgbClr val="FF0066"/>
                </a:solidFill>
                <a:effectLst/>
                <a:uLnTx/>
                <a:uFillTx/>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MĂNG NON- TÀI LIỆU TIỂU HỌC | Facebook</a:t>
            </a:r>
            <a:endParaRPr kumimoji="0" lang="en-US" sz="1800" b="0" i="0" u="none" strike="noStrike" kern="1200" cap="none" spc="0" normalizeH="0" baseline="0" noProof="0" dirty="0">
              <a:ln>
                <a:noFill/>
              </a:ln>
              <a:solidFill>
                <a:srgbClr val="FF0066"/>
              </a:solidFill>
              <a:effectLst/>
              <a:uLnTx/>
              <a:uFillTx/>
              <a:latin typeface="SVN-Newton" panose="02040603050506020204" pitchFamily="18" charset="0"/>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cs typeface="Times New Roman" panose="02020603050405020304" pitchFamily="18" charset="0"/>
              </a:rPr>
              <a:t>SĐT ZALO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cs typeface="+mn-cs"/>
              </a:rPr>
              <a:t>0382348780</a:t>
            </a: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cs typeface="+mn-cs"/>
              </a:rPr>
              <a:t>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cs typeface="+mn-cs"/>
              </a:rPr>
              <a:t>0984848929</a:t>
            </a:r>
            <a:endParaRPr kumimoji="0" lang="en-US" sz="1800" b="1" i="0" u="none" strike="noStrike" kern="1200" cap="none" spc="0" normalizeH="0" baseline="0" noProof="0" dirty="0">
              <a:ln>
                <a:noFill/>
              </a:ln>
              <a:solidFill>
                <a:srgbClr val="0D4370"/>
              </a:solidFill>
              <a:effectLst/>
              <a:uLnTx/>
              <a:uFillTx/>
              <a:latin typeface="SVN-Newton" panose="02040603050506020204" pitchFamily="18" charset="0"/>
              <a:cs typeface="Times New Roman" panose="02020603050405020304" pitchFamily="18" charset="0"/>
            </a:endParaRPr>
          </a:p>
        </p:txBody>
      </p:sp>
      <p:sp>
        <p:nvSpPr>
          <p:cNvPr id="5" name="Title 1">
            <a:extLst>
              <a:ext uri="{FF2B5EF4-FFF2-40B4-BE49-F238E27FC236}">
                <a16:creationId xmlns:a16="http://schemas.microsoft.com/office/drawing/2014/main" id="{A012A9A3-1D53-BB0E-6D91-3EC52B4F106E}"/>
              </a:ext>
            </a:extLst>
          </p:cNvPr>
          <p:cNvSpPr txBox="1">
            <a:spLocks/>
          </p:cNvSpPr>
          <p:nvPr userDrawn="1"/>
        </p:nvSpPr>
        <p:spPr>
          <a:xfrm>
            <a:off x="1435012" y="9462561"/>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a:ln>
                  <a:noFill/>
                </a:ln>
                <a:solidFill>
                  <a:srgbClr val="2C9430"/>
                </a:solidFill>
                <a:effectLst/>
                <a:uLnTx/>
                <a:uFillTx/>
                <a:latin typeface="#9Slide07 HoneyCream" pitchFamily="2" charset="0"/>
                <a:cs typeface="+mj-cs"/>
              </a:rPr>
              <a:t>Măng Non</a:t>
            </a:r>
            <a:endParaRPr kumimoji="0" lang="en-US" sz="3200" b="0" i="0" u="none" strike="noStrike" kern="1200" cap="none" spc="0" normalizeH="0" baseline="0" noProof="0" dirty="0">
              <a:ln>
                <a:noFill/>
              </a:ln>
              <a:solidFill>
                <a:srgbClr val="2C9430"/>
              </a:solidFill>
              <a:effectLst/>
              <a:uLnTx/>
              <a:uFillTx/>
              <a:latin typeface="#9Slide07 HoneyCream" pitchFamily="2" charset="0"/>
              <a:cs typeface="+mj-cs"/>
            </a:endParaRPr>
          </a:p>
        </p:txBody>
      </p:sp>
      <p:pic>
        <p:nvPicPr>
          <p:cNvPr id="6" name="Picture 5">
            <a:extLst>
              <a:ext uri="{FF2B5EF4-FFF2-40B4-BE49-F238E27FC236}">
                <a16:creationId xmlns:a16="http://schemas.microsoft.com/office/drawing/2014/main" id="{710E69FE-417C-17EC-558E-2D3B35225568}"/>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44049921" y="14676864"/>
            <a:ext cx="2186247" cy="3717751"/>
          </a:xfrm>
          <a:prstGeom prst="rect">
            <a:avLst/>
          </a:prstGeom>
        </p:spPr>
      </p:pic>
      <p:pic>
        <p:nvPicPr>
          <p:cNvPr id="7" name="Picture 6">
            <a:extLst>
              <a:ext uri="{FF2B5EF4-FFF2-40B4-BE49-F238E27FC236}">
                <a16:creationId xmlns:a16="http://schemas.microsoft.com/office/drawing/2014/main" id="{637B0534-5204-257C-B5C8-1E84A4E76C44}"/>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54452444" y="14676863"/>
            <a:ext cx="2186247" cy="3717751"/>
          </a:xfrm>
          <a:prstGeom prst="rect">
            <a:avLst/>
          </a:prstGeom>
        </p:spPr>
      </p:pic>
      <p:sp>
        <p:nvSpPr>
          <p:cNvPr id="8" name="Title 1">
            <a:extLst>
              <a:ext uri="{FF2B5EF4-FFF2-40B4-BE49-F238E27FC236}">
                <a16:creationId xmlns:a16="http://schemas.microsoft.com/office/drawing/2014/main" id="{ADC13E32-9E3E-8AEB-FAC7-06FC02D2BA6C}"/>
              </a:ext>
            </a:extLst>
          </p:cNvPr>
          <p:cNvSpPr txBox="1">
            <a:spLocks/>
          </p:cNvSpPr>
          <p:nvPr userDrawn="1"/>
        </p:nvSpPr>
        <p:spPr>
          <a:xfrm>
            <a:off x="10260676" y="-809134"/>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70AD47">
                    <a:lumMod val="50000"/>
                  </a:srgbClr>
                </a:solidFill>
                <a:effectLst/>
                <a:uLnTx/>
                <a:uFillTx/>
                <a:latin typeface="#9Slide07 Altus" pitchFamily="2" charset="0"/>
                <a:cs typeface="+mj-cs"/>
              </a:rPr>
              <a:t>By </a:t>
            </a:r>
            <a:r>
              <a:rPr kumimoji="0" lang="vi-VN" sz="3200" b="0" i="0" u="none" strike="noStrike" kern="1200" cap="none" spc="0" normalizeH="0" baseline="0" noProof="0" dirty="0">
                <a:ln>
                  <a:noFill/>
                </a:ln>
                <a:solidFill>
                  <a:srgbClr val="70AD47">
                    <a:lumMod val="50000"/>
                  </a:srgbClr>
                </a:solidFill>
                <a:effectLst/>
                <a:uLnTx/>
                <a:uFillTx/>
                <a:latin typeface="#9Slide07 Altus" pitchFamily="2" charset="0"/>
                <a:cs typeface="+mj-cs"/>
              </a:rPr>
              <a:t>Tư Bùi</a:t>
            </a:r>
            <a:endParaRPr kumimoji="0" lang="en-US" sz="3200" b="0" i="0" u="none" strike="noStrike" kern="1200" cap="none" spc="0" normalizeH="0" baseline="0" noProof="0" dirty="0">
              <a:ln>
                <a:noFill/>
              </a:ln>
              <a:solidFill>
                <a:srgbClr val="70AD47">
                  <a:lumMod val="50000"/>
                </a:srgbClr>
              </a:solidFill>
              <a:effectLst/>
              <a:uLnTx/>
              <a:uFillTx/>
              <a:latin typeface="#9Slide07 Altus" pitchFamily="2" charset="0"/>
              <a:cs typeface="+mj-cs"/>
            </a:endParaRPr>
          </a:p>
        </p:txBody>
      </p:sp>
      <p:sp>
        <p:nvSpPr>
          <p:cNvPr id="9" name="Title 1">
            <a:extLst>
              <a:ext uri="{FF2B5EF4-FFF2-40B4-BE49-F238E27FC236}">
                <a16:creationId xmlns:a16="http://schemas.microsoft.com/office/drawing/2014/main" id="{4F4C51CE-A1A0-D918-CB32-EFEB23A567FF}"/>
              </a:ext>
            </a:extLst>
          </p:cNvPr>
          <p:cNvSpPr txBox="1">
            <a:spLocks/>
          </p:cNvSpPr>
          <p:nvPr userDrawn="1"/>
        </p:nvSpPr>
        <p:spPr>
          <a:xfrm>
            <a:off x="-570117" y="6070600"/>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800" b="0" i="0" u="none" strike="noStrike" kern="1200" cap="none" spc="0" normalizeH="0" baseline="0" noProof="0">
                <a:ln>
                  <a:noFill/>
                </a:ln>
                <a:solidFill>
                  <a:srgbClr val="A5A5A5">
                    <a:lumMod val="60000"/>
                    <a:lumOff val="40000"/>
                  </a:srgbClr>
                </a:solidFill>
                <a:effectLst/>
                <a:uLnTx/>
                <a:uFillTx/>
                <a:latin typeface="#9Slide07 HoneyCream" pitchFamily="2" charset="0"/>
                <a:cs typeface="+mj-cs"/>
              </a:rPr>
              <a:t>Măng Non</a:t>
            </a:r>
            <a:endParaRPr kumimoji="0" lang="en-US" sz="1800" b="0" i="0" u="none" strike="noStrike" kern="1200" cap="none" spc="0" normalizeH="0" baseline="0" noProof="0" dirty="0">
              <a:ln>
                <a:noFill/>
              </a:ln>
              <a:solidFill>
                <a:srgbClr val="A5A5A5">
                  <a:lumMod val="60000"/>
                  <a:lumOff val="40000"/>
                </a:srgbClr>
              </a:solidFill>
              <a:effectLst/>
              <a:uLnTx/>
              <a:uFillTx/>
              <a:latin typeface="#9Slide07 HoneyCream" pitchFamily="2" charset="0"/>
              <a:cs typeface="+mj-cs"/>
            </a:endParaRPr>
          </a:p>
        </p:txBody>
      </p:sp>
      <p:sp>
        <p:nvSpPr>
          <p:cNvPr id="10" name="TextBox 9">
            <a:extLst>
              <a:ext uri="{FF2B5EF4-FFF2-40B4-BE49-F238E27FC236}">
                <a16:creationId xmlns:a16="http://schemas.microsoft.com/office/drawing/2014/main" id="{01099779-1896-0AE2-B407-B21597A0B202}"/>
              </a:ext>
            </a:extLst>
          </p:cNvPr>
          <p:cNvSpPr txBox="1"/>
          <p:nvPr userDrawn="1"/>
        </p:nvSpPr>
        <p:spPr>
          <a:xfrm>
            <a:off x="-2622126" y="1912026"/>
            <a:ext cx="3326085"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err="1">
                <a:ln>
                  <a:noFill/>
                </a:ln>
                <a:solidFill>
                  <a:srgbClr val="2E9733"/>
                </a:solidFill>
                <a:effectLst>
                  <a:outerShdw dist="165100" dir="2700000" sx="99000" sy="99000" algn="tl" rotWithShape="0">
                    <a:prstClr val="white">
                      <a:alpha val="63000"/>
                    </a:prstClr>
                  </a:outerShdw>
                  <a:reflection blurRad="6350" stA="55000" endA="300" endPos="45500" dir="5400000" sy="-100000" algn="bl" rotWithShape="0"/>
                </a:effectLst>
                <a:uLnTx/>
                <a:uFillTx/>
                <a:latin typeface="#9Slide07 HoneyCream" pitchFamily="2" charset="0"/>
                <a:cs typeface="#9Slide05 Bodega Script" pitchFamily="2" charset="0"/>
              </a:rPr>
              <a:t>Măng</a:t>
            </a:r>
            <a:r>
              <a:rPr kumimoji="0" lang="en-US" sz="3000" b="0" i="0" u="none" strike="noStrike" kern="1200" cap="none" spc="0" normalizeH="0" baseline="0" noProof="0">
                <a:ln>
                  <a:noFill/>
                </a:ln>
                <a:solidFill>
                  <a:srgbClr val="2E9733"/>
                </a:solidFill>
                <a:effectLst>
                  <a:outerShdw dist="165100" dir="2700000" sx="99000" sy="99000" algn="tl" rotWithShape="0">
                    <a:prstClr val="white">
                      <a:alpha val="63000"/>
                    </a:prstClr>
                  </a:outerShdw>
                  <a:reflection blurRad="6350" stA="55000" endA="300" endPos="45500" dir="5400000" sy="-100000" algn="bl" rotWithShape="0"/>
                </a:effectLst>
                <a:uLnTx/>
                <a:uFillTx/>
                <a:latin typeface="#9Slide07 HoneyCream" pitchFamily="2" charset="0"/>
                <a:cs typeface="#9Slide05 Bodega Script" pitchFamily="2" charset="0"/>
              </a:rPr>
              <a:t> Non</a:t>
            </a:r>
            <a:endParaRPr kumimoji="0" lang="id-ID" sz="3000" b="0" i="0" u="none" strike="noStrike" kern="1200" cap="none" spc="0" normalizeH="0" baseline="0" noProof="0">
              <a:ln>
                <a:noFill/>
              </a:ln>
              <a:solidFill>
                <a:srgbClr val="2E9733"/>
              </a:solidFill>
              <a:effectLst>
                <a:outerShdw dist="165100" dir="2700000" sx="99000" sy="99000" algn="tl" rotWithShape="0">
                  <a:prstClr val="white">
                    <a:alpha val="63000"/>
                  </a:prstClr>
                </a:outerShdw>
                <a:reflection blurRad="6350" stA="55000" endA="300" endPos="45500" dir="5400000" sy="-100000" algn="bl" rotWithShape="0"/>
              </a:effectLst>
              <a:uLnTx/>
              <a:uFillTx/>
              <a:latin typeface="#9Slide07 HoneyCream" pitchFamily="2" charset="0"/>
              <a:cs typeface="#9Slide05 Bodega Script" pitchFamily="2" charset="0"/>
            </a:endParaRPr>
          </a:p>
        </p:txBody>
      </p:sp>
      <p:sp>
        <p:nvSpPr>
          <p:cNvPr id="11" name="TextBox 10">
            <a:extLst>
              <a:ext uri="{FF2B5EF4-FFF2-40B4-BE49-F238E27FC236}">
                <a16:creationId xmlns:a16="http://schemas.microsoft.com/office/drawing/2014/main" id="{8A9C8734-1382-C20D-DECE-19F0B3DA84F8}"/>
              </a:ext>
            </a:extLst>
          </p:cNvPr>
          <p:cNvSpPr txBox="1"/>
          <p:nvPr userDrawn="1"/>
        </p:nvSpPr>
        <p:spPr>
          <a:xfrm>
            <a:off x="10081082" y="331221"/>
            <a:ext cx="2746978" cy="784811"/>
          </a:xfrm>
          <a:prstGeom prst="rect">
            <a:avLst/>
          </a:prstGeom>
          <a:noFill/>
        </p:spPr>
        <p:txBody>
          <a:bodyPr wrap="square" rtlCol="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a:ln>
                  <a:noFill/>
                </a:ln>
                <a:solidFill>
                  <a:srgbClr val="014C4C">
                    <a:alpha val="45000"/>
                  </a:srgbClr>
                </a:solidFill>
                <a:effectLst>
                  <a:outerShdw dist="165100" dir="2700000" sx="99000" sy="99000" algn="tl" rotWithShape="0">
                    <a:srgbClr val="EC9684">
                      <a:alpha val="63000"/>
                    </a:srgbClr>
                  </a:outerShdw>
                </a:effectLst>
                <a:uLnTx/>
                <a:uFillTx/>
                <a:latin typeface="#9Slide05 Aphrodite Pro" panose="02000000000000000000" pitchFamily="2" charset="0"/>
                <a:cs typeface="#9Slide05 Bodega Script" pitchFamily="2" charset="0"/>
                <a:sym typeface="Arial"/>
              </a:rPr>
              <a:t>Măng Non</a:t>
            </a:r>
            <a:endParaRPr kumimoji="0" lang="id-ID" sz="1600" b="0" i="0" u="none" strike="noStrike" kern="0" cap="none" spc="0" normalizeH="0" baseline="0" noProof="0">
              <a:ln>
                <a:noFill/>
              </a:ln>
              <a:solidFill>
                <a:srgbClr val="014C4C">
                  <a:alpha val="45000"/>
                </a:srgbClr>
              </a:solidFill>
              <a:effectLst>
                <a:outerShdw dist="165100" dir="2700000" sx="99000" sy="99000" algn="tl" rotWithShape="0">
                  <a:srgbClr val="EC9684">
                    <a:alpha val="63000"/>
                  </a:srgbClr>
                </a:outerShdw>
              </a:effectLst>
              <a:uLnTx/>
              <a:uFillTx/>
              <a:latin typeface="#9Slide05 Aphrodite Pro" panose="02000000000000000000" pitchFamily="2" charset="0"/>
              <a:cs typeface="#9Slide05 Bodega Script" pitchFamily="2" charset="0"/>
              <a:sym typeface="Arial"/>
            </a:endParaRPr>
          </a:p>
        </p:txBody>
      </p:sp>
    </p:spTree>
    <p:extLst>
      <p:ext uri="{BB962C8B-B14F-4D97-AF65-F5344CB8AC3E}">
        <p14:creationId xmlns:p14="http://schemas.microsoft.com/office/powerpoint/2010/main" val="51689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750" fill="hold"/>
                                        <p:tgtEl>
                                          <p:spTgt spid="10"/>
                                        </p:tgtEl>
                                        <p:attrNameLst>
                                          <p:attrName>ppt_w</p:attrName>
                                        </p:attrNameLst>
                                      </p:cBhvr>
                                      <p:tavLst>
                                        <p:tav tm="0">
                                          <p:val>
                                            <p:fltVal val="0"/>
                                          </p:val>
                                        </p:tav>
                                        <p:tav tm="100000">
                                          <p:val>
                                            <p:strVal val="#ppt_w"/>
                                          </p:val>
                                        </p:tav>
                                      </p:tavLst>
                                    </p:anim>
                                    <p:anim calcmode="lin" valueType="num">
                                      <p:cBhvr>
                                        <p:cTn id="8" dur="1750" fill="hold"/>
                                        <p:tgtEl>
                                          <p:spTgt spid="10"/>
                                        </p:tgtEl>
                                        <p:attrNameLst>
                                          <p:attrName>ppt_h</p:attrName>
                                        </p:attrNameLst>
                                      </p:cBhvr>
                                      <p:tavLst>
                                        <p:tav tm="0">
                                          <p:val>
                                            <p:fltVal val="0"/>
                                          </p:val>
                                        </p:tav>
                                        <p:tav tm="100000">
                                          <p:val>
                                            <p:strVal val="#ppt_h"/>
                                          </p:val>
                                        </p:tav>
                                      </p:tavLst>
                                    </p:anim>
                                    <p:animEffect transition="in" filter="fade">
                                      <p:cBhvr>
                                        <p:cTn id="9" dur="1750"/>
                                        <p:tgtEl>
                                          <p:spTgt spid="10"/>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10"/>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PPTMON custom">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08A5B6E-A50D-4113-CF7E-730AE06783A4}"/>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t="37667"/>
          <a:stretch/>
        </p:blipFill>
        <p:spPr>
          <a:xfrm>
            <a:off x="-2052206" y="-221075"/>
            <a:ext cx="2186247" cy="2317405"/>
          </a:xfrm>
          <a:prstGeom prst="rect">
            <a:avLst/>
          </a:prstGeom>
        </p:spPr>
      </p:pic>
      <p:pic>
        <p:nvPicPr>
          <p:cNvPr id="3" name="Picture 2">
            <a:extLst>
              <a:ext uri="{FF2B5EF4-FFF2-40B4-BE49-F238E27FC236}">
                <a16:creationId xmlns:a16="http://schemas.microsoft.com/office/drawing/2014/main" id="{393D6F8A-F41B-6DE3-358E-CD9FD67C70CF}"/>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38142"/>
          <a:stretch/>
        </p:blipFill>
        <p:spPr>
          <a:xfrm>
            <a:off x="1616130" y="7791450"/>
            <a:ext cx="1824009" cy="2002485"/>
          </a:xfrm>
          <a:prstGeom prst="rect">
            <a:avLst/>
          </a:prstGeom>
        </p:spPr>
      </p:pic>
      <p:sp>
        <p:nvSpPr>
          <p:cNvPr id="4" name="TextBox 3">
            <a:extLst>
              <a:ext uri="{FF2B5EF4-FFF2-40B4-BE49-F238E27FC236}">
                <a16:creationId xmlns:a16="http://schemas.microsoft.com/office/drawing/2014/main" id="{2F634DC7-5B82-49C4-4DB3-6B83C9E481CE}"/>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C9430"/>
                </a:solidFill>
                <a:effectLst/>
                <a:uLnTx/>
                <a:uFillTx/>
                <a:latin typeface="SVN-Newton" panose="02040603050506020204" pitchFamily="18" charset="0"/>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Mời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truy</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cập</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a:ln>
                  <a:noFill/>
                </a:ln>
                <a:solidFill>
                  <a:srgbClr val="FF0066"/>
                </a:solidFill>
                <a:effectLst/>
                <a:uLnTx/>
                <a:uFillTx/>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MĂNG NON- TÀI LIỆU TIỂU HỌC | Facebook</a:t>
            </a:r>
            <a:endParaRPr kumimoji="0" lang="en-US" sz="1800" b="0" i="0" u="none" strike="noStrike" kern="1200" cap="none" spc="0" normalizeH="0" baseline="0" noProof="0" dirty="0">
              <a:ln>
                <a:noFill/>
              </a:ln>
              <a:solidFill>
                <a:srgbClr val="FF0066"/>
              </a:solidFill>
              <a:effectLst/>
              <a:uLnTx/>
              <a:uFillTx/>
              <a:latin typeface="SVN-Newton" panose="02040603050506020204" pitchFamily="18" charset="0"/>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cs typeface="Times New Roman" panose="02020603050405020304" pitchFamily="18" charset="0"/>
              </a:rPr>
              <a:t>SĐT ZALO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cs typeface="+mn-cs"/>
              </a:rPr>
              <a:t>0382348780</a:t>
            </a: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cs typeface="+mn-cs"/>
              </a:rPr>
              <a:t>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cs typeface="+mn-cs"/>
              </a:rPr>
              <a:t>0984848929</a:t>
            </a:r>
            <a:endParaRPr kumimoji="0" lang="en-US" sz="1800" b="1" i="0" u="none" strike="noStrike" kern="1200" cap="none" spc="0" normalizeH="0" baseline="0" noProof="0" dirty="0">
              <a:ln>
                <a:noFill/>
              </a:ln>
              <a:solidFill>
                <a:srgbClr val="0D4370"/>
              </a:solidFill>
              <a:effectLst/>
              <a:uLnTx/>
              <a:uFillTx/>
              <a:latin typeface="SVN-Newton" panose="02040603050506020204" pitchFamily="18" charset="0"/>
              <a:cs typeface="Times New Roman" panose="02020603050405020304" pitchFamily="18" charset="0"/>
            </a:endParaRPr>
          </a:p>
        </p:txBody>
      </p:sp>
      <p:sp>
        <p:nvSpPr>
          <p:cNvPr id="5" name="Title 1">
            <a:extLst>
              <a:ext uri="{FF2B5EF4-FFF2-40B4-BE49-F238E27FC236}">
                <a16:creationId xmlns:a16="http://schemas.microsoft.com/office/drawing/2014/main" id="{A012A9A3-1D53-BB0E-6D91-3EC52B4F106E}"/>
              </a:ext>
            </a:extLst>
          </p:cNvPr>
          <p:cNvSpPr txBox="1">
            <a:spLocks/>
          </p:cNvSpPr>
          <p:nvPr userDrawn="1"/>
        </p:nvSpPr>
        <p:spPr>
          <a:xfrm>
            <a:off x="1435012" y="9462561"/>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a:ln>
                  <a:noFill/>
                </a:ln>
                <a:solidFill>
                  <a:srgbClr val="2C9430"/>
                </a:solidFill>
                <a:effectLst/>
                <a:uLnTx/>
                <a:uFillTx/>
                <a:latin typeface="#9Slide07 HoneyCream" pitchFamily="2" charset="0"/>
                <a:cs typeface="+mj-cs"/>
              </a:rPr>
              <a:t>Măng Non</a:t>
            </a:r>
            <a:endParaRPr kumimoji="0" lang="en-US" sz="3200" b="0" i="0" u="none" strike="noStrike" kern="1200" cap="none" spc="0" normalizeH="0" baseline="0" noProof="0" dirty="0">
              <a:ln>
                <a:noFill/>
              </a:ln>
              <a:solidFill>
                <a:srgbClr val="2C9430"/>
              </a:solidFill>
              <a:effectLst/>
              <a:uLnTx/>
              <a:uFillTx/>
              <a:latin typeface="#9Slide07 HoneyCream" pitchFamily="2" charset="0"/>
              <a:cs typeface="+mj-cs"/>
            </a:endParaRPr>
          </a:p>
        </p:txBody>
      </p:sp>
      <p:pic>
        <p:nvPicPr>
          <p:cNvPr id="6" name="Picture 5">
            <a:extLst>
              <a:ext uri="{FF2B5EF4-FFF2-40B4-BE49-F238E27FC236}">
                <a16:creationId xmlns:a16="http://schemas.microsoft.com/office/drawing/2014/main" id="{710E69FE-417C-17EC-558E-2D3B35225568}"/>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44049921" y="14676864"/>
            <a:ext cx="2186247" cy="3717751"/>
          </a:xfrm>
          <a:prstGeom prst="rect">
            <a:avLst/>
          </a:prstGeom>
        </p:spPr>
      </p:pic>
      <p:pic>
        <p:nvPicPr>
          <p:cNvPr id="7" name="Picture 6">
            <a:extLst>
              <a:ext uri="{FF2B5EF4-FFF2-40B4-BE49-F238E27FC236}">
                <a16:creationId xmlns:a16="http://schemas.microsoft.com/office/drawing/2014/main" id="{637B0534-5204-257C-B5C8-1E84A4E76C44}"/>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54452444" y="14676863"/>
            <a:ext cx="2186247" cy="3717751"/>
          </a:xfrm>
          <a:prstGeom prst="rect">
            <a:avLst/>
          </a:prstGeom>
        </p:spPr>
      </p:pic>
      <p:sp>
        <p:nvSpPr>
          <p:cNvPr id="9" name="Title 1">
            <a:extLst>
              <a:ext uri="{FF2B5EF4-FFF2-40B4-BE49-F238E27FC236}">
                <a16:creationId xmlns:a16="http://schemas.microsoft.com/office/drawing/2014/main" id="{4F4C51CE-A1A0-D918-CB32-EFEB23A567FF}"/>
              </a:ext>
            </a:extLst>
          </p:cNvPr>
          <p:cNvSpPr txBox="1">
            <a:spLocks/>
          </p:cNvSpPr>
          <p:nvPr userDrawn="1"/>
        </p:nvSpPr>
        <p:spPr>
          <a:xfrm>
            <a:off x="-570117" y="6070600"/>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800" b="0" i="0" u="none" strike="noStrike" kern="1200" cap="none" spc="0" normalizeH="0" baseline="0" noProof="0">
                <a:ln>
                  <a:noFill/>
                </a:ln>
                <a:solidFill>
                  <a:srgbClr val="A5A5A5">
                    <a:lumMod val="60000"/>
                    <a:lumOff val="40000"/>
                  </a:srgbClr>
                </a:solidFill>
                <a:effectLst/>
                <a:uLnTx/>
                <a:uFillTx/>
                <a:latin typeface="#9Slide07 HoneyCream" pitchFamily="2" charset="0"/>
                <a:cs typeface="+mj-cs"/>
              </a:rPr>
              <a:t>Măng Non</a:t>
            </a:r>
            <a:endParaRPr kumimoji="0" lang="en-US" sz="1800" b="0" i="0" u="none" strike="noStrike" kern="1200" cap="none" spc="0" normalizeH="0" baseline="0" noProof="0" dirty="0">
              <a:ln>
                <a:noFill/>
              </a:ln>
              <a:solidFill>
                <a:srgbClr val="A5A5A5">
                  <a:lumMod val="60000"/>
                  <a:lumOff val="40000"/>
                </a:srgbClr>
              </a:solidFill>
              <a:effectLst/>
              <a:uLnTx/>
              <a:uFillTx/>
              <a:latin typeface="#9Slide07 HoneyCream" pitchFamily="2" charset="0"/>
              <a:cs typeface="+mj-cs"/>
            </a:endParaRPr>
          </a:p>
        </p:txBody>
      </p:sp>
      <p:sp>
        <p:nvSpPr>
          <p:cNvPr id="10" name="TextBox 9">
            <a:extLst>
              <a:ext uri="{FF2B5EF4-FFF2-40B4-BE49-F238E27FC236}">
                <a16:creationId xmlns:a16="http://schemas.microsoft.com/office/drawing/2014/main" id="{01099779-1896-0AE2-B407-B21597A0B202}"/>
              </a:ext>
            </a:extLst>
          </p:cNvPr>
          <p:cNvSpPr txBox="1"/>
          <p:nvPr userDrawn="1"/>
        </p:nvSpPr>
        <p:spPr>
          <a:xfrm>
            <a:off x="-2622126" y="1912026"/>
            <a:ext cx="3326085"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err="1">
                <a:ln>
                  <a:noFill/>
                </a:ln>
                <a:solidFill>
                  <a:srgbClr val="2E9733"/>
                </a:solidFill>
                <a:effectLst>
                  <a:outerShdw dist="165100" dir="2700000" sx="99000" sy="99000" algn="tl" rotWithShape="0">
                    <a:prstClr val="white">
                      <a:alpha val="63000"/>
                    </a:prstClr>
                  </a:outerShdw>
                  <a:reflection blurRad="6350" stA="55000" endA="300" endPos="45500" dir="5400000" sy="-100000" algn="bl" rotWithShape="0"/>
                </a:effectLst>
                <a:uLnTx/>
                <a:uFillTx/>
                <a:latin typeface="#9Slide07 HoneyCream" pitchFamily="2" charset="0"/>
                <a:cs typeface="#9Slide05 Bodega Script" pitchFamily="2" charset="0"/>
              </a:rPr>
              <a:t>Măng</a:t>
            </a:r>
            <a:r>
              <a:rPr kumimoji="0" lang="en-US" sz="3000" b="0" i="0" u="none" strike="noStrike" kern="1200" cap="none" spc="0" normalizeH="0" baseline="0" noProof="0">
                <a:ln>
                  <a:noFill/>
                </a:ln>
                <a:solidFill>
                  <a:srgbClr val="2E9733"/>
                </a:solidFill>
                <a:effectLst>
                  <a:outerShdw dist="165100" dir="2700000" sx="99000" sy="99000" algn="tl" rotWithShape="0">
                    <a:prstClr val="white">
                      <a:alpha val="63000"/>
                    </a:prstClr>
                  </a:outerShdw>
                  <a:reflection blurRad="6350" stA="55000" endA="300" endPos="45500" dir="5400000" sy="-100000" algn="bl" rotWithShape="0"/>
                </a:effectLst>
                <a:uLnTx/>
                <a:uFillTx/>
                <a:latin typeface="#9Slide07 HoneyCream" pitchFamily="2" charset="0"/>
                <a:cs typeface="#9Slide05 Bodega Script" pitchFamily="2" charset="0"/>
              </a:rPr>
              <a:t> Non</a:t>
            </a:r>
            <a:endParaRPr kumimoji="0" lang="id-ID" sz="3000" b="0" i="0" u="none" strike="noStrike" kern="1200" cap="none" spc="0" normalizeH="0" baseline="0" noProof="0">
              <a:ln>
                <a:noFill/>
              </a:ln>
              <a:solidFill>
                <a:srgbClr val="2E9733"/>
              </a:solidFill>
              <a:effectLst>
                <a:outerShdw dist="165100" dir="2700000" sx="99000" sy="99000" algn="tl" rotWithShape="0">
                  <a:prstClr val="white">
                    <a:alpha val="63000"/>
                  </a:prstClr>
                </a:outerShdw>
                <a:reflection blurRad="6350" stA="55000" endA="300" endPos="45500" dir="5400000" sy="-100000" algn="bl" rotWithShape="0"/>
              </a:effectLst>
              <a:uLnTx/>
              <a:uFillTx/>
              <a:latin typeface="#9Slide07 HoneyCream" pitchFamily="2" charset="0"/>
              <a:cs typeface="#9Slide05 Bodega Script" pitchFamily="2" charset="0"/>
            </a:endParaRPr>
          </a:p>
        </p:txBody>
      </p:sp>
      <p:sp>
        <p:nvSpPr>
          <p:cNvPr id="11" name="TextBox 10">
            <a:extLst>
              <a:ext uri="{FF2B5EF4-FFF2-40B4-BE49-F238E27FC236}">
                <a16:creationId xmlns:a16="http://schemas.microsoft.com/office/drawing/2014/main" id="{8A9C8734-1382-C20D-DECE-19F0B3DA84F8}"/>
              </a:ext>
            </a:extLst>
          </p:cNvPr>
          <p:cNvSpPr txBox="1"/>
          <p:nvPr userDrawn="1"/>
        </p:nvSpPr>
        <p:spPr>
          <a:xfrm>
            <a:off x="10081082" y="331221"/>
            <a:ext cx="2746978" cy="784811"/>
          </a:xfrm>
          <a:prstGeom prst="rect">
            <a:avLst/>
          </a:prstGeom>
          <a:noFill/>
        </p:spPr>
        <p:txBody>
          <a:bodyPr wrap="square" rtlCol="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a:ln>
                  <a:noFill/>
                </a:ln>
                <a:solidFill>
                  <a:srgbClr val="014C4C">
                    <a:alpha val="45000"/>
                  </a:srgbClr>
                </a:solidFill>
                <a:effectLst>
                  <a:outerShdw dist="165100" dir="2700000" sx="99000" sy="99000" algn="tl" rotWithShape="0">
                    <a:srgbClr val="EC9684">
                      <a:alpha val="63000"/>
                    </a:srgbClr>
                  </a:outerShdw>
                </a:effectLst>
                <a:uLnTx/>
                <a:uFillTx/>
                <a:latin typeface="#9Slide05 Aphrodite Pro" panose="02000000000000000000" pitchFamily="2" charset="0"/>
                <a:cs typeface="#9Slide05 Bodega Script" pitchFamily="2" charset="0"/>
                <a:sym typeface="Arial"/>
              </a:rPr>
              <a:t>Măng Non</a:t>
            </a:r>
            <a:endParaRPr kumimoji="0" lang="id-ID" sz="1600" b="0" i="0" u="none" strike="noStrike" kern="0" cap="none" spc="0" normalizeH="0" baseline="0" noProof="0">
              <a:ln>
                <a:noFill/>
              </a:ln>
              <a:solidFill>
                <a:srgbClr val="014C4C">
                  <a:alpha val="45000"/>
                </a:srgbClr>
              </a:solidFill>
              <a:effectLst>
                <a:outerShdw dist="165100" dir="2700000" sx="99000" sy="99000" algn="tl" rotWithShape="0">
                  <a:srgbClr val="EC9684">
                    <a:alpha val="63000"/>
                  </a:srgbClr>
                </a:outerShdw>
              </a:effectLst>
              <a:uLnTx/>
              <a:uFillTx/>
              <a:latin typeface="#9Slide05 Aphrodite Pro" panose="02000000000000000000" pitchFamily="2" charset="0"/>
              <a:cs typeface="#9Slide05 Bodega Script" pitchFamily="2" charset="0"/>
              <a:sym typeface="Arial"/>
            </a:endParaRPr>
          </a:p>
        </p:txBody>
      </p:sp>
    </p:spTree>
    <p:extLst>
      <p:ext uri="{BB962C8B-B14F-4D97-AF65-F5344CB8AC3E}">
        <p14:creationId xmlns:p14="http://schemas.microsoft.com/office/powerpoint/2010/main" val="1555206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750" fill="hold"/>
                                        <p:tgtEl>
                                          <p:spTgt spid="10"/>
                                        </p:tgtEl>
                                        <p:attrNameLst>
                                          <p:attrName>ppt_w</p:attrName>
                                        </p:attrNameLst>
                                      </p:cBhvr>
                                      <p:tavLst>
                                        <p:tav tm="0">
                                          <p:val>
                                            <p:fltVal val="0"/>
                                          </p:val>
                                        </p:tav>
                                        <p:tav tm="100000">
                                          <p:val>
                                            <p:strVal val="#ppt_w"/>
                                          </p:val>
                                        </p:tav>
                                      </p:tavLst>
                                    </p:anim>
                                    <p:anim calcmode="lin" valueType="num">
                                      <p:cBhvr>
                                        <p:cTn id="8" dur="1750" fill="hold"/>
                                        <p:tgtEl>
                                          <p:spTgt spid="10"/>
                                        </p:tgtEl>
                                        <p:attrNameLst>
                                          <p:attrName>ppt_h</p:attrName>
                                        </p:attrNameLst>
                                      </p:cBhvr>
                                      <p:tavLst>
                                        <p:tav tm="0">
                                          <p:val>
                                            <p:fltVal val="0"/>
                                          </p:val>
                                        </p:tav>
                                        <p:tav tm="100000">
                                          <p:val>
                                            <p:strVal val="#ppt_h"/>
                                          </p:val>
                                        </p:tav>
                                      </p:tavLst>
                                    </p:anim>
                                    <p:animEffect transition="in" filter="fade">
                                      <p:cBhvr>
                                        <p:cTn id="9" dur="1750"/>
                                        <p:tgtEl>
                                          <p:spTgt spid="10"/>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10"/>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FF982E-58A9-453F-9D7C-D78A20F77166}" type="datetimeFigureOut">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22/09/2023</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2482AB5-11E2-4621-A7E4-2FB36ABB2099}"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393D6F8A-F41B-6DE3-358E-CD9FD67C70C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8142"/>
          <a:stretch/>
        </p:blipFill>
        <p:spPr>
          <a:xfrm>
            <a:off x="1616130" y="7791450"/>
            <a:ext cx="1824009" cy="2002485"/>
          </a:xfrm>
          <a:prstGeom prst="rect">
            <a:avLst/>
          </a:prstGeom>
        </p:spPr>
      </p:pic>
      <p:sp>
        <p:nvSpPr>
          <p:cNvPr id="9" name="TextBox 3">
            <a:extLst>
              <a:ext uri="{FF2B5EF4-FFF2-40B4-BE49-F238E27FC236}">
                <a16:creationId xmlns:a16="http://schemas.microsoft.com/office/drawing/2014/main" id="{2F634DC7-5B82-49C4-4DB3-6B83C9E481CE}"/>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Mời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3">
                  <a:extLst>
                    <a:ext uri="{A12FA001-AC4F-418D-AE19-62706E023703}">
                      <ahyp:hlinkClr xmlns:ahyp="http://schemas.microsoft.com/office/drawing/2018/hyperlinkcolor" val="tx"/>
                    </a:ext>
                  </a:extLst>
                </a:hlinkClick>
              </a:rPr>
              <a:t>MĂNG NON- TÀI LIỆU TIỂU HỌC | Facebook</a:t>
            </a:r>
            <a:endParaRPr kumimoji="0" lang="en-US" sz="18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
        <p:nvSpPr>
          <p:cNvPr id="10" name="Title 1">
            <a:extLst>
              <a:ext uri="{FF2B5EF4-FFF2-40B4-BE49-F238E27FC236}">
                <a16:creationId xmlns:a16="http://schemas.microsoft.com/office/drawing/2014/main" id="{A012A9A3-1D53-BB0E-6D91-3EC52B4F106E}"/>
              </a:ext>
            </a:extLst>
          </p:cNvPr>
          <p:cNvSpPr txBox="1">
            <a:spLocks/>
          </p:cNvSpPr>
          <p:nvPr userDrawn="1"/>
        </p:nvSpPr>
        <p:spPr>
          <a:xfrm>
            <a:off x="1435012" y="9462561"/>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a:ln>
                  <a:noFill/>
                </a:ln>
                <a:solidFill>
                  <a:srgbClr val="2C9430"/>
                </a:solidFill>
                <a:effectLst/>
                <a:uLnTx/>
                <a:uFillTx/>
                <a:latin typeface="#9Slide07 HoneyCream" pitchFamily="2" charset="0"/>
                <a:ea typeface="+mj-ea"/>
                <a:cs typeface="+mj-cs"/>
              </a:rPr>
              <a:t>Măng Non</a:t>
            </a:r>
            <a:endParaRPr kumimoji="0" lang="en-US" sz="3200" b="0" i="0" u="none" strike="noStrike" kern="1200" cap="none" spc="0" normalizeH="0" baseline="0" noProof="0" dirty="0">
              <a:ln>
                <a:noFill/>
              </a:ln>
              <a:solidFill>
                <a:srgbClr val="2C9430"/>
              </a:solidFill>
              <a:effectLst/>
              <a:uLnTx/>
              <a:uFillTx/>
              <a:latin typeface="#9Slide07 HoneyCream" pitchFamily="2" charset="0"/>
              <a:ea typeface="+mj-ea"/>
              <a:cs typeface="+mj-cs"/>
            </a:endParaRPr>
          </a:p>
        </p:txBody>
      </p:sp>
      <p:pic>
        <p:nvPicPr>
          <p:cNvPr id="11" name="Picture 10">
            <a:extLst>
              <a:ext uri="{FF2B5EF4-FFF2-40B4-BE49-F238E27FC236}">
                <a16:creationId xmlns:a16="http://schemas.microsoft.com/office/drawing/2014/main" id="{710E69FE-417C-17EC-558E-2D3B35225568}"/>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44049921" y="14676864"/>
            <a:ext cx="2186247" cy="3717751"/>
          </a:xfrm>
          <a:prstGeom prst="rect">
            <a:avLst/>
          </a:prstGeom>
        </p:spPr>
      </p:pic>
      <p:pic>
        <p:nvPicPr>
          <p:cNvPr id="12" name="Picture 11">
            <a:extLst>
              <a:ext uri="{FF2B5EF4-FFF2-40B4-BE49-F238E27FC236}">
                <a16:creationId xmlns:a16="http://schemas.microsoft.com/office/drawing/2014/main" id="{637B0534-5204-257C-B5C8-1E84A4E76C44}"/>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54452444" y="14676863"/>
            <a:ext cx="2186247" cy="3717751"/>
          </a:xfrm>
          <a:prstGeom prst="rect">
            <a:avLst/>
          </a:prstGeom>
        </p:spPr>
      </p:pic>
      <p:sp>
        <p:nvSpPr>
          <p:cNvPr id="14" name="Title 1">
            <a:extLst>
              <a:ext uri="{FF2B5EF4-FFF2-40B4-BE49-F238E27FC236}">
                <a16:creationId xmlns:a16="http://schemas.microsoft.com/office/drawing/2014/main" id="{4F4C51CE-A1A0-D918-CB32-EFEB23A567FF}"/>
              </a:ext>
            </a:extLst>
          </p:cNvPr>
          <p:cNvSpPr txBox="1">
            <a:spLocks/>
          </p:cNvSpPr>
          <p:nvPr userDrawn="1"/>
        </p:nvSpPr>
        <p:spPr>
          <a:xfrm>
            <a:off x="-570117" y="6070600"/>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800" b="0" i="0" u="none" strike="noStrike" kern="1200" cap="none" spc="0" normalizeH="0" baseline="0" noProof="0">
                <a:ln>
                  <a:noFill/>
                </a:ln>
                <a:solidFill>
                  <a:srgbClr val="A5A5A5">
                    <a:lumMod val="60000"/>
                    <a:lumOff val="40000"/>
                  </a:srgbClr>
                </a:solidFill>
                <a:effectLst/>
                <a:uLnTx/>
                <a:uFillTx/>
                <a:latin typeface="#9Slide07 HoneyCream" pitchFamily="2" charset="0"/>
                <a:ea typeface="+mj-ea"/>
                <a:cs typeface="+mj-cs"/>
              </a:rPr>
              <a:t>Măng Non</a:t>
            </a:r>
            <a:endParaRPr kumimoji="0" lang="en-US" sz="1800" b="0" i="0" u="none" strike="noStrike" kern="1200" cap="none" spc="0" normalizeH="0" baseline="0" noProof="0" dirty="0">
              <a:ln>
                <a:noFill/>
              </a:ln>
              <a:solidFill>
                <a:srgbClr val="A5A5A5">
                  <a:lumMod val="60000"/>
                  <a:lumOff val="40000"/>
                </a:srgbClr>
              </a:solidFill>
              <a:effectLst/>
              <a:uLnTx/>
              <a:uFillTx/>
              <a:latin typeface="#9Slide07 HoneyCream" pitchFamily="2" charset="0"/>
              <a:ea typeface="+mj-ea"/>
              <a:cs typeface="+mj-cs"/>
            </a:endParaRPr>
          </a:p>
        </p:txBody>
      </p:sp>
      <p:sp>
        <p:nvSpPr>
          <p:cNvPr id="16" name="TextBox 15">
            <a:extLst>
              <a:ext uri="{FF2B5EF4-FFF2-40B4-BE49-F238E27FC236}">
                <a16:creationId xmlns:a16="http://schemas.microsoft.com/office/drawing/2014/main" id="{8A9C8734-1382-C20D-DECE-19F0B3DA84F8}"/>
              </a:ext>
            </a:extLst>
          </p:cNvPr>
          <p:cNvSpPr txBox="1"/>
          <p:nvPr userDrawn="1"/>
        </p:nvSpPr>
        <p:spPr>
          <a:xfrm>
            <a:off x="10081082" y="331221"/>
            <a:ext cx="2746978" cy="784811"/>
          </a:xfrm>
          <a:prstGeom prst="rect">
            <a:avLst/>
          </a:prstGeom>
          <a:noFill/>
        </p:spPr>
        <p:txBody>
          <a:bodyPr wrap="square" rtlCol="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a:ln>
                  <a:noFill/>
                </a:ln>
                <a:solidFill>
                  <a:srgbClr val="014C4C">
                    <a:alpha val="45000"/>
                  </a:srgbClr>
                </a:solidFill>
                <a:effectLst>
                  <a:outerShdw dist="165100" dir="2700000" sx="99000" sy="99000" algn="tl" rotWithShape="0">
                    <a:srgbClr val="EC9684">
                      <a:alpha val="63000"/>
                    </a:srgbClr>
                  </a:outerShdw>
                </a:effectLst>
                <a:uLnTx/>
                <a:uFillTx/>
                <a:latin typeface="#9Slide05 Aphrodite Pro" panose="02000000000000000000" pitchFamily="2" charset="0"/>
                <a:ea typeface="+mn-ea"/>
                <a:cs typeface="#9Slide05 Bodega Script" pitchFamily="2" charset="0"/>
                <a:sym typeface="Arial"/>
              </a:rPr>
              <a:t>Măng Non</a:t>
            </a:r>
            <a:endParaRPr kumimoji="0" lang="id-ID" sz="1600" b="0" i="0" u="none" strike="noStrike" kern="0" cap="none" spc="0" normalizeH="0" baseline="0" noProof="0">
              <a:ln>
                <a:noFill/>
              </a:ln>
              <a:solidFill>
                <a:srgbClr val="014C4C">
                  <a:alpha val="45000"/>
                </a:srgbClr>
              </a:solidFill>
              <a:effectLst>
                <a:outerShdw dist="165100" dir="2700000" sx="99000" sy="99000" algn="tl" rotWithShape="0">
                  <a:srgbClr val="EC9684">
                    <a:alpha val="63000"/>
                  </a:srgbClr>
                </a:outerShdw>
              </a:effectLst>
              <a:uLnTx/>
              <a:uFillTx/>
              <a:latin typeface="#9Slide05 Aphrodite Pro" panose="02000000000000000000" pitchFamily="2" charset="0"/>
              <a:ea typeface="+mn-ea"/>
              <a:cs typeface="#9Slide05 Bodega Script" pitchFamily="2" charset="0"/>
              <a:sym typeface="Arial"/>
            </a:endParaRPr>
          </a:p>
        </p:txBody>
      </p:sp>
    </p:spTree>
    <p:extLst>
      <p:ext uri="{BB962C8B-B14F-4D97-AF65-F5344CB8AC3E}">
        <p14:creationId xmlns:p14="http://schemas.microsoft.com/office/powerpoint/2010/main" val="34921456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FF982E-58A9-453F-9D7C-D78A20F77166}" type="datetimeFigureOut">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22/09/2023</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2482AB5-11E2-4621-A7E4-2FB36ABB2099}"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208A5B6E-A50D-4113-CF7E-730AE06783A4}"/>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t="37667"/>
          <a:stretch/>
        </p:blipFill>
        <p:spPr>
          <a:xfrm>
            <a:off x="-2052206" y="-221075"/>
            <a:ext cx="2186247" cy="2317405"/>
          </a:xfrm>
          <a:prstGeom prst="rect">
            <a:avLst/>
          </a:prstGeom>
        </p:spPr>
      </p:pic>
      <p:pic>
        <p:nvPicPr>
          <p:cNvPr id="7" name="Picture 6">
            <a:extLst>
              <a:ext uri="{FF2B5EF4-FFF2-40B4-BE49-F238E27FC236}">
                <a16:creationId xmlns:a16="http://schemas.microsoft.com/office/drawing/2014/main" id="{393D6F8A-F41B-6DE3-358E-CD9FD67C70CF}"/>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38142"/>
          <a:stretch/>
        </p:blipFill>
        <p:spPr>
          <a:xfrm>
            <a:off x="1616130" y="7791450"/>
            <a:ext cx="1824009" cy="2002485"/>
          </a:xfrm>
          <a:prstGeom prst="rect">
            <a:avLst/>
          </a:prstGeom>
        </p:spPr>
      </p:pic>
      <p:sp>
        <p:nvSpPr>
          <p:cNvPr id="8" name="TextBox 3">
            <a:extLst>
              <a:ext uri="{FF2B5EF4-FFF2-40B4-BE49-F238E27FC236}">
                <a16:creationId xmlns:a16="http://schemas.microsoft.com/office/drawing/2014/main" id="{2F634DC7-5B82-49C4-4DB3-6B83C9E481CE}"/>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Mời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4">
                  <a:extLst>
                    <a:ext uri="{A12FA001-AC4F-418D-AE19-62706E023703}">
                      <ahyp:hlinkClr xmlns:ahyp="http://schemas.microsoft.com/office/drawing/2018/hyperlinkcolor" val="tx"/>
                    </a:ext>
                  </a:extLst>
                </a:hlinkClick>
              </a:rPr>
              <a:t>MĂNG NON- TÀI LIỆU TIỂU HỌC | Facebook</a:t>
            </a:r>
            <a:endParaRPr kumimoji="0" lang="en-US" sz="18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
        <p:nvSpPr>
          <p:cNvPr id="9" name="Title 1">
            <a:extLst>
              <a:ext uri="{FF2B5EF4-FFF2-40B4-BE49-F238E27FC236}">
                <a16:creationId xmlns:a16="http://schemas.microsoft.com/office/drawing/2014/main" id="{A012A9A3-1D53-BB0E-6D91-3EC52B4F106E}"/>
              </a:ext>
            </a:extLst>
          </p:cNvPr>
          <p:cNvSpPr txBox="1">
            <a:spLocks/>
          </p:cNvSpPr>
          <p:nvPr userDrawn="1"/>
        </p:nvSpPr>
        <p:spPr>
          <a:xfrm>
            <a:off x="1435012" y="9462561"/>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a:ln>
                  <a:noFill/>
                </a:ln>
                <a:solidFill>
                  <a:srgbClr val="2C9430"/>
                </a:solidFill>
                <a:effectLst/>
                <a:uLnTx/>
                <a:uFillTx/>
                <a:latin typeface="#9Slide07 HoneyCream" pitchFamily="2" charset="0"/>
                <a:ea typeface="+mj-ea"/>
                <a:cs typeface="+mj-cs"/>
              </a:rPr>
              <a:t>Măng Non</a:t>
            </a:r>
            <a:endParaRPr kumimoji="0" lang="en-US" sz="3200" b="0" i="0" u="none" strike="noStrike" kern="1200" cap="none" spc="0" normalizeH="0" baseline="0" noProof="0" dirty="0">
              <a:ln>
                <a:noFill/>
              </a:ln>
              <a:solidFill>
                <a:srgbClr val="2C9430"/>
              </a:solidFill>
              <a:effectLst/>
              <a:uLnTx/>
              <a:uFillTx/>
              <a:latin typeface="#9Slide07 HoneyCream" pitchFamily="2" charset="0"/>
              <a:ea typeface="+mj-ea"/>
              <a:cs typeface="+mj-cs"/>
            </a:endParaRPr>
          </a:p>
        </p:txBody>
      </p:sp>
      <p:pic>
        <p:nvPicPr>
          <p:cNvPr id="10" name="Picture 9">
            <a:extLst>
              <a:ext uri="{FF2B5EF4-FFF2-40B4-BE49-F238E27FC236}">
                <a16:creationId xmlns:a16="http://schemas.microsoft.com/office/drawing/2014/main" id="{710E69FE-417C-17EC-558E-2D3B35225568}"/>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44049921" y="14676864"/>
            <a:ext cx="2186247" cy="3717751"/>
          </a:xfrm>
          <a:prstGeom prst="rect">
            <a:avLst/>
          </a:prstGeom>
        </p:spPr>
      </p:pic>
      <p:pic>
        <p:nvPicPr>
          <p:cNvPr id="11" name="Picture 10">
            <a:extLst>
              <a:ext uri="{FF2B5EF4-FFF2-40B4-BE49-F238E27FC236}">
                <a16:creationId xmlns:a16="http://schemas.microsoft.com/office/drawing/2014/main" id="{637B0534-5204-257C-B5C8-1E84A4E76C44}"/>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54452444" y="14676863"/>
            <a:ext cx="2186247" cy="3717751"/>
          </a:xfrm>
          <a:prstGeom prst="rect">
            <a:avLst/>
          </a:prstGeom>
        </p:spPr>
      </p:pic>
      <p:sp>
        <p:nvSpPr>
          <p:cNvPr id="13" name="Title 1">
            <a:extLst>
              <a:ext uri="{FF2B5EF4-FFF2-40B4-BE49-F238E27FC236}">
                <a16:creationId xmlns:a16="http://schemas.microsoft.com/office/drawing/2014/main" id="{4F4C51CE-A1A0-D918-CB32-EFEB23A567FF}"/>
              </a:ext>
            </a:extLst>
          </p:cNvPr>
          <p:cNvSpPr txBox="1">
            <a:spLocks/>
          </p:cNvSpPr>
          <p:nvPr userDrawn="1"/>
        </p:nvSpPr>
        <p:spPr>
          <a:xfrm>
            <a:off x="-570117" y="6070600"/>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800" b="0" i="0" u="none" strike="noStrike" kern="1200" cap="none" spc="0" normalizeH="0" baseline="0" noProof="0">
                <a:ln>
                  <a:noFill/>
                </a:ln>
                <a:solidFill>
                  <a:srgbClr val="A5A5A5">
                    <a:lumMod val="60000"/>
                    <a:lumOff val="40000"/>
                  </a:srgbClr>
                </a:solidFill>
                <a:effectLst/>
                <a:uLnTx/>
                <a:uFillTx/>
                <a:latin typeface="#9Slide07 HoneyCream" pitchFamily="2" charset="0"/>
                <a:ea typeface="+mj-ea"/>
                <a:cs typeface="+mj-cs"/>
              </a:rPr>
              <a:t>Măng Non</a:t>
            </a:r>
            <a:endParaRPr kumimoji="0" lang="en-US" sz="1800" b="0" i="0" u="none" strike="noStrike" kern="1200" cap="none" spc="0" normalizeH="0" baseline="0" noProof="0" dirty="0">
              <a:ln>
                <a:noFill/>
              </a:ln>
              <a:solidFill>
                <a:srgbClr val="A5A5A5">
                  <a:lumMod val="60000"/>
                  <a:lumOff val="40000"/>
                </a:srgbClr>
              </a:solidFill>
              <a:effectLst/>
              <a:uLnTx/>
              <a:uFillTx/>
              <a:latin typeface="#9Slide07 HoneyCream" pitchFamily="2" charset="0"/>
              <a:ea typeface="+mj-ea"/>
              <a:cs typeface="+mj-cs"/>
            </a:endParaRPr>
          </a:p>
        </p:txBody>
      </p:sp>
      <p:sp>
        <p:nvSpPr>
          <p:cNvPr id="14" name="TextBox 13">
            <a:extLst>
              <a:ext uri="{FF2B5EF4-FFF2-40B4-BE49-F238E27FC236}">
                <a16:creationId xmlns:a16="http://schemas.microsoft.com/office/drawing/2014/main" id="{01099779-1896-0AE2-B407-B21597A0B202}"/>
              </a:ext>
            </a:extLst>
          </p:cNvPr>
          <p:cNvSpPr txBox="1"/>
          <p:nvPr userDrawn="1"/>
        </p:nvSpPr>
        <p:spPr>
          <a:xfrm>
            <a:off x="-2622126" y="1912026"/>
            <a:ext cx="3326085"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err="1">
                <a:ln>
                  <a:noFill/>
                </a:ln>
                <a:solidFill>
                  <a:srgbClr val="2E9733"/>
                </a:solidFill>
                <a:effectLst>
                  <a:outerShdw dist="165100" dir="2700000" sx="99000" sy="99000" algn="tl" rotWithShape="0">
                    <a:prstClr val="white">
                      <a:alpha val="63000"/>
                    </a:prstClr>
                  </a:outerShdw>
                  <a:reflection blurRad="6350" stA="55000" endA="300" endPos="45500" dir="5400000" sy="-100000" algn="bl" rotWithShape="0"/>
                </a:effectLst>
                <a:uLnTx/>
                <a:uFillTx/>
                <a:latin typeface="#9Slide07 HoneyCream" pitchFamily="2" charset="0"/>
                <a:ea typeface="+mn-ea"/>
                <a:cs typeface="#9Slide05 Bodega Script" pitchFamily="2" charset="0"/>
              </a:rPr>
              <a:t>Măng</a:t>
            </a:r>
            <a:r>
              <a:rPr kumimoji="0" lang="en-US" sz="3000" b="0" i="0" u="none" strike="noStrike" kern="1200" cap="none" spc="0" normalizeH="0" baseline="0" noProof="0">
                <a:ln>
                  <a:noFill/>
                </a:ln>
                <a:solidFill>
                  <a:srgbClr val="2E9733"/>
                </a:solidFill>
                <a:effectLst>
                  <a:outerShdw dist="165100" dir="2700000" sx="99000" sy="99000" algn="tl" rotWithShape="0">
                    <a:prstClr val="white">
                      <a:alpha val="63000"/>
                    </a:prstClr>
                  </a:outerShdw>
                  <a:reflection blurRad="6350" stA="55000" endA="300" endPos="45500" dir="5400000" sy="-100000" algn="bl" rotWithShape="0"/>
                </a:effectLst>
                <a:uLnTx/>
                <a:uFillTx/>
                <a:latin typeface="#9Slide07 HoneyCream" pitchFamily="2" charset="0"/>
                <a:ea typeface="+mn-ea"/>
                <a:cs typeface="#9Slide05 Bodega Script" pitchFamily="2" charset="0"/>
              </a:rPr>
              <a:t> Non</a:t>
            </a:r>
            <a:endParaRPr kumimoji="0" lang="id-ID" sz="3000" b="0" i="0" u="none" strike="noStrike" kern="1200" cap="none" spc="0" normalizeH="0" baseline="0" noProof="0">
              <a:ln>
                <a:noFill/>
              </a:ln>
              <a:solidFill>
                <a:srgbClr val="2E9733"/>
              </a:solidFill>
              <a:effectLst>
                <a:outerShdw dist="165100" dir="2700000" sx="99000" sy="99000" algn="tl" rotWithShape="0">
                  <a:prstClr val="white">
                    <a:alpha val="63000"/>
                  </a:prstClr>
                </a:outerShdw>
                <a:reflection blurRad="6350" stA="55000" endA="300" endPos="45500" dir="5400000" sy="-100000" algn="bl" rotWithShape="0"/>
              </a:effectLst>
              <a:uLnTx/>
              <a:uFillTx/>
              <a:latin typeface="#9Slide07 HoneyCream" pitchFamily="2" charset="0"/>
              <a:ea typeface="+mn-ea"/>
              <a:cs typeface="#9Slide05 Bodega Script" pitchFamily="2" charset="0"/>
            </a:endParaRPr>
          </a:p>
        </p:txBody>
      </p:sp>
      <p:sp>
        <p:nvSpPr>
          <p:cNvPr id="15" name="TextBox 14">
            <a:extLst>
              <a:ext uri="{FF2B5EF4-FFF2-40B4-BE49-F238E27FC236}">
                <a16:creationId xmlns:a16="http://schemas.microsoft.com/office/drawing/2014/main" id="{8A9C8734-1382-C20D-DECE-19F0B3DA84F8}"/>
              </a:ext>
            </a:extLst>
          </p:cNvPr>
          <p:cNvSpPr txBox="1"/>
          <p:nvPr userDrawn="1"/>
        </p:nvSpPr>
        <p:spPr>
          <a:xfrm>
            <a:off x="10081082" y="331221"/>
            <a:ext cx="2746978" cy="784811"/>
          </a:xfrm>
          <a:prstGeom prst="rect">
            <a:avLst/>
          </a:prstGeom>
          <a:noFill/>
        </p:spPr>
        <p:txBody>
          <a:bodyPr wrap="square" rtlCol="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a:ln>
                  <a:noFill/>
                </a:ln>
                <a:solidFill>
                  <a:srgbClr val="014C4C">
                    <a:alpha val="45000"/>
                  </a:srgbClr>
                </a:solidFill>
                <a:effectLst>
                  <a:outerShdw dist="165100" dir="2700000" sx="99000" sy="99000" algn="tl" rotWithShape="0">
                    <a:srgbClr val="EC9684">
                      <a:alpha val="63000"/>
                    </a:srgbClr>
                  </a:outerShdw>
                </a:effectLst>
                <a:uLnTx/>
                <a:uFillTx/>
                <a:latin typeface="#9Slide05 Aphrodite Pro" panose="02000000000000000000" pitchFamily="2" charset="0"/>
                <a:ea typeface="+mn-ea"/>
                <a:cs typeface="#9Slide05 Bodega Script" pitchFamily="2" charset="0"/>
                <a:sym typeface="Arial"/>
              </a:rPr>
              <a:t>Măng Non</a:t>
            </a:r>
            <a:endParaRPr kumimoji="0" lang="id-ID" sz="1600" b="0" i="0" u="none" strike="noStrike" kern="0" cap="none" spc="0" normalizeH="0" baseline="0" noProof="0">
              <a:ln>
                <a:noFill/>
              </a:ln>
              <a:solidFill>
                <a:srgbClr val="014C4C">
                  <a:alpha val="45000"/>
                </a:srgbClr>
              </a:solidFill>
              <a:effectLst>
                <a:outerShdw dist="165100" dir="2700000" sx="99000" sy="99000" algn="tl" rotWithShape="0">
                  <a:srgbClr val="EC9684">
                    <a:alpha val="63000"/>
                  </a:srgbClr>
                </a:outerShdw>
              </a:effectLst>
              <a:uLnTx/>
              <a:uFillTx/>
              <a:latin typeface="#9Slide05 Aphrodite Pro" panose="02000000000000000000" pitchFamily="2" charset="0"/>
              <a:ea typeface="+mn-ea"/>
              <a:cs typeface="#9Slide05 Bodega Script" pitchFamily="2" charset="0"/>
              <a:sym typeface="Arial"/>
            </a:endParaRPr>
          </a:p>
        </p:txBody>
      </p:sp>
    </p:spTree>
    <p:extLst>
      <p:ext uri="{BB962C8B-B14F-4D97-AF65-F5344CB8AC3E}">
        <p14:creationId xmlns:p14="http://schemas.microsoft.com/office/powerpoint/2010/main" val="660383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750" fill="hold"/>
                                        <p:tgtEl>
                                          <p:spTgt spid="14"/>
                                        </p:tgtEl>
                                        <p:attrNameLst>
                                          <p:attrName>ppt_w</p:attrName>
                                        </p:attrNameLst>
                                      </p:cBhvr>
                                      <p:tavLst>
                                        <p:tav tm="0">
                                          <p:val>
                                            <p:fltVal val="0"/>
                                          </p:val>
                                        </p:tav>
                                        <p:tav tm="100000">
                                          <p:val>
                                            <p:strVal val="#ppt_w"/>
                                          </p:val>
                                        </p:tav>
                                      </p:tavLst>
                                    </p:anim>
                                    <p:anim calcmode="lin" valueType="num">
                                      <p:cBhvr>
                                        <p:cTn id="8" dur="1750" fill="hold"/>
                                        <p:tgtEl>
                                          <p:spTgt spid="14"/>
                                        </p:tgtEl>
                                        <p:attrNameLst>
                                          <p:attrName>ppt_h</p:attrName>
                                        </p:attrNameLst>
                                      </p:cBhvr>
                                      <p:tavLst>
                                        <p:tav tm="0">
                                          <p:val>
                                            <p:fltVal val="0"/>
                                          </p:val>
                                        </p:tav>
                                        <p:tav tm="100000">
                                          <p:val>
                                            <p:strVal val="#ppt_h"/>
                                          </p:val>
                                        </p:tav>
                                      </p:tavLst>
                                    </p:anim>
                                    <p:animEffect transition="in" filter="fade">
                                      <p:cBhvr>
                                        <p:cTn id="9" dur="1750"/>
                                        <p:tgtEl>
                                          <p:spTgt spid="14"/>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14"/>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4" grpId="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userDrawn="1">
  <p:cSld name="6_PPTMON slide">
    <p:spTree>
      <p:nvGrpSpPr>
        <p:cNvPr id="1" name=""/>
        <p:cNvGrpSpPr/>
        <p:nvPr/>
      </p:nvGrpSpPr>
      <p:grpSpPr>
        <a:xfrm>
          <a:off x="0" y="0"/>
          <a:ext cx="0" cy="0"/>
          <a:chOff x="0" y="0"/>
          <a:chExt cx="0" cy="0"/>
        </a:xfrm>
      </p:grpSpPr>
      <p:pic>
        <p:nvPicPr>
          <p:cNvPr id="28" name="그래픽 27">
            <a:extLst>
              <a:ext uri="{FF2B5EF4-FFF2-40B4-BE49-F238E27FC236}">
                <a16:creationId xmlns:a16="http://schemas.microsoft.com/office/drawing/2014/main" id="{2FB9E521-6DC4-4392-9C46-53A8AD7676ED}"/>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54530" t="54055" r="-1"/>
          <a:stretch/>
        </p:blipFill>
        <p:spPr>
          <a:xfrm>
            <a:off x="10419375" y="5952119"/>
            <a:ext cx="1466851" cy="559777"/>
          </a:xfrm>
          <a:prstGeom prst="rect">
            <a:avLst/>
          </a:prstGeom>
        </p:spPr>
      </p:pic>
      <p:pic>
        <p:nvPicPr>
          <p:cNvPr id="29" name="그래픽 28">
            <a:extLst>
              <a:ext uri="{FF2B5EF4-FFF2-40B4-BE49-F238E27FC236}">
                <a16:creationId xmlns:a16="http://schemas.microsoft.com/office/drawing/2014/main" id="{9D43800B-EEC4-4C4A-B40C-A18B3CD1EDE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07544" y="6073056"/>
            <a:ext cx="245140" cy="268862"/>
          </a:xfrm>
          <a:prstGeom prst="rect">
            <a:avLst/>
          </a:prstGeom>
        </p:spPr>
      </p:pic>
      <p:pic>
        <p:nvPicPr>
          <p:cNvPr id="32" name="그래픽 31">
            <a:extLst>
              <a:ext uri="{FF2B5EF4-FFF2-40B4-BE49-F238E27FC236}">
                <a16:creationId xmlns:a16="http://schemas.microsoft.com/office/drawing/2014/main" id="{2D4B1143-A931-4220-BCAA-75189E8BCD57}"/>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308332" y="565051"/>
            <a:ext cx="271498" cy="271498"/>
          </a:xfrm>
          <a:prstGeom prst="rect">
            <a:avLst/>
          </a:prstGeom>
        </p:spPr>
      </p:pic>
      <p:pic>
        <p:nvPicPr>
          <p:cNvPr id="43" name="그래픽 42">
            <a:extLst>
              <a:ext uri="{FF2B5EF4-FFF2-40B4-BE49-F238E27FC236}">
                <a16:creationId xmlns:a16="http://schemas.microsoft.com/office/drawing/2014/main" id="{22C903DB-2335-42D1-B738-7B3F6AA51BAA}"/>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1925213" y="5942177"/>
            <a:ext cx="361735" cy="701547"/>
          </a:xfrm>
          <a:prstGeom prst="rect">
            <a:avLst/>
          </a:prstGeom>
        </p:spPr>
      </p:pic>
      <p:pic>
        <p:nvPicPr>
          <p:cNvPr id="9" name="Picture 8">
            <a:extLst>
              <a:ext uri="{FF2B5EF4-FFF2-40B4-BE49-F238E27FC236}">
                <a16:creationId xmlns:a16="http://schemas.microsoft.com/office/drawing/2014/main" id="{208A5B6E-A50D-4113-CF7E-730AE06783A4}"/>
              </a:ext>
            </a:extLst>
          </p:cNvPr>
          <p:cNvPicPr>
            <a:picLocks noChangeAspect="1"/>
          </p:cNvPicPr>
          <p:nvPr userDrawn="1"/>
        </p:nvPicPr>
        <p:blipFill rotWithShape="1">
          <a:blip r:embed="rId10" cstate="hqprint">
            <a:extLst>
              <a:ext uri="{28A0092B-C50C-407E-A947-70E740481C1C}">
                <a14:useLocalDpi xmlns:a14="http://schemas.microsoft.com/office/drawing/2010/main" val="0"/>
              </a:ext>
            </a:extLst>
          </a:blip>
          <a:srcRect t="37667"/>
          <a:stretch/>
        </p:blipFill>
        <p:spPr>
          <a:xfrm>
            <a:off x="-2052206" y="-221075"/>
            <a:ext cx="2186247" cy="2317405"/>
          </a:xfrm>
          <a:prstGeom prst="rect">
            <a:avLst/>
          </a:prstGeom>
        </p:spPr>
      </p:pic>
      <p:pic>
        <p:nvPicPr>
          <p:cNvPr id="10" name="Picture 9">
            <a:extLst>
              <a:ext uri="{FF2B5EF4-FFF2-40B4-BE49-F238E27FC236}">
                <a16:creationId xmlns:a16="http://schemas.microsoft.com/office/drawing/2014/main" id="{393D6F8A-F41B-6DE3-358E-CD9FD67C70CF}"/>
              </a:ext>
            </a:extLst>
          </p:cNvPr>
          <p:cNvPicPr>
            <a:picLocks noChangeAspect="1"/>
          </p:cNvPicPr>
          <p:nvPr userDrawn="1"/>
        </p:nvPicPr>
        <p:blipFill rotWithShape="1">
          <a:blip r:embed="rId11" cstate="print">
            <a:extLst>
              <a:ext uri="{28A0092B-C50C-407E-A947-70E740481C1C}">
                <a14:useLocalDpi xmlns:a14="http://schemas.microsoft.com/office/drawing/2010/main" val="0"/>
              </a:ext>
            </a:extLst>
          </a:blip>
          <a:srcRect t="38142"/>
          <a:stretch/>
        </p:blipFill>
        <p:spPr>
          <a:xfrm>
            <a:off x="1616130" y="7791450"/>
            <a:ext cx="1824009" cy="2002485"/>
          </a:xfrm>
          <a:prstGeom prst="rect">
            <a:avLst/>
          </a:prstGeom>
        </p:spPr>
      </p:pic>
      <p:sp>
        <p:nvSpPr>
          <p:cNvPr id="11" name="TextBox 3">
            <a:extLst>
              <a:ext uri="{FF2B5EF4-FFF2-40B4-BE49-F238E27FC236}">
                <a16:creationId xmlns:a16="http://schemas.microsoft.com/office/drawing/2014/main" id="{2F634DC7-5B82-49C4-4DB3-6B83C9E481CE}"/>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Mời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12">
                  <a:extLst>
                    <a:ext uri="{A12FA001-AC4F-418D-AE19-62706E023703}">
                      <ahyp:hlinkClr xmlns:ahyp="http://schemas.microsoft.com/office/drawing/2018/hyperlinkcolor" val="tx"/>
                    </a:ext>
                  </a:extLst>
                </a:hlinkClick>
              </a:rPr>
              <a:t>MĂNG NON- TÀI LIỆU TIỂU HỌC | Facebook</a:t>
            </a:r>
            <a:endParaRPr kumimoji="0" lang="en-US" sz="18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
        <p:nvSpPr>
          <p:cNvPr id="13" name="Title 1">
            <a:extLst>
              <a:ext uri="{FF2B5EF4-FFF2-40B4-BE49-F238E27FC236}">
                <a16:creationId xmlns:a16="http://schemas.microsoft.com/office/drawing/2014/main" id="{A012A9A3-1D53-BB0E-6D91-3EC52B4F106E}"/>
              </a:ext>
            </a:extLst>
          </p:cNvPr>
          <p:cNvSpPr txBox="1">
            <a:spLocks/>
          </p:cNvSpPr>
          <p:nvPr userDrawn="1"/>
        </p:nvSpPr>
        <p:spPr>
          <a:xfrm>
            <a:off x="1435012" y="9462561"/>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a:ln>
                  <a:noFill/>
                </a:ln>
                <a:solidFill>
                  <a:srgbClr val="2C9430"/>
                </a:solidFill>
                <a:effectLst/>
                <a:uLnTx/>
                <a:uFillTx/>
                <a:latin typeface="#9Slide07 HoneyCream" pitchFamily="2" charset="0"/>
                <a:ea typeface="+mj-ea"/>
                <a:cs typeface="+mj-cs"/>
              </a:rPr>
              <a:t>Măng Non</a:t>
            </a:r>
            <a:endParaRPr kumimoji="0" lang="en-US" sz="3200" b="0" i="0" u="none" strike="noStrike" kern="1200" cap="none" spc="0" normalizeH="0" baseline="0" noProof="0" dirty="0">
              <a:ln>
                <a:noFill/>
              </a:ln>
              <a:solidFill>
                <a:srgbClr val="2C9430"/>
              </a:solidFill>
              <a:effectLst/>
              <a:uLnTx/>
              <a:uFillTx/>
              <a:latin typeface="#9Slide07 HoneyCream" pitchFamily="2" charset="0"/>
              <a:ea typeface="+mj-ea"/>
              <a:cs typeface="+mj-cs"/>
            </a:endParaRPr>
          </a:p>
        </p:txBody>
      </p:sp>
      <p:pic>
        <p:nvPicPr>
          <p:cNvPr id="14" name="Picture 13">
            <a:extLst>
              <a:ext uri="{FF2B5EF4-FFF2-40B4-BE49-F238E27FC236}">
                <a16:creationId xmlns:a16="http://schemas.microsoft.com/office/drawing/2014/main" id="{710E69FE-417C-17EC-558E-2D3B35225568}"/>
              </a:ext>
            </a:extLst>
          </p:cNvPr>
          <p:cNvPicPr>
            <a:picLocks noChangeAspect="1"/>
          </p:cNvPicPr>
          <p:nvPr userDrawn="1"/>
        </p:nvPicPr>
        <p:blipFill>
          <a:blip r:embed="rId10" cstate="hqprint">
            <a:extLst>
              <a:ext uri="{28A0092B-C50C-407E-A947-70E740481C1C}">
                <a14:useLocalDpi xmlns:a14="http://schemas.microsoft.com/office/drawing/2010/main" val="0"/>
              </a:ext>
            </a:extLst>
          </a:blip>
          <a:stretch>
            <a:fillRect/>
          </a:stretch>
        </p:blipFill>
        <p:spPr>
          <a:xfrm>
            <a:off x="-44049921" y="14676864"/>
            <a:ext cx="2186247" cy="3717751"/>
          </a:xfrm>
          <a:prstGeom prst="rect">
            <a:avLst/>
          </a:prstGeom>
        </p:spPr>
      </p:pic>
      <p:pic>
        <p:nvPicPr>
          <p:cNvPr id="15" name="Picture 14">
            <a:extLst>
              <a:ext uri="{FF2B5EF4-FFF2-40B4-BE49-F238E27FC236}">
                <a16:creationId xmlns:a16="http://schemas.microsoft.com/office/drawing/2014/main" id="{637B0534-5204-257C-B5C8-1E84A4E76C44}"/>
              </a:ext>
            </a:extLst>
          </p:cNvPr>
          <p:cNvPicPr>
            <a:picLocks noChangeAspect="1"/>
          </p:cNvPicPr>
          <p:nvPr userDrawn="1"/>
        </p:nvPicPr>
        <p:blipFill>
          <a:blip r:embed="rId10" cstate="hqprint">
            <a:extLst>
              <a:ext uri="{28A0092B-C50C-407E-A947-70E740481C1C}">
                <a14:useLocalDpi xmlns:a14="http://schemas.microsoft.com/office/drawing/2010/main" val="0"/>
              </a:ext>
            </a:extLst>
          </a:blip>
          <a:stretch>
            <a:fillRect/>
          </a:stretch>
        </p:blipFill>
        <p:spPr>
          <a:xfrm>
            <a:off x="54452444" y="14676863"/>
            <a:ext cx="2186247" cy="3717751"/>
          </a:xfrm>
          <a:prstGeom prst="rect">
            <a:avLst/>
          </a:prstGeom>
        </p:spPr>
      </p:pic>
      <p:sp>
        <p:nvSpPr>
          <p:cNvPr id="18" name="Title 1">
            <a:extLst>
              <a:ext uri="{FF2B5EF4-FFF2-40B4-BE49-F238E27FC236}">
                <a16:creationId xmlns:a16="http://schemas.microsoft.com/office/drawing/2014/main" id="{4F4C51CE-A1A0-D918-CB32-EFEB23A567FF}"/>
              </a:ext>
            </a:extLst>
          </p:cNvPr>
          <p:cNvSpPr txBox="1">
            <a:spLocks/>
          </p:cNvSpPr>
          <p:nvPr userDrawn="1"/>
        </p:nvSpPr>
        <p:spPr>
          <a:xfrm>
            <a:off x="-570117" y="6070600"/>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800" b="0" i="0" u="none" strike="noStrike" kern="1200" cap="none" spc="0" normalizeH="0" baseline="0" noProof="0">
                <a:ln>
                  <a:noFill/>
                </a:ln>
                <a:solidFill>
                  <a:srgbClr val="A5A5A5">
                    <a:lumMod val="60000"/>
                    <a:lumOff val="40000"/>
                  </a:srgbClr>
                </a:solidFill>
                <a:effectLst/>
                <a:uLnTx/>
                <a:uFillTx/>
                <a:latin typeface="#9Slide07 HoneyCream" pitchFamily="2" charset="0"/>
                <a:ea typeface="+mj-ea"/>
                <a:cs typeface="+mj-cs"/>
              </a:rPr>
              <a:t>Măng Non</a:t>
            </a:r>
            <a:endParaRPr kumimoji="0" lang="en-US" sz="1800" b="0" i="0" u="none" strike="noStrike" kern="1200" cap="none" spc="0" normalizeH="0" baseline="0" noProof="0" dirty="0">
              <a:ln>
                <a:noFill/>
              </a:ln>
              <a:solidFill>
                <a:srgbClr val="A5A5A5">
                  <a:lumMod val="60000"/>
                  <a:lumOff val="40000"/>
                </a:srgbClr>
              </a:solidFill>
              <a:effectLst/>
              <a:uLnTx/>
              <a:uFillTx/>
              <a:latin typeface="#9Slide07 HoneyCream" pitchFamily="2" charset="0"/>
              <a:ea typeface="+mj-ea"/>
              <a:cs typeface="+mj-cs"/>
            </a:endParaRPr>
          </a:p>
        </p:txBody>
      </p:sp>
      <p:sp>
        <p:nvSpPr>
          <p:cNvPr id="19" name="TextBox 18">
            <a:extLst>
              <a:ext uri="{FF2B5EF4-FFF2-40B4-BE49-F238E27FC236}">
                <a16:creationId xmlns:a16="http://schemas.microsoft.com/office/drawing/2014/main" id="{01099779-1896-0AE2-B407-B21597A0B202}"/>
              </a:ext>
            </a:extLst>
          </p:cNvPr>
          <p:cNvSpPr txBox="1"/>
          <p:nvPr userDrawn="1"/>
        </p:nvSpPr>
        <p:spPr>
          <a:xfrm>
            <a:off x="-2622126" y="1912026"/>
            <a:ext cx="3326085"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err="1">
                <a:ln>
                  <a:noFill/>
                </a:ln>
                <a:solidFill>
                  <a:srgbClr val="2E9733"/>
                </a:solidFill>
                <a:effectLst>
                  <a:outerShdw dist="165100" dir="2700000" sx="99000" sy="99000" algn="tl" rotWithShape="0">
                    <a:prstClr val="white">
                      <a:alpha val="63000"/>
                    </a:prstClr>
                  </a:outerShdw>
                  <a:reflection blurRad="6350" stA="55000" endA="300" endPos="45500" dir="5400000" sy="-100000" algn="bl" rotWithShape="0"/>
                </a:effectLst>
                <a:uLnTx/>
                <a:uFillTx/>
                <a:latin typeface="#9Slide07 HoneyCream" pitchFamily="2" charset="0"/>
                <a:ea typeface="+mn-ea"/>
                <a:cs typeface="#9Slide05 Bodega Script" pitchFamily="2" charset="0"/>
              </a:rPr>
              <a:t>Măng</a:t>
            </a:r>
            <a:r>
              <a:rPr kumimoji="0" lang="en-US" sz="3000" b="0" i="0" u="none" strike="noStrike" kern="1200" cap="none" spc="0" normalizeH="0" baseline="0" noProof="0">
                <a:ln>
                  <a:noFill/>
                </a:ln>
                <a:solidFill>
                  <a:srgbClr val="2E9733"/>
                </a:solidFill>
                <a:effectLst>
                  <a:outerShdw dist="165100" dir="2700000" sx="99000" sy="99000" algn="tl" rotWithShape="0">
                    <a:prstClr val="white">
                      <a:alpha val="63000"/>
                    </a:prstClr>
                  </a:outerShdw>
                  <a:reflection blurRad="6350" stA="55000" endA="300" endPos="45500" dir="5400000" sy="-100000" algn="bl" rotWithShape="0"/>
                </a:effectLst>
                <a:uLnTx/>
                <a:uFillTx/>
                <a:latin typeface="#9Slide07 HoneyCream" pitchFamily="2" charset="0"/>
                <a:ea typeface="+mn-ea"/>
                <a:cs typeface="#9Slide05 Bodega Script" pitchFamily="2" charset="0"/>
              </a:rPr>
              <a:t> Non</a:t>
            </a:r>
            <a:endParaRPr kumimoji="0" lang="id-ID" sz="3000" b="0" i="0" u="none" strike="noStrike" kern="1200" cap="none" spc="0" normalizeH="0" baseline="0" noProof="0">
              <a:ln>
                <a:noFill/>
              </a:ln>
              <a:solidFill>
                <a:srgbClr val="2E9733"/>
              </a:solidFill>
              <a:effectLst>
                <a:outerShdw dist="165100" dir="2700000" sx="99000" sy="99000" algn="tl" rotWithShape="0">
                  <a:prstClr val="white">
                    <a:alpha val="63000"/>
                  </a:prstClr>
                </a:outerShdw>
                <a:reflection blurRad="6350" stA="55000" endA="300" endPos="45500" dir="5400000" sy="-100000" algn="bl" rotWithShape="0"/>
              </a:effectLst>
              <a:uLnTx/>
              <a:uFillTx/>
              <a:latin typeface="#9Slide07 HoneyCream" pitchFamily="2" charset="0"/>
              <a:ea typeface="+mn-ea"/>
              <a:cs typeface="#9Slide05 Bodega Script" pitchFamily="2" charset="0"/>
            </a:endParaRPr>
          </a:p>
        </p:txBody>
      </p:sp>
    </p:spTree>
    <p:extLst>
      <p:ext uri="{BB962C8B-B14F-4D97-AF65-F5344CB8AC3E}">
        <p14:creationId xmlns:p14="http://schemas.microsoft.com/office/powerpoint/2010/main" val="811173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1750" fill="hold"/>
                                        <p:tgtEl>
                                          <p:spTgt spid="19"/>
                                        </p:tgtEl>
                                        <p:attrNameLst>
                                          <p:attrName>ppt_w</p:attrName>
                                        </p:attrNameLst>
                                      </p:cBhvr>
                                      <p:tavLst>
                                        <p:tav tm="0">
                                          <p:val>
                                            <p:fltVal val="0"/>
                                          </p:val>
                                        </p:tav>
                                        <p:tav tm="100000">
                                          <p:val>
                                            <p:strVal val="#ppt_w"/>
                                          </p:val>
                                        </p:tav>
                                      </p:tavLst>
                                    </p:anim>
                                    <p:anim calcmode="lin" valueType="num">
                                      <p:cBhvr>
                                        <p:cTn id="8" dur="1750" fill="hold"/>
                                        <p:tgtEl>
                                          <p:spTgt spid="19"/>
                                        </p:tgtEl>
                                        <p:attrNameLst>
                                          <p:attrName>ppt_h</p:attrName>
                                        </p:attrNameLst>
                                      </p:cBhvr>
                                      <p:tavLst>
                                        <p:tav tm="0">
                                          <p:val>
                                            <p:fltVal val="0"/>
                                          </p:val>
                                        </p:tav>
                                        <p:tav tm="100000">
                                          <p:val>
                                            <p:strVal val="#ppt_h"/>
                                          </p:val>
                                        </p:tav>
                                      </p:tavLst>
                                    </p:anim>
                                    <p:animEffect transition="in" filter="fade">
                                      <p:cBhvr>
                                        <p:cTn id="9" dur="1750"/>
                                        <p:tgtEl>
                                          <p:spTgt spid="19"/>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19"/>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9" grpId="1"/>
    </p:bld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userDrawn="1">
  <p:cSld name="7_PPTMON slide">
    <p:spTree>
      <p:nvGrpSpPr>
        <p:cNvPr id="1" name=""/>
        <p:cNvGrpSpPr/>
        <p:nvPr/>
      </p:nvGrpSpPr>
      <p:grpSpPr>
        <a:xfrm>
          <a:off x="0" y="0"/>
          <a:ext cx="0" cy="0"/>
          <a:chOff x="0" y="0"/>
          <a:chExt cx="0" cy="0"/>
        </a:xfrm>
      </p:grpSpPr>
      <p:pic>
        <p:nvPicPr>
          <p:cNvPr id="22" name="그래픽 21">
            <a:extLst>
              <a:ext uri="{FF2B5EF4-FFF2-40B4-BE49-F238E27FC236}">
                <a16:creationId xmlns:a16="http://schemas.microsoft.com/office/drawing/2014/main" id="{5BD9FFD6-1F32-4EC8-B1E3-C084512FE8F1}"/>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rot="16200000">
            <a:off x="1634570" y="5674458"/>
            <a:ext cx="260761" cy="1136175"/>
          </a:xfrm>
          <a:prstGeom prst="rect">
            <a:avLst/>
          </a:prstGeom>
        </p:spPr>
      </p:pic>
      <p:sp>
        <p:nvSpPr>
          <p:cNvPr id="5" name="标题 1"/>
          <p:cNvSpPr>
            <a:spLocks noGrp="1"/>
          </p:cNvSpPr>
          <p:nvPr>
            <p:ph type="ctrTitle" hasCustomPrompt="1"/>
            <p:custDataLst>
              <p:tags r:id="rId1"/>
            </p:custDataLst>
          </p:nvPr>
        </p:nvSpPr>
        <p:spPr>
          <a:xfrm>
            <a:off x="669882" y="2588281"/>
            <a:ext cx="10852237" cy="899167"/>
          </a:xfrm>
          <a:prstGeom prst="rect">
            <a:avLst/>
          </a:prstGeom>
        </p:spPr>
        <p:txBody>
          <a:bodyPr lIns="101600" tIns="38100" rIns="25400" bIns="38100" anchor="t" anchorCtr="0">
            <a:noAutofit/>
          </a:bodyPr>
          <a:lstStyle>
            <a:lvl1pPr algn="ctr">
              <a:defRPr sz="5400" b="0" spc="600">
                <a:effectLst>
                  <a:outerShdw blurRad="38100" dist="38100" dir="2700000" algn="tl">
                    <a:srgbClr val="000000">
                      <a:alpha val="43137"/>
                    </a:srgbClr>
                  </a:outerShdw>
                </a:effectLst>
              </a:defRPr>
            </a:lvl1pPr>
          </a:lstStyle>
          <a:p>
            <a:r>
              <a:rPr lang="zh-CN" altLang="en-US" dirty="0"/>
              <a:t>单击此处编辑标题</a:t>
            </a:r>
          </a:p>
        </p:txBody>
      </p:sp>
      <p:sp>
        <p:nvSpPr>
          <p:cNvPr id="6" name="副标题 2"/>
          <p:cNvSpPr>
            <a:spLocks noGrp="1"/>
          </p:cNvSpPr>
          <p:nvPr>
            <p:ph type="subTitle" idx="1" hasCustomPrompt="1"/>
            <p:custDataLst>
              <p:tags r:id="rId2"/>
            </p:custDataLst>
          </p:nvPr>
        </p:nvSpPr>
        <p:spPr>
          <a:xfrm>
            <a:off x="669882" y="3566160"/>
            <a:ext cx="10852237" cy="950984"/>
          </a:xfrm>
          <a:prstGeom prst="rect">
            <a:avLst/>
          </a:prstGeom>
        </p:spPr>
        <p:txBody>
          <a:bodyPr lIns="101600" tIns="38100" rIns="76200" bIns="38100">
            <a:noAutofit/>
          </a:bodyPr>
          <a:lstStyle>
            <a:lvl1pPr marL="0" indent="0" algn="ctr" eaLnBrk="1" fontAlgn="auto" latinLnBrk="0" hangingPunct="1">
              <a:lnSpc>
                <a:spcPct val="100000"/>
              </a:lnSpc>
              <a:buNone/>
              <a:defRPr sz="2400" u="none" strike="noStrike" kern="1200" cap="none" spc="200" normalizeH="0" baseline="0">
                <a:solidFill>
                  <a:schemeClr val="tx1"/>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7" name="日期占位符 15"/>
          <p:cNvSpPr>
            <a:spLocks noGrp="1"/>
          </p:cNvSpPr>
          <p:nvPr>
            <p:ph type="dt" sz="half" idx="10"/>
            <p:custDataLst>
              <p:tags r:id="rId3"/>
            </p:custDataLst>
          </p:nvPr>
        </p:nvSpPr>
        <p:spPr>
          <a:xfrm>
            <a:off x="879742" y="6349833"/>
            <a:ext cx="2700000" cy="31680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60FBDFE-C587-4B4C-A407-44438C67B59E}"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a:ea typeface="字魂130号-快乐俏黑体" panose="00000500000000000000"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2023/9/22</a:t>
            </a:fld>
            <a:endParaRPr kumimoji="0" lang="zh-CN" altLang="en-US" sz="1200" b="0" i="0" u="none" strike="noStrike" kern="1200" cap="none" spc="0" normalizeH="0" baseline="0" noProof="0">
              <a:ln>
                <a:noFill/>
              </a:ln>
              <a:solidFill>
                <a:prstClr val="black">
                  <a:tint val="75000"/>
                </a:prstClr>
              </a:solidFill>
              <a:effectLst/>
              <a:uLnTx/>
              <a:uFillTx/>
              <a:latin typeface="Arial"/>
              <a:ea typeface="字魂130号-快乐俏黑体" panose="00000500000000000000" charset="-122"/>
              <a:cs typeface="+mn-cs"/>
            </a:endParaRPr>
          </a:p>
        </p:txBody>
      </p:sp>
      <p:sp>
        <p:nvSpPr>
          <p:cNvPr id="8" name="页脚占位符 16"/>
          <p:cNvSpPr>
            <a:spLocks noGrp="1"/>
          </p:cNvSpPr>
          <p:nvPr>
            <p:ph type="ftr" sz="quarter" idx="11"/>
            <p:custDataLst>
              <p:tags r:id="rId4"/>
            </p:custDataLst>
          </p:nvPr>
        </p:nvSpPr>
        <p:spPr>
          <a:xfrm>
            <a:off x="4116000" y="6349833"/>
            <a:ext cx="3960000" cy="316800"/>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dirty="0">
              <a:ln>
                <a:noFill/>
              </a:ln>
              <a:solidFill>
                <a:prstClr val="black">
                  <a:tint val="75000"/>
                </a:prstClr>
              </a:solidFill>
              <a:effectLst/>
              <a:uLnTx/>
              <a:uFillTx/>
              <a:latin typeface="Arial"/>
              <a:ea typeface="字魂130号-快乐俏黑体" panose="00000500000000000000" charset="-122"/>
              <a:cs typeface="+mn-cs"/>
            </a:endParaRPr>
          </a:p>
        </p:txBody>
      </p:sp>
      <p:sp>
        <p:nvSpPr>
          <p:cNvPr id="9" name="灯片编号占位符 17"/>
          <p:cNvSpPr>
            <a:spLocks noGrp="1"/>
          </p:cNvSpPr>
          <p:nvPr>
            <p:ph type="sldNum" sz="quarter" idx="12"/>
            <p:custDataLst>
              <p:tags r:id="rId5"/>
            </p:custDataLst>
          </p:nvPr>
        </p:nvSpPr>
        <p:spPr>
          <a:xfrm>
            <a:off x="8610600" y="6349833"/>
            <a:ext cx="2700000" cy="3168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AE70B2-8BF9-45C0-BB95-33D1B9D3A854}" type="slidenum">
              <a:rPr kumimoji="0" lang="zh-CN" altLang="en-US" sz="1200" b="0" i="0" u="none" strike="noStrike" kern="1200" cap="none" spc="0" normalizeH="0" baseline="0" noProof="0" smtClean="0">
                <a:ln>
                  <a:noFill/>
                </a:ln>
                <a:solidFill>
                  <a:prstClr val="black">
                    <a:tint val="75000"/>
                  </a:prstClr>
                </a:solidFill>
                <a:effectLst/>
                <a:uLnTx/>
                <a:uFillTx/>
                <a:latin typeface="Arial"/>
                <a:ea typeface="字魂130号-快乐俏黑体" panose="00000500000000000000"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dirty="0">
              <a:ln>
                <a:noFill/>
              </a:ln>
              <a:solidFill>
                <a:prstClr val="black">
                  <a:tint val="75000"/>
                </a:prstClr>
              </a:solidFill>
              <a:effectLst/>
              <a:uLnTx/>
              <a:uFillTx/>
              <a:latin typeface="Arial"/>
              <a:ea typeface="字魂130号-快乐俏黑体" panose="00000500000000000000" charset="-122"/>
              <a:cs typeface="+mn-cs"/>
            </a:endParaRPr>
          </a:p>
        </p:txBody>
      </p:sp>
      <p:pic>
        <p:nvPicPr>
          <p:cNvPr id="10" name="Picture 9">
            <a:extLst>
              <a:ext uri="{FF2B5EF4-FFF2-40B4-BE49-F238E27FC236}">
                <a16:creationId xmlns:a16="http://schemas.microsoft.com/office/drawing/2014/main" id="{208A5B6E-A50D-4113-CF7E-730AE06783A4}"/>
              </a:ext>
            </a:extLst>
          </p:cNvPr>
          <p:cNvPicPr>
            <a:picLocks noChangeAspect="1"/>
          </p:cNvPicPr>
          <p:nvPr userDrawn="1"/>
        </p:nvPicPr>
        <p:blipFill rotWithShape="1">
          <a:blip r:embed="rId9" cstate="hqprint">
            <a:extLst>
              <a:ext uri="{28A0092B-C50C-407E-A947-70E740481C1C}">
                <a14:useLocalDpi xmlns:a14="http://schemas.microsoft.com/office/drawing/2010/main" val="0"/>
              </a:ext>
            </a:extLst>
          </a:blip>
          <a:srcRect t="37667"/>
          <a:stretch/>
        </p:blipFill>
        <p:spPr>
          <a:xfrm>
            <a:off x="-2052206" y="-221075"/>
            <a:ext cx="2186247" cy="2317405"/>
          </a:xfrm>
          <a:prstGeom prst="rect">
            <a:avLst/>
          </a:prstGeom>
        </p:spPr>
      </p:pic>
      <p:pic>
        <p:nvPicPr>
          <p:cNvPr id="11" name="Picture 10">
            <a:extLst>
              <a:ext uri="{FF2B5EF4-FFF2-40B4-BE49-F238E27FC236}">
                <a16:creationId xmlns:a16="http://schemas.microsoft.com/office/drawing/2014/main" id="{393D6F8A-F41B-6DE3-358E-CD9FD67C70CF}"/>
              </a:ext>
            </a:extLst>
          </p:cNvPr>
          <p:cNvPicPr>
            <a:picLocks noChangeAspect="1"/>
          </p:cNvPicPr>
          <p:nvPr userDrawn="1"/>
        </p:nvPicPr>
        <p:blipFill rotWithShape="1">
          <a:blip r:embed="rId10" cstate="print">
            <a:extLst>
              <a:ext uri="{28A0092B-C50C-407E-A947-70E740481C1C}">
                <a14:useLocalDpi xmlns:a14="http://schemas.microsoft.com/office/drawing/2010/main" val="0"/>
              </a:ext>
            </a:extLst>
          </a:blip>
          <a:srcRect t="38142"/>
          <a:stretch/>
        </p:blipFill>
        <p:spPr>
          <a:xfrm>
            <a:off x="1616130" y="7791450"/>
            <a:ext cx="1824009" cy="2002485"/>
          </a:xfrm>
          <a:prstGeom prst="rect">
            <a:avLst/>
          </a:prstGeom>
        </p:spPr>
      </p:pic>
      <p:sp>
        <p:nvSpPr>
          <p:cNvPr id="13" name="TextBox 3">
            <a:extLst>
              <a:ext uri="{FF2B5EF4-FFF2-40B4-BE49-F238E27FC236}">
                <a16:creationId xmlns:a16="http://schemas.microsoft.com/office/drawing/2014/main" id="{2F634DC7-5B82-49C4-4DB3-6B83C9E481CE}"/>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Mời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11">
                  <a:extLst>
                    <a:ext uri="{A12FA001-AC4F-418D-AE19-62706E023703}">
                      <ahyp:hlinkClr xmlns:ahyp="http://schemas.microsoft.com/office/drawing/2018/hyperlinkcolor" val="tx"/>
                    </a:ext>
                  </a:extLst>
                </a:hlinkClick>
              </a:rPr>
              <a:t>MĂNG NON- TÀI LIỆU TIỂU HỌC | Facebook</a:t>
            </a:r>
            <a:endParaRPr kumimoji="0" lang="en-US" sz="18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
        <p:nvSpPr>
          <p:cNvPr id="14" name="Title 1">
            <a:extLst>
              <a:ext uri="{FF2B5EF4-FFF2-40B4-BE49-F238E27FC236}">
                <a16:creationId xmlns:a16="http://schemas.microsoft.com/office/drawing/2014/main" id="{A012A9A3-1D53-BB0E-6D91-3EC52B4F106E}"/>
              </a:ext>
            </a:extLst>
          </p:cNvPr>
          <p:cNvSpPr txBox="1">
            <a:spLocks/>
          </p:cNvSpPr>
          <p:nvPr userDrawn="1"/>
        </p:nvSpPr>
        <p:spPr>
          <a:xfrm>
            <a:off x="1435012" y="9462561"/>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a:ln>
                  <a:noFill/>
                </a:ln>
                <a:solidFill>
                  <a:srgbClr val="2C9430"/>
                </a:solidFill>
                <a:effectLst/>
                <a:uLnTx/>
                <a:uFillTx/>
                <a:latin typeface="#9Slide07 HoneyCream" pitchFamily="2" charset="0"/>
                <a:ea typeface="+mj-ea"/>
                <a:cs typeface="+mj-cs"/>
              </a:rPr>
              <a:t>Măng Non</a:t>
            </a:r>
            <a:endParaRPr kumimoji="0" lang="en-US" sz="3200" b="0" i="0" u="none" strike="noStrike" kern="1200" cap="none" spc="0" normalizeH="0" baseline="0" noProof="0" dirty="0">
              <a:ln>
                <a:noFill/>
              </a:ln>
              <a:solidFill>
                <a:srgbClr val="2C9430"/>
              </a:solidFill>
              <a:effectLst/>
              <a:uLnTx/>
              <a:uFillTx/>
              <a:latin typeface="#9Slide07 HoneyCream" pitchFamily="2" charset="0"/>
              <a:ea typeface="+mj-ea"/>
              <a:cs typeface="+mj-cs"/>
            </a:endParaRPr>
          </a:p>
        </p:txBody>
      </p:sp>
      <p:pic>
        <p:nvPicPr>
          <p:cNvPr id="15" name="Picture 14">
            <a:extLst>
              <a:ext uri="{FF2B5EF4-FFF2-40B4-BE49-F238E27FC236}">
                <a16:creationId xmlns:a16="http://schemas.microsoft.com/office/drawing/2014/main" id="{710E69FE-417C-17EC-558E-2D3B35225568}"/>
              </a:ext>
            </a:extLst>
          </p:cNvPr>
          <p:cNvPicPr>
            <a:picLocks noChangeAspect="1"/>
          </p:cNvPicPr>
          <p:nvPr userDrawn="1"/>
        </p:nvPicPr>
        <p:blipFill>
          <a:blip r:embed="rId9" cstate="hqprint">
            <a:extLst>
              <a:ext uri="{28A0092B-C50C-407E-A947-70E740481C1C}">
                <a14:useLocalDpi xmlns:a14="http://schemas.microsoft.com/office/drawing/2010/main" val="0"/>
              </a:ext>
            </a:extLst>
          </a:blip>
          <a:stretch>
            <a:fillRect/>
          </a:stretch>
        </p:blipFill>
        <p:spPr>
          <a:xfrm>
            <a:off x="-44049921" y="14676864"/>
            <a:ext cx="2186247" cy="3717751"/>
          </a:xfrm>
          <a:prstGeom prst="rect">
            <a:avLst/>
          </a:prstGeom>
        </p:spPr>
      </p:pic>
      <p:pic>
        <p:nvPicPr>
          <p:cNvPr id="16" name="Picture 15">
            <a:extLst>
              <a:ext uri="{FF2B5EF4-FFF2-40B4-BE49-F238E27FC236}">
                <a16:creationId xmlns:a16="http://schemas.microsoft.com/office/drawing/2014/main" id="{637B0534-5204-257C-B5C8-1E84A4E76C44}"/>
              </a:ext>
            </a:extLst>
          </p:cNvPr>
          <p:cNvPicPr>
            <a:picLocks noChangeAspect="1"/>
          </p:cNvPicPr>
          <p:nvPr userDrawn="1"/>
        </p:nvPicPr>
        <p:blipFill>
          <a:blip r:embed="rId9" cstate="hqprint">
            <a:extLst>
              <a:ext uri="{28A0092B-C50C-407E-A947-70E740481C1C}">
                <a14:useLocalDpi xmlns:a14="http://schemas.microsoft.com/office/drawing/2010/main" val="0"/>
              </a:ext>
            </a:extLst>
          </a:blip>
          <a:stretch>
            <a:fillRect/>
          </a:stretch>
        </p:blipFill>
        <p:spPr>
          <a:xfrm>
            <a:off x="54452444" y="14676863"/>
            <a:ext cx="2186247" cy="3717751"/>
          </a:xfrm>
          <a:prstGeom prst="rect">
            <a:avLst/>
          </a:prstGeom>
        </p:spPr>
      </p:pic>
      <p:sp>
        <p:nvSpPr>
          <p:cNvPr id="18" name="Title 1">
            <a:extLst>
              <a:ext uri="{FF2B5EF4-FFF2-40B4-BE49-F238E27FC236}">
                <a16:creationId xmlns:a16="http://schemas.microsoft.com/office/drawing/2014/main" id="{4F4C51CE-A1A0-D918-CB32-EFEB23A567FF}"/>
              </a:ext>
            </a:extLst>
          </p:cNvPr>
          <p:cNvSpPr txBox="1">
            <a:spLocks/>
          </p:cNvSpPr>
          <p:nvPr userDrawn="1"/>
        </p:nvSpPr>
        <p:spPr>
          <a:xfrm>
            <a:off x="-570117" y="6070600"/>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800" b="0" i="0" u="none" strike="noStrike" kern="1200" cap="none" spc="0" normalizeH="0" baseline="0" noProof="0">
                <a:ln>
                  <a:noFill/>
                </a:ln>
                <a:solidFill>
                  <a:srgbClr val="A5A5A5">
                    <a:lumMod val="60000"/>
                    <a:lumOff val="40000"/>
                  </a:srgbClr>
                </a:solidFill>
                <a:effectLst/>
                <a:uLnTx/>
                <a:uFillTx/>
                <a:latin typeface="#9Slide07 HoneyCream" pitchFamily="2" charset="0"/>
                <a:ea typeface="+mj-ea"/>
                <a:cs typeface="+mj-cs"/>
              </a:rPr>
              <a:t>Măng Non</a:t>
            </a:r>
            <a:endParaRPr kumimoji="0" lang="en-US" sz="1800" b="0" i="0" u="none" strike="noStrike" kern="1200" cap="none" spc="0" normalizeH="0" baseline="0" noProof="0" dirty="0">
              <a:ln>
                <a:noFill/>
              </a:ln>
              <a:solidFill>
                <a:srgbClr val="A5A5A5">
                  <a:lumMod val="60000"/>
                  <a:lumOff val="40000"/>
                </a:srgbClr>
              </a:solidFill>
              <a:effectLst/>
              <a:uLnTx/>
              <a:uFillTx/>
              <a:latin typeface="#9Slide07 HoneyCream" pitchFamily="2" charset="0"/>
              <a:ea typeface="+mj-ea"/>
              <a:cs typeface="+mj-cs"/>
            </a:endParaRPr>
          </a:p>
        </p:txBody>
      </p:sp>
      <p:sp>
        <p:nvSpPr>
          <p:cNvPr id="19" name="TextBox 18">
            <a:extLst>
              <a:ext uri="{FF2B5EF4-FFF2-40B4-BE49-F238E27FC236}">
                <a16:creationId xmlns:a16="http://schemas.microsoft.com/office/drawing/2014/main" id="{01099779-1896-0AE2-B407-B21597A0B202}"/>
              </a:ext>
            </a:extLst>
          </p:cNvPr>
          <p:cNvSpPr txBox="1"/>
          <p:nvPr userDrawn="1"/>
        </p:nvSpPr>
        <p:spPr>
          <a:xfrm>
            <a:off x="-2622126" y="1912026"/>
            <a:ext cx="3326085"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err="1">
                <a:ln>
                  <a:noFill/>
                </a:ln>
                <a:solidFill>
                  <a:srgbClr val="2E9733"/>
                </a:solidFill>
                <a:effectLst>
                  <a:outerShdw dist="165100" dir="2700000" sx="99000" sy="99000" algn="tl" rotWithShape="0">
                    <a:prstClr val="white">
                      <a:alpha val="63000"/>
                    </a:prstClr>
                  </a:outerShdw>
                  <a:reflection blurRad="6350" stA="55000" endA="300" endPos="45500" dir="5400000" sy="-100000" algn="bl" rotWithShape="0"/>
                </a:effectLst>
                <a:uLnTx/>
                <a:uFillTx/>
                <a:latin typeface="#9Slide07 HoneyCream" pitchFamily="2" charset="0"/>
                <a:ea typeface="+mn-ea"/>
                <a:cs typeface="#9Slide05 Bodega Script" pitchFamily="2" charset="0"/>
              </a:rPr>
              <a:t>Măng</a:t>
            </a:r>
            <a:r>
              <a:rPr kumimoji="0" lang="en-US" sz="3000" b="0" i="0" u="none" strike="noStrike" kern="1200" cap="none" spc="0" normalizeH="0" baseline="0" noProof="0">
                <a:ln>
                  <a:noFill/>
                </a:ln>
                <a:solidFill>
                  <a:srgbClr val="2E9733"/>
                </a:solidFill>
                <a:effectLst>
                  <a:outerShdw dist="165100" dir="2700000" sx="99000" sy="99000" algn="tl" rotWithShape="0">
                    <a:prstClr val="white">
                      <a:alpha val="63000"/>
                    </a:prstClr>
                  </a:outerShdw>
                  <a:reflection blurRad="6350" stA="55000" endA="300" endPos="45500" dir="5400000" sy="-100000" algn="bl" rotWithShape="0"/>
                </a:effectLst>
                <a:uLnTx/>
                <a:uFillTx/>
                <a:latin typeface="#9Slide07 HoneyCream" pitchFamily="2" charset="0"/>
                <a:ea typeface="+mn-ea"/>
                <a:cs typeface="#9Slide05 Bodega Script" pitchFamily="2" charset="0"/>
              </a:rPr>
              <a:t> Non</a:t>
            </a:r>
            <a:endParaRPr kumimoji="0" lang="id-ID" sz="3000" b="0" i="0" u="none" strike="noStrike" kern="1200" cap="none" spc="0" normalizeH="0" baseline="0" noProof="0">
              <a:ln>
                <a:noFill/>
              </a:ln>
              <a:solidFill>
                <a:srgbClr val="2E9733"/>
              </a:solidFill>
              <a:effectLst>
                <a:outerShdw dist="165100" dir="2700000" sx="99000" sy="99000" algn="tl" rotWithShape="0">
                  <a:prstClr val="white">
                    <a:alpha val="63000"/>
                  </a:prstClr>
                </a:outerShdw>
                <a:reflection blurRad="6350" stA="55000" endA="300" endPos="45500" dir="5400000" sy="-100000" algn="bl" rotWithShape="0"/>
              </a:effectLst>
              <a:uLnTx/>
              <a:uFillTx/>
              <a:latin typeface="#9Slide07 HoneyCream" pitchFamily="2" charset="0"/>
              <a:ea typeface="+mn-ea"/>
              <a:cs typeface="#9Slide05 Bodega Script" pitchFamily="2" charset="0"/>
            </a:endParaRPr>
          </a:p>
        </p:txBody>
      </p:sp>
      <p:sp>
        <p:nvSpPr>
          <p:cNvPr id="20" name="TextBox 19">
            <a:extLst>
              <a:ext uri="{FF2B5EF4-FFF2-40B4-BE49-F238E27FC236}">
                <a16:creationId xmlns:a16="http://schemas.microsoft.com/office/drawing/2014/main" id="{8A9C8734-1382-C20D-DECE-19F0B3DA84F8}"/>
              </a:ext>
            </a:extLst>
          </p:cNvPr>
          <p:cNvSpPr txBox="1"/>
          <p:nvPr userDrawn="1"/>
        </p:nvSpPr>
        <p:spPr>
          <a:xfrm>
            <a:off x="10081082" y="331221"/>
            <a:ext cx="2746978" cy="784811"/>
          </a:xfrm>
          <a:prstGeom prst="rect">
            <a:avLst/>
          </a:prstGeom>
          <a:noFill/>
        </p:spPr>
        <p:txBody>
          <a:bodyPr wrap="square" rtlCol="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a:ln>
                  <a:noFill/>
                </a:ln>
                <a:solidFill>
                  <a:srgbClr val="014C4C">
                    <a:alpha val="45000"/>
                  </a:srgbClr>
                </a:solidFill>
                <a:effectLst>
                  <a:outerShdw dist="165100" dir="2700000" sx="99000" sy="99000" algn="tl" rotWithShape="0">
                    <a:srgbClr val="EC9684">
                      <a:alpha val="63000"/>
                    </a:srgbClr>
                  </a:outerShdw>
                </a:effectLst>
                <a:uLnTx/>
                <a:uFillTx/>
                <a:latin typeface="#9Slide05 Aphrodite Pro" panose="02000000000000000000" pitchFamily="2" charset="0"/>
                <a:ea typeface="+mn-ea"/>
                <a:cs typeface="#9Slide05 Bodega Script" pitchFamily="2" charset="0"/>
                <a:sym typeface="Arial"/>
              </a:rPr>
              <a:t>Măng Non</a:t>
            </a:r>
            <a:endParaRPr kumimoji="0" lang="id-ID" sz="1600" b="0" i="0" u="none" strike="noStrike" kern="0" cap="none" spc="0" normalizeH="0" baseline="0" noProof="0">
              <a:ln>
                <a:noFill/>
              </a:ln>
              <a:solidFill>
                <a:srgbClr val="014C4C">
                  <a:alpha val="45000"/>
                </a:srgbClr>
              </a:solidFill>
              <a:effectLst>
                <a:outerShdw dist="165100" dir="2700000" sx="99000" sy="99000" algn="tl" rotWithShape="0">
                  <a:srgbClr val="EC9684">
                    <a:alpha val="63000"/>
                  </a:srgbClr>
                </a:outerShdw>
              </a:effectLst>
              <a:uLnTx/>
              <a:uFillTx/>
              <a:latin typeface="#9Slide05 Aphrodite Pro" panose="02000000000000000000" pitchFamily="2" charset="0"/>
              <a:ea typeface="+mn-ea"/>
              <a:cs typeface="#9Slide05 Bodega Script" pitchFamily="2" charset="0"/>
              <a:sym typeface="Arial"/>
            </a:endParaRPr>
          </a:p>
        </p:txBody>
      </p:sp>
    </p:spTree>
    <p:extLst>
      <p:ext uri="{BB962C8B-B14F-4D97-AF65-F5344CB8AC3E}">
        <p14:creationId xmlns:p14="http://schemas.microsoft.com/office/powerpoint/2010/main" val="1080253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1750" fill="hold"/>
                                        <p:tgtEl>
                                          <p:spTgt spid="19"/>
                                        </p:tgtEl>
                                        <p:attrNameLst>
                                          <p:attrName>ppt_w</p:attrName>
                                        </p:attrNameLst>
                                      </p:cBhvr>
                                      <p:tavLst>
                                        <p:tav tm="0">
                                          <p:val>
                                            <p:fltVal val="0"/>
                                          </p:val>
                                        </p:tav>
                                        <p:tav tm="100000">
                                          <p:val>
                                            <p:strVal val="#ppt_w"/>
                                          </p:val>
                                        </p:tav>
                                      </p:tavLst>
                                    </p:anim>
                                    <p:anim calcmode="lin" valueType="num">
                                      <p:cBhvr>
                                        <p:cTn id="8" dur="1750" fill="hold"/>
                                        <p:tgtEl>
                                          <p:spTgt spid="19"/>
                                        </p:tgtEl>
                                        <p:attrNameLst>
                                          <p:attrName>ppt_h</p:attrName>
                                        </p:attrNameLst>
                                      </p:cBhvr>
                                      <p:tavLst>
                                        <p:tav tm="0">
                                          <p:val>
                                            <p:fltVal val="0"/>
                                          </p:val>
                                        </p:tav>
                                        <p:tav tm="100000">
                                          <p:val>
                                            <p:strVal val="#ppt_h"/>
                                          </p:val>
                                        </p:tav>
                                      </p:tavLst>
                                    </p:anim>
                                    <p:animEffect transition="in" filter="fade">
                                      <p:cBhvr>
                                        <p:cTn id="9" dur="1750"/>
                                        <p:tgtEl>
                                          <p:spTgt spid="19"/>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19"/>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9" grpId="1"/>
    </p:bld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userDrawn="1">
  <p:cSld name="24_PPTMON slide">
    <p:spTree>
      <p:nvGrpSpPr>
        <p:cNvPr id="1" name=""/>
        <p:cNvGrpSpPr/>
        <p:nvPr/>
      </p:nvGrpSpPr>
      <p:grpSpPr>
        <a:xfrm>
          <a:off x="0" y="0"/>
          <a:ext cx="0" cy="0"/>
          <a:chOff x="0" y="0"/>
          <a:chExt cx="0" cy="0"/>
        </a:xfrm>
      </p:grpSpPr>
      <p:pic>
        <p:nvPicPr>
          <p:cNvPr id="22" name="그래픽 21">
            <a:extLst>
              <a:ext uri="{FF2B5EF4-FFF2-40B4-BE49-F238E27FC236}">
                <a16:creationId xmlns:a16="http://schemas.microsoft.com/office/drawing/2014/main" id="{5BD9FFD6-1F32-4EC8-B1E3-C084512FE8F1}"/>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rot="16200000">
            <a:off x="1634570" y="5674458"/>
            <a:ext cx="260761" cy="1136175"/>
          </a:xfrm>
          <a:prstGeom prst="rect">
            <a:avLst/>
          </a:prstGeom>
        </p:spPr>
      </p:pic>
      <p:sp>
        <p:nvSpPr>
          <p:cNvPr id="5" name="标题 1"/>
          <p:cNvSpPr>
            <a:spLocks noGrp="1"/>
          </p:cNvSpPr>
          <p:nvPr>
            <p:ph type="ctrTitle" hasCustomPrompt="1"/>
            <p:custDataLst>
              <p:tags r:id="rId1"/>
            </p:custDataLst>
          </p:nvPr>
        </p:nvSpPr>
        <p:spPr>
          <a:xfrm>
            <a:off x="669882" y="2588281"/>
            <a:ext cx="10852237" cy="899167"/>
          </a:xfrm>
          <a:prstGeom prst="rect">
            <a:avLst/>
          </a:prstGeom>
        </p:spPr>
        <p:txBody>
          <a:bodyPr lIns="101600" tIns="38100" rIns="25400" bIns="38100" anchor="t" anchorCtr="0">
            <a:noAutofit/>
          </a:bodyPr>
          <a:lstStyle>
            <a:lvl1pPr algn="ctr">
              <a:defRPr sz="5400" b="0" spc="600">
                <a:effectLst>
                  <a:outerShdw blurRad="38100" dist="38100" dir="2700000" algn="tl">
                    <a:srgbClr val="000000">
                      <a:alpha val="43137"/>
                    </a:srgbClr>
                  </a:outerShdw>
                </a:effectLst>
              </a:defRPr>
            </a:lvl1pPr>
          </a:lstStyle>
          <a:p>
            <a:r>
              <a:rPr lang="zh-CN" altLang="en-US" dirty="0"/>
              <a:t>单击此处编辑标题</a:t>
            </a:r>
          </a:p>
        </p:txBody>
      </p:sp>
      <p:sp>
        <p:nvSpPr>
          <p:cNvPr id="6" name="副标题 2"/>
          <p:cNvSpPr>
            <a:spLocks noGrp="1"/>
          </p:cNvSpPr>
          <p:nvPr>
            <p:ph type="subTitle" idx="1" hasCustomPrompt="1"/>
            <p:custDataLst>
              <p:tags r:id="rId2"/>
            </p:custDataLst>
          </p:nvPr>
        </p:nvSpPr>
        <p:spPr>
          <a:xfrm>
            <a:off x="669882" y="3566160"/>
            <a:ext cx="10852237" cy="950984"/>
          </a:xfrm>
          <a:prstGeom prst="rect">
            <a:avLst/>
          </a:prstGeom>
        </p:spPr>
        <p:txBody>
          <a:bodyPr lIns="101600" tIns="38100" rIns="76200" bIns="38100">
            <a:noAutofit/>
          </a:bodyPr>
          <a:lstStyle>
            <a:lvl1pPr marL="0" indent="0" algn="ctr" eaLnBrk="1" fontAlgn="auto" latinLnBrk="0" hangingPunct="1">
              <a:lnSpc>
                <a:spcPct val="100000"/>
              </a:lnSpc>
              <a:buNone/>
              <a:defRPr sz="2400" u="none" strike="noStrike" kern="1200" cap="none" spc="200" normalizeH="0" baseline="0">
                <a:solidFill>
                  <a:schemeClr val="tx1"/>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7" name="日期占位符 15"/>
          <p:cNvSpPr>
            <a:spLocks noGrp="1"/>
          </p:cNvSpPr>
          <p:nvPr>
            <p:ph type="dt" sz="half" idx="10"/>
            <p:custDataLst>
              <p:tags r:id="rId3"/>
            </p:custDataLst>
          </p:nvPr>
        </p:nvSpPr>
        <p:spPr>
          <a:xfrm>
            <a:off x="879742" y="6349833"/>
            <a:ext cx="2700000" cy="31680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60FBDFE-C587-4B4C-A407-44438C67B59E}"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a:ea typeface="字魂130号-快乐俏黑体" panose="00000500000000000000"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2023/9/22</a:t>
            </a:fld>
            <a:endParaRPr kumimoji="0" lang="zh-CN" altLang="en-US" sz="1200" b="0" i="0" u="none" strike="noStrike" kern="1200" cap="none" spc="0" normalizeH="0" baseline="0" noProof="0">
              <a:ln>
                <a:noFill/>
              </a:ln>
              <a:solidFill>
                <a:prstClr val="black">
                  <a:tint val="75000"/>
                </a:prstClr>
              </a:solidFill>
              <a:effectLst/>
              <a:uLnTx/>
              <a:uFillTx/>
              <a:latin typeface="Arial"/>
              <a:ea typeface="字魂130号-快乐俏黑体" panose="00000500000000000000" charset="-122"/>
              <a:cs typeface="+mn-cs"/>
            </a:endParaRPr>
          </a:p>
        </p:txBody>
      </p:sp>
      <p:sp>
        <p:nvSpPr>
          <p:cNvPr id="8" name="页脚占位符 16"/>
          <p:cNvSpPr>
            <a:spLocks noGrp="1"/>
          </p:cNvSpPr>
          <p:nvPr>
            <p:ph type="ftr" sz="quarter" idx="11"/>
            <p:custDataLst>
              <p:tags r:id="rId4"/>
            </p:custDataLst>
          </p:nvPr>
        </p:nvSpPr>
        <p:spPr>
          <a:xfrm>
            <a:off x="4116000" y="6349833"/>
            <a:ext cx="3960000" cy="316800"/>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dirty="0">
              <a:ln>
                <a:noFill/>
              </a:ln>
              <a:solidFill>
                <a:prstClr val="black">
                  <a:tint val="75000"/>
                </a:prstClr>
              </a:solidFill>
              <a:effectLst/>
              <a:uLnTx/>
              <a:uFillTx/>
              <a:latin typeface="Arial"/>
              <a:ea typeface="字魂130号-快乐俏黑体" panose="00000500000000000000" charset="-122"/>
              <a:cs typeface="+mn-cs"/>
            </a:endParaRPr>
          </a:p>
        </p:txBody>
      </p:sp>
      <p:sp>
        <p:nvSpPr>
          <p:cNvPr id="9" name="灯片编号占位符 17"/>
          <p:cNvSpPr>
            <a:spLocks noGrp="1"/>
          </p:cNvSpPr>
          <p:nvPr>
            <p:ph type="sldNum" sz="quarter" idx="12"/>
            <p:custDataLst>
              <p:tags r:id="rId5"/>
            </p:custDataLst>
          </p:nvPr>
        </p:nvSpPr>
        <p:spPr>
          <a:xfrm>
            <a:off x="8610600" y="6349833"/>
            <a:ext cx="2700000" cy="3168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AE70B2-8BF9-45C0-BB95-33D1B9D3A854}" type="slidenum">
              <a:rPr kumimoji="0" lang="zh-CN" altLang="en-US" sz="1200" b="0" i="0" u="none" strike="noStrike" kern="1200" cap="none" spc="0" normalizeH="0" baseline="0" noProof="0" smtClean="0">
                <a:ln>
                  <a:noFill/>
                </a:ln>
                <a:solidFill>
                  <a:prstClr val="black">
                    <a:tint val="75000"/>
                  </a:prstClr>
                </a:solidFill>
                <a:effectLst/>
                <a:uLnTx/>
                <a:uFillTx/>
                <a:latin typeface="Arial"/>
                <a:ea typeface="字魂130号-快乐俏黑体" panose="00000500000000000000"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dirty="0">
              <a:ln>
                <a:noFill/>
              </a:ln>
              <a:solidFill>
                <a:prstClr val="black">
                  <a:tint val="75000"/>
                </a:prstClr>
              </a:solidFill>
              <a:effectLst/>
              <a:uLnTx/>
              <a:uFillTx/>
              <a:latin typeface="Arial"/>
              <a:ea typeface="字魂130号-快乐俏黑体" panose="00000500000000000000" charset="-122"/>
              <a:cs typeface="+mn-cs"/>
            </a:endParaRPr>
          </a:p>
        </p:txBody>
      </p:sp>
      <p:pic>
        <p:nvPicPr>
          <p:cNvPr id="10" name="Picture 9">
            <a:extLst>
              <a:ext uri="{FF2B5EF4-FFF2-40B4-BE49-F238E27FC236}">
                <a16:creationId xmlns:a16="http://schemas.microsoft.com/office/drawing/2014/main" id="{208A5B6E-A50D-4113-CF7E-730AE06783A4}"/>
              </a:ext>
            </a:extLst>
          </p:cNvPr>
          <p:cNvPicPr>
            <a:picLocks noChangeAspect="1"/>
          </p:cNvPicPr>
          <p:nvPr userDrawn="1"/>
        </p:nvPicPr>
        <p:blipFill rotWithShape="1">
          <a:blip r:embed="rId9" cstate="hqprint">
            <a:extLst>
              <a:ext uri="{28A0092B-C50C-407E-A947-70E740481C1C}">
                <a14:useLocalDpi xmlns:a14="http://schemas.microsoft.com/office/drawing/2010/main" val="0"/>
              </a:ext>
            </a:extLst>
          </a:blip>
          <a:srcRect t="37667"/>
          <a:stretch/>
        </p:blipFill>
        <p:spPr>
          <a:xfrm>
            <a:off x="-2052206" y="-221075"/>
            <a:ext cx="2186247" cy="2317405"/>
          </a:xfrm>
          <a:prstGeom prst="rect">
            <a:avLst/>
          </a:prstGeom>
        </p:spPr>
      </p:pic>
      <p:pic>
        <p:nvPicPr>
          <p:cNvPr id="11" name="Picture 10">
            <a:extLst>
              <a:ext uri="{FF2B5EF4-FFF2-40B4-BE49-F238E27FC236}">
                <a16:creationId xmlns:a16="http://schemas.microsoft.com/office/drawing/2014/main" id="{393D6F8A-F41B-6DE3-358E-CD9FD67C70CF}"/>
              </a:ext>
            </a:extLst>
          </p:cNvPr>
          <p:cNvPicPr>
            <a:picLocks noChangeAspect="1"/>
          </p:cNvPicPr>
          <p:nvPr userDrawn="1"/>
        </p:nvPicPr>
        <p:blipFill rotWithShape="1">
          <a:blip r:embed="rId10" cstate="print">
            <a:extLst>
              <a:ext uri="{28A0092B-C50C-407E-A947-70E740481C1C}">
                <a14:useLocalDpi xmlns:a14="http://schemas.microsoft.com/office/drawing/2010/main" val="0"/>
              </a:ext>
            </a:extLst>
          </a:blip>
          <a:srcRect t="38142"/>
          <a:stretch/>
        </p:blipFill>
        <p:spPr>
          <a:xfrm>
            <a:off x="1616130" y="7791450"/>
            <a:ext cx="1824009" cy="2002485"/>
          </a:xfrm>
          <a:prstGeom prst="rect">
            <a:avLst/>
          </a:prstGeom>
        </p:spPr>
      </p:pic>
      <p:sp>
        <p:nvSpPr>
          <p:cNvPr id="13" name="TextBox 3">
            <a:extLst>
              <a:ext uri="{FF2B5EF4-FFF2-40B4-BE49-F238E27FC236}">
                <a16:creationId xmlns:a16="http://schemas.microsoft.com/office/drawing/2014/main" id="{2F634DC7-5B82-49C4-4DB3-6B83C9E481CE}"/>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Mời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11">
                  <a:extLst>
                    <a:ext uri="{A12FA001-AC4F-418D-AE19-62706E023703}">
                      <ahyp:hlinkClr xmlns:ahyp="http://schemas.microsoft.com/office/drawing/2018/hyperlinkcolor" val="tx"/>
                    </a:ext>
                  </a:extLst>
                </a:hlinkClick>
              </a:rPr>
              <a:t>MĂNG NON- TÀI LIỆU TIỂU HỌC | Facebook</a:t>
            </a:r>
            <a:endParaRPr kumimoji="0" lang="en-US" sz="18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
        <p:nvSpPr>
          <p:cNvPr id="14" name="Title 1">
            <a:extLst>
              <a:ext uri="{FF2B5EF4-FFF2-40B4-BE49-F238E27FC236}">
                <a16:creationId xmlns:a16="http://schemas.microsoft.com/office/drawing/2014/main" id="{A012A9A3-1D53-BB0E-6D91-3EC52B4F106E}"/>
              </a:ext>
            </a:extLst>
          </p:cNvPr>
          <p:cNvSpPr txBox="1">
            <a:spLocks/>
          </p:cNvSpPr>
          <p:nvPr userDrawn="1"/>
        </p:nvSpPr>
        <p:spPr>
          <a:xfrm>
            <a:off x="1435012" y="9462561"/>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a:ln>
                  <a:noFill/>
                </a:ln>
                <a:solidFill>
                  <a:srgbClr val="2C9430"/>
                </a:solidFill>
                <a:effectLst/>
                <a:uLnTx/>
                <a:uFillTx/>
                <a:latin typeface="#9Slide07 HoneyCream" pitchFamily="2" charset="0"/>
                <a:ea typeface="+mj-ea"/>
                <a:cs typeface="+mj-cs"/>
              </a:rPr>
              <a:t>Măng Non</a:t>
            </a:r>
            <a:endParaRPr kumimoji="0" lang="en-US" sz="3200" b="0" i="0" u="none" strike="noStrike" kern="1200" cap="none" spc="0" normalizeH="0" baseline="0" noProof="0" dirty="0">
              <a:ln>
                <a:noFill/>
              </a:ln>
              <a:solidFill>
                <a:srgbClr val="2C9430"/>
              </a:solidFill>
              <a:effectLst/>
              <a:uLnTx/>
              <a:uFillTx/>
              <a:latin typeface="#9Slide07 HoneyCream" pitchFamily="2" charset="0"/>
              <a:ea typeface="+mj-ea"/>
              <a:cs typeface="+mj-cs"/>
            </a:endParaRPr>
          </a:p>
        </p:txBody>
      </p:sp>
      <p:pic>
        <p:nvPicPr>
          <p:cNvPr id="15" name="Picture 14">
            <a:extLst>
              <a:ext uri="{FF2B5EF4-FFF2-40B4-BE49-F238E27FC236}">
                <a16:creationId xmlns:a16="http://schemas.microsoft.com/office/drawing/2014/main" id="{710E69FE-417C-17EC-558E-2D3B35225568}"/>
              </a:ext>
            </a:extLst>
          </p:cNvPr>
          <p:cNvPicPr>
            <a:picLocks noChangeAspect="1"/>
          </p:cNvPicPr>
          <p:nvPr userDrawn="1"/>
        </p:nvPicPr>
        <p:blipFill>
          <a:blip r:embed="rId9" cstate="hqprint">
            <a:extLst>
              <a:ext uri="{28A0092B-C50C-407E-A947-70E740481C1C}">
                <a14:useLocalDpi xmlns:a14="http://schemas.microsoft.com/office/drawing/2010/main" val="0"/>
              </a:ext>
            </a:extLst>
          </a:blip>
          <a:stretch>
            <a:fillRect/>
          </a:stretch>
        </p:blipFill>
        <p:spPr>
          <a:xfrm>
            <a:off x="-44049921" y="14676864"/>
            <a:ext cx="2186247" cy="3717751"/>
          </a:xfrm>
          <a:prstGeom prst="rect">
            <a:avLst/>
          </a:prstGeom>
        </p:spPr>
      </p:pic>
      <p:pic>
        <p:nvPicPr>
          <p:cNvPr id="16" name="Picture 15">
            <a:extLst>
              <a:ext uri="{FF2B5EF4-FFF2-40B4-BE49-F238E27FC236}">
                <a16:creationId xmlns:a16="http://schemas.microsoft.com/office/drawing/2014/main" id="{637B0534-5204-257C-B5C8-1E84A4E76C44}"/>
              </a:ext>
            </a:extLst>
          </p:cNvPr>
          <p:cNvPicPr>
            <a:picLocks noChangeAspect="1"/>
          </p:cNvPicPr>
          <p:nvPr userDrawn="1"/>
        </p:nvPicPr>
        <p:blipFill>
          <a:blip r:embed="rId9" cstate="hqprint">
            <a:extLst>
              <a:ext uri="{28A0092B-C50C-407E-A947-70E740481C1C}">
                <a14:useLocalDpi xmlns:a14="http://schemas.microsoft.com/office/drawing/2010/main" val="0"/>
              </a:ext>
            </a:extLst>
          </a:blip>
          <a:stretch>
            <a:fillRect/>
          </a:stretch>
        </p:blipFill>
        <p:spPr>
          <a:xfrm>
            <a:off x="54452444" y="14676863"/>
            <a:ext cx="2186247" cy="3717751"/>
          </a:xfrm>
          <a:prstGeom prst="rect">
            <a:avLst/>
          </a:prstGeom>
        </p:spPr>
      </p:pic>
      <p:sp>
        <p:nvSpPr>
          <p:cNvPr id="18" name="Title 1">
            <a:extLst>
              <a:ext uri="{FF2B5EF4-FFF2-40B4-BE49-F238E27FC236}">
                <a16:creationId xmlns:a16="http://schemas.microsoft.com/office/drawing/2014/main" id="{4F4C51CE-A1A0-D918-CB32-EFEB23A567FF}"/>
              </a:ext>
            </a:extLst>
          </p:cNvPr>
          <p:cNvSpPr txBox="1">
            <a:spLocks/>
          </p:cNvSpPr>
          <p:nvPr userDrawn="1"/>
        </p:nvSpPr>
        <p:spPr>
          <a:xfrm>
            <a:off x="-570117" y="6070600"/>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800" b="0" i="0" u="none" strike="noStrike" kern="1200" cap="none" spc="0" normalizeH="0" baseline="0" noProof="0">
                <a:ln>
                  <a:noFill/>
                </a:ln>
                <a:solidFill>
                  <a:srgbClr val="A5A5A5">
                    <a:lumMod val="60000"/>
                    <a:lumOff val="40000"/>
                  </a:srgbClr>
                </a:solidFill>
                <a:effectLst/>
                <a:uLnTx/>
                <a:uFillTx/>
                <a:latin typeface="#9Slide07 HoneyCream" pitchFamily="2" charset="0"/>
                <a:ea typeface="+mj-ea"/>
                <a:cs typeface="+mj-cs"/>
              </a:rPr>
              <a:t>Măng Non</a:t>
            </a:r>
            <a:endParaRPr kumimoji="0" lang="en-US" sz="1800" b="0" i="0" u="none" strike="noStrike" kern="1200" cap="none" spc="0" normalizeH="0" baseline="0" noProof="0" dirty="0">
              <a:ln>
                <a:noFill/>
              </a:ln>
              <a:solidFill>
                <a:srgbClr val="A5A5A5">
                  <a:lumMod val="60000"/>
                  <a:lumOff val="40000"/>
                </a:srgbClr>
              </a:solidFill>
              <a:effectLst/>
              <a:uLnTx/>
              <a:uFillTx/>
              <a:latin typeface="#9Slide07 HoneyCream" pitchFamily="2" charset="0"/>
              <a:ea typeface="+mj-ea"/>
              <a:cs typeface="+mj-cs"/>
            </a:endParaRPr>
          </a:p>
        </p:txBody>
      </p:sp>
      <p:sp>
        <p:nvSpPr>
          <p:cNvPr id="19" name="TextBox 18">
            <a:extLst>
              <a:ext uri="{FF2B5EF4-FFF2-40B4-BE49-F238E27FC236}">
                <a16:creationId xmlns:a16="http://schemas.microsoft.com/office/drawing/2014/main" id="{01099779-1896-0AE2-B407-B21597A0B202}"/>
              </a:ext>
            </a:extLst>
          </p:cNvPr>
          <p:cNvSpPr txBox="1"/>
          <p:nvPr userDrawn="1"/>
        </p:nvSpPr>
        <p:spPr>
          <a:xfrm>
            <a:off x="-2622126" y="1912026"/>
            <a:ext cx="3326085"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err="1">
                <a:ln>
                  <a:noFill/>
                </a:ln>
                <a:solidFill>
                  <a:srgbClr val="2E9733"/>
                </a:solidFill>
                <a:effectLst>
                  <a:outerShdw dist="165100" dir="2700000" sx="99000" sy="99000" algn="tl" rotWithShape="0">
                    <a:prstClr val="white">
                      <a:alpha val="63000"/>
                    </a:prstClr>
                  </a:outerShdw>
                  <a:reflection blurRad="6350" stA="55000" endA="300" endPos="45500" dir="5400000" sy="-100000" algn="bl" rotWithShape="0"/>
                </a:effectLst>
                <a:uLnTx/>
                <a:uFillTx/>
                <a:latin typeface="#9Slide07 HoneyCream" pitchFamily="2" charset="0"/>
                <a:ea typeface="+mn-ea"/>
                <a:cs typeface="#9Slide05 Bodega Script" pitchFamily="2" charset="0"/>
              </a:rPr>
              <a:t>Măng</a:t>
            </a:r>
            <a:r>
              <a:rPr kumimoji="0" lang="en-US" sz="3000" b="0" i="0" u="none" strike="noStrike" kern="1200" cap="none" spc="0" normalizeH="0" baseline="0" noProof="0">
                <a:ln>
                  <a:noFill/>
                </a:ln>
                <a:solidFill>
                  <a:srgbClr val="2E9733"/>
                </a:solidFill>
                <a:effectLst>
                  <a:outerShdw dist="165100" dir="2700000" sx="99000" sy="99000" algn="tl" rotWithShape="0">
                    <a:prstClr val="white">
                      <a:alpha val="63000"/>
                    </a:prstClr>
                  </a:outerShdw>
                  <a:reflection blurRad="6350" stA="55000" endA="300" endPos="45500" dir="5400000" sy="-100000" algn="bl" rotWithShape="0"/>
                </a:effectLst>
                <a:uLnTx/>
                <a:uFillTx/>
                <a:latin typeface="#9Slide07 HoneyCream" pitchFamily="2" charset="0"/>
                <a:ea typeface="+mn-ea"/>
                <a:cs typeface="#9Slide05 Bodega Script" pitchFamily="2" charset="0"/>
              </a:rPr>
              <a:t> Non</a:t>
            </a:r>
            <a:endParaRPr kumimoji="0" lang="id-ID" sz="3000" b="0" i="0" u="none" strike="noStrike" kern="1200" cap="none" spc="0" normalizeH="0" baseline="0" noProof="0">
              <a:ln>
                <a:noFill/>
              </a:ln>
              <a:solidFill>
                <a:srgbClr val="2E9733"/>
              </a:solidFill>
              <a:effectLst>
                <a:outerShdw dist="165100" dir="2700000" sx="99000" sy="99000" algn="tl" rotWithShape="0">
                  <a:prstClr val="white">
                    <a:alpha val="63000"/>
                  </a:prstClr>
                </a:outerShdw>
                <a:reflection blurRad="6350" stA="55000" endA="300" endPos="45500" dir="5400000" sy="-100000" algn="bl" rotWithShape="0"/>
              </a:effectLst>
              <a:uLnTx/>
              <a:uFillTx/>
              <a:latin typeface="#9Slide07 HoneyCream" pitchFamily="2" charset="0"/>
              <a:ea typeface="+mn-ea"/>
              <a:cs typeface="#9Slide05 Bodega Script" pitchFamily="2" charset="0"/>
            </a:endParaRPr>
          </a:p>
        </p:txBody>
      </p:sp>
      <p:sp>
        <p:nvSpPr>
          <p:cNvPr id="20" name="TextBox 19">
            <a:extLst>
              <a:ext uri="{FF2B5EF4-FFF2-40B4-BE49-F238E27FC236}">
                <a16:creationId xmlns:a16="http://schemas.microsoft.com/office/drawing/2014/main" id="{8A9C8734-1382-C20D-DECE-19F0B3DA84F8}"/>
              </a:ext>
            </a:extLst>
          </p:cNvPr>
          <p:cNvSpPr txBox="1"/>
          <p:nvPr userDrawn="1"/>
        </p:nvSpPr>
        <p:spPr>
          <a:xfrm>
            <a:off x="10081082" y="331221"/>
            <a:ext cx="2746978" cy="784811"/>
          </a:xfrm>
          <a:prstGeom prst="rect">
            <a:avLst/>
          </a:prstGeom>
          <a:noFill/>
        </p:spPr>
        <p:txBody>
          <a:bodyPr wrap="square" rtlCol="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a:ln>
                  <a:noFill/>
                </a:ln>
                <a:solidFill>
                  <a:srgbClr val="014C4C">
                    <a:alpha val="45000"/>
                  </a:srgbClr>
                </a:solidFill>
                <a:effectLst>
                  <a:outerShdw dist="165100" dir="2700000" sx="99000" sy="99000" algn="tl" rotWithShape="0">
                    <a:srgbClr val="EC9684">
                      <a:alpha val="63000"/>
                    </a:srgbClr>
                  </a:outerShdw>
                </a:effectLst>
                <a:uLnTx/>
                <a:uFillTx/>
                <a:latin typeface="#9Slide05 Aphrodite Pro" panose="02000000000000000000" pitchFamily="2" charset="0"/>
                <a:ea typeface="+mn-ea"/>
                <a:cs typeface="#9Slide05 Bodega Script" pitchFamily="2" charset="0"/>
                <a:sym typeface="Arial"/>
              </a:rPr>
              <a:t>Măng Non</a:t>
            </a:r>
            <a:endParaRPr kumimoji="0" lang="id-ID" sz="1600" b="0" i="0" u="none" strike="noStrike" kern="0" cap="none" spc="0" normalizeH="0" baseline="0" noProof="0">
              <a:ln>
                <a:noFill/>
              </a:ln>
              <a:solidFill>
                <a:srgbClr val="014C4C">
                  <a:alpha val="45000"/>
                </a:srgbClr>
              </a:solidFill>
              <a:effectLst>
                <a:outerShdw dist="165100" dir="2700000" sx="99000" sy="99000" algn="tl" rotWithShape="0">
                  <a:srgbClr val="EC9684">
                    <a:alpha val="63000"/>
                  </a:srgbClr>
                </a:outerShdw>
              </a:effectLst>
              <a:uLnTx/>
              <a:uFillTx/>
              <a:latin typeface="#9Slide05 Aphrodite Pro" panose="02000000000000000000" pitchFamily="2" charset="0"/>
              <a:ea typeface="+mn-ea"/>
              <a:cs typeface="#9Slide05 Bodega Script" pitchFamily="2" charset="0"/>
              <a:sym typeface="Arial"/>
            </a:endParaRPr>
          </a:p>
        </p:txBody>
      </p:sp>
    </p:spTree>
    <p:extLst>
      <p:ext uri="{BB962C8B-B14F-4D97-AF65-F5344CB8AC3E}">
        <p14:creationId xmlns:p14="http://schemas.microsoft.com/office/powerpoint/2010/main" val="111962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1750" fill="hold"/>
                                        <p:tgtEl>
                                          <p:spTgt spid="19"/>
                                        </p:tgtEl>
                                        <p:attrNameLst>
                                          <p:attrName>ppt_w</p:attrName>
                                        </p:attrNameLst>
                                      </p:cBhvr>
                                      <p:tavLst>
                                        <p:tav tm="0">
                                          <p:val>
                                            <p:fltVal val="0"/>
                                          </p:val>
                                        </p:tav>
                                        <p:tav tm="100000">
                                          <p:val>
                                            <p:strVal val="#ppt_w"/>
                                          </p:val>
                                        </p:tav>
                                      </p:tavLst>
                                    </p:anim>
                                    <p:anim calcmode="lin" valueType="num">
                                      <p:cBhvr>
                                        <p:cTn id="8" dur="1750" fill="hold"/>
                                        <p:tgtEl>
                                          <p:spTgt spid="19"/>
                                        </p:tgtEl>
                                        <p:attrNameLst>
                                          <p:attrName>ppt_h</p:attrName>
                                        </p:attrNameLst>
                                      </p:cBhvr>
                                      <p:tavLst>
                                        <p:tav tm="0">
                                          <p:val>
                                            <p:fltVal val="0"/>
                                          </p:val>
                                        </p:tav>
                                        <p:tav tm="100000">
                                          <p:val>
                                            <p:strVal val="#ppt_h"/>
                                          </p:val>
                                        </p:tav>
                                      </p:tavLst>
                                    </p:anim>
                                    <p:animEffect transition="in" filter="fade">
                                      <p:cBhvr>
                                        <p:cTn id="9" dur="1750"/>
                                        <p:tgtEl>
                                          <p:spTgt spid="19"/>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19"/>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9" grpId="1"/>
    </p:bld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userDrawn="1">
  <p:cSld name="3_PPTMON slide">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669882" y="2588281"/>
            <a:ext cx="10852237" cy="899167"/>
          </a:xfrm>
          <a:prstGeom prst="rect">
            <a:avLst/>
          </a:prstGeom>
        </p:spPr>
        <p:txBody>
          <a:bodyPr lIns="101600" tIns="38100" rIns="25400" bIns="38100" anchor="t" anchorCtr="0">
            <a:noAutofit/>
          </a:bodyPr>
          <a:lstStyle>
            <a:lvl1pPr algn="ctr">
              <a:defRPr sz="5400" b="0" spc="600">
                <a:effectLst>
                  <a:outerShdw blurRad="38100" dist="38100" dir="2700000" algn="tl">
                    <a:srgbClr val="000000">
                      <a:alpha val="43137"/>
                    </a:srgbClr>
                  </a:outerShdw>
                </a:effectLst>
              </a:defRPr>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669882" y="3566160"/>
            <a:ext cx="10852237" cy="950984"/>
          </a:xfrm>
          <a:prstGeom prst="rect">
            <a:avLst/>
          </a:prstGeom>
        </p:spPr>
        <p:txBody>
          <a:bodyPr lIns="101600" tIns="38100" rIns="76200" bIns="38100">
            <a:noAutofit/>
          </a:bodyPr>
          <a:lstStyle>
            <a:lvl1pPr marL="0" indent="0" algn="ctr" eaLnBrk="1" fontAlgn="auto" latinLnBrk="0" hangingPunct="1">
              <a:lnSpc>
                <a:spcPct val="100000"/>
              </a:lnSpc>
              <a:buNone/>
              <a:defRPr sz="2400" u="none" strike="noStrike" kern="1200" cap="none" spc="200" normalizeH="0" baseline="0">
                <a:solidFill>
                  <a:schemeClr val="tx1"/>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4" name="日期占位符 15"/>
          <p:cNvSpPr>
            <a:spLocks noGrp="1"/>
          </p:cNvSpPr>
          <p:nvPr>
            <p:ph type="dt" sz="half" idx="10"/>
            <p:custDataLst>
              <p:tags r:id="rId3"/>
            </p:custDataLst>
          </p:nvPr>
        </p:nvSpPr>
        <p:spPr>
          <a:xfrm>
            <a:off x="879742" y="6349833"/>
            <a:ext cx="2700000" cy="31680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60FBDFE-C587-4B4C-A407-44438C67B59E}"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a:ea typeface="字魂130号-快乐俏黑体" panose="00000500000000000000"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2023/9/22</a:t>
            </a:fld>
            <a:endParaRPr kumimoji="0" lang="zh-CN" altLang="en-US" sz="1200" b="0" i="0" u="none" strike="noStrike" kern="1200" cap="none" spc="0" normalizeH="0" baseline="0" noProof="0">
              <a:ln>
                <a:noFill/>
              </a:ln>
              <a:solidFill>
                <a:prstClr val="black">
                  <a:tint val="75000"/>
                </a:prstClr>
              </a:solidFill>
              <a:effectLst/>
              <a:uLnTx/>
              <a:uFillTx/>
              <a:latin typeface="Arial"/>
              <a:ea typeface="字魂130号-快乐俏黑体" panose="00000500000000000000" charset="-122"/>
              <a:cs typeface="+mn-cs"/>
            </a:endParaRPr>
          </a:p>
        </p:txBody>
      </p:sp>
      <p:sp>
        <p:nvSpPr>
          <p:cNvPr id="5" name="页脚占位符 16"/>
          <p:cNvSpPr>
            <a:spLocks noGrp="1"/>
          </p:cNvSpPr>
          <p:nvPr>
            <p:ph type="ftr" sz="quarter" idx="11"/>
            <p:custDataLst>
              <p:tags r:id="rId4"/>
            </p:custDataLst>
          </p:nvPr>
        </p:nvSpPr>
        <p:spPr>
          <a:xfrm>
            <a:off x="4116000" y="6349833"/>
            <a:ext cx="3960000" cy="316800"/>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dirty="0">
              <a:ln>
                <a:noFill/>
              </a:ln>
              <a:solidFill>
                <a:prstClr val="black">
                  <a:tint val="75000"/>
                </a:prstClr>
              </a:solidFill>
              <a:effectLst/>
              <a:uLnTx/>
              <a:uFillTx/>
              <a:latin typeface="Arial"/>
              <a:ea typeface="字魂130号-快乐俏黑体" panose="00000500000000000000" charset="-122"/>
              <a:cs typeface="+mn-cs"/>
            </a:endParaRPr>
          </a:p>
        </p:txBody>
      </p:sp>
      <p:sp>
        <p:nvSpPr>
          <p:cNvPr id="6" name="灯片编号占位符 17"/>
          <p:cNvSpPr>
            <a:spLocks noGrp="1"/>
          </p:cNvSpPr>
          <p:nvPr>
            <p:ph type="sldNum" sz="quarter" idx="12"/>
            <p:custDataLst>
              <p:tags r:id="rId5"/>
            </p:custDataLst>
          </p:nvPr>
        </p:nvSpPr>
        <p:spPr>
          <a:xfrm>
            <a:off x="8610600" y="6349833"/>
            <a:ext cx="2700000" cy="3168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AE70B2-8BF9-45C0-BB95-33D1B9D3A854}" type="slidenum">
              <a:rPr kumimoji="0" lang="zh-CN" altLang="en-US" sz="1200" b="0" i="0" u="none" strike="noStrike" kern="1200" cap="none" spc="0" normalizeH="0" baseline="0" noProof="0" smtClean="0">
                <a:ln>
                  <a:noFill/>
                </a:ln>
                <a:solidFill>
                  <a:prstClr val="black">
                    <a:tint val="75000"/>
                  </a:prstClr>
                </a:solidFill>
                <a:effectLst/>
                <a:uLnTx/>
                <a:uFillTx/>
                <a:latin typeface="Arial"/>
                <a:ea typeface="字魂130号-快乐俏黑体" panose="00000500000000000000"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dirty="0">
              <a:ln>
                <a:noFill/>
              </a:ln>
              <a:solidFill>
                <a:prstClr val="black">
                  <a:tint val="75000"/>
                </a:prstClr>
              </a:solidFill>
              <a:effectLst/>
              <a:uLnTx/>
              <a:uFillTx/>
              <a:latin typeface="Arial"/>
              <a:ea typeface="字魂130号-快乐俏黑体" panose="00000500000000000000" charset="-122"/>
              <a:cs typeface="+mn-cs"/>
            </a:endParaRPr>
          </a:p>
        </p:txBody>
      </p:sp>
      <p:pic>
        <p:nvPicPr>
          <p:cNvPr id="8" name="Picture 7">
            <a:extLst>
              <a:ext uri="{FF2B5EF4-FFF2-40B4-BE49-F238E27FC236}">
                <a16:creationId xmlns:a16="http://schemas.microsoft.com/office/drawing/2014/main" id="{393D6F8A-F41B-6DE3-358E-CD9FD67C70CF}"/>
              </a:ext>
            </a:extLst>
          </p:cNvPr>
          <p:cNvPicPr>
            <a:picLocks noChangeAspect="1"/>
          </p:cNvPicPr>
          <p:nvPr userDrawn="1"/>
        </p:nvPicPr>
        <p:blipFill rotWithShape="1">
          <a:blip r:embed="rId7" cstate="print">
            <a:extLst>
              <a:ext uri="{28A0092B-C50C-407E-A947-70E740481C1C}">
                <a14:useLocalDpi xmlns:a14="http://schemas.microsoft.com/office/drawing/2010/main" val="0"/>
              </a:ext>
            </a:extLst>
          </a:blip>
          <a:srcRect t="38142"/>
          <a:stretch/>
        </p:blipFill>
        <p:spPr>
          <a:xfrm>
            <a:off x="1616130" y="7791450"/>
            <a:ext cx="1824009" cy="2002485"/>
          </a:xfrm>
          <a:prstGeom prst="rect">
            <a:avLst/>
          </a:prstGeom>
        </p:spPr>
      </p:pic>
      <p:sp>
        <p:nvSpPr>
          <p:cNvPr id="9" name="TextBox 3">
            <a:extLst>
              <a:ext uri="{FF2B5EF4-FFF2-40B4-BE49-F238E27FC236}">
                <a16:creationId xmlns:a16="http://schemas.microsoft.com/office/drawing/2014/main" id="{2F634DC7-5B82-49C4-4DB3-6B83C9E481CE}"/>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C9430"/>
                </a:solidFill>
                <a:effectLst/>
                <a:uLnTx/>
                <a:uFillTx/>
                <a:latin typeface="SVN-Newton" panose="02040603050506020204" pitchFamily="18" charset="0"/>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Mời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truy</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cập</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a:ln>
                  <a:noFill/>
                </a:ln>
                <a:solidFill>
                  <a:srgbClr val="FF0066"/>
                </a:solidFill>
                <a:effectLst/>
                <a:uLnTx/>
                <a:uFillTx/>
                <a:latin typeface="Times New Roman" panose="02020603050405020304" pitchFamily="18" charset="0"/>
                <a:cs typeface="Times New Roman" panose="02020603050405020304" pitchFamily="18" charset="0"/>
                <a:hlinkClick r:id="rId8">
                  <a:extLst>
                    <a:ext uri="{A12FA001-AC4F-418D-AE19-62706E023703}">
                      <ahyp:hlinkClr xmlns:ahyp="http://schemas.microsoft.com/office/drawing/2018/hyperlinkcolor" val="tx"/>
                    </a:ext>
                  </a:extLst>
                </a:hlinkClick>
              </a:rPr>
              <a:t>MĂNG NON- TÀI LIỆU TIỂU HỌC | Facebook</a:t>
            </a:r>
            <a:endParaRPr kumimoji="0" lang="en-US" sz="1800" b="0" i="0" u="none" strike="noStrike" kern="1200" cap="none" spc="0" normalizeH="0" baseline="0" noProof="0" dirty="0">
              <a:ln>
                <a:noFill/>
              </a:ln>
              <a:solidFill>
                <a:srgbClr val="FF0066"/>
              </a:solidFill>
              <a:effectLst/>
              <a:uLnTx/>
              <a:uFillTx/>
              <a:latin typeface="SVN-Newton" panose="02040603050506020204" pitchFamily="18" charset="0"/>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cs typeface="Times New Roman" panose="02020603050405020304" pitchFamily="18" charset="0"/>
              </a:rPr>
              <a:t>SĐT ZALO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cs typeface="+mn-cs"/>
              </a:rPr>
              <a:t>0382348780</a:t>
            </a: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cs typeface="+mn-cs"/>
              </a:rPr>
              <a:t>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cs typeface="+mn-cs"/>
              </a:rPr>
              <a:t>0984848929</a:t>
            </a:r>
            <a:endParaRPr kumimoji="0" lang="en-US" sz="1800" b="1" i="0" u="none" strike="noStrike" kern="1200" cap="none" spc="0" normalizeH="0" baseline="0" noProof="0" dirty="0">
              <a:ln>
                <a:noFill/>
              </a:ln>
              <a:solidFill>
                <a:srgbClr val="0D4370"/>
              </a:solidFill>
              <a:effectLst/>
              <a:uLnTx/>
              <a:uFillTx/>
              <a:latin typeface="SVN-Newton" panose="02040603050506020204" pitchFamily="18" charset="0"/>
              <a:cs typeface="Times New Roman" panose="02020603050405020304" pitchFamily="18" charset="0"/>
            </a:endParaRPr>
          </a:p>
        </p:txBody>
      </p:sp>
      <p:sp>
        <p:nvSpPr>
          <p:cNvPr id="10" name="Title 1">
            <a:extLst>
              <a:ext uri="{FF2B5EF4-FFF2-40B4-BE49-F238E27FC236}">
                <a16:creationId xmlns:a16="http://schemas.microsoft.com/office/drawing/2014/main" id="{A012A9A3-1D53-BB0E-6D91-3EC52B4F106E}"/>
              </a:ext>
            </a:extLst>
          </p:cNvPr>
          <p:cNvSpPr txBox="1">
            <a:spLocks/>
          </p:cNvSpPr>
          <p:nvPr userDrawn="1"/>
        </p:nvSpPr>
        <p:spPr>
          <a:xfrm>
            <a:off x="1435012" y="9462561"/>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a:ln>
                  <a:noFill/>
                </a:ln>
                <a:solidFill>
                  <a:srgbClr val="2C9430"/>
                </a:solidFill>
                <a:effectLst/>
                <a:uLnTx/>
                <a:uFillTx/>
                <a:latin typeface="#9Slide07 HoneyCream" pitchFamily="2" charset="0"/>
                <a:cs typeface="+mj-cs"/>
              </a:rPr>
              <a:t>Măng Non</a:t>
            </a:r>
            <a:endParaRPr kumimoji="0" lang="en-US" sz="3200" b="0" i="0" u="none" strike="noStrike" kern="1200" cap="none" spc="0" normalizeH="0" baseline="0" noProof="0" dirty="0">
              <a:ln>
                <a:noFill/>
              </a:ln>
              <a:solidFill>
                <a:srgbClr val="2C9430"/>
              </a:solidFill>
              <a:effectLst/>
              <a:uLnTx/>
              <a:uFillTx/>
              <a:latin typeface="#9Slide07 HoneyCream" pitchFamily="2" charset="0"/>
              <a:cs typeface="+mj-cs"/>
            </a:endParaRPr>
          </a:p>
        </p:txBody>
      </p:sp>
      <p:pic>
        <p:nvPicPr>
          <p:cNvPr id="11" name="Picture 10">
            <a:extLst>
              <a:ext uri="{FF2B5EF4-FFF2-40B4-BE49-F238E27FC236}">
                <a16:creationId xmlns:a16="http://schemas.microsoft.com/office/drawing/2014/main" id="{710E69FE-417C-17EC-558E-2D3B35225568}"/>
              </a:ext>
            </a:extLst>
          </p:cNvPr>
          <p:cNvPicPr>
            <a:picLocks noChangeAspect="1"/>
          </p:cNvPicPr>
          <p:nvPr userDrawn="1"/>
        </p:nvPicPr>
        <p:blipFill>
          <a:blip r:embed="rId9" cstate="hqprint">
            <a:extLst>
              <a:ext uri="{28A0092B-C50C-407E-A947-70E740481C1C}">
                <a14:useLocalDpi xmlns:a14="http://schemas.microsoft.com/office/drawing/2010/main" val="0"/>
              </a:ext>
            </a:extLst>
          </a:blip>
          <a:stretch>
            <a:fillRect/>
          </a:stretch>
        </p:blipFill>
        <p:spPr>
          <a:xfrm>
            <a:off x="-44049921" y="14676864"/>
            <a:ext cx="2186247" cy="3717751"/>
          </a:xfrm>
          <a:prstGeom prst="rect">
            <a:avLst/>
          </a:prstGeom>
        </p:spPr>
      </p:pic>
      <p:pic>
        <p:nvPicPr>
          <p:cNvPr id="12" name="Picture 11">
            <a:extLst>
              <a:ext uri="{FF2B5EF4-FFF2-40B4-BE49-F238E27FC236}">
                <a16:creationId xmlns:a16="http://schemas.microsoft.com/office/drawing/2014/main" id="{637B0534-5204-257C-B5C8-1E84A4E76C44}"/>
              </a:ext>
            </a:extLst>
          </p:cNvPr>
          <p:cNvPicPr>
            <a:picLocks noChangeAspect="1"/>
          </p:cNvPicPr>
          <p:nvPr userDrawn="1"/>
        </p:nvPicPr>
        <p:blipFill>
          <a:blip r:embed="rId9" cstate="hqprint">
            <a:extLst>
              <a:ext uri="{28A0092B-C50C-407E-A947-70E740481C1C}">
                <a14:useLocalDpi xmlns:a14="http://schemas.microsoft.com/office/drawing/2010/main" val="0"/>
              </a:ext>
            </a:extLst>
          </a:blip>
          <a:stretch>
            <a:fillRect/>
          </a:stretch>
        </p:blipFill>
        <p:spPr>
          <a:xfrm>
            <a:off x="54452444" y="14676863"/>
            <a:ext cx="2186247" cy="3717751"/>
          </a:xfrm>
          <a:prstGeom prst="rect">
            <a:avLst/>
          </a:prstGeom>
        </p:spPr>
      </p:pic>
      <p:sp>
        <p:nvSpPr>
          <p:cNvPr id="14" name="Title 1">
            <a:extLst>
              <a:ext uri="{FF2B5EF4-FFF2-40B4-BE49-F238E27FC236}">
                <a16:creationId xmlns:a16="http://schemas.microsoft.com/office/drawing/2014/main" id="{4F4C51CE-A1A0-D918-CB32-EFEB23A567FF}"/>
              </a:ext>
            </a:extLst>
          </p:cNvPr>
          <p:cNvSpPr txBox="1">
            <a:spLocks/>
          </p:cNvSpPr>
          <p:nvPr userDrawn="1"/>
        </p:nvSpPr>
        <p:spPr>
          <a:xfrm>
            <a:off x="-570117" y="6070600"/>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800" b="0" i="0" u="none" strike="noStrike" kern="1200" cap="none" spc="0" normalizeH="0" baseline="0" noProof="0">
                <a:ln>
                  <a:noFill/>
                </a:ln>
                <a:solidFill>
                  <a:srgbClr val="A5A5A5">
                    <a:lumMod val="60000"/>
                    <a:lumOff val="40000"/>
                  </a:srgbClr>
                </a:solidFill>
                <a:effectLst/>
                <a:uLnTx/>
                <a:uFillTx/>
                <a:latin typeface="#9Slide07 HoneyCream" pitchFamily="2" charset="0"/>
                <a:cs typeface="+mj-cs"/>
              </a:rPr>
              <a:t>Măng Non</a:t>
            </a:r>
            <a:endParaRPr kumimoji="0" lang="en-US" sz="1800" b="0" i="0" u="none" strike="noStrike" kern="1200" cap="none" spc="0" normalizeH="0" baseline="0" noProof="0" dirty="0">
              <a:ln>
                <a:noFill/>
              </a:ln>
              <a:solidFill>
                <a:srgbClr val="A5A5A5">
                  <a:lumMod val="60000"/>
                  <a:lumOff val="40000"/>
                </a:srgbClr>
              </a:solidFill>
              <a:effectLst/>
              <a:uLnTx/>
              <a:uFillTx/>
              <a:latin typeface="#9Slide07 HoneyCream" pitchFamily="2" charset="0"/>
              <a:cs typeface="+mj-cs"/>
            </a:endParaRPr>
          </a:p>
        </p:txBody>
      </p:sp>
      <p:sp>
        <p:nvSpPr>
          <p:cNvPr id="16" name="TextBox 15">
            <a:extLst>
              <a:ext uri="{FF2B5EF4-FFF2-40B4-BE49-F238E27FC236}">
                <a16:creationId xmlns:a16="http://schemas.microsoft.com/office/drawing/2014/main" id="{8A9C8734-1382-C20D-DECE-19F0B3DA84F8}"/>
              </a:ext>
            </a:extLst>
          </p:cNvPr>
          <p:cNvSpPr txBox="1"/>
          <p:nvPr userDrawn="1"/>
        </p:nvSpPr>
        <p:spPr>
          <a:xfrm>
            <a:off x="10081082" y="331221"/>
            <a:ext cx="2746978" cy="784811"/>
          </a:xfrm>
          <a:prstGeom prst="rect">
            <a:avLst/>
          </a:prstGeom>
          <a:noFill/>
        </p:spPr>
        <p:txBody>
          <a:bodyPr wrap="square" rtlCol="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a:ln>
                  <a:noFill/>
                </a:ln>
                <a:solidFill>
                  <a:srgbClr val="014C4C">
                    <a:alpha val="45000"/>
                  </a:srgbClr>
                </a:solidFill>
                <a:effectLst>
                  <a:outerShdw dist="165100" dir="2700000" sx="99000" sy="99000" algn="tl" rotWithShape="0">
                    <a:srgbClr val="EC9684">
                      <a:alpha val="63000"/>
                    </a:srgbClr>
                  </a:outerShdw>
                </a:effectLst>
                <a:uLnTx/>
                <a:uFillTx/>
                <a:latin typeface="#9Slide05 Aphrodite Pro" panose="02000000000000000000" pitchFamily="2" charset="0"/>
                <a:cs typeface="#9Slide05 Bodega Script" pitchFamily="2" charset="0"/>
                <a:sym typeface="Arial"/>
              </a:rPr>
              <a:t>Măng Non</a:t>
            </a:r>
            <a:endParaRPr kumimoji="0" lang="id-ID" sz="1600" b="0" i="0" u="none" strike="noStrike" kern="0" cap="none" spc="0" normalizeH="0" baseline="0" noProof="0">
              <a:ln>
                <a:noFill/>
              </a:ln>
              <a:solidFill>
                <a:srgbClr val="014C4C">
                  <a:alpha val="45000"/>
                </a:srgbClr>
              </a:solidFill>
              <a:effectLst>
                <a:outerShdw dist="165100" dir="2700000" sx="99000" sy="99000" algn="tl" rotWithShape="0">
                  <a:srgbClr val="EC9684">
                    <a:alpha val="63000"/>
                  </a:srgbClr>
                </a:outerShdw>
              </a:effectLst>
              <a:uLnTx/>
              <a:uFillTx/>
              <a:latin typeface="#9Slide05 Aphrodite Pro" panose="02000000000000000000" pitchFamily="2" charset="0"/>
              <a:cs typeface="#9Slide05 Bodega Script" pitchFamily="2" charset="0"/>
              <a:sym typeface="Arial"/>
            </a:endParaRPr>
          </a:p>
        </p:txBody>
      </p:sp>
    </p:spTree>
    <p:extLst>
      <p:ext uri="{BB962C8B-B14F-4D97-AF65-F5344CB8AC3E}">
        <p14:creationId xmlns:p14="http://schemas.microsoft.com/office/powerpoint/2010/main" val="28266568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30_PPTMON slid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10E69FE-417C-17EC-558E-2D3B35225568}"/>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44049921" y="14676864"/>
            <a:ext cx="2186247" cy="3717751"/>
          </a:xfrm>
          <a:prstGeom prst="rect">
            <a:avLst/>
          </a:prstGeom>
        </p:spPr>
      </p:pic>
      <p:pic>
        <p:nvPicPr>
          <p:cNvPr id="12" name="Picture 11">
            <a:extLst>
              <a:ext uri="{FF2B5EF4-FFF2-40B4-BE49-F238E27FC236}">
                <a16:creationId xmlns:a16="http://schemas.microsoft.com/office/drawing/2014/main" id="{637B0534-5204-257C-B5C8-1E84A4E76C44}"/>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54452444" y="14676863"/>
            <a:ext cx="2186247" cy="3717751"/>
          </a:xfrm>
          <a:prstGeom prst="rect">
            <a:avLst/>
          </a:prstGeom>
        </p:spPr>
      </p:pic>
      <p:sp>
        <p:nvSpPr>
          <p:cNvPr id="17"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18"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9"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FF982E-58A9-453F-9D7C-D78A20F77166}" type="datetimeFigureOut">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22/09/2023</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Footer Placeholder 4"/>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2482AB5-11E2-4621-A7E4-2FB36ABB2099}"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2" name="Picture 21">
            <a:extLst>
              <a:ext uri="{FF2B5EF4-FFF2-40B4-BE49-F238E27FC236}">
                <a16:creationId xmlns:a16="http://schemas.microsoft.com/office/drawing/2014/main" id="{208A5B6E-A50D-4113-CF7E-730AE06783A4}"/>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t="37667"/>
          <a:stretch/>
        </p:blipFill>
        <p:spPr>
          <a:xfrm>
            <a:off x="-2052206" y="-221075"/>
            <a:ext cx="2186247" cy="2317405"/>
          </a:xfrm>
          <a:prstGeom prst="rect">
            <a:avLst/>
          </a:prstGeom>
        </p:spPr>
      </p:pic>
      <p:pic>
        <p:nvPicPr>
          <p:cNvPr id="23" name="Picture 22">
            <a:extLst>
              <a:ext uri="{FF2B5EF4-FFF2-40B4-BE49-F238E27FC236}">
                <a16:creationId xmlns:a16="http://schemas.microsoft.com/office/drawing/2014/main" id="{393D6F8A-F41B-6DE3-358E-CD9FD67C70CF}"/>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38142"/>
          <a:stretch/>
        </p:blipFill>
        <p:spPr>
          <a:xfrm>
            <a:off x="1616130" y="7791450"/>
            <a:ext cx="1824009" cy="2002485"/>
          </a:xfrm>
          <a:prstGeom prst="rect">
            <a:avLst/>
          </a:prstGeom>
        </p:spPr>
      </p:pic>
      <p:sp>
        <p:nvSpPr>
          <p:cNvPr id="24" name="TextBox 3">
            <a:extLst>
              <a:ext uri="{FF2B5EF4-FFF2-40B4-BE49-F238E27FC236}">
                <a16:creationId xmlns:a16="http://schemas.microsoft.com/office/drawing/2014/main" id="{2F634DC7-5B82-49C4-4DB3-6B83C9E481CE}"/>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Mời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4">
                  <a:extLst>
                    <a:ext uri="{A12FA001-AC4F-418D-AE19-62706E023703}">
                      <ahyp:hlinkClr xmlns:ahyp="http://schemas.microsoft.com/office/drawing/2018/hyperlinkcolor" val="tx"/>
                    </a:ext>
                  </a:extLst>
                </a:hlinkClick>
              </a:rPr>
              <a:t>MĂNG NON- TÀI LIỆU TIỂU HỌC | Facebook</a:t>
            </a:r>
            <a:endParaRPr kumimoji="0" lang="en-US" sz="18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
        <p:nvSpPr>
          <p:cNvPr id="25" name="Title 1">
            <a:extLst>
              <a:ext uri="{FF2B5EF4-FFF2-40B4-BE49-F238E27FC236}">
                <a16:creationId xmlns:a16="http://schemas.microsoft.com/office/drawing/2014/main" id="{A012A9A3-1D53-BB0E-6D91-3EC52B4F106E}"/>
              </a:ext>
            </a:extLst>
          </p:cNvPr>
          <p:cNvSpPr txBox="1">
            <a:spLocks/>
          </p:cNvSpPr>
          <p:nvPr userDrawn="1"/>
        </p:nvSpPr>
        <p:spPr>
          <a:xfrm>
            <a:off x="1435012" y="9462561"/>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a:ln>
                  <a:noFill/>
                </a:ln>
                <a:solidFill>
                  <a:srgbClr val="2C9430"/>
                </a:solidFill>
                <a:effectLst/>
                <a:uLnTx/>
                <a:uFillTx/>
                <a:latin typeface="#9Slide07 HoneyCream" pitchFamily="2" charset="0"/>
                <a:ea typeface="+mj-ea"/>
                <a:cs typeface="+mj-cs"/>
              </a:rPr>
              <a:t>Măng Non</a:t>
            </a:r>
            <a:endParaRPr kumimoji="0" lang="en-US" sz="3200" b="0" i="0" u="none" strike="noStrike" kern="1200" cap="none" spc="0" normalizeH="0" baseline="0" noProof="0" dirty="0">
              <a:ln>
                <a:noFill/>
              </a:ln>
              <a:solidFill>
                <a:srgbClr val="2C9430"/>
              </a:solidFill>
              <a:effectLst/>
              <a:uLnTx/>
              <a:uFillTx/>
              <a:latin typeface="#9Slide07 HoneyCream" pitchFamily="2" charset="0"/>
              <a:ea typeface="+mj-ea"/>
              <a:cs typeface="+mj-cs"/>
            </a:endParaRPr>
          </a:p>
        </p:txBody>
      </p:sp>
      <p:pic>
        <p:nvPicPr>
          <p:cNvPr id="26" name="Picture 25">
            <a:extLst>
              <a:ext uri="{FF2B5EF4-FFF2-40B4-BE49-F238E27FC236}">
                <a16:creationId xmlns:a16="http://schemas.microsoft.com/office/drawing/2014/main" id="{710E69FE-417C-17EC-558E-2D3B35225568}"/>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44049921" y="14676864"/>
            <a:ext cx="2186247" cy="3717751"/>
          </a:xfrm>
          <a:prstGeom prst="rect">
            <a:avLst/>
          </a:prstGeom>
        </p:spPr>
      </p:pic>
      <p:pic>
        <p:nvPicPr>
          <p:cNvPr id="27" name="Picture 26">
            <a:extLst>
              <a:ext uri="{FF2B5EF4-FFF2-40B4-BE49-F238E27FC236}">
                <a16:creationId xmlns:a16="http://schemas.microsoft.com/office/drawing/2014/main" id="{637B0534-5204-257C-B5C8-1E84A4E76C44}"/>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54452444" y="14676863"/>
            <a:ext cx="2186247" cy="3717751"/>
          </a:xfrm>
          <a:prstGeom prst="rect">
            <a:avLst/>
          </a:prstGeom>
        </p:spPr>
      </p:pic>
      <p:sp>
        <p:nvSpPr>
          <p:cNvPr id="28" name="Title 1">
            <a:extLst>
              <a:ext uri="{FF2B5EF4-FFF2-40B4-BE49-F238E27FC236}">
                <a16:creationId xmlns:a16="http://schemas.microsoft.com/office/drawing/2014/main" id="{4F4C51CE-A1A0-D918-CB32-EFEB23A567FF}"/>
              </a:ext>
            </a:extLst>
          </p:cNvPr>
          <p:cNvSpPr txBox="1">
            <a:spLocks/>
          </p:cNvSpPr>
          <p:nvPr userDrawn="1"/>
        </p:nvSpPr>
        <p:spPr>
          <a:xfrm>
            <a:off x="-570117" y="6070600"/>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800" b="0" i="0" u="none" strike="noStrike" kern="1200" cap="none" spc="0" normalizeH="0" baseline="0" noProof="0">
                <a:ln>
                  <a:noFill/>
                </a:ln>
                <a:solidFill>
                  <a:srgbClr val="A5A5A5">
                    <a:lumMod val="60000"/>
                    <a:lumOff val="40000"/>
                  </a:srgbClr>
                </a:solidFill>
                <a:effectLst/>
                <a:uLnTx/>
                <a:uFillTx/>
                <a:latin typeface="#9Slide07 HoneyCream" pitchFamily="2" charset="0"/>
                <a:ea typeface="+mj-ea"/>
                <a:cs typeface="+mj-cs"/>
              </a:rPr>
              <a:t>Măng Non</a:t>
            </a:r>
            <a:endParaRPr kumimoji="0" lang="en-US" sz="1800" b="0" i="0" u="none" strike="noStrike" kern="1200" cap="none" spc="0" normalizeH="0" baseline="0" noProof="0" dirty="0">
              <a:ln>
                <a:noFill/>
              </a:ln>
              <a:solidFill>
                <a:srgbClr val="A5A5A5">
                  <a:lumMod val="60000"/>
                  <a:lumOff val="40000"/>
                </a:srgbClr>
              </a:solidFill>
              <a:effectLst/>
              <a:uLnTx/>
              <a:uFillTx/>
              <a:latin typeface="#9Slide07 HoneyCream" pitchFamily="2" charset="0"/>
              <a:ea typeface="+mj-ea"/>
              <a:cs typeface="+mj-cs"/>
            </a:endParaRPr>
          </a:p>
        </p:txBody>
      </p:sp>
      <p:sp>
        <p:nvSpPr>
          <p:cNvPr id="29" name="TextBox 28">
            <a:extLst>
              <a:ext uri="{FF2B5EF4-FFF2-40B4-BE49-F238E27FC236}">
                <a16:creationId xmlns:a16="http://schemas.microsoft.com/office/drawing/2014/main" id="{01099779-1896-0AE2-B407-B21597A0B202}"/>
              </a:ext>
            </a:extLst>
          </p:cNvPr>
          <p:cNvSpPr txBox="1"/>
          <p:nvPr userDrawn="1"/>
        </p:nvSpPr>
        <p:spPr>
          <a:xfrm>
            <a:off x="-2622126" y="1912026"/>
            <a:ext cx="3326085"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err="1">
                <a:ln>
                  <a:noFill/>
                </a:ln>
                <a:solidFill>
                  <a:srgbClr val="2E9733"/>
                </a:solidFill>
                <a:effectLst>
                  <a:outerShdw dist="165100" dir="2700000" sx="99000" sy="99000" algn="tl" rotWithShape="0">
                    <a:prstClr val="white">
                      <a:alpha val="63000"/>
                    </a:prstClr>
                  </a:outerShdw>
                  <a:reflection blurRad="6350" stA="55000" endA="300" endPos="45500" dir="5400000" sy="-100000" algn="bl" rotWithShape="0"/>
                </a:effectLst>
                <a:uLnTx/>
                <a:uFillTx/>
                <a:latin typeface="#9Slide07 HoneyCream" pitchFamily="2" charset="0"/>
                <a:ea typeface="+mn-ea"/>
                <a:cs typeface="#9Slide05 Bodega Script" pitchFamily="2" charset="0"/>
              </a:rPr>
              <a:t>Măng</a:t>
            </a:r>
            <a:r>
              <a:rPr kumimoji="0" lang="en-US" sz="3000" b="0" i="0" u="none" strike="noStrike" kern="1200" cap="none" spc="0" normalizeH="0" baseline="0" noProof="0">
                <a:ln>
                  <a:noFill/>
                </a:ln>
                <a:solidFill>
                  <a:srgbClr val="2E9733"/>
                </a:solidFill>
                <a:effectLst>
                  <a:outerShdw dist="165100" dir="2700000" sx="99000" sy="99000" algn="tl" rotWithShape="0">
                    <a:prstClr val="white">
                      <a:alpha val="63000"/>
                    </a:prstClr>
                  </a:outerShdw>
                  <a:reflection blurRad="6350" stA="55000" endA="300" endPos="45500" dir="5400000" sy="-100000" algn="bl" rotWithShape="0"/>
                </a:effectLst>
                <a:uLnTx/>
                <a:uFillTx/>
                <a:latin typeface="#9Slide07 HoneyCream" pitchFamily="2" charset="0"/>
                <a:ea typeface="+mn-ea"/>
                <a:cs typeface="#9Slide05 Bodega Script" pitchFamily="2" charset="0"/>
              </a:rPr>
              <a:t> Non</a:t>
            </a:r>
            <a:endParaRPr kumimoji="0" lang="id-ID" sz="3000" b="0" i="0" u="none" strike="noStrike" kern="1200" cap="none" spc="0" normalizeH="0" baseline="0" noProof="0">
              <a:ln>
                <a:noFill/>
              </a:ln>
              <a:solidFill>
                <a:srgbClr val="2E9733"/>
              </a:solidFill>
              <a:effectLst>
                <a:outerShdw dist="165100" dir="2700000" sx="99000" sy="99000" algn="tl" rotWithShape="0">
                  <a:prstClr val="white">
                    <a:alpha val="63000"/>
                  </a:prstClr>
                </a:outerShdw>
                <a:reflection blurRad="6350" stA="55000" endA="300" endPos="45500" dir="5400000" sy="-100000" algn="bl" rotWithShape="0"/>
              </a:effectLst>
              <a:uLnTx/>
              <a:uFillTx/>
              <a:latin typeface="#9Slide07 HoneyCream" pitchFamily="2" charset="0"/>
              <a:ea typeface="+mn-ea"/>
              <a:cs typeface="#9Slide05 Bodega Script" pitchFamily="2" charset="0"/>
            </a:endParaRPr>
          </a:p>
        </p:txBody>
      </p:sp>
      <p:sp>
        <p:nvSpPr>
          <p:cNvPr id="30" name="TextBox 29">
            <a:extLst>
              <a:ext uri="{FF2B5EF4-FFF2-40B4-BE49-F238E27FC236}">
                <a16:creationId xmlns:a16="http://schemas.microsoft.com/office/drawing/2014/main" id="{8A9C8734-1382-C20D-DECE-19F0B3DA84F8}"/>
              </a:ext>
            </a:extLst>
          </p:cNvPr>
          <p:cNvSpPr txBox="1"/>
          <p:nvPr userDrawn="1"/>
        </p:nvSpPr>
        <p:spPr>
          <a:xfrm>
            <a:off x="10081082" y="331221"/>
            <a:ext cx="2746978" cy="784811"/>
          </a:xfrm>
          <a:prstGeom prst="rect">
            <a:avLst/>
          </a:prstGeom>
          <a:noFill/>
        </p:spPr>
        <p:txBody>
          <a:bodyPr wrap="square" rtlCol="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a:ln>
                  <a:noFill/>
                </a:ln>
                <a:solidFill>
                  <a:srgbClr val="014C4C">
                    <a:alpha val="45000"/>
                  </a:srgbClr>
                </a:solidFill>
                <a:effectLst>
                  <a:outerShdw dist="165100" dir="2700000" sx="99000" sy="99000" algn="tl" rotWithShape="0">
                    <a:srgbClr val="EC9684">
                      <a:alpha val="63000"/>
                    </a:srgbClr>
                  </a:outerShdw>
                </a:effectLst>
                <a:uLnTx/>
                <a:uFillTx/>
                <a:latin typeface="#9Slide05 Aphrodite Pro" panose="02000000000000000000" pitchFamily="2" charset="0"/>
                <a:ea typeface="+mn-ea"/>
                <a:cs typeface="#9Slide05 Bodega Script" pitchFamily="2" charset="0"/>
                <a:sym typeface="Arial"/>
              </a:rPr>
              <a:t>Măng Non</a:t>
            </a:r>
            <a:endParaRPr kumimoji="0" lang="id-ID" sz="1600" b="0" i="0" u="none" strike="noStrike" kern="0" cap="none" spc="0" normalizeH="0" baseline="0" noProof="0">
              <a:ln>
                <a:noFill/>
              </a:ln>
              <a:solidFill>
                <a:srgbClr val="014C4C">
                  <a:alpha val="45000"/>
                </a:srgbClr>
              </a:solidFill>
              <a:effectLst>
                <a:outerShdw dist="165100" dir="2700000" sx="99000" sy="99000" algn="tl" rotWithShape="0">
                  <a:srgbClr val="EC9684">
                    <a:alpha val="63000"/>
                  </a:srgbClr>
                </a:outerShdw>
              </a:effectLst>
              <a:uLnTx/>
              <a:uFillTx/>
              <a:latin typeface="#9Slide05 Aphrodite Pro" panose="02000000000000000000" pitchFamily="2" charset="0"/>
              <a:ea typeface="+mn-ea"/>
              <a:cs typeface="#9Slide05 Bodega Script" pitchFamily="2" charset="0"/>
              <a:sym typeface="Arial"/>
            </a:endParaRPr>
          </a:p>
        </p:txBody>
      </p:sp>
    </p:spTree>
    <p:extLst>
      <p:ext uri="{BB962C8B-B14F-4D97-AF65-F5344CB8AC3E}">
        <p14:creationId xmlns:p14="http://schemas.microsoft.com/office/powerpoint/2010/main" val="162332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1750" fill="hold"/>
                                        <p:tgtEl>
                                          <p:spTgt spid="29"/>
                                        </p:tgtEl>
                                        <p:attrNameLst>
                                          <p:attrName>ppt_w</p:attrName>
                                        </p:attrNameLst>
                                      </p:cBhvr>
                                      <p:tavLst>
                                        <p:tav tm="0">
                                          <p:val>
                                            <p:fltVal val="0"/>
                                          </p:val>
                                        </p:tav>
                                        <p:tav tm="100000">
                                          <p:val>
                                            <p:strVal val="#ppt_w"/>
                                          </p:val>
                                        </p:tav>
                                      </p:tavLst>
                                    </p:anim>
                                    <p:anim calcmode="lin" valueType="num">
                                      <p:cBhvr>
                                        <p:cTn id="8" dur="1750" fill="hold"/>
                                        <p:tgtEl>
                                          <p:spTgt spid="29"/>
                                        </p:tgtEl>
                                        <p:attrNameLst>
                                          <p:attrName>ppt_h</p:attrName>
                                        </p:attrNameLst>
                                      </p:cBhvr>
                                      <p:tavLst>
                                        <p:tav tm="0">
                                          <p:val>
                                            <p:fltVal val="0"/>
                                          </p:val>
                                        </p:tav>
                                        <p:tav tm="100000">
                                          <p:val>
                                            <p:strVal val="#ppt_h"/>
                                          </p:val>
                                        </p:tav>
                                      </p:tavLst>
                                    </p:anim>
                                    <p:animEffect transition="in" filter="fade">
                                      <p:cBhvr>
                                        <p:cTn id="9" dur="1750"/>
                                        <p:tgtEl>
                                          <p:spTgt spid="29"/>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29"/>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9" grpId="1"/>
    </p:bld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31_PPTMON slide">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669882" y="2588281"/>
            <a:ext cx="10852237" cy="899167"/>
          </a:xfrm>
          <a:prstGeom prst="rect">
            <a:avLst/>
          </a:prstGeom>
        </p:spPr>
        <p:txBody>
          <a:bodyPr lIns="101600" tIns="38100" rIns="25400" bIns="38100" anchor="t" anchorCtr="0">
            <a:noAutofit/>
          </a:bodyPr>
          <a:lstStyle>
            <a:lvl1pPr algn="ctr">
              <a:defRPr sz="5400" b="0" spc="600">
                <a:effectLst>
                  <a:outerShdw blurRad="38100" dist="38100" dir="2700000" algn="tl">
                    <a:srgbClr val="000000">
                      <a:alpha val="43137"/>
                    </a:srgbClr>
                  </a:outerShdw>
                </a:effectLst>
              </a:defRPr>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669882" y="3566160"/>
            <a:ext cx="10852237" cy="950984"/>
          </a:xfrm>
          <a:prstGeom prst="rect">
            <a:avLst/>
          </a:prstGeom>
        </p:spPr>
        <p:txBody>
          <a:bodyPr lIns="101600" tIns="38100" rIns="76200" bIns="38100">
            <a:noAutofit/>
          </a:bodyPr>
          <a:lstStyle>
            <a:lvl1pPr marL="0" indent="0" algn="ctr" eaLnBrk="1" fontAlgn="auto" latinLnBrk="0" hangingPunct="1">
              <a:lnSpc>
                <a:spcPct val="100000"/>
              </a:lnSpc>
              <a:buNone/>
              <a:defRPr sz="2400" u="none" strike="noStrike" kern="1200" cap="none" spc="200" normalizeH="0" baseline="0">
                <a:solidFill>
                  <a:schemeClr val="tx1"/>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4" name="日期占位符 15"/>
          <p:cNvSpPr>
            <a:spLocks noGrp="1"/>
          </p:cNvSpPr>
          <p:nvPr>
            <p:ph type="dt" sz="half" idx="10"/>
            <p:custDataLst>
              <p:tags r:id="rId3"/>
            </p:custDataLst>
          </p:nvPr>
        </p:nvSpPr>
        <p:spPr>
          <a:xfrm>
            <a:off x="879742" y="6349833"/>
            <a:ext cx="2700000" cy="31680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60FBDFE-C587-4B4C-A407-44438C67B59E}"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a:ea typeface="字魂130号-快乐俏黑体" panose="00000500000000000000"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2023/9/22</a:t>
            </a:fld>
            <a:endParaRPr kumimoji="0" lang="zh-CN" altLang="en-US" sz="1200" b="0" i="0" u="none" strike="noStrike" kern="1200" cap="none" spc="0" normalizeH="0" baseline="0" noProof="0">
              <a:ln>
                <a:noFill/>
              </a:ln>
              <a:solidFill>
                <a:prstClr val="black">
                  <a:tint val="75000"/>
                </a:prstClr>
              </a:solidFill>
              <a:effectLst/>
              <a:uLnTx/>
              <a:uFillTx/>
              <a:latin typeface="Arial"/>
              <a:ea typeface="字魂130号-快乐俏黑体" panose="00000500000000000000" charset="-122"/>
              <a:cs typeface="+mn-cs"/>
            </a:endParaRPr>
          </a:p>
        </p:txBody>
      </p:sp>
      <p:sp>
        <p:nvSpPr>
          <p:cNvPr id="5" name="页脚占位符 16"/>
          <p:cNvSpPr>
            <a:spLocks noGrp="1"/>
          </p:cNvSpPr>
          <p:nvPr>
            <p:ph type="ftr" sz="quarter" idx="11"/>
            <p:custDataLst>
              <p:tags r:id="rId4"/>
            </p:custDataLst>
          </p:nvPr>
        </p:nvSpPr>
        <p:spPr>
          <a:xfrm>
            <a:off x="4116000" y="6349833"/>
            <a:ext cx="3960000" cy="316800"/>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dirty="0">
              <a:ln>
                <a:noFill/>
              </a:ln>
              <a:solidFill>
                <a:prstClr val="black">
                  <a:tint val="75000"/>
                </a:prstClr>
              </a:solidFill>
              <a:effectLst/>
              <a:uLnTx/>
              <a:uFillTx/>
              <a:latin typeface="Arial"/>
              <a:ea typeface="字魂130号-快乐俏黑体" panose="00000500000000000000" charset="-122"/>
              <a:cs typeface="+mn-cs"/>
            </a:endParaRPr>
          </a:p>
        </p:txBody>
      </p:sp>
      <p:sp>
        <p:nvSpPr>
          <p:cNvPr id="6" name="灯片编号占位符 17"/>
          <p:cNvSpPr>
            <a:spLocks noGrp="1"/>
          </p:cNvSpPr>
          <p:nvPr>
            <p:ph type="sldNum" sz="quarter" idx="12"/>
            <p:custDataLst>
              <p:tags r:id="rId5"/>
            </p:custDataLst>
          </p:nvPr>
        </p:nvSpPr>
        <p:spPr>
          <a:xfrm>
            <a:off x="8610600" y="6349833"/>
            <a:ext cx="2700000" cy="3168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AE70B2-8BF9-45C0-BB95-33D1B9D3A854}" type="slidenum">
              <a:rPr kumimoji="0" lang="zh-CN" altLang="en-US" sz="1200" b="0" i="0" u="none" strike="noStrike" kern="1200" cap="none" spc="0" normalizeH="0" baseline="0" noProof="0" smtClean="0">
                <a:ln>
                  <a:noFill/>
                </a:ln>
                <a:solidFill>
                  <a:prstClr val="black">
                    <a:tint val="75000"/>
                  </a:prstClr>
                </a:solidFill>
                <a:effectLst/>
                <a:uLnTx/>
                <a:uFillTx/>
                <a:latin typeface="Arial"/>
                <a:ea typeface="字魂130号-快乐俏黑体" panose="00000500000000000000"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dirty="0">
              <a:ln>
                <a:noFill/>
              </a:ln>
              <a:solidFill>
                <a:prstClr val="black">
                  <a:tint val="75000"/>
                </a:prstClr>
              </a:solidFill>
              <a:effectLst/>
              <a:uLnTx/>
              <a:uFillTx/>
              <a:latin typeface="Arial"/>
              <a:ea typeface="字魂130号-快乐俏黑体" panose="00000500000000000000" charset="-122"/>
              <a:cs typeface="+mn-cs"/>
            </a:endParaRPr>
          </a:p>
        </p:txBody>
      </p:sp>
      <p:pic>
        <p:nvPicPr>
          <p:cNvPr id="7" name="Picture 6">
            <a:extLst>
              <a:ext uri="{FF2B5EF4-FFF2-40B4-BE49-F238E27FC236}">
                <a16:creationId xmlns:a16="http://schemas.microsoft.com/office/drawing/2014/main" id="{208A5B6E-A50D-4113-CF7E-730AE06783A4}"/>
              </a:ext>
            </a:extLst>
          </p:cNvPr>
          <p:cNvPicPr>
            <a:picLocks noChangeAspect="1"/>
          </p:cNvPicPr>
          <p:nvPr userDrawn="1"/>
        </p:nvPicPr>
        <p:blipFill rotWithShape="1">
          <a:blip r:embed="rId7" cstate="hqprint">
            <a:extLst>
              <a:ext uri="{28A0092B-C50C-407E-A947-70E740481C1C}">
                <a14:useLocalDpi xmlns:a14="http://schemas.microsoft.com/office/drawing/2010/main" val="0"/>
              </a:ext>
            </a:extLst>
          </a:blip>
          <a:srcRect t="37667"/>
          <a:stretch/>
        </p:blipFill>
        <p:spPr>
          <a:xfrm>
            <a:off x="-2052206" y="-221075"/>
            <a:ext cx="2186247" cy="2317405"/>
          </a:xfrm>
          <a:prstGeom prst="rect">
            <a:avLst/>
          </a:prstGeom>
        </p:spPr>
      </p:pic>
      <p:pic>
        <p:nvPicPr>
          <p:cNvPr id="8" name="Picture 7">
            <a:extLst>
              <a:ext uri="{FF2B5EF4-FFF2-40B4-BE49-F238E27FC236}">
                <a16:creationId xmlns:a16="http://schemas.microsoft.com/office/drawing/2014/main" id="{393D6F8A-F41B-6DE3-358E-CD9FD67C70CF}"/>
              </a:ext>
            </a:extLst>
          </p:cNvPr>
          <p:cNvPicPr>
            <a:picLocks noChangeAspect="1"/>
          </p:cNvPicPr>
          <p:nvPr userDrawn="1"/>
        </p:nvPicPr>
        <p:blipFill rotWithShape="1">
          <a:blip r:embed="rId8" cstate="print">
            <a:extLst>
              <a:ext uri="{28A0092B-C50C-407E-A947-70E740481C1C}">
                <a14:useLocalDpi xmlns:a14="http://schemas.microsoft.com/office/drawing/2010/main" val="0"/>
              </a:ext>
            </a:extLst>
          </a:blip>
          <a:srcRect t="38142"/>
          <a:stretch/>
        </p:blipFill>
        <p:spPr>
          <a:xfrm>
            <a:off x="1616130" y="7791450"/>
            <a:ext cx="1824009" cy="2002485"/>
          </a:xfrm>
          <a:prstGeom prst="rect">
            <a:avLst/>
          </a:prstGeom>
        </p:spPr>
      </p:pic>
      <p:sp>
        <p:nvSpPr>
          <p:cNvPr id="9" name="TextBox 3">
            <a:extLst>
              <a:ext uri="{FF2B5EF4-FFF2-40B4-BE49-F238E27FC236}">
                <a16:creationId xmlns:a16="http://schemas.microsoft.com/office/drawing/2014/main" id="{2F634DC7-5B82-49C4-4DB3-6B83C9E481CE}"/>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C9430"/>
                </a:solidFill>
                <a:effectLst/>
                <a:uLnTx/>
                <a:uFillTx/>
                <a:latin typeface="SVN-Newton" panose="02040603050506020204" pitchFamily="18" charset="0"/>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Mời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truy</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cập</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a:ln>
                  <a:noFill/>
                </a:ln>
                <a:solidFill>
                  <a:srgbClr val="FF0066"/>
                </a:solidFill>
                <a:effectLst/>
                <a:uLnTx/>
                <a:uFillTx/>
                <a:latin typeface="Times New Roman" panose="02020603050405020304" pitchFamily="18" charset="0"/>
                <a:cs typeface="Times New Roman" panose="02020603050405020304" pitchFamily="18" charset="0"/>
                <a:hlinkClick r:id="rId9">
                  <a:extLst>
                    <a:ext uri="{A12FA001-AC4F-418D-AE19-62706E023703}">
                      <ahyp:hlinkClr xmlns:ahyp="http://schemas.microsoft.com/office/drawing/2018/hyperlinkcolor" val="tx"/>
                    </a:ext>
                  </a:extLst>
                </a:hlinkClick>
              </a:rPr>
              <a:t>MĂNG NON- TÀI LIỆU TIỂU HỌC | Facebook</a:t>
            </a:r>
            <a:endParaRPr kumimoji="0" lang="en-US" sz="1800" b="0" i="0" u="none" strike="noStrike" kern="1200" cap="none" spc="0" normalizeH="0" baseline="0" noProof="0" dirty="0">
              <a:ln>
                <a:noFill/>
              </a:ln>
              <a:solidFill>
                <a:srgbClr val="FF0066"/>
              </a:solidFill>
              <a:effectLst/>
              <a:uLnTx/>
              <a:uFillTx/>
              <a:latin typeface="SVN-Newton" panose="02040603050506020204" pitchFamily="18" charset="0"/>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cs typeface="Times New Roman" panose="02020603050405020304" pitchFamily="18" charset="0"/>
              </a:rPr>
              <a:t>SĐT ZALO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cs typeface="+mn-cs"/>
              </a:rPr>
              <a:t>0382348780</a:t>
            </a: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cs typeface="+mn-cs"/>
              </a:rPr>
              <a:t>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cs typeface="+mn-cs"/>
              </a:rPr>
              <a:t>0984848929</a:t>
            </a:r>
            <a:endParaRPr kumimoji="0" lang="en-US" sz="1800" b="1" i="0" u="none" strike="noStrike" kern="1200" cap="none" spc="0" normalizeH="0" baseline="0" noProof="0" dirty="0">
              <a:ln>
                <a:noFill/>
              </a:ln>
              <a:solidFill>
                <a:srgbClr val="0D4370"/>
              </a:solidFill>
              <a:effectLst/>
              <a:uLnTx/>
              <a:uFillTx/>
              <a:latin typeface="SVN-Newton" panose="02040603050506020204" pitchFamily="18" charset="0"/>
              <a:cs typeface="Times New Roman" panose="02020603050405020304" pitchFamily="18" charset="0"/>
            </a:endParaRPr>
          </a:p>
        </p:txBody>
      </p:sp>
      <p:sp>
        <p:nvSpPr>
          <p:cNvPr id="10" name="Title 1">
            <a:extLst>
              <a:ext uri="{FF2B5EF4-FFF2-40B4-BE49-F238E27FC236}">
                <a16:creationId xmlns:a16="http://schemas.microsoft.com/office/drawing/2014/main" id="{A012A9A3-1D53-BB0E-6D91-3EC52B4F106E}"/>
              </a:ext>
            </a:extLst>
          </p:cNvPr>
          <p:cNvSpPr txBox="1">
            <a:spLocks/>
          </p:cNvSpPr>
          <p:nvPr userDrawn="1"/>
        </p:nvSpPr>
        <p:spPr>
          <a:xfrm>
            <a:off x="1435012" y="9462561"/>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a:ln>
                  <a:noFill/>
                </a:ln>
                <a:solidFill>
                  <a:srgbClr val="2C9430"/>
                </a:solidFill>
                <a:effectLst/>
                <a:uLnTx/>
                <a:uFillTx/>
                <a:latin typeface="#9Slide07 HoneyCream" pitchFamily="2" charset="0"/>
                <a:cs typeface="+mj-cs"/>
              </a:rPr>
              <a:t>Măng Non</a:t>
            </a:r>
            <a:endParaRPr kumimoji="0" lang="en-US" sz="3200" b="0" i="0" u="none" strike="noStrike" kern="1200" cap="none" spc="0" normalizeH="0" baseline="0" noProof="0" dirty="0">
              <a:ln>
                <a:noFill/>
              </a:ln>
              <a:solidFill>
                <a:srgbClr val="2C9430"/>
              </a:solidFill>
              <a:effectLst/>
              <a:uLnTx/>
              <a:uFillTx/>
              <a:latin typeface="#9Slide07 HoneyCream" pitchFamily="2" charset="0"/>
              <a:cs typeface="+mj-cs"/>
            </a:endParaRPr>
          </a:p>
        </p:txBody>
      </p:sp>
      <p:pic>
        <p:nvPicPr>
          <p:cNvPr id="11" name="Picture 10">
            <a:extLst>
              <a:ext uri="{FF2B5EF4-FFF2-40B4-BE49-F238E27FC236}">
                <a16:creationId xmlns:a16="http://schemas.microsoft.com/office/drawing/2014/main" id="{710E69FE-417C-17EC-558E-2D3B35225568}"/>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44049921" y="14676864"/>
            <a:ext cx="2186247" cy="3717751"/>
          </a:xfrm>
          <a:prstGeom prst="rect">
            <a:avLst/>
          </a:prstGeom>
        </p:spPr>
      </p:pic>
      <p:pic>
        <p:nvPicPr>
          <p:cNvPr id="12" name="Picture 11">
            <a:extLst>
              <a:ext uri="{FF2B5EF4-FFF2-40B4-BE49-F238E27FC236}">
                <a16:creationId xmlns:a16="http://schemas.microsoft.com/office/drawing/2014/main" id="{637B0534-5204-257C-B5C8-1E84A4E76C44}"/>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54452444" y="14676863"/>
            <a:ext cx="2186247" cy="3717751"/>
          </a:xfrm>
          <a:prstGeom prst="rect">
            <a:avLst/>
          </a:prstGeom>
        </p:spPr>
      </p:pic>
      <p:sp>
        <p:nvSpPr>
          <p:cNvPr id="14" name="Title 1">
            <a:extLst>
              <a:ext uri="{FF2B5EF4-FFF2-40B4-BE49-F238E27FC236}">
                <a16:creationId xmlns:a16="http://schemas.microsoft.com/office/drawing/2014/main" id="{4F4C51CE-A1A0-D918-CB32-EFEB23A567FF}"/>
              </a:ext>
            </a:extLst>
          </p:cNvPr>
          <p:cNvSpPr txBox="1">
            <a:spLocks/>
          </p:cNvSpPr>
          <p:nvPr userDrawn="1"/>
        </p:nvSpPr>
        <p:spPr>
          <a:xfrm>
            <a:off x="-570117" y="6070600"/>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800" b="0" i="0" u="none" strike="noStrike" kern="1200" cap="none" spc="0" normalizeH="0" baseline="0" noProof="0">
                <a:ln>
                  <a:noFill/>
                </a:ln>
                <a:solidFill>
                  <a:srgbClr val="A5A5A5">
                    <a:lumMod val="60000"/>
                    <a:lumOff val="40000"/>
                  </a:srgbClr>
                </a:solidFill>
                <a:effectLst/>
                <a:uLnTx/>
                <a:uFillTx/>
                <a:latin typeface="#9Slide07 HoneyCream" pitchFamily="2" charset="0"/>
                <a:cs typeface="+mj-cs"/>
              </a:rPr>
              <a:t>Măng Non</a:t>
            </a:r>
            <a:endParaRPr kumimoji="0" lang="en-US" sz="1800" b="0" i="0" u="none" strike="noStrike" kern="1200" cap="none" spc="0" normalizeH="0" baseline="0" noProof="0" dirty="0">
              <a:ln>
                <a:noFill/>
              </a:ln>
              <a:solidFill>
                <a:srgbClr val="A5A5A5">
                  <a:lumMod val="60000"/>
                  <a:lumOff val="40000"/>
                </a:srgbClr>
              </a:solidFill>
              <a:effectLst/>
              <a:uLnTx/>
              <a:uFillTx/>
              <a:latin typeface="#9Slide07 HoneyCream" pitchFamily="2" charset="0"/>
              <a:cs typeface="+mj-cs"/>
            </a:endParaRPr>
          </a:p>
        </p:txBody>
      </p:sp>
      <p:sp>
        <p:nvSpPr>
          <p:cNvPr id="15" name="TextBox 14">
            <a:extLst>
              <a:ext uri="{FF2B5EF4-FFF2-40B4-BE49-F238E27FC236}">
                <a16:creationId xmlns:a16="http://schemas.microsoft.com/office/drawing/2014/main" id="{01099779-1896-0AE2-B407-B21597A0B202}"/>
              </a:ext>
            </a:extLst>
          </p:cNvPr>
          <p:cNvSpPr txBox="1"/>
          <p:nvPr userDrawn="1"/>
        </p:nvSpPr>
        <p:spPr>
          <a:xfrm>
            <a:off x="-2622126" y="1912026"/>
            <a:ext cx="3326085"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err="1">
                <a:ln>
                  <a:noFill/>
                </a:ln>
                <a:solidFill>
                  <a:srgbClr val="2E9733"/>
                </a:solidFill>
                <a:effectLst>
                  <a:outerShdw dist="165100" dir="2700000" sx="99000" sy="99000" algn="tl" rotWithShape="0">
                    <a:prstClr val="white">
                      <a:alpha val="63000"/>
                    </a:prstClr>
                  </a:outerShdw>
                  <a:reflection blurRad="6350" stA="55000" endA="300" endPos="45500" dir="5400000" sy="-100000" algn="bl" rotWithShape="0"/>
                </a:effectLst>
                <a:uLnTx/>
                <a:uFillTx/>
                <a:latin typeface="#9Slide07 HoneyCream" pitchFamily="2" charset="0"/>
                <a:cs typeface="#9Slide05 Bodega Script" pitchFamily="2" charset="0"/>
              </a:rPr>
              <a:t>Măng</a:t>
            </a:r>
            <a:r>
              <a:rPr kumimoji="0" lang="en-US" sz="3000" b="0" i="0" u="none" strike="noStrike" kern="1200" cap="none" spc="0" normalizeH="0" baseline="0" noProof="0">
                <a:ln>
                  <a:noFill/>
                </a:ln>
                <a:solidFill>
                  <a:srgbClr val="2E9733"/>
                </a:solidFill>
                <a:effectLst>
                  <a:outerShdw dist="165100" dir="2700000" sx="99000" sy="99000" algn="tl" rotWithShape="0">
                    <a:prstClr val="white">
                      <a:alpha val="63000"/>
                    </a:prstClr>
                  </a:outerShdw>
                  <a:reflection blurRad="6350" stA="55000" endA="300" endPos="45500" dir="5400000" sy="-100000" algn="bl" rotWithShape="0"/>
                </a:effectLst>
                <a:uLnTx/>
                <a:uFillTx/>
                <a:latin typeface="#9Slide07 HoneyCream" pitchFamily="2" charset="0"/>
                <a:cs typeface="#9Slide05 Bodega Script" pitchFamily="2" charset="0"/>
              </a:rPr>
              <a:t> Non</a:t>
            </a:r>
            <a:endParaRPr kumimoji="0" lang="id-ID" sz="3000" b="0" i="0" u="none" strike="noStrike" kern="1200" cap="none" spc="0" normalizeH="0" baseline="0" noProof="0">
              <a:ln>
                <a:noFill/>
              </a:ln>
              <a:solidFill>
                <a:srgbClr val="2E9733"/>
              </a:solidFill>
              <a:effectLst>
                <a:outerShdw dist="165100" dir="2700000" sx="99000" sy="99000" algn="tl" rotWithShape="0">
                  <a:prstClr val="white">
                    <a:alpha val="63000"/>
                  </a:prstClr>
                </a:outerShdw>
                <a:reflection blurRad="6350" stA="55000" endA="300" endPos="45500" dir="5400000" sy="-100000" algn="bl" rotWithShape="0"/>
              </a:effectLst>
              <a:uLnTx/>
              <a:uFillTx/>
              <a:latin typeface="#9Slide07 HoneyCream" pitchFamily="2" charset="0"/>
              <a:cs typeface="#9Slide05 Bodega Script" pitchFamily="2" charset="0"/>
            </a:endParaRPr>
          </a:p>
        </p:txBody>
      </p:sp>
      <p:sp>
        <p:nvSpPr>
          <p:cNvPr id="16" name="TextBox 15">
            <a:extLst>
              <a:ext uri="{FF2B5EF4-FFF2-40B4-BE49-F238E27FC236}">
                <a16:creationId xmlns:a16="http://schemas.microsoft.com/office/drawing/2014/main" id="{8A9C8734-1382-C20D-DECE-19F0B3DA84F8}"/>
              </a:ext>
            </a:extLst>
          </p:cNvPr>
          <p:cNvSpPr txBox="1"/>
          <p:nvPr userDrawn="1"/>
        </p:nvSpPr>
        <p:spPr>
          <a:xfrm>
            <a:off x="10081082" y="331221"/>
            <a:ext cx="2746978" cy="784811"/>
          </a:xfrm>
          <a:prstGeom prst="rect">
            <a:avLst/>
          </a:prstGeom>
          <a:noFill/>
        </p:spPr>
        <p:txBody>
          <a:bodyPr wrap="square" rtlCol="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a:ln>
                  <a:noFill/>
                </a:ln>
                <a:solidFill>
                  <a:srgbClr val="014C4C">
                    <a:alpha val="45000"/>
                  </a:srgbClr>
                </a:solidFill>
                <a:effectLst>
                  <a:outerShdw dist="165100" dir="2700000" sx="99000" sy="99000" algn="tl" rotWithShape="0">
                    <a:srgbClr val="EC9684">
                      <a:alpha val="63000"/>
                    </a:srgbClr>
                  </a:outerShdw>
                </a:effectLst>
                <a:uLnTx/>
                <a:uFillTx/>
                <a:latin typeface="#9Slide05 Aphrodite Pro" panose="02000000000000000000" pitchFamily="2" charset="0"/>
                <a:cs typeface="#9Slide05 Bodega Script" pitchFamily="2" charset="0"/>
                <a:sym typeface="Arial"/>
              </a:rPr>
              <a:t>Măng Non</a:t>
            </a:r>
            <a:endParaRPr kumimoji="0" lang="id-ID" sz="1600" b="0" i="0" u="none" strike="noStrike" kern="0" cap="none" spc="0" normalizeH="0" baseline="0" noProof="0">
              <a:ln>
                <a:noFill/>
              </a:ln>
              <a:solidFill>
                <a:srgbClr val="014C4C">
                  <a:alpha val="45000"/>
                </a:srgbClr>
              </a:solidFill>
              <a:effectLst>
                <a:outerShdw dist="165100" dir="2700000" sx="99000" sy="99000" algn="tl" rotWithShape="0">
                  <a:srgbClr val="EC9684">
                    <a:alpha val="63000"/>
                  </a:srgbClr>
                </a:outerShdw>
              </a:effectLst>
              <a:uLnTx/>
              <a:uFillTx/>
              <a:latin typeface="#9Slide05 Aphrodite Pro" panose="02000000000000000000" pitchFamily="2" charset="0"/>
              <a:cs typeface="#9Slide05 Bodega Script" pitchFamily="2" charset="0"/>
              <a:sym typeface="Arial"/>
            </a:endParaRPr>
          </a:p>
        </p:txBody>
      </p:sp>
    </p:spTree>
    <p:extLst>
      <p:ext uri="{BB962C8B-B14F-4D97-AF65-F5344CB8AC3E}">
        <p14:creationId xmlns:p14="http://schemas.microsoft.com/office/powerpoint/2010/main" val="3351710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750" fill="hold"/>
                                        <p:tgtEl>
                                          <p:spTgt spid="15"/>
                                        </p:tgtEl>
                                        <p:attrNameLst>
                                          <p:attrName>ppt_w</p:attrName>
                                        </p:attrNameLst>
                                      </p:cBhvr>
                                      <p:tavLst>
                                        <p:tav tm="0">
                                          <p:val>
                                            <p:fltVal val="0"/>
                                          </p:val>
                                        </p:tav>
                                        <p:tav tm="100000">
                                          <p:val>
                                            <p:strVal val="#ppt_w"/>
                                          </p:val>
                                        </p:tav>
                                      </p:tavLst>
                                    </p:anim>
                                    <p:anim calcmode="lin" valueType="num">
                                      <p:cBhvr>
                                        <p:cTn id="8" dur="1750" fill="hold"/>
                                        <p:tgtEl>
                                          <p:spTgt spid="15"/>
                                        </p:tgtEl>
                                        <p:attrNameLst>
                                          <p:attrName>ppt_h</p:attrName>
                                        </p:attrNameLst>
                                      </p:cBhvr>
                                      <p:tavLst>
                                        <p:tav tm="0">
                                          <p:val>
                                            <p:fltVal val="0"/>
                                          </p:val>
                                        </p:tav>
                                        <p:tav tm="100000">
                                          <p:val>
                                            <p:strVal val="#ppt_h"/>
                                          </p:val>
                                        </p:tav>
                                      </p:tavLst>
                                    </p:anim>
                                    <p:animEffect transition="in" filter="fade">
                                      <p:cBhvr>
                                        <p:cTn id="9" dur="1750"/>
                                        <p:tgtEl>
                                          <p:spTgt spid="15"/>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15"/>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hyperlink" Target="https://www.facebook.com/groups/629898828017053"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3000" b="-13000"/>
          </a:stretch>
        </a:blipFill>
        <a:effectLst/>
      </p:bgPr>
    </p:bg>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710E69FE-417C-17EC-558E-2D3B35225568}"/>
              </a:ext>
            </a:extLst>
          </p:cNvPr>
          <p:cNvPicPr>
            <a:picLocks noChangeAspect="1"/>
          </p:cNvPicPr>
          <p:nvPr userDrawn="1"/>
        </p:nvPicPr>
        <p:blipFill>
          <a:blip r:embed="rId14" cstate="hqprint">
            <a:extLst>
              <a:ext uri="{28A0092B-C50C-407E-A947-70E740481C1C}">
                <a14:useLocalDpi xmlns:a14="http://schemas.microsoft.com/office/drawing/2010/main" val="0"/>
              </a:ext>
            </a:extLst>
          </a:blip>
          <a:stretch>
            <a:fillRect/>
          </a:stretch>
        </p:blipFill>
        <p:spPr>
          <a:xfrm>
            <a:off x="-44049921" y="14676864"/>
            <a:ext cx="2186247" cy="3717751"/>
          </a:xfrm>
          <a:prstGeom prst="rect">
            <a:avLst/>
          </a:prstGeom>
        </p:spPr>
      </p:pic>
      <p:pic>
        <p:nvPicPr>
          <p:cNvPr id="27" name="Picture 26">
            <a:extLst>
              <a:ext uri="{FF2B5EF4-FFF2-40B4-BE49-F238E27FC236}">
                <a16:creationId xmlns:a16="http://schemas.microsoft.com/office/drawing/2014/main" id="{637B0534-5204-257C-B5C8-1E84A4E76C44}"/>
              </a:ext>
            </a:extLst>
          </p:cNvPr>
          <p:cNvPicPr>
            <a:picLocks noChangeAspect="1"/>
          </p:cNvPicPr>
          <p:nvPr userDrawn="1"/>
        </p:nvPicPr>
        <p:blipFill>
          <a:blip r:embed="rId14" cstate="hqprint">
            <a:extLst>
              <a:ext uri="{28A0092B-C50C-407E-A947-70E740481C1C}">
                <a14:useLocalDpi xmlns:a14="http://schemas.microsoft.com/office/drawing/2010/main" val="0"/>
              </a:ext>
            </a:extLst>
          </a:blip>
          <a:stretch>
            <a:fillRect/>
          </a:stretch>
        </p:blipFill>
        <p:spPr>
          <a:xfrm>
            <a:off x="54452444" y="14676863"/>
            <a:ext cx="2186247" cy="3717751"/>
          </a:xfrm>
          <a:prstGeom prst="rect">
            <a:avLst/>
          </a:prstGeom>
        </p:spPr>
      </p:pic>
      <p:sp>
        <p:nvSpPr>
          <p:cNvPr id="29" name="Title 1">
            <a:extLst>
              <a:ext uri="{FF2B5EF4-FFF2-40B4-BE49-F238E27FC236}">
                <a16:creationId xmlns:a16="http://schemas.microsoft.com/office/drawing/2014/main" id="{4F4C51CE-A1A0-D918-CB32-EFEB23A567FF}"/>
              </a:ext>
            </a:extLst>
          </p:cNvPr>
          <p:cNvSpPr txBox="1">
            <a:spLocks/>
          </p:cNvSpPr>
          <p:nvPr userDrawn="1"/>
        </p:nvSpPr>
        <p:spPr>
          <a:xfrm>
            <a:off x="-570117" y="6070600"/>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800" b="0" i="0" u="none" strike="noStrike" kern="1200" cap="none" spc="0" normalizeH="0" baseline="0" noProof="0">
                <a:ln>
                  <a:noFill/>
                </a:ln>
                <a:solidFill>
                  <a:srgbClr val="A5A5A5">
                    <a:lumMod val="60000"/>
                    <a:lumOff val="40000"/>
                  </a:srgbClr>
                </a:solidFill>
                <a:effectLst/>
                <a:uLnTx/>
                <a:uFillTx/>
                <a:latin typeface="#9Slide07 HoneyCream" pitchFamily="2" charset="0"/>
                <a:ea typeface="+mj-ea"/>
                <a:cs typeface="+mj-cs"/>
              </a:rPr>
              <a:t>Măng Non</a:t>
            </a:r>
            <a:endParaRPr kumimoji="0" lang="en-US" sz="1800" b="0" i="0" u="none" strike="noStrike" kern="1200" cap="none" spc="0" normalizeH="0" baseline="0" noProof="0" dirty="0">
              <a:ln>
                <a:noFill/>
              </a:ln>
              <a:solidFill>
                <a:srgbClr val="A5A5A5">
                  <a:lumMod val="60000"/>
                  <a:lumOff val="40000"/>
                </a:srgbClr>
              </a:solidFill>
              <a:effectLst/>
              <a:uLnTx/>
              <a:uFillTx/>
              <a:latin typeface="#9Slide07 HoneyCream" pitchFamily="2" charset="0"/>
              <a:ea typeface="+mj-ea"/>
              <a:cs typeface="+mj-cs"/>
            </a:endParaRPr>
          </a:p>
        </p:txBody>
      </p:sp>
      <p:sp>
        <p:nvSpPr>
          <p:cNvPr id="31" name="TextBox 30">
            <a:extLst>
              <a:ext uri="{FF2B5EF4-FFF2-40B4-BE49-F238E27FC236}">
                <a16:creationId xmlns:a16="http://schemas.microsoft.com/office/drawing/2014/main" id="{8A9C8734-1382-C20D-DECE-19F0B3DA84F8}"/>
              </a:ext>
            </a:extLst>
          </p:cNvPr>
          <p:cNvSpPr txBox="1"/>
          <p:nvPr userDrawn="1"/>
        </p:nvSpPr>
        <p:spPr>
          <a:xfrm>
            <a:off x="10081082" y="331221"/>
            <a:ext cx="2746978" cy="784811"/>
          </a:xfrm>
          <a:prstGeom prst="rect">
            <a:avLst/>
          </a:prstGeom>
          <a:noFill/>
        </p:spPr>
        <p:txBody>
          <a:bodyPr wrap="square" rtlCol="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a:ln>
                  <a:noFill/>
                </a:ln>
                <a:solidFill>
                  <a:srgbClr val="014C4C">
                    <a:alpha val="45000"/>
                  </a:srgbClr>
                </a:solidFill>
                <a:effectLst>
                  <a:outerShdw dist="165100" dir="2700000" sx="99000" sy="99000" algn="tl" rotWithShape="0">
                    <a:srgbClr val="EC9684">
                      <a:alpha val="63000"/>
                    </a:srgbClr>
                  </a:outerShdw>
                </a:effectLst>
                <a:uLnTx/>
                <a:uFillTx/>
                <a:latin typeface="#9Slide05 Aphrodite Pro" panose="02000000000000000000" pitchFamily="2" charset="0"/>
                <a:ea typeface="+mn-ea"/>
                <a:cs typeface="#9Slide05 Bodega Script" pitchFamily="2" charset="0"/>
                <a:sym typeface="Arial"/>
              </a:rPr>
              <a:t>Măng Non</a:t>
            </a:r>
            <a:endParaRPr kumimoji="0" lang="id-ID" sz="1600" b="0" i="0" u="none" strike="noStrike" kern="0" cap="none" spc="0" normalizeH="0" baseline="0" noProof="0">
              <a:ln>
                <a:noFill/>
              </a:ln>
              <a:solidFill>
                <a:srgbClr val="014C4C">
                  <a:alpha val="45000"/>
                </a:srgbClr>
              </a:solidFill>
              <a:effectLst>
                <a:outerShdw dist="165100" dir="2700000" sx="99000" sy="99000" algn="tl" rotWithShape="0">
                  <a:srgbClr val="EC9684">
                    <a:alpha val="63000"/>
                  </a:srgbClr>
                </a:outerShdw>
              </a:effectLst>
              <a:uLnTx/>
              <a:uFillTx/>
              <a:latin typeface="#9Slide05 Aphrodite Pro" panose="02000000000000000000" pitchFamily="2" charset="0"/>
              <a:ea typeface="+mn-ea"/>
              <a:cs typeface="#9Slide05 Bodega Script" pitchFamily="2" charset="0"/>
              <a:sym typeface="Arial"/>
            </a:endParaRPr>
          </a:p>
        </p:txBody>
      </p:sp>
      <p:sp>
        <p:nvSpPr>
          <p:cNvPr id="14" name="Title 1"/>
          <p:cNvSpPr txBox="1">
            <a:spLocks/>
          </p:cNvSpPr>
          <p:nvPr userDrawn="1"/>
        </p:nvSpPr>
        <p:spPr>
          <a:xfrm>
            <a:off x="1676400" y="1274763"/>
            <a:ext cx="9144000" cy="2387600"/>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t>Click to edit Master title style</a:t>
            </a:r>
          </a:p>
        </p:txBody>
      </p:sp>
      <p:sp>
        <p:nvSpPr>
          <p:cNvPr id="15" name="Subtitle 2"/>
          <p:cNvSpPr txBox="1">
            <a:spLocks/>
          </p:cNvSpPr>
          <p:nvPr userDrawn="1"/>
        </p:nvSpPr>
        <p:spPr>
          <a:xfrm>
            <a:off x="1676400" y="3754438"/>
            <a:ext cx="9144000" cy="1655762"/>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a:t>Click to edit Master subtitle style</a:t>
            </a:r>
          </a:p>
        </p:txBody>
      </p:sp>
      <p:sp>
        <p:nvSpPr>
          <p:cNvPr id="16" name="Date Placeholder 3"/>
          <p:cNvSpPr>
            <a:spLocks noGrp="1"/>
          </p:cNvSpPr>
          <p:nvPr>
            <p:ph type="dt" sz="half" idx="2"/>
          </p:nvPr>
        </p:nvSpPr>
        <p:spPr>
          <a:xfrm>
            <a:off x="990600" y="65087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FF982E-58A9-453F-9D7C-D78A20F77166}" type="datetimeFigureOut">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22/09/2023</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Footer Placeholder 4"/>
          <p:cNvSpPr>
            <a:spLocks noGrp="1"/>
          </p:cNvSpPr>
          <p:nvPr>
            <p:ph type="ftr" sz="quarter" idx="3"/>
          </p:nvPr>
        </p:nvSpPr>
        <p:spPr>
          <a:xfrm>
            <a:off x="4191000" y="65087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9" name="Picture 18">
            <a:extLst>
              <a:ext uri="{FF2B5EF4-FFF2-40B4-BE49-F238E27FC236}">
                <a16:creationId xmlns:a16="http://schemas.microsoft.com/office/drawing/2014/main" id="{208A5B6E-A50D-4113-CF7E-730AE06783A4}"/>
              </a:ext>
            </a:extLst>
          </p:cNvPr>
          <p:cNvPicPr>
            <a:picLocks noChangeAspect="1"/>
          </p:cNvPicPr>
          <p:nvPr userDrawn="1"/>
        </p:nvPicPr>
        <p:blipFill rotWithShape="1">
          <a:blip r:embed="rId14" cstate="hqprint">
            <a:extLst>
              <a:ext uri="{28A0092B-C50C-407E-A947-70E740481C1C}">
                <a14:useLocalDpi xmlns:a14="http://schemas.microsoft.com/office/drawing/2010/main" val="0"/>
              </a:ext>
            </a:extLst>
          </a:blip>
          <a:srcRect t="37667"/>
          <a:stretch/>
        </p:blipFill>
        <p:spPr>
          <a:xfrm>
            <a:off x="-1899806" y="-68675"/>
            <a:ext cx="2186247" cy="2317405"/>
          </a:xfrm>
          <a:prstGeom prst="rect">
            <a:avLst/>
          </a:prstGeom>
        </p:spPr>
      </p:pic>
      <p:pic>
        <p:nvPicPr>
          <p:cNvPr id="20" name="Picture 19">
            <a:extLst>
              <a:ext uri="{FF2B5EF4-FFF2-40B4-BE49-F238E27FC236}">
                <a16:creationId xmlns:a16="http://schemas.microsoft.com/office/drawing/2014/main" id="{393D6F8A-F41B-6DE3-358E-CD9FD67C70CF}"/>
              </a:ext>
            </a:extLst>
          </p:cNvPr>
          <p:cNvPicPr>
            <a:picLocks noChangeAspect="1"/>
          </p:cNvPicPr>
          <p:nvPr userDrawn="1"/>
        </p:nvPicPr>
        <p:blipFill rotWithShape="1">
          <a:blip r:embed="rId15" cstate="print">
            <a:extLst>
              <a:ext uri="{28A0092B-C50C-407E-A947-70E740481C1C}">
                <a14:useLocalDpi xmlns:a14="http://schemas.microsoft.com/office/drawing/2010/main" val="0"/>
              </a:ext>
            </a:extLst>
          </a:blip>
          <a:srcRect t="38142"/>
          <a:stretch/>
        </p:blipFill>
        <p:spPr>
          <a:xfrm>
            <a:off x="1768530" y="7943850"/>
            <a:ext cx="1824009" cy="2002485"/>
          </a:xfrm>
          <a:prstGeom prst="rect">
            <a:avLst/>
          </a:prstGeom>
        </p:spPr>
      </p:pic>
      <p:sp>
        <p:nvSpPr>
          <p:cNvPr id="21" name="TextBox 3">
            <a:extLst>
              <a:ext uri="{FF2B5EF4-FFF2-40B4-BE49-F238E27FC236}">
                <a16:creationId xmlns:a16="http://schemas.microsoft.com/office/drawing/2014/main" id="{2F634DC7-5B82-49C4-4DB3-6B83C9E481CE}"/>
              </a:ext>
            </a:extLst>
          </p:cNvPr>
          <p:cNvSpPr txBox="1"/>
          <p:nvPr userDrawn="1"/>
        </p:nvSpPr>
        <p:spPr>
          <a:xfrm>
            <a:off x="3200400" y="92510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Mời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16">
                  <a:extLst>
                    <a:ext uri="{A12FA001-AC4F-418D-AE19-62706E023703}">
                      <ahyp:hlinkClr xmlns:ahyp="http://schemas.microsoft.com/office/drawing/2018/hyperlinkcolor" val="tx"/>
                    </a:ext>
                  </a:extLst>
                </a:hlinkClick>
              </a:rPr>
              <a:t>MĂNG NON- TÀI LIỆU TIỂU HỌC | Facebook</a:t>
            </a:r>
            <a:endParaRPr kumimoji="0" lang="en-US" sz="18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
        <p:nvSpPr>
          <p:cNvPr id="32" name="Title 1">
            <a:extLst>
              <a:ext uri="{FF2B5EF4-FFF2-40B4-BE49-F238E27FC236}">
                <a16:creationId xmlns:a16="http://schemas.microsoft.com/office/drawing/2014/main" id="{A012A9A3-1D53-BB0E-6D91-3EC52B4F106E}"/>
              </a:ext>
            </a:extLst>
          </p:cNvPr>
          <p:cNvSpPr txBox="1">
            <a:spLocks/>
          </p:cNvSpPr>
          <p:nvPr userDrawn="1"/>
        </p:nvSpPr>
        <p:spPr>
          <a:xfrm>
            <a:off x="1587412" y="9614961"/>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a:ln>
                  <a:noFill/>
                </a:ln>
                <a:solidFill>
                  <a:srgbClr val="2C9430"/>
                </a:solidFill>
                <a:effectLst/>
                <a:uLnTx/>
                <a:uFillTx/>
                <a:latin typeface="#9Slide07 HoneyCream" pitchFamily="2" charset="0"/>
                <a:ea typeface="+mj-ea"/>
                <a:cs typeface="+mj-cs"/>
              </a:rPr>
              <a:t>Măng Non</a:t>
            </a:r>
            <a:endParaRPr kumimoji="0" lang="en-US" sz="3200" b="0" i="0" u="none" strike="noStrike" kern="1200" cap="none" spc="0" normalizeH="0" baseline="0" noProof="0" dirty="0">
              <a:ln>
                <a:noFill/>
              </a:ln>
              <a:solidFill>
                <a:srgbClr val="2C9430"/>
              </a:solidFill>
              <a:effectLst/>
              <a:uLnTx/>
              <a:uFillTx/>
              <a:latin typeface="#9Slide07 HoneyCream" pitchFamily="2" charset="0"/>
              <a:ea typeface="+mj-ea"/>
              <a:cs typeface="+mj-cs"/>
            </a:endParaRPr>
          </a:p>
        </p:txBody>
      </p:sp>
      <p:pic>
        <p:nvPicPr>
          <p:cNvPr id="33" name="Picture 32">
            <a:extLst>
              <a:ext uri="{FF2B5EF4-FFF2-40B4-BE49-F238E27FC236}">
                <a16:creationId xmlns:a16="http://schemas.microsoft.com/office/drawing/2014/main" id="{710E69FE-417C-17EC-558E-2D3B35225568}"/>
              </a:ext>
            </a:extLst>
          </p:cNvPr>
          <p:cNvPicPr>
            <a:picLocks noChangeAspect="1"/>
          </p:cNvPicPr>
          <p:nvPr userDrawn="1"/>
        </p:nvPicPr>
        <p:blipFill>
          <a:blip r:embed="rId14" cstate="hqprint">
            <a:extLst>
              <a:ext uri="{28A0092B-C50C-407E-A947-70E740481C1C}">
                <a14:useLocalDpi xmlns:a14="http://schemas.microsoft.com/office/drawing/2010/main" val="0"/>
              </a:ext>
            </a:extLst>
          </a:blip>
          <a:stretch>
            <a:fillRect/>
          </a:stretch>
        </p:blipFill>
        <p:spPr>
          <a:xfrm>
            <a:off x="-43897521" y="14829264"/>
            <a:ext cx="2186247" cy="3717751"/>
          </a:xfrm>
          <a:prstGeom prst="rect">
            <a:avLst/>
          </a:prstGeom>
        </p:spPr>
      </p:pic>
      <p:pic>
        <p:nvPicPr>
          <p:cNvPr id="34" name="Picture 33">
            <a:extLst>
              <a:ext uri="{FF2B5EF4-FFF2-40B4-BE49-F238E27FC236}">
                <a16:creationId xmlns:a16="http://schemas.microsoft.com/office/drawing/2014/main" id="{637B0534-5204-257C-B5C8-1E84A4E76C44}"/>
              </a:ext>
            </a:extLst>
          </p:cNvPr>
          <p:cNvPicPr>
            <a:picLocks noChangeAspect="1"/>
          </p:cNvPicPr>
          <p:nvPr userDrawn="1"/>
        </p:nvPicPr>
        <p:blipFill>
          <a:blip r:embed="rId14" cstate="hqprint">
            <a:extLst>
              <a:ext uri="{28A0092B-C50C-407E-A947-70E740481C1C}">
                <a14:useLocalDpi xmlns:a14="http://schemas.microsoft.com/office/drawing/2010/main" val="0"/>
              </a:ext>
            </a:extLst>
          </a:blip>
          <a:stretch>
            <a:fillRect/>
          </a:stretch>
        </p:blipFill>
        <p:spPr>
          <a:xfrm>
            <a:off x="54604844" y="14829263"/>
            <a:ext cx="2186247" cy="3717751"/>
          </a:xfrm>
          <a:prstGeom prst="rect">
            <a:avLst/>
          </a:prstGeom>
        </p:spPr>
      </p:pic>
      <p:sp>
        <p:nvSpPr>
          <p:cNvPr id="35" name="Title 1">
            <a:extLst>
              <a:ext uri="{FF2B5EF4-FFF2-40B4-BE49-F238E27FC236}">
                <a16:creationId xmlns:a16="http://schemas.microsoft.com/office/drawing/2014/main" id="{4F4C51CE-A1A0-D918-CB32-EFEB23A567FF}"/>
              </a:ext>
            </a:extLst>
          </p:cNvPr>
          <p:cNvSpPr txBox="1">
            <a:spLocks/>
          </p:cNvSpPr>
          <p:nvPr userDrawn="1"/>
        </p:nvSpPr>
        <p:spPr>
          <a:xfrm>
            <a:off x="-417717" y="6223000"/>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800" b="0" i="0" u="none" strike="noStrike" kern="1200" cap="none" spc="0" normalizeH="0" baseline="0" noProof="0">
                <a:ln>
                  <a:noFill/>
                </a:ln>
                <a:solidFill>
                  <a:srgbClr val="A5A5A5">
                    <a:lumMod val="60000"/>
                    <a:lumOff val="40000"/>
                  </a:srgbClr>
                </a:solidFill>
                <a:effectLst/>
                <a:uLnTx/>
                <a:uFillTx/>
                <a:latin typeface="#9Slide07 HoneyCream" pitchFamily="2" charset="0"/>
                <a:ea typeface="+mj-ea"/>
                <a:cs typeface="+mj-cs"/>
              </a:rPr>
              <a:t>Măng Non</a:t>
            </a:r>
            <a:endParaRPr kumimoji="0" lang="en-US" sz="1800" b="0" i="0" u="none" strike="noStrike" kern="1200" cap="none" spc="0" normalizeH="0" baseline="0" noProof="0" dirty="0">
              <a:ln>
                <a:noFill/>
              </a:ln>
              <a:solidFill>
                <a:srgbClr val="A5A5A5">
                  <a:lumMod val="60000"/>
                  <a:lumOff val="40000"/>
                </a:srgbClr>
              </a:solidFill>
              <a:effectLst/>
              <a:uLnTx/>
              <a:uFillTx/>
              <a:latin typeface="#9Slide07 HoneyCream" pitchFamily="2" charset="0"/>
              <a:ea typeface="+mj-ea"/>
              <a:cs typeface="+mj-cs"/>
            </a:endParaRPr>
          </a:p>
        </p:txBody>
      </p:sp>
      <p:sp>
        <p:nvSpPr>
          <p:cNvPr id="36" name="TextBox 35">
            <a:extLst>
              <a:ext uri="{FF2B5EF4-FFF2-40B4-BE49-F238E27FC236}">
                <a16:creationId xmlns:a16="http://schemas.microsoft.com/office/drawing/2014/main" id="{01099779-1896-0AE2-B407-B21597A0B202}"/>
              </a:ext>
            </a:extLst>
          </p:cNvPr>
          <p:cNvSpPr txBox="1"/>
          <p:nvPr userDrawn="1"/>
        </p:nvSpPr>
        <p:spPr>
          <a:xfrm>
            <a:off x="-2469726" y="2064426"/>
            <a:ext cx="3326085"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err="1">
                <a:ln>
                  <a:noFill/>
                </a:ln>
                <a:solidFill>
                  <a:srgbClr val="2E9733"/>
                </a:solidFill>
                <a:effectLst>
                  <a:outerShdw dist="165100" dir="2700000" sx="99000" sy="99000" algn="tl" rotWithShape="0">
                    <a:prstClr val="white">
                      <a:alpha val="63000"/>
                    </a:prstClr>
                  </a:outerShdw>
                  <a:reflection blurRad="6350" stA="55000" endA="300" endPos="45500" dir="5400000" sy="-100000" algn="bl" rotWithShape="0"/>
                </a:effectLst>
                <a:uLnTx/>
                <a:uFillTx/>
                <a:latin typeface="#9Slide07 HoneyCream" pitchFamily="2" charset="0"/>
                <a:ea typeface="+mn-ea"/>
                <a:cs typeface="#9Slide05 Bodega Script" pitchFamily="2" charset="0"/>
              </a:rPr>
              <a:t>Măng</a:t>
            </a:r>
            <a:r>
              <a:rPr kumimoji="0" lang="en-US" sz="3000" b="0" i="0" u="none" strike="noStrike" kern="1200" cap="none" spc="0" normalizeH="0" baseline="0" noProof="0">
                <a:ln>
                  <a:noFill/>
                </a:ln>
                <a:solidFill>
                  <a:srgbClr val="2E9733"/>
                </a:solidFill>
                <a:effectLst>
                  <a:outerShdw dist="165100" dir="2700000" sx="99000" sy="99000" algn="tl" rotWithShape="0">
                    <a:prstClr val="white">
                      <a:alpha val="63000"/>
                    </a:prstClr>
                  </a:outerShdw>
                  <a:reflection blurRad="6350" stA="55000" endA="300" endPos="45500" dir="5400000" sy="-100000" algn="bl" rotWithShape="0"/>
                </a:effectLst>
                <a:uLnTx/>
                <a:uFillTx/>
                <a:latin typeface="#9Slide07 HoneyCream" pitchFamily="2" charset="0"/>
                <a:ea typeface="+mn-ea"/>
                <a:cs typeface="#9Slide05 Bodega Script" pitchFamily="2" charset="0"/>
              </a:rPr>
              <a:t> Non</a:t>
            </a:r>
            <a:endParaRPr kumimoji="0" lang="id-ID" sz="3000" b="0" i="0" u="none" strike="noStrike" kern="1200" cap="none" spc="0" normalizeH="0" baseline="0" noProof="0">
              <a:ln>
                <a:noFill/>
              </a:ln>
              <a:solidFill>
                <a:srgbClr val="2E9733"/>
              </a:solidFill>
              <a:effectLst>
                <a:outerShdw dist="165100" dir="2700000" sx="99000" sy="99000" algn="tl" rotWithShape="0">
                  <a:prstClr val="white">
                    <a:alpha val="63000"/>
                  </a:prstClr>
                </a:outerShdw>
                <a:reflection blurRad="6350" stA="55000" endA="300" endPos="45500" dir="5400000" sy="-100000" algn="bl" rotWithShape="0"/>
              </a:effectLst>
              <a:uLnTx/>
              <a:uFillTx/>
              <a:latin typeface="#9Slide07 HoneyCream" pitchFamily="2" charset="0"/>
              <a:ea typeface="+mn-ea"/>
              <a:cs typeface="#9Slide05 Bodega Script" pitchFamily="2" charset="0"/>
            </a:endParaRPr>
          </a:p>
        </p:txBody>
      </p:sp>
      <p:sp>
        <p:nvSpPr>
          <p:cNvPr id="37" name="TextBox 36">
            <a:extLst>
              <a:ext uri="{FF2B5EF4-FFF2-40B4-BE49-F238E27FC236}">
                <a16:creationId xmlns:a16="http://schemas.microsoft.com/office/drawing/2014/main" id="{8A9C8734-1382-C20D-DECE-19F0B3DA84F8}"/>
              </a:ext>
            </a:extLst>
          </p:cNvPr>
          <p:cNvSpPr txBox="1"/>
          <p:nvPr userDrawn="1"/>
        </p:nvSpPr>
        <p:spPr>
          <a:xfrm>
            <a:off x="10233482" y="483621"/>
            <a:ext cx="2746978" cy="784811"/>
          </a:xfrm>
          <a:prstGeom prst="rect">
            <a:avLst/>
          </a:prstGeom>
          <a:noFill/>
        </p:spPr>
        <p:txBody>
          <a:bodyPr wrap="square" rtlCol="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a:ln>
                  <a:noFill/>
                </a:ln>
                <a:solidFill>
                  <a:srgbClr val="014C4C">
                    <a:alpha val="45000"/>
                  </a:srgbClr>
                </a:solidFill>
                <a:effectLst>
                  <a:outerShdw dist="165100" dir="2700000" sx="99000" sy="99000" algn="tl" rotWithShape="0">
                    <a:srgbClr val="EC9684">
                      <a:alpha val="63000"/>
                    </a:srgbClr>
                  </a:outerShdw>
                </a:effectLst>
                <a:uLnTx/>
                <a:uFillTx/>
                <a:latin typeface="#9Slide05 Aphrodite Pro" panose="02000000000000000000" pitchFamily="2" charset="0"/>
                <a:ea typeface="+mn-ea"/>
                <a:cs typeface="#9Slide05 Bodega Script" pitchFamily="2" charset="0"/>
                <a:sym typeface="Arial"/>
              </a:rPr>
              <a:t>Măng Non</a:t>
            </a:r>
            <a:endParaRPr kumimoji="0" lang="id-ID" sz="1600" b="0" i="0" u="none" strike="noStrike" kern="0" cap="none" spc="0" normalizeH="0" baseline="0" noProof="0">
              <a:ln>
                <a:noFill/>
              </a:ln>
              <a:solidFill>
                <a:srgbClr val="014C4C">
                  <a:alpha val="45000"/>
                </a:srgbClr>
              </a:solidFill>
              <a:effectLst>
                <a:outerShdw dist="165100" dir="2700000" sx="99000" sy="99000" algn="tl" rotWithShape="0">
                  <a:srgbClr val="EC9684">
                    <a:alpha val="63000"/>
                  </a:srgbClr>
                </a:outerShdw>
              </a:effectLst>
              <a:uLnTx/>
              <a:uFillTx/>
              <a:latin typeface="#9Slide05 Aphrodite Pro" panose="02000000000000000000" pitchFamily="2" charset="0"/>
              <a:ea typeface="+mn-ea"/>
              <a:cs typeface="#9Slide05 Bodega Script" pitchFamily="2" charset="0"/>
              <a:sym typeface="Arial"/>
            </a:endParaRPr>
          </a:p>
        </p:txBody>
      </p:sp>
    </p:spTree>
    <p:extLst>
      <p:ext uri="{BB962C8B-B14F-4D97-AF65-F5344CB8AC3E}">
        <p14:creationId xmlns:p14="http://schemas.microsoft.com/office/powerpoint/2010/main" val="2648813024"/>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80" r:id="rId3"/>
    <p:sldLayoutId id="2147483687" r:id="rId4"/>
    <p:sldLayoutId id="2147483708" r:id="rId5"/>
    <p:sldLayoutId id="2147483820" r:id="rId6"/>
    <p:sldLayoutId id="2147483868" r:id="rId7"/>
    <p:sldLayoutId id="2147483833" r:id="rId8"/>
    <p:sldLayoutId id="2147483834" r:id="rId9"/>
    <p:sldLayoutId id="2147483839" r:id="rId10"/>
    <p:sldLayoutId id="2147483840"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1750" fill="hold"/>
                                        <p:tgtEl>
                                          <p:spTgt spid="36"/>
                                        </p:tgtEl>
                                        <p:attrNameLst>
                                          <p:attrName>ppt_w</p:attrName>
                                        </p:attrNameLst>
                                      </p:cBhvr>
                                      <p:tavLst>
                                        <p:tav tm="0">
                                          <p:val>
                                            <p:fltVal val="0"/>
                                          </p:val>
                                        </p:tav>
                                        <p:tav tm="100000">
                                          <p:val>
                                            <p:strVal val="#ppt_w"/>
                                          </p:val>
                                        </p:tav>
                                      </p:tavLst>
                                    </p:anim>
                                    <p:anim calcmode="lin" valueType="num">
                                      <p:cBhvr>
                                        <p:cTn id="8" dur="1750" fill="hold"/>
                                        <p:tgtEl>
                                          <p:spTgt spid="36"/>
                                        </p:tgtEl>
                                        <p:attrNameLst>
                                          <p:attrName>ppt_h</p:attrName>
                                        </p:attrNameLst>
                                      </p:cBhvr>
                                      <p:tavLst>
                                        <p:tav tm="0">
                                          <p:val>
                                            <p:fltVal val="0"/>
                                          </p:val>
                                        </p:tav>
                                        <p:tav tm="100000">
                                          <p:val>
                                            <p:strVal val="#ppt_h"/>
                                          </p:val>
                                        </p:tav>
                                      </p:tavLst>
                                    </p:anim>
                                    <p:animEffect transition="in" filter="fade">
                                      <p:cBhvr>
                                        <p:cTn id="9" dur="1750"/>
                                        <p:tgtEl>
                                          <p:spTgt spid="36"/>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36"/>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6" grpId="1"/>
    </p:bld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25.pn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8.png"/><Relationship Id="rId7" Type="http://schemas.openxmlformats.org/officeDocument/2006/relationships/image" Target="../media/image21.pn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1.svg"/><Relationship Id="rId11" Type="http://schemas.openxmlformats.org/officeDocument/2006/relationships/image" Target="../media/image34.jpeg"/><Relationship Id="rId5" Type="http://schemas.openxmlformats.org/officeDocument/2006/relationships/image" Target="../media/image30.png"/><Relationship Id="rId10" Type="http://schemas.microsoft.com/office/2007/relationships/hdphoto" Target="../media/hdphoto1.wdp"/><Relationship Id="rId4" Type="http://schemas.openxmlformats.org/officeDocument/2006/relationships/image" Target="../media/image29.svg"/><Relationship Id="rId9" Type="http://schemas.openxmlformats.org/officeDocument/2006/relationships/image" Target="../media/image33.png"/></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7.png"/><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38.png"/></Relationships>
</file>

<file path=ppt/slides/_rels/slide1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image" Target="../media/image39.emf"/><Relationship Id="rId5" Type="http://schemas.microsoft.com/office/2007/relationships/hdphoto" Target="../media/hdphoto3.wdp"/><Relationship Id="rId4" Type="http://schemas.openxmlformats.org/officeDocument/2006/relationships/image" Target="../media/image38.png"/></Relationships>
</file>

<file path=ppt/slides/_rels/slide1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7.png"/><Relationship Id="rId1" Type="http://schemas.openxmlformats.org/officeDocument/2006/relationships/slideLayout" Target="../slideLayouts/slideLayout7.xml"/><Relationship Id="rId5" Type="http://schemas.microsoft.com/office/2007/relationships/hdphoto" Target="../media/hdphoto3.wdp"/><Relationship Id="rId4" Type="http://schemas.openxmlformats.org/officeDocument/2006/relationships/image" Target="../media/image38.png"/></Relationships>
</file>

<file path=ppt/slides/_rels/slide19.xml.rels><?xml version="1.0" encoding="UTF-8" standalone="yes"?>
<Relationships xmlns="http://schemas.openxmlformats.org/package/2006/relationships"><Relationship Id="rId3" Type="http://schemas.microsoft.com/office/2007/relationships/hdphoto" Target="../media/hdphoto2.wdp"/><Relationship Id="rId7" Type="http://schemas.openxmlformats.org/officeDocument/2006/relationships/image" Target="../media/image40.png"/><Relationship Id="rId2"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image" Target="../media/image36.png"/><Relationship Id="rId5" Type="http://schemas.microsoft.com/office/2007/relationships/hdphoto" Target="../media/hdphoto3.wdp"/><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microsoft.com/office/2007/relationships/hdphoto" Target="../media/hdphoto3.wdp"/><Relationship Id="rId5" Type="http://schemas.openxmlformats.org/officeDocument/2006/relationships/image" Target="../media/image38.png"/><Relationship Id="rId4" Type="http://schemas.microsoft.com/office/2007/relationships/hdphoto" Target="../media/hdphoto2.wdp"/></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4.xml"/><Relationship Id="rId1" Type="http://schemas.openxmlformats.org/officeDocument/2006/relationships/tags" Target="../tags/tag22.xml"/><Relationship Id="rId4" Type="http://schemas.openxmlformats.org/officeDocument/2006/relationships/image" Target="../media/image44.png"/></Relationships>
</file>

<file path=ppt/slides/_rels/slide2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4.xml"/><Relationship Id="rId1" Type="http://schemas.openxmlformats.org/officeDocument/2006/relationships/tags" Target="../tags/tag21.xml"/><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13"/>
          <p:cNvPicPr>
            <a:picLocks noChangeAspect="1"/>
          </p:cNvPicPr>
          <p:nvPr/>
        </p:nvPicPr>
        <p:blipFill>
          <a:blip r:embed="rId2"/>
          <a:srcRect/>
          <a:stretch>
            <a:fillRect/>
          </a:stretch>
        </p:blipFill>
        <p:spPr>
          <a:xfrm>
            <a:off x="735447" y="481798"/>
            <a:ext cx="5253228" cy="5486400"/>
          </a:xfrm>
          <a:prstGeom prst="rect">
            <a:avLst/>
          </a:prstGeom>
        </p:spPr>
      </p:pic>
      <p:pic>
        <p:nvPicPr>
          <p:cNvPr id="5" name="Picture 4">
            <a:extLst>
              <a:ext uri="{FF2B5EF4-FFF2-40B4-BE49-F238E27FC236}">
                <a16:creationId xmlns:a16="http://schemas.microsoft.com/office/drawing/2014/main" id="{416AA52A-2568-3B14-1382-2943F1A7FFD1}"/>
              </a:ext>
            </a:extLst>
          </p:cNvPr>
          <p:cNvPicPr>
            <a:picLocks noChangeAspect="1"/>
          </p:cNvPicPr>
          <p:nvPr/>
        </p:nvPicPr>
        <p:blipFill>
          <a:blip r:embed="rId3"/>
          <a:stretch>
            <a:fillRect/>
          </a:stretch>
        </p:blipFill>
        <p:spPr>
          <a:xfrm>
            <a:off x="92174" y="-140822"/>
            <a:ext cx="1523956" cy="1508868"/>
          </a:xfrm>
          <a:prstGeom prst="rect">
            <a:avLst/>
          </a:prstGeom>
        </p:spPr>
      </p:pic>
      <p:sp>
        <p:nvSpPr>
          <p:cNvPr id="6" name="Cloud Callout 5"/>
          <p:cNvSpPr/>
          <p:nvPr/>
        </p:nvSpPr>
        <p:spPr>
          <a:xfrm>
            <a:off x="4600575" y="133351"/>
            <a:ext cx="3515097" cy="1448760"/>
          </a:xfrm>
          <a:prstGeom prst="cloudCallout">
            <a:avLst>
              <a:gd name="adj1" fmla="val 13392"/>
              <a:gd name="adj2" fmla="val 124302"/>
            </a:avLst>
          </a:prstGeom>
          <a:solidFill>
            <a:schemeClr val="bg1"/>
          </a:solidFill>
          <a:ln w="31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TextBox 6"/>
          <p:cNvSpPr txBox="1"/>
          <p:nvPr/>
        </p:nvSpPr>
        <p:spPr>
          <a:xfrm>
            <a:off x="4223253" y="426933"/>
            <a:ext cx="4269740"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solidFill>
                    <a:prstClr val="black"/>
                  </a:solidFill>
                </a:ln>
                <a:effectLst/>
                <a:uLnTx/>
                <a:uFillTx/>
                <a:latin typeface="#9Slide07 SVNDessert Menu Scrip" panose="00000500000000000000" pitchFamily="2" charset="0"/>
                <a:ea typeface="+mn-ea"/>
                <a:cs typeface="+mn-cs"/>
              </a:rPr>
              <a:t>ĐỌC</a:t>
            </a:r>
          </a:p>
        </p:txBody>
      </p:sp>
      <p:pic>
        <p:nvPicPr>
          <p:cNvPr id="11" name="Picture 10"/>
          <p:cNvPicPr>
            <a:picLocks noChangeAspect="1"/>
          </p:cNvPicPr>
          <p:nvPr/>
        </p:nvPicPr>
        <p:blipFill>
          <a:blip r:embed="rId4"/>
          <a:stretch>
            <a:fillRect/>
          </a:stretch>
        </p:blipFill>
        <p:spPr>
          <a:xfrm>
            <a:off x="523006" y="1769161"/>
            <a:ext cx="12117131" cy="2190436"/>
          </a:xfrm>
          <a:prstGeom prst="rect">
            <a:avLst/>
          </a:prstGeom>
        </p:spPr>
      </p:pic>
    </p:spTree>
    <p:extLst>
      <p:ext uri="{BB962C8B-B14F-4D97-AF65-F5344CB8AC3E}">
        <p14:creationId xmlns:p14="http://schemas.microsoft.com/office/powerpoint/2010/main" val="179684155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inVertical)">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3"/>
          <p:cNvPicPr>
            <a:picLocks noChangeAspect="1"/>
          </p:cNvPicPr>
          <p:nvPr/>
        </p:nvPicPr>
        <p:blipFill>
          <a:blip r:embed="rId3"/>
          <a:srcRect/>
          <a:stretch>
            <a:fillRect/>
          </a:stretch>
        </p:blipFill>
        <p:spPr>
          <a:xfrm>
            <a:off x="6821202" y="37753"/>
            <a:ext cx="5020086" cy="1524851"/>
          </a:xfrm>
          <a:prstGeom prst="rect">
            <a:avLst/>
          </a:prstGeom>
        </p:spPr>
      </p:pic>
      <p:pic>
        <p:nvPicPr>
          <p:cNvPr id="6" name="Picture 5"/>
          <p:cNvPicPr>
            <a:picLocks noChangeAspect="1"/>
          </p:cNvPicPr>
          <p:nvPr/>
        </p:nvPicPr>
        <p:blipFill>
          <a:blip r:embed="rId3"/>
          <a:srcRect/>
          <a:stretch>
            <a:fillRect/>
          </a:stretch>
        </p:blipFill>
        <p:spPr>
          <a:xfrm>
            <a:off x="2582774" y="4905114"/>
            <a:ext cx="3819621" cy="1160210"/>
          </a:xfrm>
          <a:prstGeom prst="rect">
            <a:avLst/>
          </a:prstGeom>
        </p:spPr>
      </p:pic>
      <p:pic>
        <p:nvPicPr>
          <p:cNvPr id="7" name="Picture 12"/>
          <p:cNvPicPr>
            <a:picLocks noChangeAspect="1"/>
          </p:cNvPicPr>
          <p:nvPr/>
        </p:nvPicPr>
        <p:blipFill>
          <a:blip r:embed="rId4"/>
          <a:srcRect/>
          <a:stretch>
            <a:fillRect/>
          </a:stretch>
        </p:blipFill>
        <p:spPr>
          <a:xfrm>
            <a:off x="3492783" y="117973"/>
            <a:ext cx="7190563" cy="6858000"/>
          </a:xfrm>
          <a:prstGeom prst="rect">
            <a:avLst/>
          </a:prstGeom>
        </p:spPr>
      </p:pic>
      <p:pic>
        <p:nvPicPr>
          <p:cNvPr id="8" name="Picture 14"/>
          <p:cNvPicPr>
            <a:picLocks noChangeAspect="1"/>
          </p:cNvPicPr>
          <p:nvPr/>
        </p:nvPicPr>
        <p:blipFill>
          <a:blip r:embed="rId5"/>
          <a:srcRect/>
          <a:stretch>
            <a:fillRect/>
          </a:stretch>
        </p:blipFill>
        <p:spPr>
          <a:xfrm>
            <a:off x="6465201" y="-1061817"/>
            <a:ext cx="7190563" cy="6858000"/>
          </a:xfrm>
          <a:prstGeom prst="rect">
            <a:avLst/>
          </a:prstGeom>
        </p:spPr>
      </p:pic>
      <p:grpSp>
        <p:nvGrpSpPr>
          <p:cNvPr id="20" name="Group 19"/>
          <p:cNvGrpSpPr/>
          <p:nvPr/>
        </p:nvGrpSpPr>
        <p:grpSpPr>
          <a:xfrm>
            <a:off x="1940307" y="-402849"/>
            <a:ext cx="8116789" cy="3318082"/>
            <a:chOff x="1563554" y="-14377"/>
            <a:chExt cx="9458111" cy="3318082"/>
          </a:xfrm>
        </p:grpSpPr>
        <p:pic>
          <p:nvPicPr>
            <p:cNvPr id="21" name="图片 5" descr="黑暗里有星球&#10;&#10;中度可信度描述已自动生成">
              <a:extLst>
                <a:ext uri="{FF2B5EF4-FFF2-40B4-BE49-F238E27FC236}">
                  <a16:creationId xmlns:a16="http://schemas.microsoft.com/office/drawing/2014/main" id="{4315A59A-AEC7-4595-82A9-0C17619AC363}"/>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4074" t="31111" r="4074" b="33102"/>
            <a:stretch/>
          </p:blipFill>
          <p:spPr>
            <a:xfrm>
              <a:off x="1563554" y="-14377"/>
              <a:ext cx="9458111" cy="3318082"/>
            </a:xfrm>
            <a:prstGeom prst="rect">
              <a:avLst/>
            </a:prstGeom>
          </p:spPr>
        </p:pic>
        <p:sp>
          <p:nvSpPr>
            <p:cNvPr id="22" name="Rectangle 21"/>
            <p:cNvSpPr/>
            <p:nvPr/>
          </p:nvSpPr>
          <p:spPr>
            <a:xfrm>
              <a:off x="2522731" y="898527"/>
              <a:ext cx="7862062" cy="120032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err="1">
                  <a:ln w="57150">
                    <a:noFill/>
                  </a:ln>
                  <a:effectLst>
                    <a:outerShdw blurRad="38100" dist="38100" dir="2700000" algn="tl">
                      <a:srgbClr val="000000">
                        <a:alpha val="43137"/>
                      </a:srgbClr>
                    </a:outerShdw>
                  </a:effectLst>
                  <a:uLnTx/>
                  <a:uFillTx/>
                  <a:latin typeface="SVN-Dancing Script" panose="02040603050506020204" pitchFamily="18" charset="0"/>
                  <a:ea typeface="+mn-ea"/>
                  <a:cs typeface="+mn-cs"/>
                </a:rPr>
                <a:t>Luyện</a:t>
              </a:r>
              <a:r>
                <a:rPr kumimoji="0" lang="en-US" sz="7200" b="1" i="0" u="none" strike="noStrike" kern="1200" cap="none" spc="0" normalizeH="0" baseline="0" noProof="0" dirty="0">
                  <a:ln w="57150">
                    <a:noFill/>
                  </a:ln>
                  <a:effectLst>
                    <a:outerShdw blurRad="38100" dist="38100" dir="2700000" algn="tl">
                      <a:srgbClr val="000000">
                        <a:alpha val="43137"/>
                      </a:srgbClr>
                    </a:outerShdw>
                  </a:effectLst>
                  <a:uLnTx/>
                  <a:uFillTx/>
                  <a:latin typeface="SVN-Dancing Script" panose="02040603050506020204" pitchFamily="18" charset="0"/>
                  <a:ea typeface="+mn-ea"/>
                  <a:cs typeface="+mn-cs"/>
                </a:rPr>
                <a:t> </a:t>
              </a:r>
              <a:r>
                <a:rPr kumimoji="0" lang="en-US" sz="7200" b="1" i="0" u="none" strike="noStrike" kern="1200" cap="none" spc="0" normalizeH="0" baseline="0" noProof="0" dirty="0" err="1">
                  <a:ln w="57150">
                    <a:noFill/>
                  </a:ln>
                  <a:effectLst>
                    <a:outerShdw blurRad="38100" dist="38100" dir="2700000" algn="tl">
                      <a:srgbClr val="000000">
                        <a:alpha val="43137"/>
                      </a:srgbClr>
                    </a:outerShdw>
                  </a:effectLst>
                  <a:uLnTx/>
                  <a:uFillTx/>
                  <a:latin typeface="SVN-Dancing Script" panose="02040603050506020204" pitchFamily="18" charset="0"/>
                  <a:ea typeface="+mn-ea"/>
                  <a:cs typeface="+mn-cs"/>
                </a:rPr>
                <a:t>đọc</a:t>
              </a:r>
              <a:r>
                <a:rPr kumimoji="0" lang="en-US" sz="7200" b="1" i="0" u="none" strike="noStrike" kern="1200" cap="none" spc="0" normalizeH="0" baseline="0" noProof="0" dirty="0">
                  <a:ln w="57150">
                    <a:noFill/>
                  </a:ln>
                  <a:effectLst>
                    <a:outerShdw blurRad="38100" dist="38100" dir="2700000" algn="tl">
                      <a:srgbClr val="000000">
                        <a:alpha val="43137"/>
                      </a:srgbClr>
                    </a:outerShdw>
                  </a:effectLst>
                  <a:uLnTx/>
                  <a:uFillTx/>
                  <a:latin typeface="SVN-Dancing Script" panose="02040603050506020204" pitchFamily="18" charset="0"/>
                  <a:ea typeface="+mn-ea"/>
                  <a:cs typeface="+mn-cs"/>
                </a:rPr>
                <a:t> </a:t>
              </a:r>
              <a:r>
                <a:rPr kumimoji="0" lang="en-US" sz="7200" b="1" i="0" u="none" strike="noStrike" kern="1200" cap="none" spc="0" normalizeH="0" baseline="0" noProof="0" dirty="0" err="1">
                  <a:ln w="57150">
                    <a:noFill/>
                  </a:ln>
                  <a:effectLst>
                    <a:outerShdw blurRad="38100" dist="38100" dir="2700000" algn="tl">
                      <a:srgbClr val="000000">
                        <a:alpha val="43137"/>
                      </a:srgbClr>
                    </a:outerShdw>
                  </a:effectLst>
                  <a:uLnTx/>
                  <a:uFillTx/>
                  <a:latin typeface="SVN-Dancing Script" panose="02040603050506020204" pitchFamily="18" charset="0"/>
                  <a:ea typeface="+mn-ea"/>
                  <a:cs typeface="+mn-cs"/>
                </a:rPr>
                <a:t>từ</a:t>
              </a:r>
              <a:r>
                <a:rPr kumimoji="0" lang="en-US" sz="7200" b="1" i="0" u="none" strike="noStrike" kern="1200" cap="none" spc="0" normalizeH="0" baseline="0" noProof="0" dirty="0">
                  <a:ln w="57150">
                    <a:noFill/>
                  </a:ln>
                  <a:effectLst>
                    <a:outerShdw blurRad="38100" dist="38100" dir="2700000" algn="tl">
                      <a:srgbClr val="000000">
                        <a:alpha val="43137"/>
                      </a:srgbClr>
                    </a:outerShdw>
                  </a:effectLst>
                  <a:uLnTx/>
                  <a:uFillTx/>
                  <a:latin typeface="SVN-Dancing Script" panose="02040603050506020204" pitchFamily="18" charset="0"/>
                  <a:ea typeface="+mn-ea"/>
                  <a:cs typeface="+mn-cs"/>
                </a:rPr>
                <a:t> </a:t>
              </a:r>
              <a:r>
                <a:rPr kumimoji="0" lang="en-US" sz="7200" b="1" i="0" u="none" strike="noStrike" kern="1200" cap="none" spc="0" normalizeH="0" baseline="0" noProof="0" dirty="0" err="1">
                  <a:ln w="57150">
                    <a:noFill/>
                  </a:ln>
                  <a:effectLst>
                    <a:outerShdw blurRad="38100" dist="38100" dir="2700000" algn="tl">
                      <a:srgbClr val="000000">
                        <a:alpha val="43137"/>
                      </a:srgbClr>
                    </a:outerShdw>
                  </a:effectLst>
                  <a:uLnTx/>
                  <a:uFillTx/>
                  <a:latin typeface="SVN-Dancing Script" panose="02040603050506020204" pitchFamily="18" charset="0"/>
                  <a:ea typeface="+mn-ea"/>
                  <a:cs typeface="+mn-cs"/>
                </a:rPr>
                <a:t>khó</a:t>
              </a:r>
              <a:r>
                <a:rPr kumimoji="0" lang="en-US" sz="7200" b="1" i="0" u="none" strike="noStrike" kern="1200" cap="none" spc="0" normalizeH="0" baseline="0" noProof="0" dirty="0">
                  <a:ln w="57150">
                    <a:noFill/>
                  </a:ln>
                  <a:effectLst>
                    <a:outerShdw blurRad="38100" dist="38100" dir="2700000" algn="tl">
                      <a:srgbClr val="000000">
                        <a:alpha val="43137"/>
                      </a:srgbClr>
                    </a:outerShdw>
                  </a:effectLst>
                  <a:uLnTx/>
                  <a:uFillTx/>
                  <a:latin typeface="SVN-Dancing Script" panose="02040603050506020204" pitchFamily="18" charset="0"/>
                  <a:ea typeface="+mn-ea"/>
                  <a:cs typeface="+mn-cs"/>
                </a:rPr>
                <a:t>:</a:t>
              </a:r>
            </a:p>
          </p:txBody>
        </p:sp>
      </p:grpSp>
      <p:pic>
        <p:nvPicPr>
          <p:cNvPr id="23" name="图片 3"/>
          <p:cNvPicPr>
            <a:picLocks noChangeAspect="1"/>
          </p:cNvPicPr>
          <p:nvPr/>
        </p:nvPicPr>
        <p:blipFill rotWithShape="1">
          <a:blip r:embed="rId7" cstate="print">
            <a:extLst>
              <a:ext uri="{28A0092B-C50C-407E-A947-70E740481C1C}">
                <a14:useLocalDpi xmlns:a14="http://schemas.microsoft.com/office/drawing/2010/main" val="0"/>
              </a:ext>
            </a:extLst>
          </a:blip>
          <a:srcRect t="1936" b="1936"/>
          <a:stretch/>
        </p:blipFill>
        <p:spPr>
          <a:xfrm>
            <a:off x="-524427" y="1691763"/>
            <a:ext cx="7446671" cy="4813244"/>
          </a:xfrm>
          <a:prstGeom prst="rect">
            <a:avLst/>
          </a:prstGeom>
        </p:spPr>
      </p:pic>
      <p:sp>
        <p:nvSpPr>
          <p:cNvPr id="24" name="TextBox 23"/>
          <p:cNvSpPr txBox="1"/>
          <p:nvPr/>
        </p:nvSpPr>
        <p:spPr>
          <a:xfrm>
            <a:off x="886024" y="2977809"/>
            <a:ext cx="4298681"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srgbClr val="00B050"/>
                </a:solidFill>
                <a:effectLst/>
                <a:uLnTx/>
                <a:uFillTx/>
                <a:latin typeface="UTM Avo" panose="02040603050506020204" pitchFamily="18" charset="0"/>
                <a:ea typeface="+mn-ea"/>
                <a:cs typeface="Calibri" panose="020F0502020204030204" pitchFamily="34" charset="0"/>
              </a:rPr>
              <a:t>Thuyền mành</a:t>
            </a:r>
            <a:endParaRPr kumimoji="0" lang="en-US" sz="4000" b="1" i="0" u="none" strike="noStrike" kern="1200" cap="none" spc="0" normalizeH="0" baseline="0" noProof="0" dirty="0">
              <a:ln>
                <a:noFill/>
              </a:ln>
              <a:solidFill>
                <a:srgbClr val="00B050"/>
              </a:solidFill>
              <a:effectLst/>
              <a:uLnTx/>
              <a:uFillTx/>
              <a:latin typeface="UTM Avo" panose="02040603050506020204" pitchFamily="18" charset="0"/>
              <a:ea typeface="+mn-ea"/>
              <a:cs typeface="Calibri" panose="020F0502020204030204" pitchFamily="34" charset="0"/>
            </a:endParaRPr>
          </a:p>
        </p:txBody>
      </p:sp>
      <p:sp>
        <p:nvSpPr>
          <p:cNvPr id="25" name="TextBox 24"/>
          <p:cNvSpPr txBox="1"/>
          <p:nvPr/>
        </p:nvSpPr>
        <p:spPr>
          <a:xfrm>
            <a:off x="733580" y="3946106"/>
            <a:ext cx="3698388"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srgbClr val="00B050"/>
                </a:solidFill>
                <a:effectLst/>
                <a:uLnTx/>
                <a:uFillTx/>
                <a:latin typeface="UTM Avo" panose="02040603050506020204" pitchFamily="18" charset="0"/>
                <a:ea typeface="+mn-ea"/>
                <a:cs typeface="Calibri" panose="020F0502020204030204" pitchFamily="34" charset="0"/>
              </a:rPr>
              <a:t>Vạm vỡ</a:t>
            </a:r>
            <a:endParaRPr kumimoji="0" lang="en-US" sz="4000" b="1" i="0" u="none" strike="noStrike" kern="1200" cap="none" spc="0" normalizeH="0" baseline="0" noProof="0" dirty="0">
              <a:ln>
                <a:noFill/>
              </a:ln>
              <a:solidFill>
                <a:srgbClr val="00B050"/>
              </a:solidFill>
              <a:effectLst/>
              <a:uLnTx/>
              <a:uFillTx/>
              <a:latin typeface="UTM Avo" panose="02040603050506020204" pitchFamily="18" charset="0"/>
              <a:ea typeface="+mn-ea"/>
              <a:cs typeface="Calibri" panose="020F0502020204030204" pitchFamily="34" charset="0"/>
            </a:endParaRPr>
          </a:p>
        </p:txBody>
      </p:sp>
      <p:sp>
        <p:nvSpPr>
          <p:cNvPr id="14" name="TextBox 13"/>
          <p:cNvSpPr txBox="1"/>
          <p:nvPr/>
        </p:nvSpPr>
        <p:spPr>
          <a:xfrm>
            <a:off x="733580" y="4881718"/>
            <a:ext cx="3698388"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srgbClr val="00B050"/>
                </a:solidFill>
                <a:effectLst/>
                <a:uLnTx/>
                <a:uFillTx/>
                <a:latin typeface="UTM Avo" panose="02040603050506020204" pitchFamily="18" charset="0"/>
                <a:ea typeface="+mn-ea"/>
                <a:cs typeface="Calibri" panose="020F0502020204030204" pitchFamily="34" charset="0"/>
              </a:rPr>
              <a:t>Tỉnh giấc</a:t>
            </a:r>
            <a:endParaRPr kumimoji="0" lang="en-US" sz="4000" b="1" i="0" u="none" strike="noStrike" kern="1200" cap="none" spc="0" normalizeH="0" baseline="0" noProof="0" dirty="0">
              <a:ln>
                <a:noFill/>
              </a:ln>
              <a:solidFill>
                <a:srgbClr val="00B050"/>
              </a:solidFill>
              <a:effectLst/>
              <a:uLnTx/>
              <a:uFillTx/>
              <a:latin typeface="UTM Avo" panose="02040603050506020204" pitchFamily="18" charset="0"/>
              <a:ea typeface="+mn-ea"/>
              <a:cs typeface="Calibri" panose="020F0502020204030204" pitchFamily="34" charset="0"/>
            </a:endParaRPr>
          </a:p>
        </p:txBody>
      </p:sp>
      <p:pic>
        <p:nvPicPr>
          <p:cNvPr id="16" name="图片 3"/>
          <p:cNvPicPr>
            <a:picLocks noChangeAspect="1"/>
          </p:cNvPicPr>
          <p:nvPr/>
        </p:nvPicPr>
        <p:blipFill rotWithShape="1">
          <a:blip r:embed="rId7" cstate="print">
            <a:extLst>
              <a:ext uri="{28A0092B-C50C-407E-A947-70E740481C1C}">
                <a14:useLocalDpi xmlns:a14="http://schemas.microsoft.com/office/drawing/2010/main" val="0"/>
              </a:ext>
            </a:extLst>
          </a:blip>
          <a:srcRect t="1936" b="1936"/>
          <a:stretch/>
        </p:blipFill>
        <p:spPr>
          <a:xfrm>
            <a:off x="5852882" y="2231206"/>
            <a:ext cx="5509839" cy="4273801"/>
          </a:xfrm>
          <a:prstGeom prst="rect">
            <a:avLst/>
          </a:prstGeom>
        </p:spPr>
      </p:pic>
      <p:sp>
        <p:nvSpPr>
          <p:cNvPr id="18" name="TextBox 17"/>
          <p:cNvSpPr txBox="1"/>
          <p:nvPr/>
        </p:nvSpPr>
        <p:spPr>
          <a:xfrm>
            <a:off x="6922244" y="3193030"/>
            <a:ext cx="3698388"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srgbClr val="00B050"/>
                </a:solidFill>
                <a:effectLst/>
                <a:uLnTx/>
                <a:uFillTx/>
                <a:latin typeface="UTM Avo" panose="02040603050506020204" pitchFamily="18" charset="0"/>
                <a:ea typeface="+mn-ea"/>
                <a:cs typeface="Calibri" panose="020F0502020204030204" pitchFamily="34" charset="0"/>
              </a:rPr>
              <a:t>Vội vã</a:t>
            </a:r>
            <a:endParaRPr kumimoji="0" lang="en-US" sz="4000" b="1" i="0" u="none" strike="noStrike" kern="1200" cap="none" spc="0" normalizeH="0" baseline="0" noProof="0" dirty="0">
              <a:ln>
                <a:noFill/>
              </a:ln>
              <a:solidFill>
                <a:srgbClr val="00B050"/>
              </a:solidFill>
              <a:effectLst/>
              <a:uLnTx/>
              <a:uFillTx/>
              <a:latin typeface="UTM Avo" panose="02040603050506020204" pitchFamily="18" charset="0"/>
              <a:ea typeface="+mn-ea"/>
              <a:cs typeface="Calibri" panose="020F0502020204030204" pitchFamily="34" charset="0"/>
            </a:endParaRPr>
          </a:p>
        </p:txBody>
      </p:sp>
      <p:sp>
        <p:nvSpPr>
          <p:cNvPr id="19" name="TextBox 18"/>
          <p:cNvSpPr txBox="1"/>
          <p:nvPr/>
        </p:nvSpPr>
        <p:spPr>
          <a:xfrm>
            <a:off x="6668833" y="4374738"/>
            <a:ext cx="3698388"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srgbClr val="00B050"/>
                </a:solidFill>
                <a:effectLst/>
                <a:uLnTx/>
                <a:uFillTx/>
                <a:latin typeface="UTM Avo" panose="02040603050506020204" pitchFamily="18" charset="0"/>
                <a:ea typeface="+mn-ea"/>
                <a:cs typeface="Calibri" panose="020F0502020204030204" pitchFamily="34" charset="0"/>
              </a:rPr>
              <a:t>Lướt sóng</a:t>
            </a:r>
            <a:endParaRPr kumimoji="0" lang="en-US" sz="4000" b="1" i="0" u="none" strike="noStrike" kern="1200" cap="none" spc="0" normalizeH="0" baseline="0" noProof="0" dirty="0">
              <a:ln>
                <a:noFill/>
              </a:ln>
              <a:solidFill>
                <a:srgbClr val="00B050"/>
              </a:solidFill>
              <a:effectLst/>
              <a:uLnTx/>
              <a:uFillTx/>
              <a:latin typeface="UTM Avo" panose="02040603050506020204" pitchFamily="18" charset="0"/>
              <a:ea typeface="+mn-ea"/>
              <a:cs typeface="Calibri" panose="020F0502020204030204" pitchFamily="34" charset="0"/>
            </a:endParaRPr>
          </a:p>
        </p:txBody>
      </p:sp>
    </p:spTree>
    <p:extLst>
      <p:ext uri="{BB962C8B-B14F-4D97-AF65-F5344CB8AC3E}">
        <p14:creationId xmlns:p14="http://schemas.microsoft.com/office/powerpoint/2010/main" val="374082939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par>
                                <p:cTn id="10" presetID="53" presetClass="entr" presetSubtype="16" fill="hold" nodeType="with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p:cTn id="12" dur="500" fill="hold"/>
                                        <p:tgtEl>
                                          <p:spTgt spid="23"/>
                                        </p:tgtEl>
                                        <p:attrNameLst>
                                          <p:attrName>ppt_w</p:attrName>
                                        </p:attrNameLst>
                                      </p:cBhvr>
                                      <p:tavLst>
                                        <p:tav tm="0">
                                          <p:val>
                                            <p:fltVal val="0"/>
                                          </p:val>
                                        </p:tav>
                                        <p:tav tm="100000">
                                          <p:val>
                                            <p:strVal val="#ppt_w"/>
                                          </p:val>
                                        </p:tav>
                                      </p:tavLst>
                                    </p:anim>
                                    <p:anim calcmode="lin" valueType="num">
                                      <p:cBhvr>
                                        <p:cTn id="13" dur="500" fill="hold"/>
                                        <p:tgtEl>
                                          <p:spTgt spid="23"/>
                                        </p:tgtEl>
                                        <p:attrNameLst>
                                          <p:attrName>ppt_h</p:attrName>
                                        </p:attrNameLst>
                                      </p:cBhvr>
                                      <p:tavLst>
                                        <p:tav tm="0">
                                          <p:val>
                                            <p:fltVal val="0"/>
                                          </p:val>
                                        </p:tav>
                                        <p:tav tm="100000">
                                          <p:val>
                                            <p:strVal val="#ppt_h"/>
                                          </p:val>
                                        </p:tav>
                                      </p:tavLst>
                                    </p:anim>
                                    <p:animEffect transition="in" filter="fade">
                                      <p:cBhvr>
                                        <p:cTn id="14" dur="500"/>
                                        <p:tgtEl>
                                          <p:spTgt spid="2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wipe(up)">
                                      <p:cBhvr>
                                        <p:cTn id="19" dur="500"/>
                                        <p:tgtEl>
                                          <p:spTgt spid="2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wipe(up)">
                                      <p:cBhvr>
                                        <p:cTn id="24" dur="500"/>
                                        <p:tgtEl>
                                          <p:spTgt spid="2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up)">
                                      <p:cBhvr>
                                        <p:cTn id="29" dur="500"/>
                                        <p:tgtEl>
                                          <p:spTgt spid="14"/>
                                        </p:tgtEl>
                                      </p:cBhvr>
                                    </p:animEffect>
                                  </p:childTnLst>
                                </p:cTn>
                              </p:par>
                              <p:par>
                                <p:cTn id="30" presetID="53" presetClass="entr" presetSubtype="16" fill="hold" nodeType="withEffect">
                                  <p:stCondLst>
                                    <p:cond delay="0"/>
                                  </p:stCondLst>
                                  <p:childTnLst>
                                    <p:set>
                                      <p:cBhvr>
                                        <p:cTn id="31" dur="1" fill="hold">
                                          <p:stCondLst>
                                            <p:cond delay="0"/>
                                          </p:stCondLst>
                                        </p:cTn>
                                        <p:tgtEl>
                                          <p:spTgt spid="16"/>
                                        </p:tgtEl>
                                        <p:attrNameLst>
                                          <p:attrName>style.visibility</p:attrName>
                                        </p:attrNameLst>
                                      </p:cBhvr>
                                      <p:to>
                                        <p:strVal val="visible"/>
                                      </p:to>
                                    </p:set>
                                    <p:anim calcmode="lin" valueType="num">
                                      <p:cBhvr>
                                        <p:cTn id="32" dur="500" fill="hold"/>
                                        <p:tgtEl>
                                          <p:spTgt spid="16"/>
                                        </p:tgtEl>
                                        <p:attrNameLst>
                                          <p:attrName>ppt_w</p:attrName>
                                        </p:attrNameLst>
                                      </p:cBhvr>
                                      <p:tavLst>
                                        <p:tav tm="0">
                                          <p:val>
                                            <p:fltVal val="0"/>
                                          </p:val>
                                        </p:tav>
                                        <p:tav tm="100000">
                                          <p:val>
                                            <p:strVal val="#ppt_w"/>
                                          </p:val>
                                        </p:tav>
                                      </p:tavLst>
                                    </p:anim>
                                    <p:anim calcmode="lin" valueType="num">
                                      <p:cBhvr>
                                        <p:cTn id="33" dur="500" fill="hold"/>
                                        <p:tgtEl>
                                          <p:spTgt spid="16"/>
                                        </p:tgtEl>
                                        <p:attrNameLst>
                                          <p:attrName>ppt_h</p:attrName>
                                        </p:attrNameLst>
                                      </p:cBhvr>
                                      <p:tavLst>
                                        <p:tav tm="0">
                                          <p:val>
                                            <p:fltVal val="0"/>
                                          </p:val>
                                        </p:tav>
                                        <p:tav tm="100000">
                                          <p:val>
                                            <p:strVal val="#ppt_h"/>
                                          </p:val>
                                        </p:tav>
                                      </p:tavLst>
                                    </p:anim>
                                    <p:animEffect transition="in" filter="fade">
                                      <p:cBhvr>
                                        <p:cTn id="34" dur="5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500"/>
                                        <p:tgtEl>
                                          <p:spTgt spid="18"/>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grpId="0" nodeType="click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wipe(up)">
                                      <p:cBhvr>
                                        <p:cTn id="4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14" grpId="0"/>
      <p:bldP spid="18" grpId="0"/>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Rounded Rectangle 16"/>
          <p:cNvSpPr/>
          <p:nvPr/>
        </p:nvSpPr>
        <p:spPr>
          <a:xfrm>
            <a:off x="-116589" y="796414"/>
            <a:ext cx="12258700" cy="5832986"/>
          </a:xfrm>
          <a:prstGeom prst="roundRect">
            <a:avLst/>
          </a:prstGeom>
          <a:solidFill>
            <a:schemeClr val="bg1">
              <a:alpha val="93000"/>
            </a:schemeClr>
          </a:solidFill>
          <a:ln w="34925" cmpd="sng">
            <a:solidFill>
              <a:schemeClr val="accent1">
                <a:lumMod val="75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1" name="Picture 20"/>
          <p:cNvPicPr>
            <a:picLocks noChangeAspect="1"/>
          </p:cNvPicPr>
          <p:nvPr/>
        </p:nvPicPr>
        <p:blipFill rotWithShape="1">
          <a:blip r:embed="rId2" cstate="print">
            <a:duotone>
              <a:schemeClr val="accent3">
                <a:shade val="45000"/>
                <a:satMod val="135000"/>
              </a:schemeClr>
              <a:prstClr val="white"/>
            </a:duotone>
            <a:extLst>
              <a:ext uri="{28A0092B-C50C-407E-A947-70E740481C1C}">
                <a14:useLocalDpi xmlns:a14="http://schemas.microsoft.com/office/drawing/2010/main" val="0"/>
              </a:ext>
            </a:extLst>
          </a:blip>
          <a:srcRect l="-1" t="25923" r="1764" b="21600"/>
          <a:stretch/>
        </p:blipFill>
        <p:spPr>
          <a:xfrm flipH="1">
            <a:off x="3578745" y="4673001"/>
            <a:ext cx="9291173" cy="2089005"/>
          </a:xfrm>
          <a:prstGeom prst="rect">
            <a:avLst/>
          </a:prstGeom>
        </p:spPr>
      </p:pic>
      <p:sp>
        <p:nvSpPr>
          <p:cNvPr id="22" name="TextBox 21"/>
          <p:cNvSpPr txBox="1"/>
          <p:nvPr/>
        </p:nvSpPr>
        <p:spPr>
          <a:xfrm>
            <a:off x="5674901" y="4844225"/>
            <a:ext cx="6510867" cy="1169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5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2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Là loại thuyền nhỏ thường để chở khách qua lại ngang sông, từ bờ này sang bờ kia.</a:t>
            </a:r>
            <a:endParaRPr kumimoji="0" lang="en-US" sz="2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5" name="그래픽 48">
            <a:extLst>
              <a:ext uri="{FF2B5EF4-FFF2-40B4-BE49-F238E27FC236}">
                <a16:creationId xmlns:a16="http://schemas.microsoft.com/office/drawing/2014/main" id="{54A1B66C-DADF-4C2A-A518-00F2BE0FA5D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flipH="1" flipV="1">
            <a:off x="9259305" y="5851896"/>
            <a:ext cx="2882806" cy="1785310"/>
          </a:xfrm>
          <a:prstGeom prst="rect">
            <a:avLst/>
          </a:prstGeom>
        </p:spPr>
      </p:pic>
      <p:pic>
        <p:nvPicPr>
          <p:cNvPr id="8" name="그래픽 29">
            <a:extLst>
              <a:ext uri="{FF2B5EF4-FFF2-40B4-BE49-F238E27FC236}">
                <a16:creationId xmlns:a16="http://schemas.microsoft.com/office/drawing/2014/main" id="{EBC8273A-6D97-4C8B-A4C9-01D4302FC84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808716" y="7098300"/>
            <a:ext cx="255683" cy="255683"/>
          </a:xfrm>
          <a:prstGeom prst="rect">
            <a:avLst/>
          </a:prstGeom>
        </p:spPr>
      </p:pic>
      <p:grpSp>
        <p:nvGrpSpPr>
          <p:cNvPr id="34" name="Group 33"/>
          <p:cNvGrpSpPr/>
          <p:nvPr/>
        </p:nvGrpSpPr>
        <p:grpSpPr>
          <a:xfrm>
            <a:off x="1646595" y="869732"/>
            <a:ext cx="7181312" cy="2230743"/>
            <a:chOff x="3504719" y="2951146"/>
            <a:chExt cx="5164987" cy="1384243"/>
          </a:xfrm>
        </p:grpSpPr>
        <p:pic>
          <p:nvPicPr>
            <p:cNvPr id="35" name="Picture 34"/>
            <p:cNvPicPr>
              <a:picLocks noChangeAspect="1"/>
            </p:cNvPicPr>
            <p:nvPr/>
          </p:nvPicPr>
          <p:blipFill rotWithShape="1">
            <a:blip r:embed="rId7" cstate="print">
              <a:duotone>
                <a:schemeClr val="accent3">
                  <a:shade val="45000"/>
                  <a:satMod val="135000"/>
                </a:schemeClr>
                <a:prstClr val="white"/>
              </a:duotone>
              <a:extLst>
                <a:ext uri="{28A0092B-C50C-407E-A947-70E740481C1C}">
                  <a14:useLocalDpi xmlns:a14="http://schemas.microsoft.com/office/drawing/2010/main" val="0"/>
                </a:ext>
              </a:extLst>
            </a:blip>
            <a:srcRect l="-1" t="25923" r="1764" b="21600"/>
            <a:stretch/>
          </p:blipFill>
          <p:spPr>
            <a:xfrm flipH="1">
              <a:off x="3504719" y="2951146"/>
              <a:ext cx="5164987" cy="1057480"/>
            </a:xfrm>
            <a:prstGeom prst="rect">
              <a:avLst/>
            </a:prstGeom>
          </p:spPr>
        </p:pic>
        <p:sp>
          <p:nvSpPr>
            <p:cNvPr id="36" name="TextBox 35"/>
            <p:cNvSpPr txBox="1"/>
            <p:nvPr/>
          </p:nvSpPr>
          <p:spPr>
            <a:xfrm>
              <a:off x="4336231" y="3132187"/>
              <a:ext cx="3732697" cy="120320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có</a:t>
              </a:r>
              <a:r>
                <a:rPr kumimoji="0" lang="en-US" sz="3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vẻ</a:t>
              </a:r>
              <a:r>
                <a:rPr kumimoji="0" lang="en-US" sz="3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đang</a:t>
              </a:r>
              <a:r>
                <a:rPr kumimoji="0" lang="en-US" sz="3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phải</a:t>
              </a:r>
              <a:r>
                <a:rPr kumimoji="0" lang="en-US" sz="3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băn</a:t>
              </a:r>
              <a:r>
                <a:rPr kumimoji="0" lang="en-US" sz="3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khoăn</a:t>
              </a:r>
              <a:r>
                <a:rPr kumimoji="0" lang="en-US" sz="3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suy</a:t>
              </a:r>
              <a:r>
                <a:rPr kumimoji="0" lang="en-US" sz="3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nghĩ</a:t>
              </a:r>
              <a:r>
                <a:rPr kumimoji="0" lang="en-US" sz="3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br>
                <a:rPr kumimoji="0" lang="en-US" sz="3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br>
              <a:br>
                <a:rPr kumimoji="0" lang="en-US" sz="3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br>
              <a:endParaRPr kumimoji="0" lang="en-US" sz="3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sp>
        <p:nvSpPr>
          <p:cNvPr id="37" name="Oval 36">
            <a:extLst>
              <a:ext uri="{FF2B5EF4-FFF2-40B4-BE49-F238E27FC236}">
                <a16:creationId xmlns:a16="http://schemas.microsoft.com/office/drawing/2014/main" id="{32B27E3A-BE33-4759-8369-8111A7139BE8}"/>
              </a:ext>
            </a:extLst>
          </p:cNvPr>
          <p:cNvSpPr/>
          <p:nvPr/>
        </p:nvSpPr>
        <p:spPr>
          <a:xfrm>
            <a:off x="1063982" y="864154"/>
            <a:ext cx="1738733" cy="1495062"/>
          </a:xfrm>
          <a:prstGeom prst="ellipse">
            <a:avLst/>
          </a:prstGeom>
          <a:solidFill>
            <a:schemeClr val="accent2">
              <a:lumMod val="50000"/>
            </a:schemeClr>
          </a:solidFill>
          <a:ln>
            <a:solidFill>
              <a:srgbClr val="EBC6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chemeClr val="bg1"/>
                </a:solidFill>
                <a:effectLst/>
                <a:uLnTx/>
                <a:uFillTx/>
                <a:latin typeface="Cambria" panose="02040503050406030204" pitchFamily="18" charset="0"/>
                <a:ea typeface="Cambria" panose="02040503050406030204" pitchFamily="18" charset="0"/>
                <a:cs typeface="+mn-cs"/>
              </a:rPr>
              <a:t>Đăm</a:t>
            </a:r>
            <a:r>
              <a:rPr kumimoji="0" lang="en-US" sz="2400" b="1"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cs typeface="+mn-cs"/>
              </a:rPr>
              <a:t> </a:t>
            </a:r>
            <a:r>
              <a:rPr kumimoji="0" lang="en-US" sz="2400" b="1" i="0" u="none" strike="noStrike" kern="1200" cap="none" spc="0" normalizeH="0" baseline="0" noProof="0" dirty="0" err="1">
                <a:ln>
                  <a:noFill/>
                </a:ln>
                <a:solidFill>
                  <a:schemeClr val="bg1"/>
                </a:solidFill>
                <a:effectLst/>
                <a:uLnTx/>
                <a:uFillTx/>
                <a:latin typeface="Cambria" panose="02040503050406030204" pitchFamily="18" charset="0"/>
                <a:ea typeface="Cambria" panose="02040503050406030204" pitchFamily="18" charset="0"/>
                <a:cs typeface="+mn-cs"/>
              </a:rPr>
              <a:t>chiêu</a:t>
            </a:r>
            <a:endParaRPr kumimoji="0" lang="en-US" sz="2400" b="1"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cs typeface="+mn-cs"/>
            </a:endParaRPr>
          </a:p>
        </p:txBody>
      </p:sp>
      <p:pic>
        <p:nvPicPr>
          <p:cNvPr id="3" name="Picture 2"/>
          <p:cNvPicPr>
            <a:picLocks noChangeAspect="1"/>
          </p:cNvPicPr>
          <p:nvPr/>
        </p:nvPicPr>
        <p:blipFill>
          <a:blip r:embed="rId8"/>
          <a:stretch>
            <a:fillRect/>
          </a:stretch>
        </p:blipFill>
        <p:spPr>
          <a:xfrm>
            <a:off x="2351190" y="-112703"/>
            <a:ext cx="7888908" cy="1609483"/>
          </a:xfrm>
          <a:prstGeom prst="rect">
            <a:avLst/>
          </a:prstGeom>
        </p:spPr>
      </p:pic>
      <p:pic>
        <p:nvPicPr>
          <p:cNvPr id="42" name="Picture 41"/>
          <p:cNvPicPr>
            <a:picLocks noChangeAspect="1"/>
          </p:cNvPicPr>
          <p:nvPr/>
        </p:nvPicPr>
        <p:blipFill rotWithShape="1">
          <a:blip r:embed="rId2" cstate="print">
            <a:duotone>
              <a:schemeClr val="accent3">
                <a:shade val="45000"/>
                <a:satMod val="135000"/>
              </a:schemeClr>
              <a:prstClr val="white"/>
            </a:duotone>
            <a:extLst>
              <a:ext uri="{28A0092B-C50C-407E-A947-70E740481C1C}">
                <a14:useLocalDpi xmlns:a14="http://schemas.microsoft.com/office/drawing/2010/main" val="0"/>
              </a:ext>
            </a:extLst>
          </a:blip>
          <a:srcRect l="-1" t="25923" r="1764" b="21600"/>
          <a:stretch/>
        </p:blipFill>
        <p:spPr>
          <a:xfrm flipH="1">
            <a:off x="242584" y="2156560"/>
            <a:ext cx="8566131" cy="2089005"/>
          </a:xfrm>
          <a:prstGeom prst="rect">
            <a:avLst/>
          </a:prstGeom>
        </p:spPr>
      </p:pic>
      <p:sp>
        <p:nvSpPr>
          <p:cNvPr id="43" name="TextBox 42"/>
          <p:cNvSpPr txBox="1"/>
          <p:nvPr/>
        </p:nvSpPr>
        <p:spPr>
          <a:xfrm>
            <a:off x="1165616" y="2434222"/>
            <a:ext cx="7069057" cy="1169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5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25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Là loại thuyền lớn, có buồm trông giống cái mành, dùng để đi lại ở vùng ven biển.</a:t>
            </a:r>
            <a:endParaRPr kumimoji="0" lang="en-US" sz="25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44" name="Oval 43">
            <a:extLst>
              <a:ext uri="{FF2B5EF4-FFF2-40B4-BE49-F238E27FC236}">
                <a16:creationId xmlns:a16="http://schemas.microsoft.com/office/drawing/2014/main" id="{32B27E3A-BE33-4759-8369-8111A7139BE8}"/>
              </a:ext>
            </a:extLst>
          </p:cNvPr>
          <p:cNvSpPr/>
          <p:nvPr/>
        </p:nvSpPr>
        <p:spPr>
          <a:xfrm>
            <a:off x="4180021" y="4919694"/>
            <a:ext cx="1828610" cy="1374724"/>
          </a:xfrm>
          <a:prstGeom prst="ellipse">
            <a:avLst/>
          </a:prstGeom>
          <a:solidFill>
            <a:schemeClr val="accent2">
              <a:lumMod val="50000"/>
            </a:schemeClr>
          </a:solidFill>
          <a:ln>
            <a:solidFill>
              <a:srgbClr val="EBC6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rPr>
              <a:t>Đò ngang</a:t>
            </a:r>
            <a:endParaRPr kumimoji="0" lang="en-US" sz="2400" b="1"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endParaRPr>
          </a:p>
        </p:txBody>
      </p:sp>
      <p:sp>
        <p:nvSpPr>
          <p:cNvPr id="23" name="Oval 22">
            <a:extLst>
              <a:ext uri="{FF2B5EF4-FFF2-40B4-BE49-F238E27FC236}">
                <a16:creationId xmlns:a16="http://schemas.microsoft.com/office/drawing/2014/main" id="{32B27E3A-BE33-4759-8369-8111A7139BE8}"/>
              </a:ext>
            </a:extLst>
          </p:cNvPr>
          <p:cNvSpPr/>
          <p:nvPr/>
        </p:nvSpPr>
        <p:spPr>
          <a:xfrm>
            <a:off x="-116590" y="2556954"/>
            <a:ext cx="1785877" cy="1207431"/>
          </a:xfrm>
          <a:prstGeom prst="ellipse">
            <a:avLst/>
          </a:prstGeom>
          <a:solidFill>
            <a:schemeClr val="accent2">
              <a:lumMod val="50000"/>
            </a:schemeClr>
          </a:solidFill>
          <a:ln>
            <a:solidFill>
              <a:srgbClr val="EBC6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rPr>
              <a:t>Thuyền mành</a:t>
            </a:r>
            <a:endParaRPr kumimoji="0" lang="en-US" sz="2400" b="1"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endParaRPr>
          </a:p>
        </p:txBody>
      </p:sp>
      <p:pic>
        <p:nvPicPr>
          <p:cNvPr id="2" name="Picture 1"/>
          <p:cNvPicPr>
            <a:picLocks noChangeAspect="1"/>
          </p:cNvPicPr>
          <p:nvPr/>
        </p:nvPicPr>
        <p:blipFill>
          <a:blip r:embed="rId9" cstate="print">
            <a:extLst>
              <a:ext uri="{BEBA8EAE-BF5A-486C-A8C5-ECC9F3942E4B}">
                <a14:imgProps xmlns:a14="http://schemas.microsoft.com/office/drawing/2010/main">
                  <a14:imgLayer r:embed="rId10">
                    <a14:imgEffect>
                      <a14:saturation sat="200000"/>
                    </a14:imgEffect>
                  </a14:imgLayer>
                </a14:imgProps>
              </a:ext>
              <a:ext uri="{28A0092B-C50C-407E-A947-70E740481C1C}">
                <a14:useLocalDpi xmlns:a14="http://schemas.microsoft.com/office/drawing/2010/main" val="0"/>
              </a:ext>
            </a:extLst>
          </a:blip>
          <a:stretch>
            <a:fillRect/>
          </a:stretch>
        </p:blipFill>
        <p:spPr>
          <a:xfrm>
            <a:off x="8107671" y="1725735"/>
            <a:ext cx="4064000" cy="304348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Picture 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2678" y="3962123"/>
            <a:ext cx="4233238" cy="289712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379256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down)">
                                      <p:cBhvr>
                                        <p:cTn id="11" dur="500"/>
                                        <p:tgtEl>
                                          <p:spTgt spid="3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wipe(down)">
                                      <p:cBhvr>
                                        <p:cTn id="16" dur="500"/>
                                        <p:tgtEl>
                                          <p:spTgt spid="23"/>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barn(inVertical)">
                                      <p:cBhvr>
                                        <p:cTn id="21" dur="500"/>
                                        <p:tgtEl>
                                          <p:spTgt spid="43"/>
                                        </p:tgtEl>
                                      </p:cBhvr>
                                    </p:animEffect>
                                  </p:childTnLst>
                                </p:cTn>
                              </p:par>
                              <p:par>
                                <p:cTn id="22" presetID="16" presetClass="entr" presetSubtype="21" fill="hold" nodeType="withEffect">
                                  <p:stCondLst>
                                    <p:cond delay="0"/>
                                  </p:stCondLst>
                                  <p:childTnLst>
                                    <p:set>
                                      <p:cBhvr>
                                        <p:cTn id="23" dur="1" fill="hold">
                                          <p:stCondLst>
                                            <p:cond delay="0"/>
                                          </p:stCondLst>
                                        </p:cTn>
                                        <p:tgtEl>
                                          <p:spTgt spid="42"/>
                                        </p:tgtEl>
                                        <p:attrNameLst>
                                          <p:attrName>style.visibility</p:attrName>
                                        </p:attrNameLst>
                                      </p:cBhvr>
                                      <p:to>
                                        <p:strVal val="visible"/>
                                      </p:to>
                                    </p:set>
                                    <p:animEffect transition="in" filter="barn(inVertical)">
                                      <p:cBhvr>
                                        <p:cTn id="24" dur="500"/>
                                        <p:tgtEl>
                                          <p:spTgt spid="42"/>
                                        </p:tgtEl>
                                      </p:cBhvr>
                                    </p:animEffect>
                                  </p:childTnLst>
                                </p:cTn>
                              </p:par>
                              <p:par>
                                <p:cTn id="25" presetID="16" presetClass="entr" presetSubtype="21" fill="hold" nodeType="with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barn(inVertical)">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44"/>
                                        </p:tgtEl>
                                        <p:attrNameLst>
                                          <p:attrName>style.visibility</p:attrName>
                                        </p:attrNameLst>
                                      </p:cBhvr>
                                      <p:to>
                                        <p:strVal val="visible"/>
                                      </p:to>
                                    </p:set>
                                    <p:animEffect transition="in" filter="barn(inVertical)">
                                      <p:cBhvr>
                                        <p:cTn id="32" dur="500"/>
                                        <p:tgtEl>
                                          <p:spTgt spid="44"/>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1000"/>
                                        <p:tgtEl>
                                          <p:spTgt spid="4"/>
                                        </p:tgtEl>
                                      </p:cBhvr>
                                    </p:animEffect>
                                    <p:anim calcmode="lin" valueType="num">
                                      <p:cBhvr>
                                        <p:cTn id="38" dur="1000" fill="hold"/>
                                        <p:tgtEl>
                                          <p:spTgt spid="4"/>
                                        </p:tgtEl>
                                        <p:attrNameLst>
                                          <p:attrName>ppt_x</p:attrName>
                                        </p:attrNameLst>
                                      </p:cBhvr>
                                      <p:tavLst>
                                        <p:tav tm="0">
                                          <p:val>
                                            <p:strVal val="#ppt_x"/>
                                          </p:val>
                                        </p:tav>
                                        <p:tav tm="100000">
                                          <p:val>
                                            <p:strVal val="#ppt_x"/>
                                          </p:val>
                                        </p:tav>
                                      </p:tavLst>
                                    </p:anim>
                                    <p:anim calcmode="lin" valueType="num">
                                      <p:cBhvr>
                                        <p:cTn id="39" dur="1000" fill="hold"/>
                                        <p:tgtEl>
                                          <p:spTgt spid="4"/>
                                        </p:tgtEl>
                                        <p:attrNameLst>
                                          <p:attrName>ppt_y</p:attrName>
                                        </p:attrNameLst>
                                      </p:cBhvr>
                                      <p:tavLst>
                                        <p:tav tm="0">
                                          <p:val>
                                            <p:strVal val="#ppt_y+.1"/>
                                          </p:val>
                                        </p:tav>
                                        <p:tav tm="100000">
                                          <p:val>
                                            <p:strVal val="#ppt_y"/>
                                          </p:val>
                                        </p:tav>
                                      </p:tavLst>
                                    </p:anim>
                                  </p:childTnLst>
                                </p:cTn>
                              </p:par>
                              <p:par>
                                <p:cTn id="40" presetID="16" presetClass="entr" presetSubtype="21" fill="hold" nodeType="with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barn(inVertical)">
                                      <p:cBhvr>
                                        <p:cTn id="42" dur="500"/>
                                        <p:tgtEl>
                                          <p:spTgt spid="21"/>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fade">
                                      <p:cBhvr>
                                        <p:cTn id="45" dur="1000"/>
                                        <p:tgtEl>
                                          <p:spTgt spid="22"/>
                                        </p:tgtEl>
                                      </p:cBhvr>
                                    </p:animEffect>
                                    <p:anim calcmode="lin" valueType="num">
                                      <p:cBhvr>
                                        <p:cTn id="46" dur="1000" fill="hold"/>
                                        <p:tgtEl>
                                          <p:spTgt spid="22"/>
                                        </p:tgtEl>
                                        <p:attrNameLst>
                                          <p:attrName>ppt_x</p:attrName>
                                        </p:attrNameLst>
                                      </p:cBhvr>
                                      <p:tavLst>
                                        <p:tav tm="0">
                                          <p:val>
                                            <p:strVal val="#ppt_x"/>
                                          </p:val>
                                        </p:tav>
                                        <p:tav tm="100000">
                                          <p:val>
                                            <p:strVal val="#ppt_x"/>
                                          </p:val>
                                        </p:tav>
                                      </p:tavLst>
                                    </p:anim>
                                    <p:anim calcmode="lin" valueType="num">
                                      <p:cBhvr>
                                        <p:cTn id="47"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37" grpId="0" animBg="1"/>
      <p:bldP spid="43" grpId="0"/>
      <p:bldP spid="44" grpId="0" animBg="1"/>
      <p:bldP spid="23"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ounded Rectangle 63"/>
          <p:cNvSpPr/>
          <p:nvPr/>
        </p:nvSpPr>
        <p:spPr>
          <a:xfrm rot="10800000">
            <a:off x="281424" y="2386318"/>
            <a:ext cx="9308413" cy="3252481"/>
          </a:xfrm>
          <a:custGeom>
            <a:avLst/>
            <a:gdLst>
              <a:gd name="connsiteX0" fmla="*/ 0 w 5222240"/>
              <a:gd name="connsiteY0" fmla="*/ 800368 h 4802114"/>
              <a:gd name="connsiteX1" fmla="*/ 800368 w 5222240"/>
              <a:gd name="connsiteY1" fmla="*/ 0 h 4802114"/>
              <a:gd name="connsiteX2" fmla="*/ 4421872 w 5222240"/>
              <a:gd name="connsiteY2" fmla="*/ 0 h 4802114"/>
              <a:gd name="connsiteX3" fmla="*/ 5222240 w 5222240"/>
              <a:gd name="connsiteY3" fmla="*/ 800368 h 4802114"/>
              <a:gd name="connsiteX4" fmla="*/ 5222240 w 5222240"/>
              <a:gd name="connsiteY4" fmla="*/ 4001746 h 4802114"/>
              <a:gd name="connsiteX5" fmla="*/ 4421872 w 5222240"/>
              <a:gd name="connsiteY5" fmla="*/ 4802114 h 4802114"/>
              <a:gd name="connsiteX6" fmla="*/ 800368 w 5222240"/>
              <a:gd name="connsiteY6" fmla="*/ 4802114 h 4802114"/>
              <a:gd name="connsiteX7" fmla="*/ 0 w 5222240"/>
              <a:gd name="connsiteY7" fmla="*/ 4001746 h 4802114"/>
              <a:gd name="connsiteX8" fmla="*/ 0 w 5222240"/>
              <a:gd name="connsiteY8" fmla="*/ 800368 h 4802114"/>
              <a:gd name="connsiteX0" fmla="*/ 50800 w 5222240"/>
              <a:gd name="connsiteY0" fmla="*/ 851168 h 4802114"/>
              <a:gd name="connsiteX1" fmla="*/ 800368 w 5222240"/>
              <a:gd name="connsiteY1" fmla="*/ 0 h 4802114"/>
              <a:gd name="connsiteX2" fmla="*/ 4421872 w 5222240"/>
              <a:gd name="connsiteY2" fmla="*/ 0 h 4802114"/>
              <a:gd name="connsiteX3" fmla="*/ 5222240 w 5222240"/>
              <a:gd name="connsiteY3" fmla="*/ 800368 h 4802114"/>
              <a:gd name="connsiteX4" fmla="*/ 5222240 w 5222240"/>
              <a:gd name="connsiteY4" fmla="*/ 4001746 h 4802114"/>
              <a:gd name="connsiteX5" fmla="*/ 4421872 w 5222240"/>
              <a:gd name="connsiteY5" fmla="*/ 4802114 h 4802114"/>
              <a:gd name="connsiteX6" fmla="*/ 800368 w 5222240"/>
              <a:gd name="connsiteY6" fmla="*/ 4802114 h 4802114"/>
              <a:gd name="connsiteX7" fmla="*/ 0 w 5222240"/>
              <a:gd name="connsiteY7" fmla="*/ 4001746 h 4802114"/>
              <a:gd name="connsiteX8" fmla="*/ 50800 w 5222240"/>
              <a:gd name="connsiteY8" fmla="*/ 851168 h 4802114"/>
              <a:gd name="connsiteX0" fmla="*/ 50800 w 5222240"/>
              <a:gd name="connsiteY0" fmla="*/ 881648 h 4832594"/>
              <a:gd name="connsiteX1" fmla="*/ 424448 w 5222240"/>
              <a:gd name="connsiteY1" fmla="*/ 0 h 4832594"/>
              <a:gd name="connsiteX2" fmla="*/ 4421872 w 5222240"/>
              <a:gd name="connsiteY2" fmla="*/ 30480 h 4832594"/>
              <a:gd name="connsiteX3" fmla="*/ 5222240 w 5222240"/>
              <a:gd name="connsiteY3" fmla="*/ 830848 h 4832594"/>
              <a:gd name="connsiteX4" fmla="*/ 5222240 w 5222240"/>
              <a:gd name="connsiteY4" fmla="*/ 4032226 h 4832594"/>
              <a:gd name="connsiteX5" fmla="*/ 4421872 w 5222240"/>
              <a:gd name="connsiteY5" fmla="*/ 4832594 h 4832594"/>
              <a:gd name="connsiteX6" fmla="*/ 800368 w 5222240"/>
              <a:gd name="connsiteY6" fmla="*/ 4832594 h 4832594"/>
              <a:gd name="connsiteX7" fmla="*/ 0 w 5222240"/>
              <a:gd name="connsiteY7" fmla="*/ 4032226 h 4832594"/>
              <a:gd name="connsiteX8" fmla="*/ 50800 w 5222240"/>
              <a:gd name="connsiteY8" fmla="*/ 881648 h 4832594"/>
              <a:gd name="connsiteX0" fmla="*/ 0 w 5313680"/>
              <a:gd name="connsiteY0" fmla="*/ 1277888 h 4832594"/>
              <a:gd name="connsiteX1" fmla="*/ 515888 w 5313680"/>
              <a:gd name="connsiteY1" fmla="*/ 0 h 4832594"/>
              <a:gd name="connsiteX2" fmla="*/ 4513312 w 5313680"/>
              <a:gd name="connsiteY2" fmla="*/ 30480 h 4832594"/>
              <a:gd name="connsiteX3" fmla="*/ 5313680 w 5313680"/>
              <a:gd name="connsiteY3" fmla="*/ 830848 h 4832594"/>
              <a:gd name="connsiteX4" fmla="*/ 5313680 w 5313680"/>
              <a:gd name="connsiteY4" fmla="*/ 4032226 h 4832594"/>
              <a:gd name="connsiteX5" fmla="*/ 4513312 w 5313680"/>
              <a:gd name="connsiteY5" fmla="*/ 4832594 h 4832594"/>
              <a:gd name="connsiteX6" fmla="*/ 891808 w 5313680"/>
              <a:gd name="connsiteY6" fmla="*/ 4832594 h 4832594"/>
              <a:gd name="connsiteX7" fmla="*/ 91440 w 5313680"/>
              <a:gd name="connsiteY7" fmla="*/ 4032226 h 4832594"/>
              <a:gd name="connsiteX8" fmla="*/ 0 w 5313680"/>
              <a:gd name="connsiteY8" fmla="*/ 1277888 h 4832594"/>
              <a:gd name="connsiteX0" fmla="*/ 0 w 5313680"/>
              <a:gd name="connsiteY0" fmla="*/ 1277888 h 4832594"/>
              <a:gd name="connsiteX1" fmla="*/ 515888 w 5313680"/>
              <a:gd name="connsiteY1" fmla="*/ 0 h 4832594"/>
              <a:gd name="connsiteX2" fmla="*/ 4513312 w 5313680"/>
              <a:gd name="connsiteY2" fmla="*/ 30480 h 4832594"/>
              <a:gd name="connsiteX3" fmla="*/ 5313680 w 5313680"/>
              <a:gd name="connsiteY3" fmla="*/ 830848 h 4832594"/>
              <a:gd name="connsiteX4" fmla="*/ 5313680 w 5313680"/>
              <a:gd name="connsiteY4" fmla="*/ 4032226 h 4832594"/>
              <a:gd name="connsiteX5" fmla="*/ 4513312 w 5313680"/>
              <a:gd name="connsiteY5" fmla="*/ 4832594 h 4832594"/>
              <a:gd name="connsiteX6" fmla="*/ 993408 w 5313680"/>
              <a:gd name="connsiteY6" fmla="*/ 4690354 h 4832594"/>
              <a:gd name="connsiteX7" fmla="*/ 91440 w 5313680"/>
              <a:gd name="connsiteY7" fmla="*/ 4032226 h 4832594"/>
              <a:gd name="connsiteX8" fmla="*/ 0 w 5313680"/>
              <a:gd name="connsiteY8" fmla="*/ 1277888 h 4832594"/>
              <a:gd name="connsiteX0" fmla="*/ 0 w 5313680"/>
              <a:gd name="connsiteY0" fmla="*/ 1277888 h 4832594"/>
              <a:gd name="connsiteX1" fmla="*/ 515888 w 5313680"/>
              <a:gd name="connsiteY1" fmla="*/ 0 h 4832594"/>
              <a:gd name="connsiteX2" fmla="*/ 4513312 w 5313680"/>
              <a:gd name="connsiteY2" fmla="*/ 30480 h 4832594"/>
              <a:gd name="connsiteX3" fmla="*/ 5313680 w 5313680"/>
              <a:gd name="connsiteY3" fmla="*/ 830848 h 4832594"/>
              <a:gd name="connsiteX4" fmla="*/ 5313680 w 5313680"/>
              <a:gd name="connsiteY4" fmla="*/ 4032226 h 4832594"/>
              <a:gd name="connsiteX5" fmla="*/ 4513312 w 5313680"/>
              <a:gd name="connsiteY5" fmla="*/ 4832594 h 4832594"/>
              <a:gd name="connsiteX6" fmla="*/ 993408 w 5313680"/>
              <a:gd name="connsiteY6" fmla="*/ 4690354 h 4832594"/>
              <a:gd name="connsiteX7" fmla="*/ 91440 w 5313680"/>
              <a:gd name="connsiteY7" fmla="*/ 4032226 h 4832594"/>
              <a:gd name="connsiteX8" fmla="*/ 0 w 5313680"/>
              <a:gd name="connsiteY8" fmla="*/ 1277888 h 4832594"/>
              <a:gd name="connsiteX0" fmla="*/ 0 w 5313680"/>
              <a:gd name="connsiteY0" fmla="*/ 1277888 h 4832594"/>
              <a:gd name="connsiteX1" fmla="*/ 515888 w 5313680"/>
              <a:gd name="connsiteY1" fmla="*/ 0 h 4832594"/>
              <a:gd name="connsiteX2" fmla="*/ 4513312 w 5313680"/>
              <a:gd name="connsiteY2" fmla="*/ 30480 h 4832594"/>
              <a:gd name="connsiteX3" fmla="*/ 5313680 w 5313680"/>
              <a:gd name="connsiteY3" fmla="*/ 830848 h 4832594"/>
              <a:gd name="connsiteX4" fmla="*/ 5313680 w 5313680"/>
              <a:gd name="connsiteY4" fmla="*/ 4032226 h 4832594"/>
              <a:gd name="connsiteX5" fmla="*/ 4513312 w 5313680"/>
              <a:gd name="connsiteY5" fmla="*/ 4832594 h 4832594"/>
              <a:gd name="connsiteX6" fmla="*/ 993408 w 5313680"/>
              <a:gd name="connsiteY6" fmla="*/ 4690354 h 4832594"/>
              <a:gd name="connsiteX7" fmla="*/ 91440 w 5313680"/>
              <a:gd name="connsiteY7" fmla="*/ 4032226 h 4832594"/>
              <a:gd name="connsiteX8" fmla="*/ 0 w 5313680"/>
              <a:gd name="connsiteY8" fmla="*/ 1277888 h 4832594"/>
              <a:gd name="connsiteX0" fmla="*/ 0 w 5313680"/>
              <a:gd name="connsiteY0" fmla="*/ 1277888 h 4741154"/>
              <a:gd name="connsiteX1" fmla="*/ 515888 w 5313680"/>
              <a:gd name="connsiteY1" fmla="*/ 0 h 4741154"/>
              <a:gd name="connsiteX2" fmla="*/ 4513312 w 5313680"/>
              <a:gd name="connsiteY2" fmla="*/ 30480 h 4741154"/>
              <a:gd name="connsiteX3" fmla="*/ 5313680 w 5313680"/>
              <a:gd name="connsiteY3" fmla="*/ 830848 h 4741154"/>
              <a:gd name="connsiteX4" fmla="*/ 5313680 w 5313680"/>
              <a:gd name="connsiteY4" fmla="*/ 4032226 h 4741154"/>
              <a:gd name="connsiteX5" fmla="*/ 4543792 w 5313680"/>
              <a:gd name="connsiteY5" fmla="*/ 4741154 h 4741154"/>
              <a:gd name="connsiteX6" fmla="*/ 993408 w 5313680"/>
              <a:gd name="connsiteY6" fmla="*/ 4690354 h 4741154"/>
              <a:gd name="connsiteX7" fmla="*/ 91440 w 5313680"/>
              <a:gd name="connsiteY7" fmla="*/ 4032226 h 4741154"/>
              <a:gd name="connsiteX8" fmla="*/ 0 w 5313680"/>
              <a:gd name="connsiteY8" fmla="*/ 1277888 h 4741154"/>
              <a:gd name="connsiteX0" fmla="*/ 0 w 5313680"/>
              <a:gd name="connsiteY0" fmla="*/ 1277888 h 4746232"/>
              <a:gd name="connsiteX1" fmla="*/ 515888 w 5313680"/>
              <a:gd name="connsiteY1" fmla="*/ 0 h 4746232"/>
              <a:gd name="connsiteX2" fmla="*/ 4513312 w 5313680"/>
              <a:gd name="connsiteY2" fmla="*/ 30480 h 4746232"/>
              <a:gd name="connsiteX3" fmla="*/ 5313680 w 5313680"/>
              <a:gd name="connsiteY3" fmla="*/ 830848 h 4746232"/>
              <a:gd name="connsiteX4" fmla="*/ 5313680 w 5313680"/>
              <a:gd name="connsiteY4" fmla="*/ 4032226 h 4746232"/>
              <a:gd name="connsiteX5" fmla="*/ 4543792 w 5313680"/>
              <a:gd name="connsiteY5" fmla="*/ 4741154 h 4746232"/>
              <a:gd name="connsiteX6" fmla="*/ 993408 w 5313680"/>
              <a:gd name="connsiteY6" fmla="*/ 4690354 h 4746232"/>
              <a:gd name="connsiteX7" fmla="*/ 91440 w 5313680"/>
              <a:gd name="connsiteY7" fmla="*/ 4032226 h 4746232"/>
              <a:gd name="connsiteX8" fmla="*/ 0 w 5313680"/>
              <a:gd name="connsiteY8" fmla="*/ 1277888 h 4746232"/>
              <a:gd name="connsiteX0" fmla="*/ 0 w 5313680"/>
              <a:gd name="connsiteY0" fmla="*/ 1277888 h 4746232"/>
              <a:gd name="connsiteX1" fmla="*/ 515888 w 5313680"/>
              <a:gd name="connsiteY1" fmla="*/ 0 h 4746232"/>
              <a:gd name="connsiteX2" fmla="*/ 4513312 w 5313680"/>
              <a:gd name="connsiteY2" fmla="*/ 30480 h 4746232"/>
              <a:gd name="connsiteX3" fmla="*/ 5313680 w 5313680"/>
              <a:gd name="connsiteY3" fmla="*/ 830848 h 4746232"/>
              <a:gd name="connsiteX4" fmla="*/ 5313680 w 5313680"/>
              <a:gd name="connsiteY4" fmla="*/ 4032226 h 4746232"/>
              <a:gd name="connsiteX5" fmla="*/ 4543792 w 5313680"/>
              <a:gd name="connsiteY5" fmla="*/ 4741154 h 4746232"/>
              <a:gd name="connsiteX6" fmla="*/ 993408 w 5313680"/>
              <a:gd name="connsiteY6" fmla="*/ 4690354 h 4746232"/>
              <a:gd name="connsiteX7" fmla="*/ 91440 w 5313680"/>
              <a:gd name="connsiteY7" fmla="*/ 4032226 h 4746232"/>
              <a:gd name="connsiteX8" fmla="*/ 0 w 5313680"/>
              <a:gd name="connsiteY8" fmla="*/ 1277888 h 4746232"/>
              <a:gd name="connsiteX0" fmla="*/ 0 w 5486400"/>
              <a:gd name="connsiteY0" fmla="*/ 1277888 h 4746232"/>
              <a:gd name="connsiteX1" fmla="*/ 515888 w 5486400"/>
              <a:gd name="connsiteY1" fmla="*/ 0 h 4746232"/>
              <a:gd name="connsiteX2" fmla="*/ 4513312 w 5486400"/>
              <a:gd name="connsiteY2" fmla="*/ 30480 h 4746232"/>
              <a:gd name="connsiteX3" fmla="*/ 5313680 w 5486400"/>
              <a:gd name="connsiteY3" fmla="*/ 830848 h 4746232"/>
              <a:gd name="connsiteX4" fmla="*/ 5486400 w 5486400"/>
              <a:gd name="connsiteY4" fmla="*/ 3707106 h 4746232"/>
              <a:gd name="connsiteX5" fmla="*/ 4543792 w 5486400"/>
              <a:gd name="connsiteY5" fmla="*/ 4741154 h 4746232"/>
              <a:gd name="connsiteX6" fmla="*/ 993408 w 5486400"/>
              <a:gd name="connsiteY6" fmla="*/ 4690354 h 4746232"/>
              <a:gd name="connsiteX7" fmla="*/ 91440 w 5486400"/>
              <a:gd name="connsiteY7" fmla="*/ 4032226 h 4746232"/>
              <a:gd name="connsiteX8" fmla="*/ 0 w 5486400"/>
              <a:gd name="connsiteY8" fmla="*/ 1277888 h 4746232"/>
              <a:gd name="connsiteX0" fmla="*/ 0 w 5510646"/>
              <a:gd name="connsiteY0" fmla="*/ 1277888 h 4746232"/>
              <a:gd name="connsiteX1" fmla="*/ 515888 w 5510646"/>
              <a:gd name="connsiteY1" fmla="*/ 0 h 4746232"/>
              <a:gd name="connsiteX2" fmla="*/ 4513312 w 5510646"/>
              <a:gd name="connsiteY2" fmla="*/ 30480 h 4746232"/>
              <a:gd name="connsiteX3" fmla="*/ 5313680 w 5510646"/>
              <a:gd name="connsiteY3" fmla="*/ 830848 h 4746232"/>
              <a:gd name="connsiteX4" fmla="*/ 5486400 w 5510646"/>
              <a:gd name="connsiteY4" fmla="*/ 3707106 h 4746232"/>
              <a:gd name="connsiteX5" fmla="*/ 4543792 w 5510646"/>
              <a:gd name="connsiteY5" fmla="*/ 4741154 h 4746232"/>
              <a:gd name="connsiteX6" fmla="*/ 993408 w 5510646"/>
              <a:gd name="connsiteY6" fmla="*/ 4690354 h 4746232"/>
              <a:gd name="connsiteX7" fmla="*/ 91440 w 5510646"/>
              <a:gd name="connsiteY7" fmla="*/ 4032226 h 4746232"/>
              <a:gd name="connsiteX8" fmla="*/ 0 w 5510646"/>
              <a:gd name="connsiteY8" fmla="*/ 1277888 h 4746232"/>
              <a:gd name="connsiteX0" fmla="*/ 0 w 5593447"/>
              <a:gd name="connsiteY0" fmla="*/ 1277888 h 4746232"/>
              <a:gd name="connsiteX1" fmla="*/ 515888 w 5593447"/>
              <a:gd name="connsiteY1" fmla="*/ 0 h 4746232"/>
              <a:gd name="connsiteX2" fmla="*/ 4513312 w 5593447"/>
              <a:gd name="connsiteY2" fmla="*/ 30480 h 4746232"/>
              <a:gd name="connsiteX3" fmla="*/ 5567680 w 5593447"/>
              <a:gd name="connsiteY3" fmla="*/ 688608 h 4746232"/>
              <a:gd name="connsiteX4" fmla="*/ 5486400 w 5593447"/>
              <a:gd name="connsiteY4" fmla="*/ 3707106 h 4746232"/>
              <a:gd name="connsiteX5" fmla="*/ 4543792 w 5593447"/>
              <a:gd name="connsiteY5" fmla="*/ 4741154 h 4746232"/>
              <a:gd name="connsiteX6" fmla="*/ 993408 w 5593447"/>
              <a:gd name="connsiteY6" fmla="*/ 4690354 h 4746232"/>
              <a:gd name="connsiteX7" fmla="*/ 91440 w 5593447"/>
              <a:gd name="connsiteY7" fmla="*/ 4032226 h 4746232"/>
              <a:gd name="connsiteX8" fmla="*/ 0 w 5593447"/>
              <a:gd name="connsiteY8" fmla="*/ 1277888 h 4746232"/>
              <a:gd name="connsiteX0" fmla="*/ 0 w 5518652"/>
              <a:gd name="connsiteY0" fmla="*/ 1277888 h 4746232"/>
              <a:gd name="connsiteX1" fmla="*/ 515888 w 5518652"/>
              <a:gd name="connsiteY1" fmla="*/ 0 h 4746232"/>
              <a:gd name="connsiteX2" fmla="*/ 4513312 w 5518652"/>
              <a:gd name="connsiteY2" fmla="*/ 30480 h 4746232"/>
              <a:gd name="connsiteX3" fmla="*/ 5384800 w 5518652"/>
              <a:gd name="connsiteY3" fmla="*/ 739408 h 4746232"/>
              <a:gd name="connsiteX4" fmla="*/ 5486400 w 5518652"/>
              <a:gd name="connsiteY4" fmla="*/ 3707106 h 4746232"/>
              <a:gd name="connsiteX5" fmla="*/ 4543792 w 5518652"/>
              <a:gd name="connsiteY5" fmla="*/ 4741154 h 4746232"/>
              <a:gd name="connsiteX6" fmla="*/ 993408 w 5518652"/>
              <a:gd name="connsiteY6" fmla="*/ 4690354 h 4746232"/>
              <a:gd name="connsiteX7" fmla="*/ 91440 w 5518652"/>
              <a:gd name="connsiteY7" fmla="*/ 4032226 h 4746232"/>
              <a:gd name="connsiteX8" fmla="*/ 0 w 5518652"/>
              <a:gd name="connsiteY8" fmla="*/ 1277888 h 4746232"/>
              <a:gd name="connsiteX0" fmla="*/ 0 w 5518652"/>
              <a:gd name="connsiteY0" fmla="*/ 1409968 h 4878312"/>
              <a:gd name="connsiteX1" fmla="*/ 515888 w 5518652"/>
              <a:gd name="connsiteY1" fmla="*/ 132080 h 4878312"/>
              <a:gd name="connsiteX2" fmla="*/ 4299952 w 5518652"/>
              <a:gd name="connsiteY2" fmla="*/ 0 h 4878312"/>
              <a:gd name="connsiteX3" fmla="*/ 5384800 w 5518652"/>
              <a:gd name="connsiteY3" fmla="*/ 871488 h 4878312"/>
              <a:gd name="connsiteX4" fmla="*/ 5486400 w 5518652"/>
              <a:gd name="connsiteY4" fmla="*/ 3839186 h 4878312"/>
              <a:gd name="connsiteX5" fmla="*/ 4543792 w 5518652"/>
              <a:gd name="connsiteY5" fmla="*/ 4873234 h 4878312"/>
              <a:gd name="connsiteX6" fmla="*/ 993408 w 5518652"/>
              <a:gd name="connsiteY6" fmla="*/ 4822434 h 4878312"/>
              <a:gd name="connsiteX7" fmla="*/ 91440 w 5518652"/>
              <a:gd name="connsiteY7" fmla="*/ 4164306 h 4878312"/>
              <a:gd name="connsiteX8" fmla="*/ 0 w 5518652"/>
              <a:gd name="connsiteY8" fmla="*/ 1409968 h 4878312"/>
              <a:gd name="connsiteX0" fmla="*/ 0 w 5518652"/>
              <a:gd name="connsiteY0" fmla="*/ 1409968 h 4878312"/>
              <a:gd name="connsiteX1" fmla="*/ 566688 w 5518652"/>
              <a:gd name="connsiteY1" fmla="*/ 152400 h 4878312"/>
              <a:gd name="connsiteX2" fmla="*/ 4299952 w 5518652"/>
              <a:gd name="connsiteY2" fmla="*/ 0 h 4878312"/>
              <a:gd name="connsiteX3" fmla="*/ 5384800 w 5518652"/>
              <a:gd name="connsiteY3" fmla="*/ 871488 h 4878312"/>
              <a:gd name="connsiteX4" fmla="*/ 5486400 w 5518652"/>
              <a:gd name="connsiteY4" fmla="*/ 3839186 h 4878312"/>
              <a:gd name="connsiteX5" fmla="*/ 4543792 w 5518652"/>
              <a:gd name="connsiteY5" fmla="*/ 4873234 h 4878312"/>
              <a:gd name="connsiteX6" fmla="*/ 993408 w 5518652"/>
              <a:gd name="connsiteY6" fmla="*/ 4822434 h 4878312"/>
              <a:gd name="connsiteX7" fmla="*/ 91440 w 5518652"/>
              <a:gd name="connsiteY7" fmla="*/ 4164306 h 4878312"/>
              <a:gd name="connsiteX8" fmla="*/ 0 w 5518652"/>
              <a:gd name="connsiteY8" fmla="*/ 1409968 h 4878312"/>
              <a:gd name="connsiteX0" fmla="*/ 0 w 5518652"/>
              <a:gd name="connsiteY0" fmla="*/ 1409968 h 4878312"/>
              <a:gd name="connsiteX1" fmla="*/ 566688 w 5518652"/>
              <a:gd name="connsiteY1" fmla="*/ 152400 h 4878312"/>
              <a:gd name="connsiteX2" fmla="*/ 4299952 w 5518652"/>
              <a:gd name="connsiteY2" fmla="*/ 0 h 4878312"/>
              <a:gd name="connsiteX3" fmla="*/ 5384800 w 5518652"/>
              <a:gd name="connsiteY3" fmla="*/ 871488 h 4878312"/>
              <a:gd name="connsiteX4" fmla="*/ 5486400 w 5518652"/>
              <a:gd name="connsiteY4" fmla="*/ 3839186 h 4878312"/>
              <a:gd name="connsiteX5" fmla="*/ 4543792 w 5518652"/>
              <a:gd name="connsiteY5" fmla="*/ 4873234 h 4878312"/>
              <a:gd name="connsiteX6" fmla="*/ 993408 w 5518652"/>
              <a:gd name="connsiteY6" fmla="*/ 4822434 h 4878312"/>
              <a:gd name="connsiteX7" fmla="*/ 91440 w 5518652"/>
              <a:gd name="connsiteY7" fmla="*/ 4164306 h 4878312"/>
              <a:gd name="connsiteX8" fmla="*/ 0 w 5518652"/>
              <a:gd name="connsiteY8" fmla="*/ 1409968 h 4878312"/>
              <a:gd name="connsiteX0" fmla="*/ 0 w 5518652"/>
              <a:gd name="connsiteY0" fmla="*/ 1450608 h 4918952"/>
              <a:gd name="connsiteX1" fmla="*/ 566688 w 5518652"/>
              <a:gd name="connsiteY1" fmla="*/ 193040 h 4918952"/>
              <a:gd name="connsiteX2" fmla="*/ 3588752 w 5518652"/>
              <a:gd name="connsiteY2" fmla="*/ 0 h 4918952"/>
              <a:gd name="connsiteX3" fmla="*/ 5384800 w 5518652"/>
              <a:gd name="connsiteY3" fmla="*/ 912128 h 4918952"/>
              <a:gd name="connsiteX4" fmla="*/ 5486400 w 5518652"/>
              <a:gd name="connsiteY4" fmla="*/ 3879826 h 4918952"/>
              <a:gd name="connsiteX5" fmla="*/ 4543792 w 5518652"/>
              <a:gd name="connsiteY5" fmla="*/ 4913874 h 4918952"/>
              <a:gd name="connsiteX6" fmla="*/ 993408 w 5518652"/>
              <a:gd name="connsiteY6" fmla="*/ 4863074 h 4918952"/>
              <a:gd name="connsiteX7" fmla="*/ 91440 w 5518652"/>
              <a:gd name="connsiteY7" fmla="*/ 4204946 h 4918952"/>
              <a:gd name="connsiteX8" fmla="*/ 0 w 5518652"/>
              <a:gd name="connsiteY8" fmla="*/ 1450608 h 4918952"/>
              <a:gd name="connsiteX0" fmla="*/ 0 w 5518652"/>
              <a:gd name="connsiteY0" fmla="*/ 1450608 h 4918952"/>
              <a:gd name="connsiteX1" fmla="*/ 566688 w 5518652"/>
              <a:gd name="connsiteY1" fmla="*/ 193040 h 4918952"/>
              <a:gd name="connsiteX2" fmla="*/ 3588752 w 5518652"/>
              <a:gd name="connsiteY2" fmla="*/ 0 h 4918952"/>
              <a:gd name="connsiteX3" fmla="*/ 5384800 w 5518652"/>
              <a:gd name="connsiteY3" fmla="*/ 912128 h 4918952"/>
              <a:gd name="connsiteX4" fmla="*/ 5486400 w 5518652"/>
              <a:gd name="connsiteY4" fmla="*/ 3879826 h 4918952"/>
              <a:gd name="connsiteX5" fmla="*/ 4543792 w 5518652"/>
              <a:gd name="connsiteY5" fmla="*/ 4913874 h 4918952"/>
              <a:gd name="connsiteX6" fmla="*/ 993408 w 5518652"/>
              <a:gd name="connsiteY6" fmla="*/ 4863074 h 4918952"/>
              <a:gd name="connsiteX7" fmla="*/ 91440 w 5518652"/>
              <a:gd name="connsiteY7" fmla="*/ 4204946 h 4918952"/>
              <a:gd name="connsiteX8" fmla="*/ 0 w 5518652"/>
              <a:gd name="connsiteY8" fmla="*/ 1450608 h 4918952"/>
              <a:gd name="connsiteX0" fmla="*/ 0 w 5518652"/>
              <a:gd name="connsiteY0" fmla="*/ 1450608 h 4918952"/>
              <a:gd name="connsiteX1" fmla="*/ 566688 w 5518652"/>
              <a:gd name="connsiteY1" fmla="*/ 193040 h 4918952"/>
              <a:gd name="connsiteX2" fmla="*/ 3588752 w 5518652"/>
              <a:gd name="connsiteY2" fmla="*/ 0 h 4918952"/>
              <a:gd name="connsiteX3" fmla="*/ 4805680 w 5518652"/>
              <a:gd name="connsiteY3" fmla="*/ 160277 h 4918952"/>
              <a:gd name="connsiteX4" fmla="*/ 5384800 w 5518652"/>
              <a:gd name="connsiteY4" fmla="*/ 912128 h 4918952"/>
              <a:gd name="connsiteX5" fmla="*/ 5486400 w 5518652"/>
              <a:gd name="connsiteY5" fmla="*/ 3879826 h 4918952"/>
              <a:gd name="connsiteX6" fmla="*/ 4543792 w 5518652"/>
              <a:gd name="connsiteY6" fmla="*/ 4913874 h 4918952"/>
              <a:gd name="connsiteX7" fmla="*/ 993408 w 5518652"/>
              <a:gd name="connsiteY7" fmla="*/ 4863074 h 4918952"/>
              <a:gd name="connsiteX8" fmla="*/ 91440 w 5518652"/>
              <a:gd name="connsiteY8" fmla="*/ 4204946 h 4918952"/>
              <a:gd name="connsiteX9" fmla="*/ 0 w 5518652"/>
              <a:gd name="connsiteY9" fmla="*/ 1450608 h 4918952"/>
              <a:gd name="connsiteX0" fmla="*/ 0 w 5518652"/>
              <a:gd name="connsiteY0" fmla="*/ 1450608 h 4918952"/>
              <a:gd name="connsiteX1" fmla="*/ 566688 w 5518652"/>
              <a:gd name="connsiteY1" fmla="*/ 193040 h 4918952"/>
              <a:gd name="connsiteX2" fmla="*/ 3588752 w 5518652"/>
              <a:gd name="connsiteY2" fmla="*/ 0 h 4918952"/>
              <a:gd name="connsiteX3" fmla="*/ 4805680 w 5518652"/>
              <a:gd name="connsiteY3" fmla="*/ 160277 h 4918952"/>
              <a:gd name="connsiteX4" fmla="*/ 4907280 w 5518652"/>
              <a:gd name="connsiteY4" fmla="*/ 302517 h 4918952"/>
              <a:gd name="connsiteX5" fmla="*/ 5384800 w 5518652"/>
              <a:gd name="connsiteY5" fmla="*/ 912128 h 4918952"/>
              <a:gd name="connsiteX6" fmla="*/ 5486400 w 5518652"/>
              <a:gd name="connsiteY6" fmla="*/ 3879826 h 4918952"/>
              <a:gd name="connsiteX7" fmla="*/ 4543792 w 5518652"/>
              <a:gd name="connsiteY7" fmla="*/ 4913874 h 4918952"/>
              <a:gd name="connsiteX8" fmla="*/ 993408 w 5518652"/>
              <a:gd name="connsiteY8" fmla="*/ 4863074 h 4918952"/>
              <a:gd name="connsiteX9" fmla="*/ 91440 w 5518652"/>
              <a:gd name="connsiteY9" fmla="*/ 4204946 h 4918952"/>
              <a:gd name="connsiteX10" fmla="*/ 0 w 5518652"/>
              <a:gd name="connsiteY10" fmla="*/ 1450608 h 4918952"/>
              <a:gd name="connsiteX0" fmla="*/ 0 w 5518652"/>
              <a:gd name="connsiteY0" fmla="*/ 1450608 h 4918952"/>
              <a:gd name="connsiteX1" fmla="*/ 566688 w 5518652"/>
              <a:gd name="connsiteY1" fmla="*/ 193040 h 4918952"/>
              <a:gd name="connsiteX2" fmla="*/ 3588752 w 5518652"/>
              <a:gd name="connsiteY2" fmla="*/ 0 h 4918952"/>
              <a:gd name="connsiteX3" fmla="*/ 4805680 w 5518652"/>
              <a:gd name="connsiteY3" fmla="*/ 160277 h 4918952"/>
              <a:gd name="connsiteX4" fmla="*/ 5048186 w 5518652"/>
              <a:gd name="connsiteY4" fmla="*/ 294790 h 4918952"/>
              <a:gd name="connsiteX5" fmla="*/ 5384800 w 5518652"/>
              <a:gd name="connsiteY5" fmla="*/ 912128 h 4918952"/>
              <a:gd name="connsiteX6" fmla="*/ 5486400 w 5518652"/>
              <a:gd name="connsiteY6" fmla="*/ 3879826 h 4918952"/>
              <a:gd name="connsiteX7" fmla="*/ 4543792 w 5518652"/>
              <a:gd name="connsiteY7" fmla="*/ 4913874 h 4918952"/>
              <a:gd name="connsiteX8" fmla="*/ 993408 w 5518652"/>
              <a:gd name="connsiteY8" fmla="*/ 4863074 h 4918952"/>
              <a:gd name="connsiteX9" fmla="*/ 91440 w 5518652"/>
              <a:gd name="connsiteY9" fmla="*/ 4204946 h 4918952"/>
              <a:gd name="connsiteX10" fmla="*/ 0 w 5518652"/>
              <a:gd name="connsiteY10" fmla="*/ 1450608 h 4918952"/>
              <a:gd name="connsiteX0" fmla="*/ 0 w 5518652"/>
              <a:gd name="connsiteY0" fmla="*/ 1450608 h 4918952"/>
              <a:gd name="connsiteX1" fmla="*/ 566688 w 5518652"/>
              <a:gd name="connsiteY1" fmla="*/ 193040 h 4918952"/>
              <a:gd name="connsiteX2" fmla="*/ 3588752 w 5518652"/>
              <a:gd name="connsiteY2" fmla="*/ 0 h 4918952"/>
              <a:gd name="connsiteX3" fmla="*/ 4805680 w 5518652"/>
              <a:gd name="connsiteY3" fmla="*/ 160277 h 4918952"/>
              <a:gd name="connsiteX4" fmla="*/ 5048186 w 5518652"/>
              <a:gd name="connsiteY4" fmla="*/ 294790 h 4918952"/>
              <a:gd name="connsiteX5" fmla="*/ 5384800 w 5518652"/>
              <a:gd name="connsiteY5" fmla="*/ 912128 h 4918952"/>
              <a:gd name="connsiteX6" fmla="*/ 5486400 w 5518652"/>
              <a:gd name="connsiteY6" fmla="*/ 3879826 h 4918952"/>
              <a:gd name="connsiteX7" fmla="*/ 4543792 w 5518652"/>
              <a:gd name="connsiteY7" fmla="*/ 4913874 h 4918952"/>
              <a:gd name="connsiteX8" fmla="*/ 993408 w 5518652"/>
              <a:gd name="connsiteY8" fmla="*/ 4863074 h 4918952"/>
              <a:gd name="connsiteX9" fmla="*/ 91440 w 5518652"/>
              <a:gd name="connsiteY9" fmla="*/ 4204946 h 4918952"/>
              <a:gd name="connsiteX10" fmla="*/ 0 w 5518652"/>
              <a:gd name="connsiteY10" fmla="*/ 1450608 h 4918952"/>
              <a:gd name="connsiteX0" fmla="*/ 0 w 5518652"/>
              <a:gd name="connsiteY0" fmla="*/ 1485051 h 4953395"/>
              <a:gd name="connsiteX1" fmla="*/ 566688 w 5518652"/>
              <a:gd name="connsiteY1" fmla="*/ 227483 h 4953395"/>
              <a:gd name="connsiteX2" fmla="*/ 3588752 w 5518652"/>
              <a:gd name="connsiteY2" fmla="*/ 34443 h 4953395"/>
              <a:gd name="connsiteX3" fmla="*/ 4844447 w 5518652"/>
              <a:gd name="connsiteY3" fmla="*/ 80609 h 4953395"/>
              <a:gd name="connsiteX4" fmla="*/ 5048186 w 5518652"/>
              <a:gd name="connsiteY4" fmla="*/ 329233 h 4953395"/>
              <a:gd name="connsiteX5" fmla="*/ 5384800 w 5518652"/>
              <a:gd name="connsiteY5" fmla="*/ 946571 h 4953395"/>
              <a:gd name="connsiteX6" fmla="*/ 5486400 w 5518652"/>
              <a:gd name="connsiteY6" fmla="*/ 3914269 h 4953395"/>
              <a:gd name="connsiteX7" fmla="*/ 4543792 w 5518652"/>
              <a:gd name="connsiteY7" fmla="*/ 4948317 h 4953395"/>
              <a:gd name="connsiteX8" fmla="*/ 993408 w 5518652"/>
              <a:gd name="connsiteY8" fmla="*/ 4897517 h 4953395"/>
              <a:gd name="connsiteX9" fmla="*/ 91440 w 5518652"/>
              <a:gd name="connsiteY9" fmla="*/ 4239389 h 4953395"/>
              <a:gd name="connsiteX10" fmla="*/ 0 w 5518652"/>
              <a:gd name="connsiteY10" fmla="*/ 1485051 h 4953395"/>
              <a:gd name="connsiteX0" fmla="*/ 0 w 5518652"/>
              <a:gd name="connsiteY0" fmla="*/ 1502284 h 4970628"/>
              <a:gd name="connsiteX1" fmla="*/ 566688 w 5518652"/>
              <a:gd name="connsiteY1" fmla="*/ 244716 h 4970628"/>
              <a:gd name="connsiteX2" fmla="*/ 3588752 w 5518652"/>
              <a:gd name="connsiteY2" fmla="*/ 51676 h 4970628"/>
              <a:gd name="connsiteX3" fmla="*/ 4844447 w 5518652"/>
              <a:gd name="connsiteY3" fmla="*/ 97842 h 4970628"/>
              <a:gd name="connsiteX4" fmla="*/ 5048186 w 5518652"/>
              <a:gd name="connsiteY4" fmla="*/ 346466 h 4970628"/>
              <a:gd name="connsiteX5" fmla="*/ 5384800 w 5518652"/>
              <a:gd name="connsiteY5" fmla="*/ 963804 h 4970628"/>
              <a:gd name="connsiteX6" fmla="*/ 5486400 w 5518652"/>
              <a:gd name="connsiteY6" fmla="*/ 3931502 h 4970628"/>
              <a:gd name="connsiteX7" fmla="*/ 4543792 w 5518652"/>
              <a:gd name="connsiteY7" fmla="*/ 4965550 h 4970628"/>
              <a:gd name="connsiteX8" fmla="*/ 993408 w 5518652"/>
              <a:gd name="connsiteY8" fmla="*/ 4914750 h 4970628"/>
              <a:gd name="connsiteX9" fmla="*/ 91440 w 5518652"/>
              <a:gd name="connsiteY9" fmla="*/ 4256622 h 4970628"/>
              <a:gd name="connsiteX10" fmla="*/ 0 w 5518652"/>
              <a:gd name="connsiteY10" fmla="*/ 1502284 h 4970628"/>
              <a:gd name="connsiteX0" fmla="*/ 0 w 5518652"/>
              <a:gd name="connsiteY0" fmla="*/ 1502284 h 4970628"/>
              <a:gd name="connsiteX1" fmla="*/ 566688 w 5518652"/>
              <a:gd name="connsiteY1" fmla="*/ 244716 h 4970628"/>
              <a:gd name="connsiteX2" fmla="*/ 3588752 w 5518652"/>
              <a:gd name="connsiteY2" fmla="*/ 51676 h 4970628"/>
              <a:gd name="connsiteX3" fmla="*/ 4844447 w 5518652"/>
              <a:gd name="connsiteY3" fmla="*/ 97842 h 4970628"/>
              <a:gd name="connsiteX4" fmla="*/ 5048186 w 5518652"/>
              <a:gd name="connsiteY4" fmla="*/ 346466 h 4970628"/>
              <a:gd name="connsiteX5" fmla="*/ 5384800 w 5518652"/>
              <a:gd name="connsiteY5" fmla="*/ 963804 h 4970628"/>
              <a:gd name="connsiteX6" fmla="*/ 5486400 w 5518652"/>
              <a:gd name="connsiteY6" fmla="*/ 3931502 h 4970628"/>
              <a:gd name="connsiteX7" fmla="*/ 4543792 w 5518652"/>
              <a:gd name="connsiteY7" fmla="*/ 4965550 h 4970628"/>
              <a:gd name="connsiteX8" fmla="*/ 993408 w 5518652"/>
              <a:gd name="connsiteY8" fmla="*/ 4914750 h 4970628"/>
              <a:gd name="connsiteX9" fmla="*/ 91440 w 5518652"/>
              <a:gd name="connsiteY9" fmla="*/ 4256622 h 4970628"/>
              <a:gd name="connsiteX10" fmla="*/ 0 w 5518652"/>
              <a:gd name="connsiteY10" fmla="*/ 1502284 h 4970628"/>
              <a:gd name="connsiteX0" fmla="*/ 0 w 5518652"/>
              <a:gd name="connsiteY0" fmla="*/ 1502284 h 4970628"/>
              <a:gd name="connsiteX1" fmla="*/ 566688 w 5518652"/>
              <a:gd name="connsiteY1" fmla="*/ 244716 h 4970628"/>
              <a:gd name="connsiteX2" fmla="*/ 3588752 w 5518652"/>
              <a:gd name="connsiteY2" fmla="*/ 51676 h 4970628"/>
              <a:gd name="connsiteX3" fmla="*/ 4844447 w 5518652"/>
              <a:gd name="connsiteY3" fmla="*/ 97842 h 4970628"/>
              <a:gd name="connsiteX4" fmla="*/ 5200833 w 5518652"/>
              <a:gd name="connsiteY4" fmla="*/ 338096 h 4970628"/>
              <a:gd name="connsiteX5" fmla="*/ 5384800 w 5518652"/>
              <a:gd name="connsiteY5" fmla="*/ 963804 h 4970628"/>
              <a:gd name="connsiteX6" fmla="*/ 5486400 w 5518652"/>
              <a:gd name="connsiteY6" fmla="*/ 3931502 h 4970628"/>
              <a:gd name="connsiteX7" fmla="*/ 4543792 w 5518652"/>
              <a:gd name="connsiteY7" fmla="*/ 4965550 h 4970628"/>
              <a:gd name="connsiteX8" fmla="*/ 993408 w 5518652"/>
              <a:gd name="connsiteY8" fmla="*/ 4914750 h 4970628"/>
              <a:gd name="connsiteX9" fmla="*/ 91440 w 5518652"/>
              <a:gd name="connsiteY9" fmla="*/ 4256622 h 4970628"/>
              <a:gd name="connsiteX10" fmla="*/ 0 w 5518652"/>
              <a:gd name="connsiteY10" fmla="*/ 1502284 h 4970628"/>
              <a:gd name="connsiteX0" fmla="*/ 0 w 5518652"/>
              <a:gd name="connsiteY0" fmla="*/ 1502284 h 4970628"/>
              <a:gd name="connsiteX1" fmla="*/ 566688 w 5518652"/>
              <a:gd name="connsiteY1" fmla="*/ 244716 h 4970628"/>
              <a:gd name="connsiteX2" fmla="*/ 3588752 w 5518652"/>
              <a:gd name="connsiteY2" fmla="*/ 51676 h 4970628"/>
              <a:gd name="connsiteX3" fmla="*/ 4844447 w 5518652"/>
              <a:gd name="connsiteY3" fmla="*/ 97842 h 4970628"/>
              <a:gd name="connsiteX4" fmla="*/ 5200833 w 5518652"/>
              <a:gd name="connsiteY4" fmla="*/ 338096 h 4970628"/>
              <a:gd name="connsiteX5" fmla="*/ 5384800 w 5518652"/>
              <a:gd name="connsiteY5" fmla="*/ 963804 h 4970628"/>
              <a:gd name="connsiteX6" fmla="*/ 5486400 w 5518652"/>
              <a:gd name="connsiteY6" fmla="*/ 3931502 h 4970628"/>
              <a:gd name="connsiteX7" fmla="*/ 4543792 w 5518652"/>
              <a:gd name="connsiteY7" fmla="*/ 4965550 h 4970628"/>
              <a:gd name="connsiteX8" fmla="*/ 993408 w 5518652"/>
              <a:gd name="connsiteY8" fmla="*/ 4914750 h 4970628"/>
              <a:gd name="connsiteX9" fmla="*/ 91440 w 5518652"/>
              <a:gd name="connsiteY9" fmla="*/ 4256622 h 4970628"/>
              <a:gd name="connsiteX10" fmla="*/ 0 w 5518652"/>
              <a:gd name="connsiteY10" fmla="*/ 1502284 h 4970628"/>
              <a:gd name="connsiteX0" fmla="*/ 0 w 5527344"/>
              <a:gd name="connsiteY0" fmla="*/ 1502284 h 4970628"/>
              <a:gd name="connsiteX1" fmla="*/ 566688 w 5527344"/>
              <a:gd name="connsiteY1" fmla="*/ 244716 h 4970628"/>
              <a:gd name="connsiteX2" fmla="*/ 3588752 w 5527344"/>
              <a:gd name="connsiteY2" fmla="*/ 51676 h 4970628"/>
              <a:gd name="connsiteX3" fmla="*/ 4844447 w 5527344"/>
              <a:gd name="connsiteY3" fmla="*/ 97842 h 4970628"/>
              <a:gd name="connsiteX4" fmla="*/ 5200833 w 5527344"/>
              <a:gd name="connsiteY4" fmla="*/ 338096 h 4970628"/>
              <a:gd name="connsiteX5" fmla="*/ 5431768 w 5527344"/>
              <a:gd name="connsiteY5" fmla="*/ 961228 h 4970628"/>
              <a:gd name="connsiteX6" fmla="*/ 5486400 w 5527344"/>
              <a:gd name="connsiteY6" fmla="*/ 3931502 h 4970628"/>
              <a:gd name="connsiteX7" fmla="*/ 4543792 w 5527344"/>
              <a:gd name="connsiteY7" fmla="*/ 4965550 h 4970628"/>
              <a:gd name="connsiteX8" fmla="*/ 993408 w 5527344"/>
              <a:gd name="connsiteY8" fmla="*/ 4914750 h 4970628"/>
              <a:gd name="connsiteX9" fmla="*/ 91440 w 5527344"/>
              <a:gd name="connsiteY9" fmla="*/ 4256622 h 4970628"/>
              <a:gd name="connsiteX10" fmla="*/ 0 w 5527344"/>
              <a:gd name="connsiteY10" fmla="*/ 1502284 h 4970628"/>
              <a:gd name="connsiteX0" fmla="*/ 0 w 5527344"/>
              <a:gd name="connsiteY0" fmla="*/ 1502284 h 4970628"/>
              <a:gd name="connsiteX1" fmla="*/ 566688 w 5527344"/>
              <a:gd name="connsiteY1" fmla="*/ 244716 h 4970628"/>
              <a:gd name="connsiteX2" fmla="*/ 3588752 w 5527344"/>
              <a:gd name="connsiteY2" fmla="*/ 51676 h 4970628"/>
              <a:gd name="connsiteX3" fmla="*/ 4844447 w 5527344"/>
              <a:gd name="connsiteY3" fmla="*/ 97842 h 4970628"/>
              <a:gd name="connsiteX4" fmla="*/ 5200833 w 5527344"/>
              <a:gd name="connsiteY4" fmla="*/ 338096 h 4970628"/>
              <a:gd name="connsiteX5" fmla="*/ 5431768 w 5527344"/>
              <a:gd name="connsiteY5" fmla="*/ 961228 h 4970628"/>
              <a:gd name="connsiteX6" fmla="*/ 5486400 w 5527344"/>
              <a:gd name="connsiteY6" fmla="*/ 3931502 h 4970628"/>
              <a:gd name="connsiteX7" fmla="*/ 5096212 w 5527344"/>
              <a:gd name="connsiteY7" fmla="*/ 4726027 h 4970628"/>
              <a:gd name="connsiteX8" fmla="*/ 4543792 w 5527344"/>
              <a:gd name="connsiteY8" fmla="*/ 4965550 h 4970628"/>
              <a:gd name="connsiteX9" fmla="*/ 993408 w 5527344"/>
              <a:gd name="connsiteY9" fmla="*/ 4914750 h 4970628"/>
              <a:gd name="connsiteX10" fmla="*/ 91440 w 5527344"/>
              <a:gd name="connsiteY10" fmla="*/ 4256622 h 4970628"/>
              <a:gd name="connsiteX11" fmla="*/ 0 w 5527344"/>
              <a:gd name="connsiteY11" fmla="*/ 1502284 h 4970628"/>
              <a:gd name="connsiteX0" fmla="*/ 0 w 5527344"/>
              <a:gd name="connsiteY0" fmla="*/ 1502284 h 4978129"/>
              <a:gd name="connsiteX1" fmla="*/ 566688 w 5527344"/>
              <a:gd name="connsiteY1" fmla="*/ 244716 h 4978129"/>
              <a:gd name="connsiteX2" fmla="*/ 3588752 w 5527344"/>
              <a:gd name="connsiteY2" fmla="*/ 51676 h 4978129"/>
              <a:gd name="connsiteX3" fmla="*/ 4844447 w 5527344"/>
              <a:gd name="connsiteY3" fmla="*/ 97842 h 4978129"/>
              <a:gd name="connsiteX4" fmla="*/ 5200833 w 5527344"/>
              <a:gd name="connsiteY4" fmla="*/ 338096 h 4978129"/>
              <a:gd name="connsiteX5" fmla="*/ 5431768 w 5527344"/>
              <a:gd name="connsiteY5" fmla="*/ 961228 h 4978129"/>
              <a:gd name="connsiteX6" fmla="*/ 5486400 w 5527344"/>
              <a:gd name="connsiteY6" fmla="*/ 3931502 h 4978129"/>
              <a:gd name="connsiteX7" fmla="*/ 5096212 w 5527344"/>
              <a:gd name="connsiteY7" fmla="*/ 4726027 h 4978129"/>
              <a:gd name="connsiteX8" fmla="*/ 4402887 w 5527344"/>
              <a:gd name="connsiteY8" fmla="*/ 4973276 h 4978129"/>
              <a:gd name="connsiteX9" fmla="*/ 993408 w 5527344"/>
              <a:gd name="connsiteY9" fmla="*/ 4914750 h 4978129"/>
              <a:gd name="connsiteX10" fmla="*/ 91440 w 5527344"/>
              <a:gd name="connsiteY10" fmla="*/ 4256622 h 4978129"/>
              <a:gd name="connsiteX11" fmla="*/ 0 w 5527344"/>
              <a:gd name="connsiteY11" fmla="*/ 1502284 h 4978129"/>
              <a:gd name="connsiteX0" fmla="*/ 0 w 5527344"/>
              <a:gd name="connsiteY0" fmla="*/ 1502284 h 5002768"/>
              <a:gd name="connsiteX1" fmla="*/ 566688 w 5527344"/>
              <a:gd name="connsiteY1" fmla="*/ 244716 h 5002768"/>
              <a:gd name="connsiteX2" fmla="*/ 3588752 w 5527344"/>
              <a:gd name="connsiteY2" fmla="*/ 51676 h 5002768"/>
              <a:gd name="connsiteX3" fmla="*/ 4844447 w 5527344"/>
              <a:gd name="connsiteY3" fmla="*/ 97842 h 5002768"/>
              <a:gd name="connsiteX4" fmla="*/ 5200833 w 5527344"/>
              <a:gd name="connsiteY4" fmla="*/ 338096 h 5002768"/>
              <a:gd name="connsiteX5" fmla="*/ 5431768 w 5527344"/>
              <a:gd name="connsiteY5" fmla="*/ 961228 h 5002768"/>
              <a:gd name="connsiteX6" fmla="*/ 5486400 w 5527344"/>
              <a:gd name="connsiteY6" fmla="*/ 3931502 h 5002768"/>
              <a:gd name="connsiteX7" fmla="*/ 5096212 w 5527344"/>
              <a:gd name="connsiteY7" fmla="*/ 4726027 h 5002768"/>
              <a:gd name="connsiteX8" fmla="*/ 4402887 w 5527344"/>
              <a:gd name="connsiteY8" fmla="*/ 4973276 h 5002768"/>
              <a:gd name="connsiteX9" fmla="*/ 993408 w 5527344"/>
              <a:gd name="connsiteY9" fmla="*/ 4914750 h 5002768"/>
              <a:gd name="connsiteX10" fmla="*/ 91440 w 5527344"/>
              <a:gd name="connsiteY10" fmla="*/ 4256622 h 5002768"/>
              <a:gd name="connsiteX11" fmla="*/ 0 w 5527344"/>
              <a:gd name="connsiteY11" fmla="*/ 1502284 h 5002768"/>
              <a:gd name="connsiteX0" fmla="*/ 0 w 5527344"/>
              <a:gd name="connsiteY0" fmla="*/ 1502284 h 5031470"/>
              <a:gd name="connsiteX1" fmla="*/ 566688 w 5527344"/>
              <a:gd name="connsiteY1" fmla="*/ 244716 h 5031470"/>
              <a:gd name="connsiteX2" fmla="*/ 3588752 w 5527344"/>
              <a:gd name="connsiteY2" fmla="*/ 51676 h 5031470"/>
              <a:gd name="connsiteX3" fmla="*/ 4844447 w 5527344"/>
              <a:gd name="connsiteY3" fmla="*/ 97842 h 5031470"/>
              <a:gd name="connsiteX4" fmla="*/ 5200833 w 5527344"/>
              <a:gd name="connsiteY4" fmla="*/ 338096 h 5031470"/>
              <a:gd name="connsiteX5" fmla="*/ 5431768 w 5527344"/>
              <a:gd name="connsiteY5" fmla="*/ 961228 h 5031470"/>
              <a:gd name="connsiteX6" fmla="*/ 5486400 w 5527344"/>
              <a:gd name="connsiteY6" fmla="*/ 3931502 h 5031470"/>
              <a:gd name="connsiteX7" fmla="*/ 5096212 w 5527344"/>
              <a:gd name="connsiteY7" fmla="*/ 4726027 h 5031470"/>
              <a:gd name="connsiteX8" fmla="*/ 4402887 w 5527344"/>
              <a:gd name="connsiteY8" fmla="*/ 4973276 h 5031470"/>
              <a:gd name="connsiteX9" fmla="*/ 1970768 w 5527344"/>
              <a:gd name="connsiteY9" fmla="*/ 5029751 h 5031470"/>
              <a:gd name="connsiteX10" fmla="*/ 993408 w 5527344"/>
              <a:gd name="connsiteY10" fmla="*/ 4914750 h 5031470"/>
              <a:gd name="connsiteX11" fmla="*/ 91440 w 5527344"/>
              <a:gd name="connsiteY11" fmla="*/ 4256622 h 5031470"/>
              <a:gd name="connsiteX12" fmla="*/ 0 w 5527344"/>
              <a:gd name="connsiteY12" fmla="*/ 1502284 h 5031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527344" h="5031470">
                <a:moveTo>
                  <a:pt x="0" y="1502284"/>
                </a:moveTo>
                <a:cubicBezTo>
                  <a:pt x="0" y="1060253"/>
                  <a:pt x="124657" y="244716"/>
                  <a:pt x="566688" y="244716"/>
                </a:cubicBezTo>
                <a:cubicBezTo>
                  <a:pt x="1282789" y="92316"/>
                  <a:pt x="2344331" y="102476"/>
                  <a:pt x="3588752" y="51676"/>
                </a:cubicBezTo>
                <a:cubicBezTo>
                  <a:pt x="4266464" y="56376"/>
                  <a:pt x="4530383" y="-94093"/>
                  <a:pt x="4844447" y="97842"/>
                </a:cubicBezTo>
                <a:cubicBezTo>
                  <a:pt x="5085994" y="135121"/>
                  <a:pt x="5096858" y="111391"/>
                  <a:pt x="5200833" y="338096"/>
                </a:cubicBezTo>
                <a:cubicBezTo>
                  <a:pt x="5381040" y="479177"/>
                  <a:pt x="5333555" y="353157"/>
                  <a:pt x="5431768" y="961228"/>
                </a:cubicBezTo>
                <a:cubicBezTo>
                  <a:pt x="5489341" y="1919981"/>
                  <a:pt x="5581227" y="3409629"/>
                  <a:pt x="5486400" y="3931502"/>
                </a:cubicBezTo>
                <a:cubicBezTo>
                  <a:pt x="5389377" y="4561222"/>
                  <a:pt x="5253313" y="4553686"/>
                  <a:pt x="5096212" y="4726027"/>
                </a:cubicBezTo>
                <a:cubicBezTo>
                  <a:pt x="4939111" y="4898368"/>
                  <a:pt x="4907424" y="4940520"/>
                  <a:pt x="4402887" y="4973276"/>
                </a:cubicBezTo>
                <a:cubicBezTo>
                  <a:pt x="3898350" y="5006032"/>
                  <a:pt x="2539014" y="5039505"/>
                  <a:pt x="1970768" y="5029751"/>
                </a:cubicBezTo>
                <a:cubicBezTo>
                  <a:pt x="1402522" y="5019997"/>
                  <a:pt x="1323000" y="5025740"/>
                  <a:pt x="993408" y="4914750"/>
                </a:cubicBezTo>
                <a:cubicBezTo>
                  <a:pt x="358337" y="4935070"/>
                  <a:pt x="91440" y="4698653"/>
                  <a:pt x="91440" y="4256622"/>
                </a:cubicBezTo>
                <a:cubicBezTo>
                  <a:pt x="91440" y="3189496"/>
                  <a:pt x="0" y="2569410"/>
                  <a:pt x="0" y="1502284"/>
                </a:cubicBezTo>
                <a:close/>
              </a:path>
            </a:pathLst>
          </a:custGeom>
          <a:solidFill>
            <a:schemeClr val="bg1">
              <a:alpha val="93000"/>
            </a:schemeClr>
          </a:solidFill>
          <a:ln w="19050">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a:latin typeface="Cambria" panose="02040503050406030204" pitchFamily="18" charset="0"/>
                <a:ea typeface="Cambria" panose="02040503050406030204" pitchFamily="18" charset="0"/>
              </a:rPr>
              <a:t>  </a:t>
            </a:r>
            <a:endParaRPr lang="en-US" sz="2400" dirty="0">
              <a:latin typeface="Cambria" panose="02040503050406030204" pitchFamily="18" charset="0"/>
              <a:ea typeface="Cambria" panose="02040503050406030204" pitchFamily="18" charset="0"/>
            </a:endParaRPr>
          </a:p>
        </p:txBody>
      </p:sp>
      <p:sp>
        <p:nvSpPr>
          <p:cNvPr id="4" name="Rectangle 3"/>
          <p:cNvSpPr/>
          <p:nvPr/>
        </p:nvSpPr>
        <p:spPr>
          <a:xfrm>
            <a:off x="861115" y="2858397"/>
            <a:ext cx="8320484" cy="2308324"/>
          </a:xfrm>
          <a:prstGeom prst="rect">
            <a:avLst/>
          </a:prstGeom>
        </p:spPr>
        <p:txBody>
          <a:bodyPr wrap="square">
            <a:spAutoFit/>
          </a:bodyPr>
          <a:lstStyle/>
          <a:p>
            <a:pPr lvl="0" algn="just">
              <a:defRPr/>
            </a:pPr>
            <a:r>
              <a:rPr lang="en-US" sz="3600" b="1" dirty="0" err="1">
                <a:solidFill>
                  <a:srgbClr val="002060"/>
                </a:solidFill>
                <a:latin typeface="Cambria" panose="02040503050406030204" pitchFamily="18" charset="0"/>
                <a:ea typeface="Cambria" panose="02040503050406030204" pitchFamily="18" charset="0"/>
              </a:rPr>
              <a:t>Thuyền</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vạm</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vỡ</a:t>
            </a:r>
            <a:r>
              <a:rPr lang="vi-VN" sz="3600" b="1" dirty="0">
                <a:solidFill>
                  <a:srgbClr val="FF0000"/>
                </a:solidFill>
                <a:latin typeface="Cambria" panose="02040503050406030204" pitchFamily="18" charset="0"/>
                <a:ea typeface="Cambria" panose="02040503050406030204" pitchFamily="18" charset="0"/>
              </a:rPr>
              <a:t>/</a:t>
            </a:r>
            <a:r>
              <a:rPr lang="en-US" sz="3600" b="1" dirty="0">
                <a:solidFill>
                  <a:srgbClr val="002060"/>
                </a:solidFill>
                <a:latin typeface="Cambria" panose="02040503050406030204" pitchFamily="18" charset="0"/>
                <a:ea typeface="Cambria" panose="02040503050406030204" pitchFamily="18" charset="0"/>
              </a:rPr>
              <a:t>to </a:t>
            </a:r>
            <a:r>
              <a:rPr lang="en-US" sz="3600" b="1" dirty="0" err="1">
                <a:solidFill>
                  <a:srgbClr val="002060"/>
                </a:solidFill>
                <a:latin typeface="Cambria" panose="02040503050406030204" pitchFamily="18" charset="0"/>
                <a:ea typeface="Cambria" panose="02040503050406030204" pitchFamily="18" charset="0"/>
              </a:rPr>
              <a:t>lớn</a:t>
            </a:r>
            <a:r>
              <a:rPr lang="vi-VN" sz="3600" b="1" dirty="0">
                <a:solidFill>
                  <a:srgbClr val="002060"/>
                </a:solidFill>
                <a:latin typeface="Cambria" panose="02040503050406030204" pitchFamily="18" charset="0"/>
                <a:ea typeface="Cambria" panose="02040503050406030204" pitchFamily="18" charset="0"/>
              </a:rPr>
              <a:t>,</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giương</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cao</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cánh</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buồm</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lộng</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gió</a:t>
            </a:r>
            <a:r>
              <a:rPr lang="en-US" sz="3600" b="1" dirty="0">
                <a:solidFill>
                  <a:srgbClr val="002060"/>
                </a:solidFill>
                <a:latin typeface="Cambria" panose="02040503050406030204" pitchFamily="18" charset="0"/>
                <a:ea typeface="Cambria" panose="02040503050406030204" pitchFamily="18" charset="0"/>
              </a:rPr>
              <a:t>,</a:t>
            </a:r>
            <a:r>
              <a:rPr lang="vi-VN" sz="3600" b="1" dirty="0">
                <a:solidFill>
                  <a:srgbClr val="FF0000"/>
                </a:solidFill>
                <a:latin typeface="Cambria" panose="02040503050406030204" pitchFamily="18" charset="0"/>
                <a:ea typeface="Cambria" panose="02040503050406030204" pitchFamily="18" charset="0"/>
              </a:rPr>
              <a:t>/</a:t>
            </a:r>
            <a:r>
              <a:rPr lang="en-US" sz="3600" b="1" dirty="0" err="1">
                <a:solidFill>
                  <a:srgbClr val="002060"/>
                </a:solidFill>
                <a:latin typeface="Cambria" panose="02040503050406030204" pitchFamily="18" charset="0"/>
                <a:ea typeface="Cambria" panose="02040503050406030204" pitchFamily="18" charset="0"/>
              </a:rPr>
              <a:t>lướt</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sóng</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ào</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ào</a:t>
            </a:r>
            <a:r>
              <a:rPr lang="en-US" sz="3600" b="1" dirty="0">
                <a:solidFill>
                  <a:srgbClr val="002060"/>
                </a:solidFill>
                <a:latin typeface="Cambria" panose="02040503050406030204" pitchFamily="18" charset="0"/>
                <a:ea typeface="Cambria" panose="02040503050406030204" pitchFamily="18" charset="0"/>
              </a:rPr>
              <a:t>, </a:t>
            </a:r>
            <a:r>
              <a:rPr lang="vi-VN" sz="3600" b="1" dirty="0">
                <a:solidFill>
                  <a:srgbClr val="FF0000"/>
                </a:solidFill>
                <a:latin typeface="Cambria" panose="02040503050406030204" pitchFamily="18" charset="0"/>
                <a:ea typeface="Cambria" panose="02040503050406030204" pitchFamily="18" charset="0"/>
              </a:rPr>
              <a:t>/</a:t>
            </a:r>
            <a:r>
              <a:rPr lang="en-US" sz="3600" b="1" dirty="0" err="1">
                <a:solidFill>
                  <a:srgbClr val="002060"/>
                </a:solidFill>
                <a:latin typeface="Cambria" panose="02040503050406030204" pitchFamily="18" charset="0"/>
                <a:ea typeface="Cambria" panose="02040503050406030204" pitchFamily="18" charset="0"/>
              </a:rPr>
              <a:t>giống</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như</a:t>
            </a:r>
            <a:r>
              <a:rPr lang="en-US" sz="3600" b="1" dirty="0">
                <a:solidFill>
                  <a:srgbClr val="002060"/>
                </a:solidFill>
                <a:latin typeface="Cambria" panose="02040503050406030204" pitchFamily="18" charset="0"/>
                <a:ea typeface="Cambria" panose="02040503050406030204" pitchFamily="18" charset="0"/>
              </a:rPr>
              <a:t> con </a:t>
            </a:r>
            <a:r>
              <a:rPr lang="en-US" sz="3600" b="1" dirty="0" err="1">
                <a:solidFill>
                  <a:srgbClr val="002060"/>
                </a:solidFill>
                <a:latin typeface="Cambria" panose="02040503050406030204" pitchFamily="18" charset="0"/>
                <a:ea typeface="Cambria" panose="02040503050406030204" pitchFamily="18" charset="0"/>
              </a:rPr>
              <a:t>chim</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khổng</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lồ</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cất</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cánh</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tung</a:t>
            </a:r>
            <a:r>
              <a:rPr lang="en-US" sz="3600" b="1" dirty="0">
                <a:solidFill>
                  <a:srgbClr val="002060"/>
                </a:solidFill>
                <a:latin typeface="Cambria" panose="02040503050406030204" pitchFamily="18" charset="0"/>
                <a:ea typeface="Cambria" panose="02040503050406030204" pitchFamily="18" charset="0"/>
              </a:rPr>
              <a:t> bay </a:t>
            </a:r>
            <a:r>
              <a:rPr lang="en-US" sz="3600" b="1" dirty="0" err="1">
                <a:solidFill>
                  <a:srgbClr val="002060"/>
                </a:solidFill>
                <a:latin typeface="Cambria" panose="02040503050406030204" pitchFamily="18" charset="0"/>
                <a:ea typeface="Cambria" panose="02040503050406030204" pitchFamily="18" charset="0"/>
              </a:rPr>
              <a:t>đến</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những</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bến</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bờ</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xa</a:t>
            </a:r>
            <a:r>
              <a:rPr lang="en-US" sz="3600" b="1" dirty="0">
                <a:solidFill>
                  <a:srgbClr val="002060"/>
                </a:solidFill>
                <a:latin typeface="Cambria" panose="02040503050406030204" pitchFamily="18" charset="0"/>
                <a:ea typeface="Cambria" panose="02040503050406030204" pitchFamily="18" charset="0"/>
              </a:rPr>
              <a:t>.</a:t>
            </a:r>
            <a:r>
              <a:rPr lang="vi-VN" sz="3600" b="1" dirty="0">
                <a:solidFill>
                  <a:srgbClr val="002060"/>
                </a:solidFill>
                <a:latin typeface="Cambria" panose="02040503050406030204" pitchFamily="18" charset="0"/>
                <a:ea typeface="Cambria" panose="02040503050406030204" pitchFamily="18" charset="0"/>
              </a:rPr>
              <a:t> </a:t>
            </a:r>
          </a:p>
        </p:txBody>
      </p:sp>
      <p:pic>
        <p:nvPicPr>
          <p:cNvPr id="5" name="图片 5" descr="黑暗里有星球&#10;&#10;中度可信度描述已自动生成">
            <a:extLst>
              <a:ext uri="{FF2B5EF4-FFF2-40B4-BE49-F238E27FC236}">
                <a16:creationId xmlns:a16="http://schemas.microsoft.com/office/drawing/2014/main" id="{4315A59A-AEC7-4595-82A9-0C17619AC36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4074" t="31111" r="4074" b="33102"/>
          <a:stretch/>
        </p:blipFill>
        <p:spPr>
          <a:xfrm>
            <a:off x="2078604" y="-416017"/>
            <a:ext cx="8116789" cy="3318082"/>
          </a:xfrm>
          <a:prstGeom prst="rect">
            <a:avLst/>
          </a:prstGeom>
        </p:spPr>
      </p:pic>
      <p:sp>
        <p:nvSpPr>
          <p:cNvPr id="6" name="Rectangle 5"/>
          <p:cNvSpPr/>
          <p:nvPr/>
        </p:nvSpPr>
        <p:spPr>
          <a:xfrm>
            <a:off x="2842750" y="626784"/>
            <a:ext cx="6747087" cy="10156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err="1">
                <a:ln w="57150">
                  <a:noFill/>
                </a:ln>
                <a:effectLst>
                  <a:outerShdw blurRad="38100" dist="38100" dir="2700000" algn="tl">
                    <a:srgbClr val="000000">
                      <a:alpha val="43137"/>
                    </a:srgbClr>
                  </a:outerShdw>
                </a:effectLst>
                <a:uLnTx/>
                <a:uFillTx/>
                <a:latin typeface="SVN-Dancing Script" panose="02040603050506020204" pitchFamily="18" charset="0"/>
                <a:ea typeface="+mn-ea"/>
                <a:cs typeface="+mn-cs"/>
              </a:rPr>
              <a:t>Luyện</a:t>
            </a:r>
            <a:r>
              <a:rPr kumimoji="0" lang="en-US" sz="6000" b="1" i="0" u="none" strike="noStrike" kern="1200" cap="none" spc="0" normalizeH="0" baseline="0" noProof="0" dirty="0">
                <a:ln w="57150">
                  <a:noFill/>
                </a:ln>
                <a:effectLst>
                  <a:outerShdw blurRad="38100" dist="38100" dir="2700000" algn="tl">
                    <a:srgbClr val="000000">
                      <a:alpha val="43137"/>
                    </a:srgbClr>
                  </a:outerShdw>
                </a:effectLst>
                <a:uLnTx/>
                <a:uFillTx/>
                <a:latin typeface="SVN-Dancing Script" panose="02040603050506020204" pitchFamily="18" charset="0"/>
                <a:ea typeface="+mn-ea"/>
                <a:cs typeface="+mn-cs"/>
              </a:rPr>
              <a:t> </a:t>
            </a:r>
            <a:r>
              <a:rPr kumimoji="0" lang="en-US" sz="6000" b="1" i="0" u="none" strike="noStrike" kern="1200" cap="none" spc="0" normalizeH="0" baseline="0" noProof="0" dirty="0" err="1">
                <a:ln w="57150">
                  <a:noFill/>
                </a:ln>
                <a:effectLst>
                  <a:outerShdw blurRad="38100" dist="38100" dir="2700000" algn="tl">
                    <a:srgbClr val="000000">
                      <a:alpha val="43137"/>
                    </a:srgbClr>
                  </a:outerShdw>
                </a:effectLst>
                <a:uLnTx/>
                <a:uFillTx/>
                <a:latin typeface="SVN-Dancing Script" panose="02040603050506020204" pitchFamily="18" charset="0"/>
                <a:ea typeface="+mn-ea"/>
                <a:cs typeface="+mn-cs"/>
              </a:rPr>
              <a:t>đọc</a:t>
            </a:r>
            <a:r>
              <a:rPr kumimoji="0" lang="vi-VN" sz="6000" b="1" i="0" u="none" strike="noStrike" kern="1200" cap="none" spc="0" normalizeH="0" noProof="0" dirty="0">
                <a:ln w="57150">
                  <a:noFill/>
                </a:ln>
                <a:effectLst>
                  <a:outerShdw blurRad="38100" dist="38100" dir="2700000" algn="tl">
                    <a:srgbClr val="000000">
                      <a:alpha val="43137"/>
                    </a:srgbClr>
                  </a:outerShdw>
                </a:effectLst>
                <a:uLnTx/>
                <a:uFillTx/>
                <a:latin typeface="SVN-Dancing Script" panose="02040603050506020204" pitchFamily="18" charset="0"/>
                <a:ea typeface="+mn-ea"/>
                <a:cs typeface="+mn-cs"/>
              </a:rPr>
              <a:t> câu dài:</a:t>
            </a:r>
            <a:endParaRPr kumimoji="0" lang="en-US" sz="6000" b="1" i="0" u="none" strike="noStrike" kern="1200" cap="none" spc="0" normalizeH="0" baseline="0" noProof="0" dirty="0">
              <a:ln w="57150">
                <a:noFill/>
              </a:ln>
              <a:effectLst>
                <a:outerShdw blurRad="38100" dist="38100" dir="2700000" algn="tl">
                  <a:srgbClr val="000000">
                    <a:alpha val="43137"/>
                  </a:srgbClr>
                </a:outerShdw>
              </a:effectLst>
              <a:uLnTx/>
              <a:uFillTx/>
              <a:latin typeface="SVN-Dancing Script" panose="02040603050506020204" pitchFamily="18" charset="0"/>
              <a:ea typeface="+mn-ea"/>
              <a:cs typeface="+mn-cs"/>
            </a:endParaRPr>
          </a:p>
        </p:txBody>
      </p:sp>
    </p:spTree>
    <p:extLst>
      <p:ext uri="{BB962C8B-B14F-4D97-AF65-F5344CB8AC3E}">
        <p14:creationId xmlns:p14="http://schemas.microsoft.com/office/powerpoint/2010/main" val="2955647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ounded Rectangle 63"/>
          <p:cNvSpPr/>
          <p:nvPr/>
        </p:nvSpPr>
        <p:spPr>
          <a:xfrm rot="10800000">
            <a:off x="281424" y="2386318"/>
            <a:ext cx="9308413" cy="3252481"/>
          </a:xfrm>
          <a:custGeom>
            <a:avLst/>
            <a:gdLst>
              <a:gd name="connsiteX0" fmla="*/ 0 w 5222240"/>
              <a:gd name="connsiteY0" fmla="*/ 800368 h 4802114"/>
              <a:gd name="connsiteX1" fmla="*/ 800368 w 5222240"/>
              <a:gd name="connsiteY1" fmla="*/ 0 h 4802114"/>
              <a:gd name="connsiteX2" fmla="*/ 4421872 w 5222240"/>
              <a:gd name="connsiteY2" fmla="*/ 0 h 4802114"/>
              <a:gd name="connsiteX3" fmla="*/ 5222240 w 5222240"/>
              <a:gd name="connsiteY3" fmla="*/ 800368 h 4802114"/>
              <a:gd name="connsiteX4" fmla="*/ 5222240 w 5222240"/>
              <a:gd name="connsiteY4" fmla="*/ 4001746 h 4802114"/>
              <a:gd name="connsiteX5" fmla="*/ 4421872 w 5222240"/>
              <a:gd name="connsiteY5" fmla="*/ 4802114 h 4802114"/>
              <a:gd name="connsiteX6" fmla="*/ 800368 w 5222240"/>
              <a:gd name="connsiteY6" fmla="*/ 4802114 h 4802114"/>
              <a:gd name="connsiteX7" fmla="*/ 0 w 5222240"/>
              <a:gd name="connsiteY7" fmla="*/ 4001746 h 4802114"/>
              <a:gd name="connsiteX8" fmla="*/ 0 w 5222240"/>
              <a:gd name="connsiteY8" fmla="*/ 800368 h 4802114"/>
              <a:gd name="connsiteX0" fmla="*/ 50800 w 5222240"/>
              <a:gd name="connsiteY0" fmla="*/ 851168 h 4802114"/>
              <a:gd name="connsiteX1" fmla="*/ 800368 w 5222240"/>
              <a:gd name="connsiteY1" fmla="*/ 0 h 4802114"/>
              <a:gd name="connsiteX2" fmla="*/ 4421872 w 5222240"/>
              <a:gd name="connsiteY2" fmla="*/ 0 h 4802114"/>
              <a:gd name="connsiteX3" fmla="*/ 5222240 w 5222240"/>
              <a:gd name="connsiteY3" fmla="*/ 800368 h 4802114"/>
              <a:gd name="connsiteX4" fmla="*/ 5222240 w 5222240"/>
              <a:gd name="connsiteY4" fmla="*/ 4001746 h 4802114"/>
              <a:gd name="connsiteX5" fmla="*/ 4421872 w 5222240"/>
              <a:gd name="connsiteY5" fmla="*/ 4802114 h 4802114"/>
              <a:gd name="connsiteX6" fmla="*/ 800368 w 5222240"/>
              <a:gd name="connsiteY6" fmla="*/ 4802114 h 4802114"/>
              <a:gd name="connsiteX7" fmla="*/ 0 w 5222240"/>
              <a:gd name="connsiteY7" fmla="*/ 4001746 h 4802114"/>
              <a:gd name="connsiteX8" fmla="*/ 50800 w 5222240"/>
              <a:gd name="connsiteY8" fmla="*/ 851168 h 4802114"/>
              <a:gd name="connsiteX0" fmla="*/ 50800 w 5222240"/>
              <a:gd name="connsiteY0" fmla="*/ 881648 h 4832594"/>
              <a:gd name="connsiteX1" fmla="*/ 424448 w 5222240"/>
              <a:gd name="connsiteY1" fmla="*/ 0 h 4832594"/>
              <a:gd name="connsiteX2" fmla="*/ 4421872 w 5222240"/>
              <a:gd name="connsiteY2" fmla="*/ 30480 h 4832594"/>
              <a:gd name="connsiteX3" fmla="*/ 5222240 w 5222240"/>
              <a:gd name="connsiteY3" fmla="*/ 830848 h 4832594"/>
              <a:gd name="connsiteX4" fmla="*/ 5222240 w 5222240"/>
              <a:gd name="connsiteY4" fmla="*/ 4032226 h 4832594"/>
              <a:gd name="connsiteX5" fmla="*/ 4421872 w 5222240"/>
              <a:gd name="connsiteY5" fmla="*/ 4832594 h 4832594"/>
              <a:gd name="connsiteX6" fmla="*/ 800368 w 5222240"/>
              <a:gd name="connsiteY6" fmla="*/ 4832594 h 4832594"/>
              <a:gd name="connsiteX7" fmla="*/ 0 w 5222240"/>
              <a:gd name="connsiteY7" fmla="*/ 4032226 h 4832594"/>
              <a:gd name="connsiteX8" fmla="*/ 50800 w 5222240"/>
              <a:gd name="connsiteY8" fmla="*/ 881648 h 4832594"/>
              <a:gd name="connsiteX0" fmla="*/ 0 w 5313680"/>
              <a:gd name="connsiteY0" fmla="*/ 1277888 h 4832594"/>
              <a:gd name="connsiteX1" fmla="*/ 515888 w 5313680"/>
              <a:gd name="connsiteY1" fmla="*/ 0 h 4832594"/>
              <a:gd name="connsiteX2" fmla="*/ 4513312 w 5313680"/>
              <a:gd name="connsiteY2" fmla="*/ 30480 h 4832594"/>
              <a:gd name="connsiteX3" fmla="*/ 5313680 w 5313680"/>
              <a:gd name="connsiteY3" fmla="*/ 830848 h 4832594"/>
              <a:gd name="connsiteX4" fmla="*/ 5313680 w 5313680"/>
              <a:gd name="connsiteY4" fmla="*/ 4032226 h 4832594"/>
              <a:gd name="connsiteX5" fmla="*/ 4513312 w 5313680"/>
              <a:gd name="connsiteY5" fmla="*/ 4832594 h 4832594"/>
              <a:gd name="connsiteX6" fmla="*/ 891808 w 5313680"/>
              <a:gd name="connsiteY6" fmla="*/ 4832594 h 4832594"/>
              <a:gd name="connsiteX7" fmla="*/ 91440 w 5313680"/>
              <a:gd name="connsiteY7" fmla="*/ 4032226 h 4832594"/>
              <a:gd name="connsiteX8" fmla="*/ 0 w 5313680"/>
              <a:gd name="connsiteY8" fmla="*/ 1277888 h 4832594"/>
              <a:gd name="connsiteX0" fmla="*/ 0 w 5313680"/>
              <a:gd name="connsiteY0" fmla="*/ 1277888 h 4832594"/>
              <a:gd name="connsiteX1" fmla="*/ 515888 w 5313680"/>
              <a:gd name="connsiteY1" fmla="*/ 0 h 4832594"/>
              <a:gd name="connsiteX2" fmla="*/ 4513312 w 5313680"/>
              <a:gd name="connsiteY2" fmla="*/ 30480 h 4832594"/>
              <a:gd name="connsiteX3" fmla="*/ 5313680 w 5313680"/>
              <a:gd name="connsiteY3" fmla="*/ 830848 h 4832594"/>
              <a:gd name="connsiteX4" fmla="*/ 5313680 w 5313680"/>
              <a:gd name="connsiteY4" fmla="*/ 4032226 h 4832594"/>
              <a:gd name="connsiteX5" fmla="*/ 4513312 w 5313680"/>
              <a:gd name="connsiteY5" fmla="*/ 4832594 h 4832594"/>
              <a:gd name="connsiteX6" fmla="*/ 993408 w 5313680"/>
              <a:gd name="connsiteY6" fmla="*/ 4690354 h 4832594"/>
              <a:gd name="connsiteX7" fmla="*/ 91440 w 5313680"/>
              <a:gd name="connsiteY7" fmla="*/ 4032226 h 4832594"/>
              <a:gd name="connsiteX8" fmla="*/ 0 w 5313680"/>
              <a:gd name="connsiteY8" fmla="*/ 1277888 h 4832594"/>
              <a:gd name="connsiteX0" fmla="*/ 0 w 5313680"/>
              <a:gd name="connsiteY0" fmla="*/ 1277888 h 4832594"/>
              <a:gd name="connsiteX1" fmla="*/ 515888 w 5313680"/>
              <a:gd name="connsiteY1" fmla="*/ 0 h 4832594"/>
              <a:gd name="connsiteX2" fmla="*/ 4513312 w 5313680"/>
              <a:gd name="connsiteY2" fmla="*/ 30480 h 4832594"/>
              <a:gd name="connsiteX3" fmla="*/ 5313680 w 5313680"/>
              <a:gd name="connsiteY3" fmla="*/ 830848 h 4832594"/>
              <a:gd name="connsiteX4" fmla="*/ 5313680 w 5313680"/>
              <a:gd name="connsiteY4" fmla="*/ 4032226 h 4832594"/>
              <a:gd name="connsiteX5" fmla="*/ 4513312 w 5313680"/>
              <a:gd name="connsiteY5" fmla="*/ 4832594 h 4832594"/>
              <a:gd name="connsiteX6" fmla="*/ 993408 w 5313680"/>
              <a:gd name="connsiteY6" fmla="*/ 4690354 h 4832594"/>
              <a:gd name="connsiteX7" fmla="*/ 91440 w 5313680"/>
              <a:gd name="connsiteY7" fmla="*/ 4032226 h 4832594"/>
              <a:gd name="connsiteX8" fmla="*/ 0 w 5313680"/>
              <a:gd name="connsiteY8" fmla="*/ 1277888 h 4832594"/>
              <a:gd name="connsiteX0" fmla="*/ 0 w 5313680"/>
              <a:gd name="connsiteY0" fmla="*/ 1277888 h 4832594"/>
              <a:gd name="connsiteX1" fmla="*/ 515888 w 5313680"/>
              <a:gd name="connsiteY1" fmla="*/ 0 h 4832594"/>
              <a:gd name="connsiteX2" fmla="*/ 4513312 w 5313680"/>
              <a:gd name="connsiteY2" fmla="*/ 30480 h 4832594"/>
              <a:gd name="connsiteX3" fmla="*/ 5313680 w 5313680"/>
              <a:gd name="connsiteY3" fmla="*/ 830848 h 4832594"/>
              <a:gd name="connsiteX4" fmla="*/ 5313680 w 5313680"/>
              <a:gd name="connsiteY4" fmla="*/ 4032226 h 4832594"/>
              <a:gd name="connsiteX5" fmla="*/ 4513312 w 5313680"/>
              <a:gd name="connsiteY5" fmla="*/ 4832594 h 4832594"/>
              <a:gd name="connsiteX6" fmla="*/ 993408 w 5313680"/>
              <a:gd name="connsiteY6" fmla="*/ 4690354 h 4832594"/>
              <a:gd name="connsiteX7" fmla="*/ 91440 w 5313680"/>
              <a:gd name="connsiteY7" fmla="*/ 4032226 h 4832594"/>
              <a:gd name="connsiteX8" fmla="*/ 0 w 5313680"/>
              <a:gd name="connsiteY8" fmla="*/ 1277888 h 4832594"/>
              <a:gd name="connsiteX0" fmla="*/ 0 w 5313680"/>
              <a:gd name="connsiteY0" fmla="*/ 1277888 h 4741154"/>
              <a:gd name="connsiteX1" fmla="*/ 515888 w 5313680"/>
              <a:gd name="connsiteY1" fmla="*/ 0 h 4741154"/>
              <a:gd name="connsiteX2" fmla="*/ 4513312 w 5313680"/>
              <a:gd name="connsiteY2" fmla="*/ 30480 h 4741154"/>
              <a:gd name="connsiteX3" fmla="*/ 5313680 w 5313680"/>
              <a:gd name="connsiteY3" fmla="*/ 830848 h 4741154"/>
              <a:gd name="connsiteX4" fmla="*/ 5313680 w 5313680"/>
              <a:gd name="connsiteY4" fmla="*/ 4032226 h 4741154"/>
              <a:gd name="connsiteX5" fmla="*/ 4543792 w 5313680"/>
              <a:gd name="connsiteY5" fmla="*/ 4741154 h 4741154"/>
              <a:gd name="connsiteX6" fmla="*/ 993408 w 5313680"/>
              <a:gd name="connsiteY6" fmla="*/ 4690354 h 4741154"/>
              <a:gd name="connsiteX7" fmla="*/ 91440 w 5313680"/>
              <a:gd name="connsiteY7" fmla="*/ 4032226 h 4741154"/>
              <a:gd name="connsiteX8" fmla="*/ 0 w 5313680"/>
              <a:gd name="connsiteY8" fmla="*/ 1277888 h 4741154"/>
              <a:gd name="connsiteX0" fmla="*/ 0 w 5313680"/>
              <a:gd name="connsiteY0" fmla="*/ 1277888 h 4746232"/>
              <a:gd name="connsiteX1" fmla="*/ 515888 w 5313680"/>
              <a:gd name="connsiteY1" fmla="*/ 0 h 4746232"/>
              <a:gd name="connsiteX2" fmla="*/ 4513312 w 5313680"/>
              <a:gd name="connsiteY2" fmla="*/ 30480 h 4746232"/>
              <a:gd name="connsiteX3" fmla="*/ 5313680 w 5313680"/>
              <a:gd name="connsiteY3" fmla="*/ 830848 h 4746232"/>
              <a:gd name="connsiteX4" fmla="*/ 5313680 w 5313680"/>
              <a:gd name="connsiteY4" fmla="*/ 4032226 h 4746232"/>
              <a:gd name="connsiteX5" fmla="*/ 4543792 w 5313680"/>
              <a:gd name="connsiteY5" fmla="*/ 4741154 h 4746232"/>
              <a:gd name="connsiteX6" fmla="*/ 993408 w 5313680"/>
              <a:gd name="connsiteY6" fmla="*/ 4690354 h 4746232"/>
              <a:gd name="connsiteX7" fmla="*/ 91440 w 5313680"/>
              <a:gd name="connsiteY7" fmla="*/ 4032226 h 4746232"/>
              <a:gd name="connsiteX8" fmla="*/ 0 w 5313680"/>
              <a:gd name="connsiteY8" fmla="*/ 1277888 h 4746232"/>
              <a:gd name="connsiteX0" fmla="*/ 0 w 5313680"/>
              <a:gd name="connsiteY0" fmla="*/ 1277888 h 4746232"/>
              <a:gd name="connsiteX1" fmla="*/ 515888 w 5313680"/>
              <a:gd name="connsiteY1" fmla="*/ 0 h 4746232"/>
              <a:gd name="connsiteX2" fmla="*/ 4513312 w 5313680"/>
              <a:gd name="connsiteY2" fmla="*/ 30480 h 4746232"/>
              <a:gd name="connsiteX3" fmla="*/ 5313680 w 5313680"/>
              <a:gd name="connsiteY3" fmla="*/ 830848 h 4746232"/>
              <a:gd name="connsiteX4" fmla="*/ 5313680 w 5313680"/>
              <a:gd name="connsiteY4" fmla="*/ 4032226 h 4746232"/>
              <a:gd name="connsiteX5" fmla="*/ 4543792 w 5313680"/>
              <a:gd name="connsiteY5" fmla="*/ 4741154 h 4746232"/>
              <a:gd name="connsiteX6" fmla="*/ 993408 w 5313680"/>
              <a:gd name="connsiteY6" fmla="*/ 4690354 h 4746232"/>
              <a:gd name="connsiteX7" fmla="*/ 91440 w 5313680"/>
              <a:gd name="connsiteY7" fmla="*/ 4032226 h 4746232"/>
              <a:gd name="connsiteX8" fmla="*/ 0 w 5313680"/>
              <a:gd name="connsiteY8" fmla="*/ 1277888 h 4746232"/>
              <a:gd name="connsiteX0" fmla="*/ 0 w 5486400"/>
              <a:gd name="connsiteY0" fmla="*/ 1277888 h 4746232"/>
              <a:gd name="connsiteX1" fmla="*/ 515888 w 5486400"/>
              <a:gd name="connsiteY1" fmla="*/ 0 h 4746232"/>
              <a:gd name="connsiteX2" fmla="*/ 4513312 w 5486400"/>
              <a:gd name="connsiteY2" fmla="*/ 30480 h 4746232"/>
              <a:gd name="connsiteX3" fmla="*/ 5313680 w 5486400"/>
              <a:gd name="connsiteY3" fmla="*/ 830848 h 4746232"/>
              <a:gd name="connsiteX4" fmla="*/ 5486400 w 5486400"/>
              <a:gd name="connsiteY4" fmla="*/ 3707106 h 4746232"/>
              <a:gd name="connsiteX5" fmla="*/ 4543792 w 5486400"/>
              <a:gd name="connsiteY5" fmla="*/ 4741154 h 4746232"/>
              <a:gd name="connsiteX6" fmla="*/ 993408 w 5486400"/>
              <a:gd name="connsiteY6" fmla="*/ 4690354 h 4746232"/>
              <a:gd name="connsiteX7" fmla="*/ 91440 w 5486400"/>
              <a:gd name="connsiteY7" fmla="*/ 4032226 h 4746232"/>
              <a:gd name="connsiteX8" fmla="*/ 0 w 5486400"/>
              <a:gd name="connsiteY8" fmla="*/ 1277888 h 4746232"/>
              <a:gd name="connsiteX0" fmla="*/ 0 w 5510646"/>
              <a:gd name="connsiteY0" fmla="*/ 1277888 h 4746232"/>
              <a:gd name="connsiteX1" fmla="*/ 515888 w 5510646"/>
              <a:gd name="connsiteY1" fmla="*/ 0 h 4746232"/>
              <a:gd name="connsiteX2" fmla="*/ 4513312 w 5510646"/>
              <a:gd name="connsiteY2" fmla="*/ 30480 h 4746232"/>
              <a:gd name="connsiteX3" fmla="*/ 5313680 w 5510646"/>
              <a:gd name="connsiteY3" fmla="*/ 830848 h 4746232"/>
              <a:gd name="connsiteX4" fmla="*/ 5486400 w 5510646"/>
              <a:gd name="connsiteY4" fmla="*/ 3707106 h 4746232"/>
              <a:gd name="connsiteX5" fmla="*/ 4543792 w 5510646"/>
              <a:gd name="connsiteY5" fmla="*/ 4741154 h 4746232"/>
              <a:gd name="connsiteX6" fmla="*/ 993408 w 5510646"/>
              <a:gd name="connsiteY6" fmla="*/ 4690354 h 4746232"/>
              <a:gd name="connsiteX7" fmla="*/ 91440 w 5510646"/>
              <a:gd name="connsiteY7" fmla="*/ 4032226 h 4746232"/>
              <a:gd name="connsiteX8" fmla="*/ 0 w 5510646"/>
              <a:gd name="connsiteY8" fmla="*/ 1277888 h 4746232"/>
              <a:gd name="connsiteX0" fmla="*/ 0 w 5593447"/>
              <a:gd name="connsiteY0" fmla="*/ 1277888 h 4746232"/>
              <a:gd name="connsiteX1" fmla="*/ 515888 w 5593447"/>
              <a:gd name="connsiteY1" fmla="*/ 0 h 4746232"/>
              <a:gd name="connsiteX2" fmla="*/ 4513312 w 5593447"/>
              <a:gd name="connsiteY2" fmla="*/ 30480 h 4746232"/>
              <a:gd name="connsiteX3" fmla="*/ 5567680 w 5593447"/>
              <a:gd name="connsiteY3" fmla="*/ 688608 h 4746232"/>
              <a:gd name="connsiteX4" fmla="*/ 5486400 w 5593447"/>
              <a:gd name="connsiteY4" fmla="*/ 3707106 h 4746232"/>
              <a:gd name="connsiteX5" fmla="*/ 4543792 w 5593447"/>
              <a:gd name="connsiteY5" fmla="*/ 4741154 h 4746232"/>
              <a:gd name="connsiteX6" fmla="*/ 993408 w 5593447"/>
              <a:gd name="connsiteY6" fmla="*/ 4690354 h 4746232"/>
              <a:gd name="connsiteX7" fmla="*/ 91440 w 5593447"/>
              <a:gd name="connsiteY7" fmla="*/ 4032226 h 4746232"/>
              <a:gd name="connsiteX8" fmla="*/ 0 w 5593447"/>
              <a:gd name="connsiteY8" fmla="*/ 1277888 h 4746232"/>
              <a:gd name="connsiteX0" fmla="*/ 0 w 5518652"/>
              <a:gd name="connsiteY0" fmla="*/ 1277888 h 4746232"/>
              <a:gd name="connsiteX1" fmla="*/ 515888 w 5518652"/>
              <a:gd name="connsiteY1" fmla="*/ 0 h 4746232"/>
              <a:gd name="connsiteX2" fmla="*/ 4513312 w 5518652"/>
              <a:gd name="connsiteY2" fmla="*/ 30480 h 4746232"/>
              <a:gd name="connsiteX3" fmla="*/ 5384800 w 5518652"/>
              <a:gd name="connsiteY3" fmla="*/ 739408 h 4746232"/>
              <a:gd name="connsiteX4" fmla="*/ 5486400 w 5518652"/>
              <a:gd name="connsiteY4" fmla="*/ 3707106 h 4746232"/>
              <a:gd name="connsiteX5" fmla="*/ 4543792 w 5518652"/>
              <a:gd name="connsiteY5" fmla="*/ 4741154 h 4746232"/>
              <a:gd name="connsiteX6" fmla="*/ 993408 w 5518652"/>
              <a:gd name="connsiteY6" fmla="*/ 4690354 h 4746232"/>
              <a:gd name="connsiteX7" fmla="*/ 91440 w 5518652"/>
              <a:gd name="connsiteY7" fmla="*/ 4032226 h 4746232"/>
              <a:gd name="connsiteX8" fmla="*/ 0 w 5518652"/>
              <a:gd name="connsiteY8" fmla="*/ 1277888 h 4746232"/>
              <a:gd name="connsiteX0" fmla="*/ 0 w 5518652"/>
              <a:gd name="connsiteY0" fmla="*/ 1409968 h 4878312"/>
              <a:gd name="connsiteX1" fmla="*/ 515888 w 5518652"/>
              <a:gd name="connsiteY1" fmla="*/ 132080 h 4878312"/>
              <a:gd name="connsiteX2" fmla="*/ 4299952 w 5518652"/>
              <a:gd name="connsiteY2" fmla="*/ 0 h 4878312"/>
              <a:gd name="connsiteX3" fmla="*/ 5384800 w 5518652"/>
              <a:gd name="connsiteY3" fmla="*/ 871488 h 4878312"/>
              <a:gd name="connsiteX4" fmla="*/ 5486400 w 5518652"/>
              <a:gd name="connsiteY4" fmla="*/ 3839186 h 4878312"/>
              <a:gd name="connsiteX5" fmla="*/ 4543792 w 5518652"/>
              <a:gd name="connsiteY5" fmla="*/ 4873234 h 4878312"/>
              <a:gd name="connsiteX6" fmla="*/ 993408 w 5518652"/>
              <a:gd name="connsiteY6" fmla="*/ 4822434 h 4878312"/>
              <a:gd name="connsiteX7" fmla="*/ 91440 w 5518652"/>
              <a:gd name="connsiteY7" fmla="*/ 4164306 h 4878312"/>
              <a:gd name="connsiteX8" fmla="*/ 0 w 5518652"/>
              <a:gd name="connsiteY8" fmla="*/ 1409968 h 4878312"/>
              <a:gd name="connsiteX0" fmla="*/ 0 w 5518652"/>
              <a:gd name="connsiteY0" fmla="*/ 1409968 h 4878312"/>
              <a:gd name="connsiteX1" fmla="*/ 566688 w 5518652"/>
              <a:gd name="connsiteY1" fmla="*/ 152400 h 4878312"/>
              <a:gd name="connsiteX2" fmla="*/ 4299952 w 5518652"/>
              <a:gd name="connsiteY2" fmla="*/ 0 h 4878312"/>
              <a:gd name="connsiteX3" fmla="*/ 5384800 w 5518652"/>
              <a:gd name="connsiteY3" fmla="*/ 871488 h 4878312"/>
              <a:gd name="connsiteX4" fmla="*/ 5486400 w 5518652"/>
              <a:gd name="connsiteY4" fmla="*/ 3839186 h 4878312"/>
              <a:gd name="connsiteX5" fmla="*/ 4543792 w 5518652"/>
              <a:gd name="connsiteY5" fmla="*/ 4873234 h 4878312"/>
              <a:gd name="connsiteX6" fmla="*/ 993408 w 5518652"/>
              <a:gd name="connsiteY6" fmla="*/ 4822434 h 4878312"/>
              <a:gd name="connsiteX7" fmla="*/ 91440 w 5518652"/>
              <a:gd name="connsiteY7" fmla="*/ 4164306 h 4878312"/>
              <a:gd name="connsiteX8" fmla="*/ 0 w 5518652"/>
              <a:gd name="connsiteY8" fmla="*/ 1409968 h 4878312"/>
              <a:gd name="connsiteX0" fmla="*/ 0 w 5518652"/>
              <a:gd name="connsiteY0" fmla="*/ 1409968 h 4878312"/>
              <a:gd name="connsiteX1" fmla="*/ 566688 w 5518652"/>
              <a:gd name="connsiteY1" fmla="*/ 152400 h 4878312"/>
              <a:gd name="connsiteX2" fmla="*/ 4299952 w 5518652"/>
              <a:gd name="connsiteY2" fmla="*/ 0 h 4878312"/>
              <a:gd name="connsiteX3" fmla="*/ 5384800 w 5518652"/>
              <a:gd name="connsiteY3" fmla="*/ 871488 h 4878312"/>
              <a:gd name="connsiteX4" fmla="*/ 5486400 w 5518652"/>
              <a:gd name="connsiteY4" fmla="*/ 3839186 h 4878312"/>
              <a:gd name="connsiteX5" fmla="*/ 4543792 w 5518652"/>
              <a:gd name="connsiteY5" fmla="*/ 4873234 h 4878312"/>
              <a:gd name="connsiteX6" fmla="*/ 993408 w 5518652"/>
              <a:gd name="connsiteY6" fmla="*/ 4822434 h 4878312"/>
              <a:gd name="connsiteX7" fmla="*/ 91440 w 5518652"/>
              <a:gd name="connsiteY7" fmla="*/ 4164306 h 4878312"/>
              <a:gd name="connsiteX8" fmla="*/ 0 w 5518652"/>
              <a:gd name="connsiteY8" fmla="*/ 1409968 h 4878312"/>
              <a:gd name="connsiteX0" fmla="*/ 0 w 5518652"/>
              <a:gd name="connsiteY0" fmla="*/ 1450608 h 4918952"/>
              <a:gd name="connsiteX1" fmla="*/ 566688 w 5518652"/>
              <a:gd name="connsiteY1" fmla="*/ 193040 h 4918952"/>
              <a:gd name="connsiteX2" fmla="*/ 3588752 w 5518652"/>
              <a:gd name="connsiteY2" fmla="*/ 0 h 4918952"/>
              <a:gd name="connsiteX3" fmla="*/ 5384800 w 5518652"/>
              <a:gd name="connsiteY3" fmla="*/ 912128 h 4918952"/>
              <a:gd name="connsiteX4" fmla="*/ 5486400 w 5518652"/>
              <a:gd name="connsiteY4" fmla="*/ 3879826 h 4918952"/>
              <a:gd name="connsiteX5" fmla="*/ 4543792 w 5518652"/>
              <a:gd name="connsiteY5" fmla="*/ 4913874 h 4918952"/>
              <a:gd name="connsiteX6" fmla="*/ 993408 w 5518652"/>
              <a:gd name="connsiteY6" fmla="*/ 4863074 h 4918952"/>
              <a:gd name="connsiteX7" fmla="*/ 91440 w 5518652"/>
              <a:gd name="connsiteY7" fmla="*/ 4204946 h 4918952"/>
              <a:gd name="connsiteX8" fmla="*/ 0 w 5518652"/>
              <a:gd name="connsiteY8" fmla="*/ 1450608 h 4918952"/>
              <a:gd name="connsiteX0" fmla="*/ 0 w 5518652"/>
              <a:gd name="connsiteY0" fmla="*/ 1450608 h 4918952"/>
              <a:gd name="connsiteX1" fmla="*/ 566688 w 5518652"/>
              <a:gd name="connsiteY1" fmla="*/ 193040 h 4918952"/>
              <a:gd name="connsiteX2" fmla="*/ 3588752 w 5518652"/>
              <a:gd name="connsiteY2" fmla="*/ 0 h 4918952"/>
              <a:gd name="connsiteX3" fmla="*/ 5384800 w 5518652"/>
              <a:gd name="connsiteY3" fmla="*/ 912128 h 4918952"/>
              <a:gd name="connsiteX4" fmla="*/ 5486400 w 5518652"/>
              <a:gd name="connsiteY4" fmla="*/ 3879826 h 4918952"/>
              <a:gd name="connsiteX5" fmla="*/ 4543792 w 5518652"/>
              <a:gd name="connsiteY5" fmla="*/ 4913874 h 4918952"/>
              <a:gd name="connsiteX6" fmla="*/ 993408 w 5518652"/>
              <a:gd name="connsiteY6" fmla="*/ 4863074 h 4918952"/>
              <a:gd name="connsiteX7" fmla="*/ 91440 w 5518652"/>
              <a:gd name="connsiteY7" fmla="*/ 4204946 h 4918952"/>
              <a:gd name="connsiteX8" fmla="*/ 0 w 5518652"/>
              <a:gd name="connsiteY8" fmla="*/ 1450608 h 4918952"/>
              <a:gd name="connsiteX0" fmla="*/ 0 w 5518652"/>
              <a:gd name="connsiteY0" fmla="*/ 1450608 h 4918952"/>
              <a:gd name="connsiteX1" fmla="*/ 566688 w 5518652"/>
              <a:gd name="connsiteY1" fmla="*/ 193040 h 4918952"/>
              <a:gd name="connsiteX2" fmla="*/ 3588752 w 5518652"/>
              <a:gd name="connsiteY2" fmla="*/ 0 h 4918952"/>
              <a:gd name="connsiteX3" fmla="*/ 4805680 w 5518652"/>
              <a:gd name="connsiteY3" fmla="*/ 160277 h 4918952"/>
              <a:gd name="connsiteX4" fmla="*/ 5384800 w 5518652"/>
              <a:gd name="connsiteY4" fmla="*/ 912128 h 4918952"/>
              <a:gd name="connsiteX5" fmla="*/ 5486400 w 5518652"/>
              <a:gd name="connsiteY5" fmla="*/ 3879826 h 4918952"/>
              <a:gd name="connsiteX6" fmla="*/ 4543792 w 5518652"/>
              <a:gd name="connsiteY6" fmla="*/ 4913874 h 4918952"/>
              <a:gd name="connsiteX7" fmla="*/ 993408 w 5518652"/>
              <a:gd name="connsiteY7" fmla="*/ 4863074 h 4918952"/>
              <a:gd name="connsiteX8" fmla="*/ 91440 w 5518652"/>
              <a:gd name="connsiteY8" fmla="*/ 4204946 h 4918952"/>
              <a:gd name="connsiteX9" fmla="*/ 0 w 5518652"/>
              <a:gd name="connsiteY9" fmla="*/ 1450608 h 4918952"/>
              <a:gd name="connsiteX0" fmla="*/ 0 w 5518652"/>
              <a:gd name="connsiteY0" fmla="*/ 1450608 h 4918952"/>
              <a:gd name="connsiteX1" fmla="*/ 566688 w 5518652"/>
              <a:gd name="connsiteY1" fmla="*/ 193040 h 4918952"/>
              <a:gd name="connsiteX2" fmla="*/ 3588752 w 5518652"/>
              <a:gd name="connsiteY2" fmla="*/ 0 h 4918952"/>
              <a:gd name="connsiteX3" fmla="*/ 4805680 w 5518652"/>
              <a:gd name="connsiteY3" fmla="*/ 160277 h 4918952"/>
              <a:gd name="connsiteX4" fmla="*/ 4907280 w 5518652"/>
              <a:gd name="connsiteY4" fmla="*/ 302517 h 4918952"/>
              <a:gd name="connsiteX5" fmla="*/ 5384800 w 5518652"/>
              <a:gd name="connsiteY5" fmla="*/ 912128 h 4918952"/>
              <a:gd name="connsiteX6" fmla="*/ 5486400 w 5518652"/>
              <a:gd name="connsiteY6" fmla="*/ 3879826 h 4918952"/>
              <a:gd name="connsiteX7" fmla="*/ 4543792 w 5518652"/>
              <a:gd name="connsiteY7" fmla="*/ 4913874 h 4918952"/>
              <a:gd name="connsiteX8" fmla="*/ 993408 w 5518652"/>
              <a:gd name="connsiteY8" fmla="*/ 4863074 h 4918952"/>
              <a:gd name="connsiteX9" fmla="*/ 91440 w 5518652"/>
              <a:gd name="connsiteY9" fmla="*/ 4204946 h 4918952"/>
              <a:gd name="connsiteX10" fmla="*/ 0 w 5518652"/>
              <a:gd name="connsiteY10" fmla="*/ 1450608 h 4918952"/>
              <a:gd name="connsiteX0" fmla="*/ 0 w 5518652"/>
              <a:gd name="connsiteY0" fmla="*/ 1450608 h 4918952"/>
              <a:gd name="connsiteX1" fmla="*/ 566688 w 5518652"/>
              <a:gd name="connsiteY1" fmla="*/ 193040 h 4918952"/>
              <a:gd name="connsiteX2" fmla="*/ 3588752 w 5518652"/>
              <a:gd name="connsiteY2" fmla="*/ 0 h 4918952"/>
              <a:gd name="connsiteX3" fmla="*/ 4805680 w 5518652"/>
              <a:gd name="connsiteY3" fmla="*/ 160277 h 4918952"/>
              <a:gd name="connsiteX4" fmla="*/ 5048186 w 5518652"/>
              <a:gd name="connsiteY4" fmla="*/ 294790 h 4918952"/>
              <a:gd name="connsiteX5" fmla="*/ 5384800 w 5518652"/>
              <a:gd name="connsiteY5" fmla="*/ 912128 h 4918952"/>
              <a:gd name="connsiteX6" fmla="*/ 5486400 w 5518652"/>
              <a:gd name="connsiteY6" fmla="*/ 3879826 h 4918952"/>
              <a:gd name="connsiteX7" fmla="*/ 4543792 w 5518652"/>
              <a:gd name="connsiteY7" fmla="*/ 4913874 h 4918952"/>
              <a:gd name="connsiteX8" fmla="*/ 993408 w 5518652"/>
              <a:gd name="connsiteY8" fmla="*/ 4863074 h 4918952"/>
              <a:gd name="connsiteX9" fmla="*/ 91440 w 5518652"/>
              <a:gd name="connsiteY9" fmla="*/ 4204946 h 4918952"/>
              <a:gd name="connsiteX10" fmla="*/ 0 w 5518652"/>
              <a:gd name="connsiteY10" fmla="*/ 1450608 h 4918952"/>
              <a:gd name="connsiteX0" fmla="*/ 0 w 5518652"/>
              <a:gd name="connsiteY0" fmla="*/ 1450608 h 4918952"/>
              <a:gd name="connsiteX1" fmla="*/ 566688 w 5518652"/>
              <a:gd name="connsiteY1" fmla="*/ 193040 h 4918952"/>
              <a:gd name="connsiteX2" fmla="*/ 3588752 w 5518652"/>
              <a:gd name="connsiteY2" fmla="*/ 0 h 4918952"/>
              <a:gd name="connsiteX3" fmla="*/ 4805680 w 5518652"/>
              <a:gd name="connsiteY3" fmla="*/ 160277 h 4918952"/>
              <a:gd name="connsiteX4" fmla="*/ 5048186 w 5518652"/>
              <a:gd name="connsiteY4" fmla="*/ 294790 h 4918952"/>
              <a:gd name="connsiteX5" fmla="*/ 5384800 w 5518652"/>
              <a:gd name="connsiteY5" fmla="*/ 912128 h 4918952"/>
              <a:gd name="connsiteX6" fmla="*/ 5486400 w 5518652"/>
              <a:gd name="connsiteY6" fmla="*/ 3879826 h 4918952"/>
              <a:gd name="connsiteX7" fmla="*/ 4543792 w 5518652"/>
              <a:gd name="connsiteY7" fmla="*/ 4913874 h 4918952"/>
              <a:gd name="connsiteX8" fmla="*/ 993408 w 5518652"/>
              <a:gd name="connsiteY8" fmla="*/ 4863074 h 4918952"/>
              <a:gd name="connsiteX9" fmla="*/ 91440 w 5518652"/>
              <a:gd name="connsiteY9" fmla="*/ 4204946 h 4918952"/>
              <a:gd name="connsiteX10" fmla="*/ 0 w 5518652"/>
              <a:gd name="connsiteY10" fmla="*/ 1450608 h 4918952"/>
              <a:gd name="connsiteX0" fmla="*/ 0 w 5518652"/>
              <a:gd name="connsiteY0" fmla="*/ 1485051 h 4953395"/>
              <a:gd name="connsiteX1" fmla="*/ 566688 w 5518652"/>
              <a:gd name="connsiteY1" fmla="*/ 227483 h 4953395"/>
              <a:gd name="connsiteX2" fmla="*/ 3588752 w 5518652"/>
              <a:gd name="connsiteY2" fmla="*/ 34443 h 4953395"/>
              <a:gd name="connsiteX3" fmla="*/ 4844447 w 5518652"/>
              <a:gd name="connsiteY3" fmla="*/ 80609 h 4953395"/>
              <a:gd name="connsiteX4" fmla="*/ 5048186 w 5518652"/>
              <a:gd name="connsiteY4" fmla="*/ 329233 h 4953395"/>
              <a:gd name="connsiteX5" fmla="*/ 5384800 w 5518652"/>
              <a:gd name="connsiteY5" fmla="*/ 946571 h 4953395"/>
              <a:gd name="connsiteX6" fmla="*/ 5486400 w 5518652"/>
              <a:gd name="connsiteY6" fmla="*/ 3914269 h 4953395"/>
              <a:gd name="connsiteX7" fmla="*/ 4543792 w 5518652"/>
              <a:gd name="connsiteY7" fmla="*/ 4948317 h 4953395"/>
              <a:gd name="connsiteX8" fmla="*/ 993408 w 5518652"/>
              <a:gd name="connsiteY8" fmla="*/ 4897517 h 4953395"/>
              <a:gd name="connsiteX9" fmla="*/ 91440 w 5518652"/>
              <a:gd name="connsiteY9" fmla="*/ 4239389 h 4953395"/>
              <a:gd name="connsiteX10" fmla="*/ 0 w 5518652"/>
              <a:gd name="connsiteY10" fmla="*/ 1485051 h 4953395"/>
              <a:gd name="connsiteX0" fmla="*/ 0 w 5518652"/>
              <a:gd name="connsiteY0" fmla="*/ 1502284 h 4970628"/>
              <a:gd name="connsiteX1" fmla="*/ 566688 w 5518652"/>
              <a:gd name="connsiteY1" fmla="*/ 244716 h 4970628"/>
              <a:gd name="connsiteX2" fmla="*/ 3588752 w 5518652"/>
              <a:gd name="connsiteY2" fmla="*/ 51676 h 4970628"/>
              <a:gd name="connsiteX3" fmla="*/ 4844447 w 5518652"/>
              <a:gd name="connsiteY3" fmla="*/ 97842 h 4970628"/>
              <a:gd name="connsiteX4" fmla="*/ 5048186 w 5518652"/>
              <a:gd name="connsiteY4" fmla="*/ 346466 h 4970628"/>
              <a:gd name="connsiteX5" fmla="*/ 5384800 w 5518652"/>
              <a:gd name="connsiteY5" fmla="*/ 963804 h 4970628"/>
              <a:gd name="connsiteX6" fmla="*/ 5486400 w 5518652"/>
              <a:gd name="connsiteY6" fmla="*/ 3931502 h 4970628"/>
              <a:gd name="connsiteX7" fmla="*/ 4543792 w 5518652"/>
              <a:gd name="connsiteY7" fmla="*/ 4965550 h 4970628"/>
              <a:gd name="connsiteX8" fmla="*/ 993408 w 5518652"/>
              <a:gd name="connsiteY8" fmla="*/ 4914750 h 4970628"/>
              <a:gd name="connsiteX9" fmla="*/ 91440 w 5518652"/>
              <a:gd name="connsiteY9" fmla="*/ 4256622 h 4970628"/>
              <a:gd name="connsiteX10" fmla="*/ 0 w 5518652"/>
              <a:gd name="connsiteY10" fmla="*/ 1502284 h 4970628"/>
              <a:gd name="connsiteX0" fmla="*/ 0 w 5518652"/>
              <a:gd name="connsiteY0" fmla="*/ 1502284 h 4970628"/>
              <a:gd name="connsiteX1" fmla="*/ 566688 w 5518652"/>
              <a:gd name="connsiteY1" fmla="*/ 244716 h 4970628"/>
              <a:gd name="connsiteX2" fmla="*/ 3588752 w 5518652"/>
              <a:gd name="connsiteY2" fmla="*/ 51676 h 4970628"/>
              <a:gd name="connsiteX3" fmla="*/ 4844447 w 5518652"/>
              <a:gd name="connsiteY3" fmla="*/ 97842 h 4970628"/>
              <a:gd name="connsiteX4" fmla="*/ 5048186 w 5518652"/>
              <a:gd name="connsiteY4" fmla="*/ 346466 h 4970628"/>
              <a:gd name="connsiteX5" fmla="*/ 5384800 w 5518652"/>
              <a:gd name="connsiteY5" fmla="*/ 963804 h 4970628"/>
              <a:gd name="connsiteX6" fmla="*/ 5486400 w 5518652"/>
              <a:gd name="connsiteY6" fmla="*/ 3931502 h 4970628"/>
              <a:gd name="connsiteX7" fmla="*/ 4543792 w 5518652"/>
              <a:gd name="connsiteY7" fmla="*/ 4965550 h 4970628"/>
              <a:gd name="connsiteX8" fmla="*/ 993408 w 5518652"/>
              <a:gd name="connsiteY8" fmla="*/ 4914750 h 4970628"/>
              <a:gd name="connsiteX9" fmla="*/ 91440 w 5518652"/>
              <a:gd name="connsiteY9" fmla="*/ 4256622 h 4970628"/>
              <a:gd name="connsiteX10" fmla="*/ 0 w 5518652"/>
              <a:gd name="connsiteY10" fmla="*/ 1502284 h 4970628"/>
              <a:gd name="connsiteX0" fmla="*/ 0 w 5518652"/>
              <a:gd name="connsiteY0" fmla="*/ 1502284 h 4970628"/>
              <a:gd name="connsiteX1" fmla="*/ 566688 w 5518652"/>
              <a:gd name="connsiteY1" fmla="*/ 244716 h 4970628"/>
              <a:gd name="connsiteX2" fmla="*/ 3588752 w 5518652"/>
              <a:gd name="connsiteY2" fmla="*/ 51676 h 4970628"/>
              <a:gd name="connsiteX3" fmla="*/ 4844447 w 5518652"/>
              <a:gd name="connsiteY3" fmla="*/ 97842 h 4970628"/>
              <a:gd name="connsiteX4" fmla="*/ 5200833 w 5518652"/>
              <a:gd name="connsiteY4" fmla="*/ 338096 h 4970628"/>
              <a:gd name="connsiteX5" fmla="*/ 5384800 w 5518652"/>
              <a:gd name="connsiteY5" fmla="*/ 963804 h 4970628"/>
              <a:gd name="connsiteX6" fmla="*/ 5486400 w 5518652"/>
              <a:gd name="connsiteY6" fmla="*/ 3931502 h 4970628"/>
              <a:gd name="connsiteX7" fmla="*/ 4543792 w 5518652"/>
              <a:gd name="connsiteY7" fmla="*/ 4965550 h 4970628"/>
              <a:gd name="connsiteX8" fmla="*/ 993408 w 5518652"/>
              <a:gd name="connsiteY8" fmla="*/ 4914750 h 4970628"/>
              <a:gd name="connsiteX9" fmla="*/ 91440 w 5518652"/>
              <a:gd name="connsiteY9" fmla="*/ 4256622 h 4970628"/>
              <a:gd name="connsiteX10" fmla="*/ 0 w 5518652"/>
              <a:gd name="connsiteY10" fmla="*/ 1502284 h 4970628"/>
              <a:gd name="connsiteX0" fmla="*/ 0 w 5518652"/>
              <a:gd name="connsiteY0" fmla="*/ 1502284 h 4970628"/>
              <a:gd name="connsiteX1" fmla="*/ 566688 w 5518652"/>
              <a:gd name="connsiteY1" fmla="*/ 244716 h 4970628"/>
              <a:gd name="connsiteX2" fmla="*/ 3588752 w 5518652"/>
              <a:gd name="connsiteY2" fmla="*/ 51676 h 4970628"/>
              <a:gd name="connsiteX3" fmla="*/ 4844447 w 5518652"/>
              <a:gd name="connsiteY3" fmla="*/ 97842 h 4970628"/>
              <a:gd name="connsiteX4" fmla="*/ 5200833 w 5518652"/>
              <a:gd name="connsiteY4" fmla="*/ 338096 h 4970628"/>
              <a:gd name="connsiteX5" fmla="*/ 5384800 w 5518652"/>
              <a:gd name="connsiteY5" fmla="*/ 963804 h 4970628"/>
              <a:gd name="connsiteX6" fmla="*/ 5486400 w 5518652"/>
              <a:gd name="connsiteY6" fmla="*/ 3931502 h 4970628"/>
              <a:gd name="connsiteX7" fmla="*/ 4543792 w 5518652"/>
              <a:gd name="connsiteY7" fmla="*/ 4965550 h 4970628"/>
              <a:gd name="connsiteX8" fmla="*/ 993408 w 5518652"/>
              <a:gd name="connsiteY8" fmla="*/ 4914750 h 4970628"/>
              <a:gd name="connsiteX9" fmla="*/ 91440 w 5518652"/>
              <a:gd name="connsiteY9" fmla="*/ 4256622 h 4970628"/>
              <a:gd name="connsiteX10" fmla="*/ 0 w 5518652"/>
              <a:gd name="connsiteY10" fmla="*/ 1502284 h 4970628"/>
              <a:gd name="connsiteX0" fmla="*/ 0 w 5527344"/>
              <a:gd name="connsiteY0" fmla="*/ 1502284 h 4970628"/>
              <a:gd name="connsiteX1" fmla="*/ 566688 w 5527344"/>
              <a:gd name="connsiteY1" fmla="*/ 244716 h 4970628"/>
              <a:gd name="connsiteX2" fmla="*/ 3588752 w 5527344"/>
              <a:gd name="connsiteY2" fmla="*/ 51676 h 4970628"/>
              <a:gd name="connsiteX3" fmla="*/ 4844447 w 5527344"/>
              <a:gd name="connsiteY3" fmla="*/ 97842 h 4970628"/>
              <a:gd name="connsiteX4" fmla="*/ 5200833 w 5527344"/>
              <a:gd name="connsiteY4" fmla="*/ 338096 h 4970628"/>
              <a:gd name="connsiteX5" fmla="*/ 5431768 w 5527344"/>
              <a:gd name="connsiteY5" fmla="*/ 961228 h 4970628"/>
              <a:gd name="connsiteX6" fmla="*/ 5486400 w 5527344"/>
              <a:gd name="connsiteY6" fmla="*/ 3931502 h 4970628"/>
              <a:gd name="connsiteX7" fmla="*/ 4543792 w 5527344"/>
              <a:gd name="connsiteY7" fmla="*/ 4965550 h 4970628"/>
              <a:gd name="connsiteX8" fmla="*/ 993408 w 5527344"/>
              <a:gd name="connsiteY8" fmla="*/ 4914750 h 4970628"/>
              <a:gd name="connsiteX9" fmla="*/ 91440 w 5527344"/>
              <a:gd name="connsiteY9" fmla="*/ 4256622 h 4970628"/>
              <a:gd name="connsiteX10" fmla="*/ 0 w 5527344"/>
              <a:gd name="connsiteY10" fmla="*/ 1502284 h 4970628"/>
              <a:gd name="connsiteX0" fmla="*/ 0 w 5527344"/>
              <a:gd name="connsiteY0" fmla="*/ 1502284 h 4970628"/>
              <a:gd name="connsiteX1" fmla="*/ 566688 w 5527344"/>
              <a:gd name="connsiteY1" fmla="*/ 244716 h 4970628"/>
              <a:gd name="connsiteX2" fmla="*/ 3588752 w 5527344"/>
              <a:gd name="connsiteY2" fmla="*/ 51676 h 4970628"/>
              <a:gd name="connsiteX3" fmla="*/ 4844447 w 5527344"/>
              <a:gd name="connsiteY3" fmla="*/ 97842 h 4970628"/>
              <a:gd name="connsiteX4" fmla="*/ 5200833 w 5527344"/>
              <a:gd name="connsiteY4" fmla="*/ 338096 h 4970628"/>
              <a:gd name="connsiteX5" fmla="*/ 5431768 w 5527344"/>
              <a:gd name="connsiteY5" fmla="*/ 961228 h 4970628"/>
              <a:gd name="connsiteX6" fmla="*/ 5486400 w 5527344"/>
              <a:gd name="connsiteY6" fmla="*/ 3931502 h 4970628"/>
              <a:gd name="connsiteX7" fmla="*/ 5096212 w 5527344"/>
              <a:gd name="connsiteY7" fmla="*/ 4726027 h 4970628"/>
              <a:gd name="connsiteX8" fmla="*/ 4543792 w 5527344"/>
              <a:gd name="connsiteY8" fmla="*/ 4965550 h 4970628"/>
              <a:gd name="connsiteX9" fmla="*/ 993408 w 5527344"/>
              <a:gd name="connsiteY9" fmla="*/ 4914750 h 4970628"/>
              <a:gd name="connsiteX10" fmla="*/ 91440 w 5527344"/>
              <a:gd name="connsiteY10" fmla="*/ 4256622 h 4970628"/>
              <a:gd name="connsiteX11" fmla="*/ 0 w 5527344"/>
              <a:gd name="connsiteY11" fmla="*/ 1502284 h 4970628"/>
              <a:gd name="connsiteX0" fmla="*/ 0 w 5527344"/>
              <a:gd name="connsiteY0" fmla="*/ 1502284 h 4978129"/>
              <a:gd name="connsiteX1" fmla="*/ 566688 w 5527344"/>
              <a:gd name="connsiteY1" fmla="*/ 244716 h 4978129"/>
              <a:gd name="connsiteX2" fmla="*/ 3588752 w 5527344"/>
              <a:gd name="connsiteY2" fmla="*/ 51676 h 4978129"/>
              <a:gd name="connsiteX3" fmla="*/ 4844447 w 5527344"/>
              <a:gd name="connsiteY3" fmla="*/ 97842 h 4978129"/>
              <a:gd name="connsiteX4" fmla="*/ 5200833 w 5527344"/>
              <a:gd name="connsiteY4" fmla="*/ 338096 h 4978129"/>
              <a:gd name="connsiteX5" fmla="*/ 5431768 w 5527344"/>
              <a:gd name="connsiteY5" fmla="*/ 961228 h 4978129"/>
              <a:gd name="connsiteX6" fmla="*/ 5486400 w 5527344"/>
              <a:gd name="connsiteY6" fmla="*/ 3931502 h 4978129"/>
              <a:gd name="connsiteX7" fmla="*/ 5096212 w 5527344"/>
              <a:gd name="connsiteY7" fmla="*/ 4726027 h 4978129"/>
              <a:gd name="connsiteX8" fmla="*/ 4402887 w 5527344"/>
              <a:gd name="connsiteY8" fmla="*/ 4973276 h 4978129"/>
              <a:gd name="connsiteX9" fmla="*/ 993408 w 5527344"/>
              <a:gd name="connsiteY9" fmla="*/ 4914750 h 4978129"/>
              <a:gd name="connsiteX10" fmla="*/ 91440 w 5527344"/>
              <a:gd name="connsiteY10" fmla="*/ 4256622 h 4978129"/>
              <a:gd name="connsiteX11" fmla="*/ 0 w 5527344"/>
              <a:gd name="connsiteY11" fmla="*/ 1502284 h 4978129"/>
              <a:gd name="connsiteX0" fmla="*/ 0 w 5527344"/>
              <a:gd name="connsiteY0" fmla="*/ 1502284 h 5002768"/>
              <a:gd name="connsiteX1" fmla="*/ 566688 w 5527344"/>
              <a:gd name="connsiteY1" fmla="*/ 244716 h 5002768"/>
              <a:gd name="connsiteX2" fmla="*/ 3588752 w 5527344"/>
              <a:gd name="connsiteY2" fmla="*/ 51676 h 5002768"/>
              <a:gd name="connsiteX3" fmla="*/ 4844447 w 5527344"/>
              <a:gd name="connsiteY3" fmla="*/ 97842 h 5002768"/>
              <a:gd name="connsiteX4" fmla="*/ 5200833 w 5527344"/>
              <a:gd name="connsiteY4" fmla="*/ 338096 h 5002768"/>
              <a:gd name="connsiteX5" fmla="*/ 5431768 w 5527344"/>
              <a:gd name="connsiteY5" fmla="*/ 961228 h 5002768"/>
              <a:gd name="connsiteX6" fmla="*/ 5486400 w 5527344"/>
              <a:gd name="connsiteY6" fmla="*/ 3931502 h 5002768"/>
              <a:gd name="connsiteX7" fmla="*/ 5096212 w 5527344"/>
              <a:gd name="connsiteY7" fmla="*/ 4726027 h 5002768"/>
              <a:gd name="connsiteX8" fmla="*/ 4402887 w 5527344"/>
              <a:gd name="connsiteY8" fmla="*/ 4973276 h 5002768"/>
              <a:gd name="connsiteX9" fmla="*/ 993408 w 5527344"/>
              <a:gd name="connsiteY9" fmla="*/ 4914750 h 5002768"/>
              <a:gd name="connsiteX10" fmla="*/ 91440 w 5527344"/>
              <a:gd name="connsiteY10" fmla="*/ 4256622 h 5002768"/>
              <a:gd name="connsiteX11" fmla="*/ 0 w 5527344"/>
              <a:gd name="connsiteY11" fmla="*/ 1502284 h 5002768"/>
              <a:gd name="connsiteX0" fmla="*/ 0 w 5527344"/>
              <a:gd name="connsiteY0" fmla="*/ 1502284 h 5031470"/>
              <a:gd name="connsiteX1" fmla="*/ 566688 w 5527344"/>
              <a:gd name="connsiteY1" fmla="*/ 244716 h 5031470"/>
              <a:gd name="connsiteX2" fmla="*/ 3588752 w 5527344"/>
              <a:gd name="connsiteY2" fmla="*/ 51676 h 5031470"/>
              <a:gd name="connsiteX3" fmla="*/ 4844447 w 5527344"/>
              <a:gd name="connsiteY3" fmla="*/ 97842 h 5031470"/>
              <a:gd name="connsiteX4" fmla="*/ 5200833 w 5527344"/>
              <a:gd name="connsiteY4" fmla="*/ 338096 h 5031470"/>
              <a:gd name="connsiteX5" fmla="*/ 5431768 w 5527344"/>
              <a:gd name="connsiteY5" fmla="*/ 961228 h 5031470"/>
              <a:gd name="connsiteX6" fmla="*/ 5486400 w 5527344"/>
              <a:gd name="connsiteY6" fmla="*/ 3931502 h 5031470"/>
              <a:gd name="connsiteX7" fmla="*/ 5096212 w 5527344"/>
              <a:gd name="connsiteY7" fmla="*/ 4726027 h 5031470"/>
              <a:gd name="connsiteX8" fmla="*/ 4402887 w 5527344"/>
              <a:gd name="connsiteY8" fmla="*/ 4973276 h 5031470"/>
              <a:gd name="connsiteX9" fmla="*/ 1970768 w 5527344"/>
              <a:gd name="connsiteY9" fmla="*/ 5029751 h 5031470"/>
              <a:gd name="connsiteX10" fmla="*/ 993408 w 5527344"/>
              <a:gd name="connsiteY10" fmla="*/ 4914750 h 5031470"/>
              <a:gd name="connsiteX11" fmla="*/ 91440 w 5527344"/>
              <a:gd name="connsiteY11" fmla="*/ 4256622 h 5031470"/>
              <a:gd name="connsiteX12" fmla="*/ 0 w 5527344"/>
              <a:gd name="connsiteY12" fmla="*/ 1502284 h 5031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527344" h="5031470">
                <a:moveTo>
                  <a:pt x="0" y="1502284"/>
                </a:moveTo>
                <a:cubicBezTo>
                  <a:pt x="0" y="1060253"/>
                  <a:pt x="124657" y="244716"/>
                  <a:pt x="566688" y="244716"/>
                </a:cubicBezTo>
                <a:cubicBezTo>
                  <a:pt x="1282789" y="92316"/>
                  <a:pt x="2344331" y="102476"/>
                  <a:pt x="3588752" y="51676"/>
                </a:cubicBezTo>
                <a:cubicBezTo>
                  <a:pt x="4266464" y="56376"/>
                  <a:pt x="4530383" y="-94093"/>
                  <a:pt x="4844447" y="97842"/>
                </a:cubicBezTo>
                <a:cubicBezTo>
                  <a:pt x="5085994" y="135121"/>
                  <a:pt x="5096858" y="111391"/>
                  <a:pt x="5200833" y="338096"/>
                </a:cubicBezTo>
                <a:cubicBezTo>
                  <a:pt x="5381040" y="479177"/>
                  <a:pt x="5333555" y="353157"/>
                  <a:pt x="5431768" y="961228"/>
                </a:cubicBezTo>
                <a:cubicBezTo>
                  <a:pt x="5489341" y="1919981"/>
                  <a:pt x="5581227" y="3409629"/>
                  <a:pt x="5486400" y="3931502"/>
                </a:cubicBezTo>
                <a:cubicBezTo>
                  <a:pt x="5389377" y="4561222"/>
                  <a:pt x="5253313" y="4553686"/>
                  <a:pt x="5096212" y="4726027"/>
                </a:cubicBezTo>
                <a:cubicBezTo>
                  <a:pt x="4939111" y="4898368"/>
                  <a:pt x="4907424" y="4940520"/>
                  <a:pt x="4402887" y="4973276"/>
                </a:cubicBezTo>
                <a:cubicBezTo>
                  <a:pt x="3898350" y="5006032"/>
                  <a:pt x="2539014" y="5039505"/>
                  <a:pt x="1970768" y="5029751"/>
                </a:cubicBezTo>
                <a:cubicBezTo>
                  <a:pt x="1402522" y="5019997"/>
                  <a:pt x="1323000" y="5025740"/>
                  <a:pt x="993408" y="4914750"/>
                </a:cubicBezTo>
                <a:cubicBezTo>
                  <a:pt x="358337" y="4935070"/>
                  <a:pt x="91440" y="4698653"/>
                  <a:pt x="91440" y="4256622"/>
                </a:cubicBezTo>
                <a:cubicBezTo>
                  <a:pt x="91440" y="3189496"/>
                  <a:pt x="0" y="2569410"/>
                  <a:pt x="0" y="1502284"/>
                </a:cubicBezTo>
                <a:close/>
              </a:path>
            </a:pathLst>
          </a:custGeom>
          <a:solidFill>
            <a:schemeClr val="bg1">
              <a:alpha val="93000"/>
            </a:schemeClr>
          </a:solidFill>
          <a:ln w="19050">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a:latin typeface="Cambria" panose="02040503050406030204" pitchFamily="18" charset="0"/>
                <a:ea typeface="Cambria" panose="02040503050406030204" pitchFamily="18" charset="0"/>
              </a:rPr>
              <a:t>  </a:t>
            </a:r>
            <a:endParaRPr lang="en-US" sz="2400" dirty="0">
              <a:latin typeface="Cambria" panose="02040503050406030204" pitchFamily="18" charset="0"/>
              <a:ea typeface="Cambria" panose="02040503050406030204" pitchFamily="18" charset="0"/>
            </a:endParaRPr>
          </a:p>
        </p:txBody>
      </p:sp>
      <p:sp>
        <p:nvSpPr>
          <p:cNvPr id="4" name="Rectangle 3"/>
          <p:cNvSpPr/>
          <p:nvPr/>
        </p:nvSpPr>
        <p:spPr>
          <a:xfrm>
            <a:off x="861115" y="2858397"/>
            <a:ext cx="8320484" cy="2308324"/>
          </a:xfrm>
          <a:prstGeom prst="rect">
            <a:avLst/>
          </a:prstGeom>
        </p:spPr>
        <p:txBody>
          <a:bodyPr wrap="square">
            <a:spAutoFit/>
          </a:bodyPr>
          <a:lstStyle/>
          <a:p>
            <a:pPr lvl="0" algn="just">
              <a:defRPr/>
            </a:pPr>
            <a:r>
              <a:rPr lang="vi-VN" sz="3600" b="1" dirty="0">
                <a:solidFill>
                  <a:srgbClr val="002060"/>
                </a:solidFill>
                <a:latin typeface="Cambria" panose="02040503050406030204" pitchFamily="18" charset="0"/>
                <a:ea typeface="Cambria" panose="02040503050406030204" pitchFamily="18" charset="0"/>
              </a:rPr>
              <a:t>Mỗi lần nghĩ vậy, </a:t>
            </a:r>
            <a:r>
              <a:rPr lang="vi-VN" sz="3600" b="1" dirty="0">
                <a:solidFill>
                  <a:srgbClr val="FF0000"/>
                </a:solidFill>
                <a:latin typeface="Cambria" panose="02040503050406030204" pitchFamily="18" charset="0"/>
                <a:ea typeface="Cambria" panose="02040503050406030204" pitchFamily="18" charset="0"/>
              </a:rPr>
              <a:t>/</a:t>
            </a:r>
            <a:r>
              <a:rPr lang="vi-VN" sz="3600" b="1" dirty="0">
                <a:solidFill>
                  <a:srgbClr val="002060"/>
                </a:solidFill>
                <a:latin typeface="Cambria" panose="02040503050406030204" pitchFamily="18" charset="0"/>
                <a:ea typeface="Cambria" panose="02040503050406030204" pitchFamily="18" charset="0"/>
              </a:rPr>
              <a:t>đò ngang lại cảm thấy đôi bờ của mình quá chật hẹp, </a:t>
            </a:r>
            <a:r>
              <a:rPr lang="vi-VN" sz="3600" b="1" dirty="0">
                <a:solidFill>
                  <a:srgbClr val="FF0000"/>
                </a:solidFill>
                <a:latin typeface="Cambria" panose="02040503050406030204" pitchFamily="18" charset="0"/>
                <a:ea typeface="Cambria" panose="02040503050406030204" pitchFamily="18" charset="0"/>
              </a:rPr>
              <a:t>/</a:t>
            </a:r>
            <a:r>
              <a:rPr lang="vi-VN" sz="3600" b="1" dirty="0">
                <a:solidFill>
                  <a:srgbClr val="002060"/>
                </a:solidFill>
                <a:latin typeface="Cambria" panose="02040503050406030204" pitchFamily="18" charset="0"/>
                <a:ea typeface="Cambria" panose="02040503050406030204" pitchFamily="18" charset="0"/>
              </a:rPr>
              <a:t>muốn vứt bỏ tất cả để được đến một nơi nào đó mới</a:t>
            </a:r>
            <a:r>
              <a:rPr lang="vi-VN" sz="3600" b="1" dirty="0">
                <a:solidFill>
                  <a:srgbClr val="FF0000"/>
                </a:solidFill>
                <a:latin typeface="Cambria" panose="02040503050406030204" pitchFamily="18" charset="0"/>
                <a:ea typeface="Cambria" panose="02040503050406030204" pitchFamily="18" charset="0"/>
              </a:rPr>
              <a:t>/</a:t>
            </a:r>
            <a:r>
              <a:rPr lang="vi-VN" sz="3600" b="1" dirty="0">
                <a:solidFill>
                  <a:srgbClr val="002060"/>
                </a:solidFill>
                <a:latin typeface="Cambria" panose="02040503050406030204" pitchFamily="18" charset="0"/>
                <a:ea typeface="Cambria" panose="02040503050406030204" pitchFamily="18" charset="0"/>
              </a:rPr>
              <a:t> và rộng lớn hơn.</a:t>
            </a:r>
          </a:p>
        </p:txBody>
      </p:sp>
      <p:pic>
        <p:nvPicPr>
          <p:cNvPr id="5" name="图片 5" descr="黑暗里有星球&#10;&#10;中度可信度描述已自动生成">
            <a:extLst>
              <a:ext uri="{FF2B5EF4-FFF2-40B4-BE49-F238E27FC236}">
                <a16:creationId xmlns:a16="http://schemas.microsoft.com/office/drawing/2014/main" id="{4315A59A-AEC7-4595-82A9-0C17619AC36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4074" t="31111" r="4074" b="33102"/>
          <a:stretch/>
        </p:blipFill>
        <p:spPr>
          <a:xfrm>
            <a:off x="2078604" y="-416017"/>
            <a:ext cx="8116789" cy="3318082"/>
          </a:xfrm>
          <a:prstGeom prst="rect">
            <a:avLst/>
          </a:prstGeom>
        </p:spPr>
      </p:pic>
      <p:sp>
        <p:nvSpPr>
          <p:cNvPr id="6" name="Rectangle 5"/>
          <p:cNvSpPr/>
          <p:nvPr/>
        </p:nvSpPr>
        <p:spPr>
          <a:xfrm>
            <a:off x="2842750" y="626784"/>
            <a:ext cx="6747087" cy="10156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err="1">
                <a:ln w="57150">
                  <a:noFill/>
                </a:ln>
                <a:effectLst>
                  <a:outerShdw blurRad="38100" dist="38100" dir="2700000" algn="tl">
                    <a:srgbClr val="000000">
                      <a:alpha val="43137"/>
                    </a:srgbClr>
                  </a:outerShdw>
                </a:effectLst>
                <a:uLnTx/>
                <a:uFillTx/>
                <a:latin typeface="SVN-Dancing Script" panose="02040603050506020204" pitchFamily="18" charset="0"/>
                <a:ea typeface="+mn-ea"/>
                <a:cs typeface="+mn-cs"/>
              </a:rPr>
              <a:t>Luyện</a:t>
            </a:r>
            <a:r>
              <a:rPr kumimoji="0" lang="en-US" sz="6000" b="1" i="0" u="none" strike="noStrike" kern="1200" cap="none" spc="0" normalizeH="0" baseline="0" noProof="0" dirty="0">
                <a:ln w="57150">
                  <a:noFill/>
                </a:ln>
                <a:effectLst>
                  <a:outerShdw blurRad="38100" dist="38100" dir="2700000" algn="tl">
                    <a:srgbClr val="000000">
                      <a:alpha val="43137"/>
                    </a:srgbClr>
                  </a:outerShdw>
                </a:effectLst>
                <a:uLnTx/>
                <a:uFillTx/>
                <a:latin typeface="SVN-Dancing Script" panose="02040603050506020204" pitchFamily="18" charset="0"/>
                <a:ea typeface="+mn-ea"/>
                <a:cs typeface="+mn-cs"/>
              </a:rPr>
              <a:t> </a:t>
            </a:r>
            <a:r>
              <a:rPr kumimoji="0" lang="en-US" sz="6000" b="1" i="0" u="none" strike="noStrike" kern="1200" cap="none" spc="0" normalizeH="0" baseline="0" noProof="0" dirty="0" err="1">
                <a:ln w="57150">
                  <a:noFill/>
                </a:ln>
                <a:effectLst>
                  <a:outerShdw blurRad="38100" dist="38100" dir="2700000" algn="tl">
                    <a:srgbClr val="000000">
                      <a:alpha val="43137"/>
                    </a:srgbClr>
                  </a:outerShdw>
                </a:effectLst>
                <a:uLnTx/>
                <a:uFillTx/>
                <a:latin typeface="SVN-Dancing Script" panose="02040603050506020204" pitchFamily="18" charset="0"/>
                <a:ea typeface="+mn-ea"/>
                <a:cs typeface="+mn-cs"/>
              </a:rPr>
              <a:t>đọc</a:t>
            </a:r>
            <a:r>
              <a:rPr kumimoji="0" lang="vi-VN" sz="6000" b="1" i="0" u="none" strike="noStrike" kern="1200" cap="none" spc="0" normalizeH="0" noProof="0" dirty="0">
                <a:ln w="57150">
                  <a:noFill/>
                </a:ln>
                <a:effectLst>
                  <a:outerShdw blurRad="38100" dist="38100" dir="2700000" algn="tl">
                    <a:srgbClr val="000000">
                      <a:alpha val="43137"/>
                    </a:srgbClr>
                  </a:outerShdw>
                </a:effectLst>
                <a:uLnTx/>
                <a:uFillTx/>
                <a:latin typeface="SVN-Dancing Script" panose="02040603050506020204" pitchFamily="18" charset="0"/>
                <a:ea typeface="+mn-ea"/>
                <a:cs typeface="+mn-cs"/>
              </a:rPr>
              <a:t> câu dài:</a:t>
            </a:r>
            <a:endParaRPr kumimoji="0" lang="en-US" sz="6000" b="1" i="0" u="none" strike="noStrike" kern="1200" cap="none" spc="0" normalizeH="0" baseline="0" noProof="0" dirty="0">
              <a:ln w="57150">
                <a:noFill/>
              </a:ln>
              <a:effectLst>
                <a:outerShdw blurRad="38100" dist="38100" dir="2700000" algn="tl">
                  <a:srgbClr val="000000">
                    <a:alpha val="43137"/>
                  </a:srgbClr>
                </a:outerShdw>
              </a:effectLst>
              <a:uLnTx/>
              <a:uFillTx/>
              <a:latin typeface="SVN-Dancing Script" panose="02040603050506020204" pitchFamily="18" charset="0"/>
              <a:ea typeface="+mn-ea"/>
              <a:cs typeface="+mn-cs"/>
            </a:endParaRPr>
          </a:p>
        </p:txBody>
      </p:sp>
    </p:spTree>
    <p:extLst>
      <p:ext uri="{BB962C8B-B14F-4D97-AF65-F5344CB8AC3E}">
        <p14:creationId xmlns:p14="http://schemas.microsoft.com/office/powerpoint/2010/main" val="2392902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圆角矩形 17">
            <a:extLst>
              <a:ext uri="{FF2B5EF4-FFF2-40B4-BE49-F238E27FC236}">
                <a16:creationId xmlns:a16="http://schemas.microsoft.com/office/drawing/2014/main" id="{A8E535DF-15BD-D423-EF0C-7F74D154BE25}"/>
              </a:ext>
            </a:extLst>
          </p:cNvPr>
          <p:cNvSpPr/>
          <p:nvPr/>
        </p:nvSpPr>
        <p:spPr>
          <a:xfrm>
            <a:off x="901700" y="982608"/>
            <a:ext cx="10896600" cy="5642264"/>
          </a:xfrm>
          <a:prstGeom prst="roundRect">
            <a:avLst>
              <a:gd name="adj" fmla="val 24204"/>
            </a:avLst>
          </a:prstGeom>
          <a:solidFill>
            <a:schemeClr val="bg1"/>
          </a:solidFill>
          <a:ln w="38100">
            <a:solidFill>
              <a:srgbClr val="3585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1800" b="0" i="0" u="none" strike="noStrike" kern="1200" cap="none" spc="0" normalizeH="0" baseline="0" noProof="0" dirty="0">
                <a:ln>
                  <a:noFill/>
                </a:ln>
                <a:solidFill>
                  <a:prstClr val="white"/>
                </a:solidFill>
                <a:effectLst/>
                <a:uLnTx/>
                <a:uFillTx/>
                <a:ea typeface="思源黑体 CN Bold" panose="020B0800000000000000"/>
                <a:cs typeface="+mn-cs"/>
              </a:rPr>
              <a:t> </a:t>
            </a:r>
            <a:endParaRPr kumimoji="0" lang="zh-CN" altLang="en-US" sz="1800" b="0" i="0" u="none" strike="noStrike" kern="1200" cap="none" spc="0" normalizeH="0" baseline="0" noProof="0" dirty="0">
              <a:ln>
                <a:noFill/>
              </a:ln>
              <a:solidFill>
                <a:prstClr val="white"/>
              </a:solidFill>
              <a:effectLst/>
              <a:uLnTx/>
              <a:uFillTx/>
              <a:ea typeface="思源黑体 CN Bold" panose="020B0800000000000000"/>
              <a:cs typeface="+mn-cs"/>
            </a:endParaRPr>
          </a:p>
        </p:txBody>
      </p:sp>
      <p:pic>
        <p:nvPicPr>
          <p:cNvPr id="5" name="Picture 4">
            <a:extLst>
              <a:ext uri="{FF2B5EF4-FFF2-40B4-BE49-F238E27FC236}">
                <a16:creationId xmlns:a16="http://schemas.microsoft.com/office/drawing/2014/main" id="{4C236A29-BDB1-9AE8-A2ED-171B09B26720}"/>
              </a:ext>
            </a:extLst>
          </p:cNvPr>
          <p:cNvPicPr>
            <a:picLocks noChangeAspect="1"/>
          </p:cNvPicPr>
          <p:nvPr/>
        </p:nvPicPr>
        <p:blipFill rotWithShape="1">
          <a:blip r:embed="rId2"/>
          <a:srcRect r="57164"/>
          <a:stretch/>
        </p:blipFill>
        <p:spPr>
          <a:xfrm>
            <a:off x="3240529" y="3064164"/>
            <a:ext cx="2400382" cy="3149600"/>
          </a:xfrm>
          <a:prstGeom prst="rect">
            <a:avLst/>
          </a:prstGeom>
        </p:spPr>
      </p:pic>
      <p:pic>
        <p:nvPicPr>
          <p:cNvPr id="6" name="Picture 5">
            <a:extLst>
              <a:ext uri="{FF2B5EF4-FFF2-40B4-BE49-F238E27FC236}">
                <a16:creationId xmlns:a16="http://schemas.microsoft.com/office/drawing/2014/main" id="{F3982F99-2B72-6355-3301-8FEE155BFAD7}"/>
              </a:ext>
            </a:extLst>
          </p:cNvPr>
          <p:cNvPicPr>
            <a:picLocks noChangeAspect="1"/>
          </p:cNvPicPr>
          <p:nvPr/>
        </p:nvPicPr>
        <p:blipFill rotWithShape="1">
          <a:blip r:embed="rId2"/>
          <a:srcRect l="54148" t="519" r="3016" b="-519"/>
          <a:stretch/>
        </p:blipFill>
        <p:spPr>
          <a:xfrm>
            <a:off x="5369988" y="3198278"/>
            <a:ext cx="2512291" cy="3017253"/>
          </a:xfrm>
          <a:prstGeom prst="rect">
            <a:avLst/>
          </a:prstGeom>
        </p:spPr>
      </p:pic>
      <p:pic>
        <p:nvPicPr>
          <p:cNvPr id="7" name="Picture 6"/>
          <p:cNvPicPr>
            <a:picLocks noChangeAspect="1"/>
          </p:cNvPicPr>
          <p:nvPr/>
        </p:nvPicPr>
        <p:blipFill>
          <a:blip r:embed="rId3"/>
          <a:stretch>
            <a:fillRect/>
          </a:stretch>
        </p:blipFill>
        <p:spPr>
          <a:xfrm>
            <a:off x="1186240" y="1460772"/>
            <a:ext cx="10327519" cy="1670449"/>
          </a:xfrm>
          <a:prstGeom prst="rect">
            <a:avLst/>
          </a:prstGeom>
        </p:spPr>
      </p:pic>
    </p:spTree>
    <p:extLst>
      <p:ext uri="{BB962C8B-B14F-4D97-AF65-F5344CB8AC3E}">
        <p14:creationId xmlns:p14="http://schemas.microsoft.com/office/powerpoint/2010/main" val="316644279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图片 5" descr="黑暗里有星球&#10;&#10;中度可信度描述已自动生成">
            <a:extLst>
              <a:ext uri="{FF2B5EF4-FFF2-40B4-BE49-F238E27FC236}">
                <a16:creationId xmlns:a16="http://schemas.microsoft.com/office/drawing/2014/main" id="{4315A59A-AEC7-4595-82A9-0C17619AC36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4074" t="31111" r="4074" b="33102"/>
          <a:stretch/>
        </p:blipFill>
        <p:spPr>
          <a:xfrm>
            <a:off x="1823426" y="1146185"/>
            <a:ext cx="8545148" cy="3493192"/>
          </a:xfrm>
          <a:prstGeom prst="rect">
            <a:avLst/>
          </a:prstGeom>
        </p:spPr>
      </p:pic>
      <p:sp>
        <p:nvSpPr>
          <p:cNvPr id="5" name="Rectangle 4"/>
          <p:cNvSpPr/>
          <p:nvPr/>
        </p:nvSpPr>
        <p:spPr>
          <a:xfrm>
            <a:off x="2722456" y="2154117"/>
            <a:ext cx="6747087" cy="132343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8000" b="1" i="0" u="none" strike="noStrike" kern="1200" cap="none" spc="0" normalizeH="0" baseline="0" noProof="0" dirty="0">
                <a:ln w="57150">
                  <a:noFill/>
                </a:ln>
                <a:effectLst>
                  <a:outerShdw blurRad="38100" dist="38100" dir="2700000" algn="tl">
                    <a:srgbClr val="000000">
                      <a:alpha val="43137"/>
                    </a:srgbClr>
                  </a:outerShdw>
                </a:effectLst>
                <a:uLnTx/>
                <a:uFillTx/>
                <a:latin typeface="SVN-Dancing Script" panose="02040603050506020204" pitchFamily="18" charset="0"/>
                <a:ea typeface="+mn-ea"/>
                <a:cs typeface="+mn-cs"/>
              </a:rPr>
              <a:t>Trả</a:t>
            </a:r>
            <a:r>
              <a:rPr kumimoji="0" lang="vi-VN" sz="8000" b="1" i="0" u="none" strike="noStrike" kern="1200" cap="none" spc="0" normalizeH="0" noProof="0" dirty="0">
                <a:ln w="57150">
                  <a:noFill/>
                </a:ln>
                <a:effectLst>
                  <a:outerShdw blurRad="38100" dist="38100" dir="2700000" algn="tl">
                    <a:srgbClr val="000000">
                      <a:alpha val="43137"/>
                    </a:srgbClr>
                  </a:outerShdw>
                </a:effectLst>
                <a:uLnTx/>
                <a:uFillTx/>
                <a:latin typeface="SVN-Dancing Script" panose="02040603050506020204" pitchFamily="18" charset="0"/>
                <a:ea typeface="+mn-ea"/>
                <a:cs typeface="+mn-cs"/>
              </a:rPr>
              <a:t> lời câu hỏi</a:t>
            </a:r>
            <a:endParaRPr kumimoji="0" lang="en-US" sz="8000" b="1" i="0" u="none" strike="noStrike" kern="1200" cap="none" spc="0" normalizeH="0" baseline="0" noProof="0" dirty="0">
              <a:ln w="57150">
                <a:noFill/>
              </a:ln>
              <a:effectLst>
                <a:outerShdw blurRad="38100" dist="38100" dir="2700000" algn="tl">
                  <a:srgbClr val="000000">
                    <a:alpha val="43137"/>
                  </a:srgbClr>
                </a:outerShdw>
              </a:effectLst>
              <a:uLnTx/>
              <a:uFillTx/>
              <a:latin typeface="SVN-Dancing Script" panose="02040603050506020204" pitchFamily="18" charset="0"/>
              <a:ea typeface="+mn-ea"/>
              <a:cs typeface="+mn-cs"/>
            </a:endParaRPr>
          </a:p>
        </p:txBody>
      </p:sp>
    </p:spTree>
    <p:extLst>
      <p:ext uri="{BB962C8B-B14F-4D97-AF65-F5344CB8AC3E}">
        <p14:creationId xmlns:p14="http://schemas.microsoft.com/office/powerpoint/2010/main" val="865085257"/>
      </p:ext>
    </p:extLst>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Rounded Rectangle 12"/>
          <p:cNvSpPr/>
          <p:nvPr/>
        </p:nvSpPr>
        <p:spPr>
          <a:xfrm>
            <a:off x="5975060" y="644447"/>
            <a:ext cx="5204420" cy="5728910"/>
          </a:xfrm>
          <a:prstGeom prst="roundRect">
            <a:avLst/>
          </a:prstGeom>
          <a:solidFill>
            <a:schemeClr val="bg1">
              <a:alpha val="93000"/>
            </a:schemeClr>
          </a:solidFill>
          <a:ln w="34925" cmpd="sng">
            <a:solidFill>
              <a:schemeClr val="accent1">
                <a:lumMod val="75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ounded Rectangle 11"/>
          <p:cNvSpPr/>
          <p:nvPr/>
        </p:nvSpPr>
        <p:spPr>
          <a:xfrm>
            <a:off x="401807" y="2103912"/>
            <a:ext cx="5268808" cy="2640392"/>
          </a:xfrm>
          <a:prstGeom prst="roundRect">
            <a:avLst/>
          </a:prstGeom>
          <a:solidFill>
            <a:schemeClr val="bg1">
              <a:alpha val="93000"/>
            </a:schemeClr>
          </a:solidFill>
          <a:ln w="34925" cmpd="sng">
            <a:solidFill>
              <a:schemeClr val="accent1">
                <a:lumMod val="75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916A0AAF-4EF9-4089-89AC-41B49CF6205D}"/>
              </a:ext>
            </a:extLst>
          </p:cNvPr>
          <p:cNvSpPr txBox="1"/>
          <p:nvPr/>
        </p:nvSpPr>
        <p:spPr>
          <a:xfrm>
            <a:off x="388483" y="2617793"/>
            <a:ext cx="5147449" cy="1754326"/>
          </a:xfrm>
          <a:prstGeom prst="rect">
            <a:avLst/>
          </a:prstGeom>
          <a:noFill/>
        </p:spPr>
        <p:txBody>
          <a:bodyPr wrap="square" numCol="1" rtlCol="0">
            <a:spAutoFit/>
          </a:bodyPr>
          <a:lstStyle/>
          <a:p>
            <a:pPr lvl="0" algn="ctr">
              <a:spcBef>
                <a:spcPts val="600"/>
              </a:spcBef>
              <a:spcAft>
                <a:spcPts val="600"/>
              </a:spcAft>
              <a:defRPr/>
            </a:pPr>
            <a:r>
              <a:rPr lang="vi-VN" sz="3600" b="1" dirty="0">
                <a:solidFill>
                  <a:srgbClr val="C00000"/>
                </a:solidFill>
                <a:latin typeface="Cambria" panose="02040503050406030204" pitchFamily="18" charset="0"/>
                <a:ea typeface="Cambria" panose="02040503050406030204" pitchFamily="18" charset="0"/>
              </a:rPr>
              <a:t>1. Thuyền mành hiện ra như thế nào trong cảm nhận của đò ngang?</a:t>
            </a:r>
            <a:endParaRPr kumimoji="0" lang="vi-VN" sz="34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6" name="TextBox 5">
            <a:extLst>
              <a:ext uri="{FF2B5EF4-FFF2-40B4-BE49-F238E27FC236}">
                <a16:creationId xmlns:a16="http://schemas.microsoft.com/office/drawing/2014/main" id="{F5B19117-F232-40D6-B218-8F99AA52F7CB}"/>
              </a:ext>
            </a:extLst>
          </p:cNvPr>
          <p:cNvSpPr txBox="1"/>
          <p:nvPr/>
        </p:nvSpPr>
        <p:spPr>
          <a:xfrm>
            <a:off x="6177118" y="900495"/>
            <a:ext cx="4972183" cy="5216813"/>
          </a:xfrm>
          <a:prstGeom prst="rect">
            <a:avLst/>
          </a:prstGeom>
          <a:noFill/>
        </p:spPr>
        <p:txBody>
          <a:bodyPr wrap="square" rtlCol="0">
            <a:spAutoFit/>
          </a:bodyPr>
          <a:lstStyle/>
          <a:p>
            <a:pPr lvl="0" algn="just">
              <a:spcBef>
                <a:spcPts val="600"/>
              </a:spcBef>
              <a:spcAft>
                <a:spcPts val="600"/>
              </a:spcAft>
              <a:defRPr/>
            </a:pPr>
            <a:r>
              <a:rPr lang="vi-VN" sz="3700" dirty="0">
                <a:latin typeface="Cambria" panose="02040503050406030204" pitchFamily="18" charset="0"/>
                <a:ea typeface="Cambria" panose="02040503050406030204" pitchFamily="18" charset="0"/>
              </a:rPr>
              <a:t>Trong cảm nhận của đò ngang, thuyền mành hiện ra một cách </a:t>
            </a:r>
            <a:r>
              <a:rPr lang="vi-VN" sz="3700" i="1" dirty="0">
                <a:solidFill>
                  <a:srgbClr val="002060"/>
                </a:solidFill>
                <a:latin typeface="Cambria" panose="02040503050406030204" pitchFamily="18" charset="0"/>
                <a:ea typeface="Cambria" panose="02040503050406030204" pitchFamily="18" charset="0"/>
              </a:rPr>
              <a:t>vạm vỡ</a:t>
            </a:r>
            <a:r>
              <a:rPr lang="vi-VN" sz="3700" dirty="0">
                <a:latin typeface="Cambria" panose="02040503050406030204" pitchFamily="18" charset="0"/>
                <a:ea typeface="Cambria" panose="02040503050406030204" pitchFamily="18" charset="0"/>
              </a:rPr>
              <a:t>, </a:t>
            </a:r>
            <a:r>
              <a:rPr lang="vi-VN" sz="3700" i="1" dirty="0">
                <a:solidFill>
                  <a:srgbClr val="002060"/>
                </a:solidFill>
                <a:latin typeface="Cambria" panose="02040503050406030204" pitchFamily="18" charset="0"/>
                <a:ea typeface="Cambria" panose="02040503050406030204" pitchFamily="18" charset="0"/>
              </a:rPr>
              <a:t>to lớn</a:t>
            </a:r>
            <a:r>
              <a:rPr lang="vi-VN" sz="3700" dirty="0">
                <a:latin typeface="Cambria" panose="02040503050406030204" pitchFamily="18" charset="0"/>
                <a:ea typeface="Cambria" panose="02040503050406030204" pitchFamily="18" charset="0"/>
              </a:rPr>
              <a:t>, </a:t>
            </a:r>
            <a:r>
              <a:rPr lang="vi-VN" sz="3700" i="1" dirty="0">
                <a:solidFill>
                  <a:srgbClr val="002060"/>
                </a:solidFill>
                <a:latin typeface="Cambria" panose="02040503050406030204" pitchFamily="18" charset="0"/>
                <a:ea typeface="Cambria" panose="02040503050406030204" pitchFamily="18" charset="0"/>
              </a:rPr>
              <a:t>giương cao cánh buồm lộng gió</a:t>
            </a:r>
            <a:r>
              <a:rPr lang="vi-VN" sz="3700" dirty="0">
                <a:latin typeface="Cambria" panose="02040503050406030204" pitchFamily="18" charset="0"/>
                <a:ea typeface="Cambria" panose="02040503050406030204" pitchFamily="18" charset="0"/>
              </a:rPr>
              <a:t>, </a:t>
            </a:r>
            <a:r>
              <a:rPr lang="vi-VN" sz="3700" i="1" dirty="0">
                <a:solidFill>
                  <a:srgbClr val="002060"/>
                </a:solidFill>
                <a:latin typeface="Cambria" panose="02040503050406030204" pitchFamily="18" charset="0"/>
                <a:ea typeface="Cambria" panose="02040503050406030204" pitchFamily="18" charset="0"/>
              </a:rPr>
              <a:t>lướt sóng ào ào</a:t>
            </a:r>
            <a:r>
              <a:rPr lang="vi-VN" sz="3700" dirty="0">
                <a:latin typeface="Cambria" panose="02040503050406030204" pitchFamily="18" charset="0"/>
                <a:ea typeface="Cambria" panose="02040503050406030204" pitchFamily="18" charset="0"/>
              </a:rPr>
              <a:t>, giống </a:t>
            </a:r>
            <a:r>
              <a:rPr lang="vi-VN" sz="3700" i="1" dirty="0">
                <a:solidFill>
                  <a:srgbClr val="002060"/>
                </a:solidFill>
                <a:latin typeface="Cambria" panose="02040503050406030204" pitchFamily="18" charset="0"/>
                <a:ea typeface="Cambria" panose="02040503050406030204" pitchFamily="18" charset="0"/>
              </a:rPr>
              <a:t>như con chim khổng lồ </a:t>
            </a:r>
            <a:r>
              <a:rPr lang="vi-VN" sz="3700" dirty="0">
                <a:latin typeface="Cambria" panose="02040503050406030204" pitchFamily="18" charset="0"/>
                <a:ea typeface="Cambria" panose="02040503050406030204" pitchFamily="18" charset="0"/>
              </a:rPr>
              <a:t>cất cánh tung bay đến những bến bờ xa.</a:t>
            </a:r>
            <a:endParaRPr kumimoji="0" lang="vi-VN" sz="37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grpSp>
        <p:nvGrpSpPr>
          <p:cNvPr id="9" name="Group 8"/>
          <p:cNvGrpSpPr/>
          <p:nvPr/>
        </p:nvGrpSpPr>
        <p:grpSpPr>
          <a:xfrm>
            <a:off x="401807" y="1564536"/>
            <a:ext cx="1101452" cy="1078752"/>
            <a:chOff x="2210284" y="3447251"/>
            <a:chExt cx="826089" cy="809063"/>
          </a:xfrm>
        </p:grpSpPr>
        <p:sp>
          <p:nvSpPr>
            <p:cNvPr id="10" name="Oval 9"/>
            <p:cNvSpPr/>
            <p:nvPr/>
          </p:nvSpPr>
          <p:spPr>
            <a:xfrm>
              <a:off x="2210284" y="3447251"/>
              <a:ext cx="826089" cy="809063"/>
            </a:xfrm>
            <a:prstGeom prst="ellipse">
              <a:avLst/>
            </a:prstGeom>
            <a:solidFill>
              <a:schemeClr val="bg1"/>
            </a:solidFill>
            <a:ln>
              <a:noFill/>
            </a:ln>
            <a:effectLst>
              <a:glow rad="63500">
                <a:schemeClr val="accent1">
                  <a:satMod val="175000"/>
                  <a:alpha val="40000"/>
                </a:schemeClr>
              </a:glow>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209"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ontserrat Light"/>
                <a:cs typeface="+mn-cs"/>
              </a:endParaRPr>
            </a:p>
          </p:txBody>
        </p:sp>
        <p:pic>
          <p:nvPicPr>
            <p:cNvPr id="11"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9968" b="89711" l="0" r="100000">
                          <a14:foregroundMark x1="35577" y1="42765" x2="35577" y2="42765"/>
                          <a14:foregroundMark x1="55769" y1="72347" x2="55769" y2="72347"/>
                          <a14:foregroundMark x1="67308" y1="79421" x2="67308" y2="79421"/>
                          <a14:foregroundMark x1="63702" y1="76849" x2="63702" y2="76849"/>
                          <a14:foregroundMark x1="75962" y1="80064" x2="75962" y2="80064"/>
                          <a14:foregroundMark x1="77885" y1="72026" x2="77885" y2="72026"/>
                          <a14:foregroundMark x1="81971" y1="64952" x2="81971" y2="64952"/>
                          <a14:foregroundMark x1="84375" y1="60129" x2="84375" y2="60129"/>
                          <a14:foregroundMark x1="87981" y1="55949" x2="87981" y2="55949"/>
                          <a14:foregroundMark x1="90625" y1="52412" x2="90625" y2="52412"/>
                          <a14:foregroundMark x1="77163" y1="75884" x2="77163" y2="75884"/>
                          <a14:foregroundMark x1="73077" y1="84887" x2="73077" y2="84887"/>
                          <a14:foregroundMark x1="71394" y1="81350" x2="71394" y2="81350"/>
                          <a14:foregroundMark x1="68510" y1="77492" x2="68510" y2="77492"/>
                          <a14:foregroundMark x1="64423" y1="73312" x2="64423" y2="73312"/>
                          <a14:foregroundMark x1="60577" y1="70740" x2="60577" y2="70740"/>
                          <a14:foregroundMark x1="56010" y1="66559" x2="56010" y2="66559"/>
                          <a14:foregroundMark x1="48798" y1="69132" x2="48798" y2="69132"/>
                          <a14:foregroundMark x1="45192" y1="73312" x2="45192" y2="73312"/>
                          <a14:foregroundMark x1="42067" y1="74277" x2="42067" y2="74277"/>
                          <a14:foregroundMark x1="45192" y1="70740" x2="45192" y2="70740"/>
                          <a14:foregroundMark x1="48317" y1="71704" x2="48317" y2="71704"/>
                          <a14:foregroundMark x1="34135" y1="71704" x2="34135" y2="71704"/>
                          <a14:foregroundMark x1="30288" y1="68810" x2="30288" y2="68810"/>
                          <a14:foregroundMark x1="24760" y1="65273" x2="24760" y2="65273"/>
                          <a14:foregroundMark x1="20433" y1="65273" x2="20433" y2="65273"/>
                          <a14:foregroundMark x1="16106" y1="64952" x2="16106" y2="64952"/>
                          <a14:foregroundMark x1="10096" y1="62379" x2="10096" y2="62379"/>
                          <a14:foregroundMark x1="8894" y1="61736" x2="8894" y2="61736"/>
                          <a14:foregroundMark x1="16827" y1="61415" x2="16827" y2="61415"/>
                          <a14:foregroundMark x1="12260" y1="60129" x2="12260" y2="60129"/>
                        </a14:backgroundRemoval>
                      </a14:imgEffect>
                    </a14:imgLayer>
                  </a14:imgProps>
                </a:ext>
                <a:ext uri="{28A0092B-C50C-407E-A947-70E740481C1C}">
                  <a14:useLocalDpi xmlns:a14="http://schemas.microsoft.com/office/drawing/2010/main" val="0"/>
                </a:ext>
              </a:extLst>
            </a:blip>
            <a:srcRect/>
            <a:stretch>
              <a:fillRect/>
            </a:stretch>
          </p:blipFill>
          <p:spPr bwMode="auto">
            <a:xfrm>
              <a:off x="2210284" y="3596128"/>
              <a:ext cx="826089" cy="617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3"/>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008" b="96222" l="9375" r="95486">
                          <a14:foregroundMark x1="52083" y1="79345" x2="52083" y2="79345"/>
                          <a14:foregroundMark x1="81597" y1="16877" x2="81597" y2="16877"/>
                        </a14:backgroundRemoval>
                      </a14:imgEffect>
                    </a14:imgLayer>
                  </a14:imgProps>
                </a:ext>
                <a:ext uri="{28A0092B-C50C-407E-A947-70E740481C1C}">
                  <a14:useLocalDpi xmlns:a14="http://schemas.microsoft.com/office/drawing/2010/main" val="0"/>
                </a:ext>
              </a:extLst>
            </a:blip>
            <a:srcRect/>
            <a:stretch>
              <a:fillRect/>
            </a:stretch>
          </p:blipFill>
          <p:spPr bwMode="auto">
            <a:xfrm>
              <a:off x="2443204" y="3530924"/>
              <a:ext cx="360247" cy="496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008080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16" presetClass="entr" presetSubtype="21"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barn(inVertical)">
                                      <p:cBhvr>
                                        <p:cTn id="11" dur="5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inVertical)">
                                      <p:cBhvr>
                                        <p:cTn id="16" dur="500"/>
                                        <p:tgtEl>
                                          <p:spTgt spid="6"/>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barn(inVertical)">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5"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 name="Group 7"/>
          <p:cNvGrpSpPr/>
          <p:nvPr/>
        </p:nvGrpSpPr>
        <p:grpSpPr>
          <a:xfrm>
            <a:off x="1159339" y="381643"/>
            <a:ext cx="10369464" cy="1416738"/>
            <a:chOff x="-237393" y="7468989"/>
            <a:chExt cx="11626707" cy="1480383"/>
          </a:xfrm>
        </p:grpSpPr>
        <p:sp>
          <p:nvSpPr>
            <p:cNvPr id="9" name="任意多边形 3"/>
            <p:cNvSpPr/>
            <p:nvPr/>
          </p:nvSpPr>
          <p:spPr>
            <a:xfrm flipH="1">
              <a:off x="422439" y="7468989"/>
              <a:ext cx="10966875" cy="1377131"/>
            </a:xfrm>
            <a:custGeom>
              <a:avLst/>
              <a:gdLst>
                <a:gd name="connsiteX0" fmla="*/ 0 w 13016"/>
                <a:gd name="connsiteY0" fmla="*/ 1226 h 2877"/>
                <a:gd name="connsiteX1" fmla="*/ 1072 w 13016"/>
                <a:gd name="connsiteY1" fmla="*/ 516 h 2877"/>
                <a:gd name="connsiteX2" fmla="*/ 11626 w 13016"/>
                <a:gd name="connsiteY2" fmla="*/ 0 h 2877"/>
                <a:gd name="connsiteX3" fmla="*/ 13016 w 13016"/>
                <a:gd name="connsiteY3" fmla="*/ 1146 h 2877"/>
                <a:gd name="connsiteX4" fmla="*/ 12700 w 13016"/>
                <a:gd name="connsiteY4" fmla="*/ 2694 h 2877"/>
                <a:gd name="connsiteX5" fmla="*/ 10035 w 13016"/>
                <a:gd name="connsiteY5" fmla="*/ 2722 h 2877"/>
                <a:gd name="connsiteX6" fmla="*/ 1072 w 13016"/>
                <a:gd name="connsiteY6" fmla="*/ 2877 h 2877"/>
                <a:gd name="connsiteX7" fmla="*/ 678 w 13016"/>
                <a:gd name="connsiteY7" fmla="*/ 2483 h 2877"/>
                <a:gd name="connsiteX8" fmla="*/ 0 w 13016"/>
                <a:gd name="connsiteY8" fmla="*/ 1226 h 2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16" h="2877">
                  <a:moveTo>
                    <a:pt x="0" y="1226"/>
                  </a:moveTo>
                  <a:cubicBezTo>
                    <a:pt x="0" y="1008"/>
                    <a:pt x="854" y="516"/>
                    <a:pt x="1072" y="516"/>
                  </a:cubicBezTo>
                  <a:lnTo>
                    <a:pt x="11626" y="0"/>
                  </a:lnTo>
                  <a:cubicBezTo>
                    <a:pt x="11844" y="0"/>
                    <a:pt x="13016" y="928"/>
                    <a:pt x="13016" y="1146"/>
                  </a:cubicBezTo>
                  <a:lnTo>
                    <a:pt x="12700" y="2694"/>
                  </a:lnTo>
                  <a:cubicBezTo>
                    <a:pt x="12700" y="2912"/>
                    <a:pt x="10253" y="2722"/>
                    <a:pt x="10035" y="2722"/>
                  </a:cubicBezTo>
                  <a:lnTo>
                    <a:pt x="1072" y="2877"/>
                  </a:lnTo>
                  <a:cubicBezTo>
                    <a:pt x="854" y="2877"/>
                    <a:pt x="678" y="2701"/>
                    <a:pt x="678" y="2483"/>
                  </a:cubicBezTo>
                  <a:lnTo>
                    <a:pt x="0" y="1226"/>
                  </a:lnTo>
                  <a:close/>
                </a:path>
              </a:pathLst>
            </a:custGeom>
            <a:solidFill>
              <a:schemeClr val="bg1"/>
            </a:solidFill>
            <a:ln w="41275">
              <a:solidFill>
                <a:srgbClr val="F4A81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21"/>
            <p:cNvSpPr/>
            <p:nvPr/>
          </p:nvSpPr>
          <p:spPr>
            <a:xfrm>
              <a:off x="-237393" y="7908959"/>
              <a:ext cx="624898" cy="1040413"/>
            </a:xfrm>
            <a:prstGeom prst="rect">
              <a:avLst/>
            </a:prstGeom>
          </p:spPr>
          <p:txBody>
            <a:bodyPr wrap="square">
              <a:spAutoFit/>
            </a:bodyPr>
            <a:lstStyle/>
            <a:p>
              <a:pPr algn="dist">
                <a:lnSpc>
                  <a:spcPct val="150000"/>
                </a:lnSpc>
              </a:pPr>
              <a:endParaRPr lang="zh-CN" altLang="zh-CN" sz="4800" dirty="0">
                <a:solidFill>
                  <a:srgbClr val="F7821E"/>
                </a:solidFill>
                <a:latin typeface="#9Slide07 SVNZiclets" panose="02000603000000000000" pitchFamily="2" charset="0"/>
                <a:ea typeface="字魂131号-酷乐潮玩体" panose="00000500000000000000" pitchFamily="2" charset="-122"/>
                <a:sym typeface="+mn-ea"/>
              </a:endParaRPr>
            </a:p>
          </p:txBody>
        </p:sp>
      </p:grpSp>
      <p:sp>
        <p:nvSpPr>
          <p:cNvPr id="2" name="TextBox 1"/>
          <p:cNvSpPr txBox="1"/>
          <p:nvPr/>
        </p:nvSpPr>
        <p:spPr>
          <a:xfrm>
            <a:off x="1072711" y="549398"/>
            <a:ext cx="10884656" cy="1692656"/>
          </a:xfrm>
          <a:prstGeom prst="rect">
            <a:avLst/>
          </a:prstGeom>
          <a:noFill/>
        </p:spPr>
        <p:txBody>
          <a:bodyPr wrap="square" lIns="121808" tIns="60903" rIns="121808" bIns="60903" rtlCol="0">
            <a:spAutoFit/>
          </a:bodyPr>
          <a:lstStyle/>
          <a:p>
            <a:pPr algn="ctr" defTabSz="913209"/>
            <a:r>
              <a:rPr lang="vi-VN" sz="3000" b="1" dirty="0">
                <a:latin typeface="Cambria" panose="02040503050406030204" pitchFamily="18" charset="0"/>
                <a:ea typeface="Cambria" panose="02040503050406030204" pitchFamily="18" charset="0"/>
              </a:rPr>
              <a:t>Đò </a:t>
            </a:r>
            <a:r>
              <a:rPr lang="vi-VN" sz="3400" b="1" dirty="0">
                <a:latin typeface="Cambria" panose="02040503050406030204" pitchFamily="18" charset="0"/>
                <a:ea typeface="Cambria" panose="02040503050406030204" pitchFamily="18" charset="0"/>
              </a:rPr>
              <a:t>ngang nhận ra mình khác thuyền mành </a:t>
            </a:r>
          </a:p>
          <a:p>
            <a:pPr algn="ctr" defTabSz="913209"/>
            <a:r>
              <a:rPr lang="vi-VN" sz="3400" b="1" dirty="0">
                <a:latin typeface="Cambria" panose="02040503050406030204" pitchFamily="18" charset="0"/>
                <a:ea typeface="Cambria" panose="02040503050406030204" pitchFamily="18" charset="0"/>
              </a:rPr>
              <a:t>như thế nào? </a:t>
            </a:r>
            <a:br>
              <a:rPr lang="vi-VN" sz="3400" dirty="0">
                <a:latin typeface="Cambria" panose="02040503050406030204" pitchFamily="18" charset="0"/>
                <a:ea typeface="Cambria" panose="02040503050406030204" pitchFamily="18" charset="0"/>
              </a:rPr>
            </a:br>
            <a:endParaRPr lang="en-US" sz="3400" b="1" dirty="0">
              <a:solidFill>
                <a:prstClr val="black"/>
              </a:solidFill>
              <a:latin typeface="Cambria" panose="02040503050406030204" pitchFamily="18" charset="0"/>
              <a:ea typeface="Cambria" panose="02040503050406030204" pitchFamily="18" charset="0"/>
              <a:cs typeface="Times New Roman" pitchFamily="18" charset="0"/>
            </a:endParaRPr>
          </a:p>
        </p:txBody>
      </p:sp>
      <p:grpSp>
        <p:nvGrpSpPr>
          <p:cNvPr id="3" name="Group 2"/>
          <p:cNvGrpSpPr/>
          <p:nvPr/>
        </p:nvGrpSpPr>
        <p:grpSpPr>
          <a:xfrm>
            <a:off x="1217226" y="479788"/>
            <a:ext cx="1101452" cy="1078752"/>
            <a:chOff x="2210284" y="3447251"/>
            <a:chExt cx="826089" cy="809063"/>
          </a:xfrm>
        </p:grpSpPr>
        <p:sp>
          <p:nvSpPr>
            <p:cNvPr id="4" name="Oval 3"/>
            <p:cNvSpPr/>
            <p:nvPr/>
          </p:nvSpPr>
          <p:spPr>
            <a:xfrm>
              <a:off x="2210284" y="3447251"/>
              <a:ext cx="826089" cy="809063"/>
            </a:xfrm>
            <a:prstGeom prst="ellipse">
              <a:avLst/>
            </a:prstGeom>
            <a:solidFill>
              <a:schemeClr val="bg1"/>
            </a:solidFill>
            <a:ln>
              <a:noFill/>
            </a:ln>
            <a:effectLst>
              <a:glow rad="63500">
                <a:schemeClr val="accent1">
                  <a:satMod val="175000"/>
                  <a:alpha val="40000"/>
                </a:schemeClr>
              </a:glow>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209"/>
              <a:endParaRPr lang="en-US">
                <a:solidFill>
                  <a:prstClr val="white"/>
                </a:solidFill>
              </a:endParaRPr>
            </a:p>
          </p:txBody>
        </p:sp>
        <p:pic>
          <p:nvPicPr>
            <p:cNvPr id="5"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9968" b="89711" l="0" r="100000">
                          <a14:foregroundMark x1="35577" y1="42765" x2="35577" y2="42765"/>
                          <a14:foregroundMark x1="55769" y1="72347" x2="55769" y2="72347"/>
                          <a14:foregroundMark x1="67308" y1="79421" x2="67308" y2="79421"/>
                          <a14:foregroundMark x1="63702" y1="76849" x2="63702" y2="76849"/>
                          <a14:foregroundMark x1="75962" y1="80064" x2="75962" y2="80064"/>
                          <a14:foregroundMark x1="77885" y1="72026" x2="77885" y2="72026"/>
                          <a14:foregroundMark x1="81971" y1="64952" x2="81971" y2="64952"/>
                          <a14:foregroundMark x1="84375" y1="60129" x2="84375" y2="60129"/>
                          <a14:foregroundMark x1="87981" y1="55949" x2="87981" y2="55949"/>
                          <a14:foregroundMark x1="90625" y1="52412" x2="90625" y2="52412"/>
                          <a14:foregroundMark x1="77163" y1="75884" x2="77163" y2="75884"/>
                          <a14:foregroundMark x1="73077" y1="84887" x2="73077" y2="84887"/>
                          <a14:foregroundMark x1="71394" y1="81350" x2="71394" y2="81350"/>
                          <a14:foregroundMark x1="68510" y1="77492" x2="68510" y2="77492"/>
                          <a14:foregroundMark x1="64423" y1="73312" x2="64423" y2="73312"/>
                          <a14:foregroundMark x1="60577" y1="70740" x2="60577" y2="70740"/>
                          <a14:foregroundMark x1="56010" y1="66559" x2="56010" y2="66559"/>
                          <a14:foregroundMark x1="48798" y1="69132" x2="48798" y2="69132"/>
                          <a14:foregroundMark x1="45192" y1="73312" x2="45192" y2="73312"/>
                          <a14:foregroundMark x1="42067" y1="74277" x2="42067" y2="74277"/>
                          <a14:foregroundMark x1="45192" y1="70740" x2="45192" y2="70740"/>
                          <a14:foregroundMark x1="48317" y1="71704" x2="48317" y2="71704"/>
                          <a14:foregroundMark x1="34135" y1="71704" x2="34135" y2="71704"/>
                          <a14:foregroundMark x1="30288" y1="68810" x2="30288" y2="68810"/>
                          <a14:foregroundMark x1="24760" y1="65273" x2="24760" y2="65273"/>
                          <a14:foregroundMark x1="20433" y1="65273" x2="20433" y2="65273"/>
                          <a14:foregroundMark x1="16106" y1="64952" x2="16106" y2="64952"/>
                          <a14:foregroundMark x1="10096" y1="62379" x2="10096" y2="62379"/>
                          <a14:foregroundMark x1="8894" y1="61736" x2="8894" y2="61736"/>
                          <a14:foregroundMark x1="16827" y1="61415" x2="16827" y2="61415"/>
                          <a14:foregroundMark x1="12260" y1="60129" x2="12260" y2="60129"/>
                        </a14:backgroundRemoval>
                      </a14:imgEffect>
                    </a14:imgLayer>
                  </a14:imgProps>
                </a:ext>
                <a:ext uri="{28A0092B-C50C-407E-A947-70E740481C1C}">
                  <a14:useLocalDpi xmlns:a14="http://schemas.microsoft.com/office/drawing/2010/main" val="0"/>
                </a:ext>
              </a:extLst>
            </a:blip>
            <a:srcRect/>
            <a:stretch>
              <a:fillRect/>
            </a:stretch>
          </p:blipFill>
          <p:spPr bwMode="auto">
            <a:xfrm>
              <a:off x="2210284" y="3596128"/>
              <a:ext cx="826089" cy="617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008" b="96222" l="9375" r="95486">
                          <a14:foregroundMark x1="52083" y1="79345" x2="52083" y2="79345"/>
                          <a14:foregroundMark x1="81597" y1="16877" x2="81597" y2="16877"/>
                        </a14:backgroundRemoval>
                      </a14:imgEffect>
                    </a14:imgLayer>
                  </a14:imgProps>
                </a:ext>
                <a:ext uri="{28A0092B-C50C-407E-A947-70E740481C1C}">
                  <a14:useLocalDpi xmlns:a14="http://schemas.microsoft.com/office/drawing/2010/main" val="0"/>
                </a:ext>
              </a:extLst>
            </a:blip>
            <a:srcRect/>
            <a:stretch>
              <a:fillRect/>
            </a:stretch>
          </p:blipFill>
          <p:spPr bwMode="auto">
            <a:xfrm>
              <a:off x="2443204" y="3530924"/>
              <a:ext cx="360247" cy="496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7" name="图片 1">
            <a:extLst>
              <a:ext uri="{FF2B5EF4-FFF2-40B4-BE49-F238E27FC236}">
                <a16:creationId xmlns:a16="http://schemas.microsoft.com/office/drawing/2014/main" id="{83162203-BC7C-46AD-90E6-1F83F8F73ACF}"/>
              </a:ext>
            </a:extLst>
          </p:cNvPr>
          <p:cNvPicPr>
            <a:picLocks noChangeAspect="1"/>
          </p:cNvPicPr>
          <p:nvPr/>
        </p:nvPicPr>
        <p:blipFill>
          <a:blip r:embed="rId6"/>
          <a:stretch>
            <a:fillRect/>
          </a:stretch>
        </p:blipFill>
        <p:spPr>
          <a:xfrm>
            <a:off x="2519475" y="1994569"/>
            <a:ext cx="6752492" cy="4167806"/>
          </a:xfrm>
          <a:prstGeom prst="rect">
            <a:avLst/>
          </a:prstGeom>
        </p:spPr>
      </p:pic>
      <p:sp>
        <p:nvSpPr>
          <p:cNvPr id="18" name="Rectangle 17"/>
          <p:cNvSpPr/>
          <p:nvPr/>
        </p:nvSpPr>
        <p:spPr>
          <a:xfrm>
            <a:off x="3121489" y="2946904"/>
            <a:ext cx="5790101" cy="2785378"/>
          </a:xfrm>
          <a:prstGeom prst="rect">
            <a:avLst/>
          </a:prstGeom>
        </p:spPr>
        <p:txBody>
          <a:bodyPr wrap="square">
            <a:spAutoFit/>
          </a:bodyPr>
          <a:lstStyle/>
          <a:p>
            <a:pPr algn="ctr"/>
            <a:r>
              <a:rPr lang="vi-VN" sz="3500" b="1" i="0" dirty="0">
                <a:solidFill>
                  <a:srgbClr val="002060"/>
                </a:solidFill>
                <a:effectLst/>
                <a:latin typeface="Cambria" panose="02040503050406030204" pitchFamily="18" charset="0"/>
                <a:ea typeface="Cambria" panose="02040503050406030204" pitchFamily="18" charset="0"/>
              </a:rPr>
              <a:t>Đò ngang nhận ra đôi bờ của mình quá chật hẹp, muốn vứt bỏ tất cả để được đến một nơi nào đó mới và rộng lớn hơn. </a:t>
            </a:r>
            <a:endParaRPr lang="en-US" sz="3500" b="1" dirty="0">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62457315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par>
                                <p:cTn id="8" presetID="22" presetClass="entr" presetSubtype="4"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down)">
                                      <p:cBhvr>
                                        <p:cTn id="1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p:bldP spid="18"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ounded Rectangle 9"/>
          <p:cNvSpPr/>
          <p:nvPr/>
        </p:nvSpPr>
        <p:spPr>
          <a:xfrm>
            <a:off x="339046" y="1761341"/>
            <a:ext cx="9373573" cy="3921092"/>
          </a:xfrm>
          <a:prstGeom prst="roundRect">
            <a:avLst/>
          </a:prstGeom>
          <a:solidFill>
            <a:schemeClr val="bg1"/>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矩形 29">
            <a:extLst>
              <a:ext uri="{FF2B5EF4-FFF2-40B4-BE49-F238E27FC236}">
                <a16:creationId xmlns:a16="http://schemas.microsoft.com/office/drawing/2014/main" id="{374BA373-0D5B-441B-8785-6935E06E5EAE}"/>
              </a:ext>
            </a:extLst>
          </p:cNvPr>
          <p:cNvSpPr/>
          <p:nvPr/>
        </p:nvSpPr>
        <p:spPr>
          <a:xfrm>
            <a:off x="1588897" y="142556"/>
            <a:ext cx="8911291" cy="1453268"/>
          </a:xfrm>
          <a:prstGeom prst="roundRect">
            <a:avLst/>
          </a:prstGeom>
          <a:solidFill>
            <a:schemeClr val="bg1"/>
          </a:solidFill>
          <a:ln>
            <a:solidFill>
              <a:schemeClr val="tx1"/>
            </a:solidFill>
            <a:prstDash val="lgDash"/>
          </a:ln>
        </p:spPr>
        <p:style>
          <a:lnRef idx="2">
            <a:schemeClr val="accent6"/>
          </a:lnRef>
          <a:fillRef idx="1">
            <a:schemeClr val="lt1"/>
          </a:fillRef>
          <a:effectRef idx="0">
            <a:schemeClr val="accent6"/>
          </a:effectRef>
          <a:fontRef idx="minor">
            <a:schemeClr val="dk1"/>
          </a:fontRef>
        </p:style>
        <p:txBody>
          <a:bodyPr wrap="square">
            <a:spAutoFit/>
          </a:bodyPr>
          <a:lstStyle/>
          <a:p>
            <a:pPr lvl="0" algn="ctr">
              <a:defRPr/>
            </a:pPr>
            <a:endParaRPr kumimoji="0" lang="zh-CN" altLang="en-US" sz="3000" i="0" u="none" strike="noStrike" kern="1200" cap="none" spc="300" normalizeH="0" baseline="0" noProof="0" dirty="0">
              <a:ln>
                <a:noFill/>
              </a:ln>
              <a:solidFill>
                <a:schemeClr val="tx1"/>
              </a:solidFill>
              <a:effectLst/>
              <a:uLnTx/>
              <a:uFillTx/>
              <a:ea typeface="思源黑体 CN" panose="020B0500000000000000" pitchFamily="34" charset="-122"/>
              <a:cs typeface="Times New Roman" panose="02020603050405020304" pitchFamily="18" charset="0"/>
            </a:endParaRPr>
          </a:p>
        </p:txBody>
      </p:sp>
      <p:sp>
        <p:nvSpPr>
          <p:cNvPr id="4" name="TextBox 3"/>
          <p:cNvSpPr txBox="1"/>
          <p:nvPr/>
        </p:nvSpPr>
        <p:spPr>
          <a:xfrm>
            <a:off x="1820702" y="159736"/>
            <a:ext cx="8703518" cy="1477328"/>
          </a:xfrm>
          <a:prstGeom prst="rect">
            <a:avLst/>
          </a:prstGeom>
          <a:noFill/>
        </p:spPr>
        <p:txBody>
          <a:bodyPr wrap="square" rtlCol="0">
            <a:spAutoFit/>
          </a:bodyPr>
          <a:lstStyle/>
          <a:p>
            <a:pPr algn="ctr"/>
            <a:r>
              <a:rPr lang="en-US" sz="3000" b="1" dirty="0">
                <a:solidFill>
                  <a:srgbClr val="002060"/>
                </a:solidFill>
                <a:latin typeface="Cambria" panose="02040503050406030204" pitchFamily="18" charset="0"/>
                <a:ea typeface="Cambria" panose="02040503050406030204" pitchFamily="18" charset="0"/>
              </a:rPr>
              <a:t>Theo </a:t>
            </a:r>
            <a:r>
              <a:rPr lang="en-US" sz="3000" b="1" dirty="0" err="1">
                <a:solidFill>
                  <a:srgbClr val="002060"/>
                </a:solidFill>
                <a:latin typeface="Cambria" panose="02040503050406030204" pitchFamily="18" charset="0"/>
                <a:ea typeface="Cambria" panose="02040503050406030204" pitchFamily="18" charset="0"/>
              </a:rPr>
              <a:t>em</a:t>
            </a:r>
            <a:r>
              <a:rPr lang="en-US" sz="3000" b="1" dirty="0">
                <a:solidFill>
                  <a:srgbClr val="002060"/>
                </a:solidFill>
                <a:latin typeface="Cambria" panose="02040503050406030204" pitchFamily="18" charset="0"/>
                <a:ea typeface="Cambria" panose="02040503050406030204" pitchFamily="18" charset="0"/>
              </a:rPr>
              <a:t>, </a:t>
            </a:r>
            <a:r>
              <a:rPr lang="en-US" sz="3000" b="1" dirty="0" err="1">
                <a:solidFill>
                  <a:srgbClr val="002060"/>
                </a:solidFill>
                <a:latin typeface="Cambria" panose="02040503050406030204" pitchFamily="18" charset="0"/>
                <a:ea typeface="Cambria" panose="02040503050406030204" pitchFamily="18" charset="0"/>
              </a:rPr>
              <a:t>thuyền</a:t>
            </a:r>
            <a:r>
              <a:rPr lang="en-US" sz="3000" b="1" dirty="0">
                <a:solidFill>
                  <a:srgbClr val="002060"/>
                </a:solidFill>
                <a:latin typeface="Cambria" panose="02040503050406030204" pitchFamily="18" charset="0"/>
                <a:ea typeface="Cambria" panose="02040503050406030204" pitchFamily="18" charset="0"/>
              </a:rPr>
              <a:t> </a:t>
            </a:r>
            <a:r>
              <a:rPr lang="vi-VN" sz="3000" b="1" dirty="0">
                <a:solidFill>
                  <a:srgbClr val="002060"/>
                </a:solidFill>
                <a:latin typeface="Cambria" panose="02040503050406030204" pitchFamily="18" charset="0"/>
                <a:ea typeface="Cambria" panose="02040503050406030204" pitchFamily="18" charset="0"/>
              </a:rPr>
              <a:t>mành</a:t>
            </a:r>
            <a:r>
              <a:rPr lang="en-US" sz="3000" b="1" dirty="0">
                <a:solidFill>
                  <a:srgbClr val="002060"/>
                </a:solidFill>
                <a:latin typeface="Cambria" panose="02040503050406030204" pitchFamily="18" charset="0"/>
                <a:ea typeface="Cambria" panose="02040503050406030204" pitchFamily="18" charset="0"/>
              </a:rPr>
              <a:t> </a:t>
            </a:r>
            <a:r>
              <a:rPr lang="en-US" sz="3000" b="1" dirty="0" err="1">
                <a:solidFill>
                  <a:srgbClr val="002060"/>
                </a:solidFill>
                <a:latin typeface="Cambria" panose="02040503050406030204" pitchFamily="18" charset="0"/>
                <a:ea typeface="Cambria" panose="02040503050406030204" pitchFamily="18" charset="0"/>
              </a:rPr>
              <a:t>muốn</a:t>
            </a:r>
            <a:r>
              <a:rPr lang="en-US" sz="3000" b="1" dirty="0">
                <a:solidFill>
                  <a:srgbClr val="002060"/>
                </a:solidFill>
                <a:latin typeface="Cambria" panose="02040503050406030204" pitchFamily="18" charset="0"/>
                <a:ea typeface="Cambria" panose="02040503050406030204" pitchFamily="18" charset="0"/>
              </a:rPr>
              <a:t> </a:t>
            </a:r>
            <a:r>
              <a:rPr lang="en-US" sz="3000" b="1" dirty="0" err="1">
                <a:solidFill>
                  <a:srgbClr val="002060"/>
                </a:solidFill>
                <a:latin typeface="Cambria" panose="02040503050406030204" pitchFamily="18" charset="0"/>
                <a:ea typeface="Cambria" panose="02040503050406030204" pitchFamily="18" charset="0"/>
              </a:rPr>
              <a:t>nói</a:t>
            </a:r>
            <a:r>
              <a:rPr lang="en-US" sz="3000" b="1" dirty="0">
                <a:solidFill>
                  <a:srgbClr val="002060"/>
                </a:solidFill>
                <a:latin typeface="Cambria" panose="02040503050406030204" pitchFamily="18" charset="0"/>
                <a:ea typeface="Cambria" panose="02040503050406030204" pitchFamily="18" charset="0"/>
              </a:rPr>
              <a:t> </a:t>
            </a:r>
            <a:r>
              <a:rPr lang="en-US" sz="3000" b="1" dirty="0" err="1">
                <a:solidFill>
                  <a:srgbClr val="002060"/>
                </a:solidFill>
                <a:latin typeface="Cambria" panose="02040503050406030204" pitchFamily="18" charset="0"/>
                <a:ea typeface="Cambria" panose="02040503050406030204" pitchFamily="18" charset="0"/>
              </a:rPr>
              <a:t>gì</a:t>
            </a:r>
            <a:r>
              <a:rPr lang="en-US" sz="3000" b="1" dirty="0">
                <a:solidFill>
                  <a:srgbClr val="002060"/>
                </a:solidFill>
                <a:latin typeface="Cambria" panose="02040503050406030204" pitchFamily="18" charset="0"/>
                <a:ea typeface="Cambria" panose="02040503050406030204" pitchFamily="18" charset="0"/>
              </a:rPr>
              <a:t> </a:t>
            </a:r>
            <a:r>
              <a:rPr lang="en-US" sz="3000" b="1" dirty="0" err="1">
                <a:solidFill>
                  <a:srgbClr val="002060"/>
                </a:solidFill>
                <a:latin typeface="Cambria" panose="02040503050406030204" pitchFamily="18" charset="0"/>
                <a:ea typeface="Cambria" panose="02040503050406030204" pitchFamily="18" charset="0"/>
              </a:rPr>
              <a:t>với</a:t>
            </a:r>
            <a:r>
              <a:rPr lang="en-US" sz="3000" b="1" dirty="0">
                <a:solidFill>
                  <a:srgbClr val="002060"/>
                </a:solidFill>
                <a:latin typeface="Cambria" panose="02040503050406030204" pitchFamily="18" charset="0"/>
                <a:ea typeface="Cambria" panose="02040503050406030204" pitchFamily="18" charset="0"/>
              </a:rPr>
              <a:t> </a:t>
            </a:r>
            <a:r>
              <a:rPr lang="en-US" sz="3000" b="1" dirty="0" err="1">
                <a:solidFill>
                  <a:srgbClr val="002060"/>
                </a:solidFill>
                <a:latin typeface="Cambria" panose="02040503050406030204" pitchFamily="18" charset="0"/>
                <a:ea typeface="Cambria" panose="02040503050406030204" pitchFamily="18" charset="0"/>
              </a:rPr>
              <a:t>đò</a:t>
            </a:r>
            <a:r>
              <a:rPr lang="en-US" sz="3000" b="1" dirty="0">
                <a:solidFill>
                  <a:srgbClr val="002060"/>
                </a:solidFill>
                <a:latin typeface="Cambria" panose="02040503050406030204" pitchFamily="18" charset="0"/>
                <a:ea typeface="Cambria" panose="02040503050406030204" pitchFamily="18" charset="0"/>
              </a:rPr>
              <a:t> </a:t>
            </a:r>
            <a:r>
              <a:rPr lang="en-US" sz="3000" b="1" dirty="0" err="1">
                <a:solidFill>
                  <a:srgbClr val="002060"/>
                </a:solidFill>
                <a:latin typeface="Cambria" panose="02040503050406030204" pitchFamily="18" charset="0"/>
                <a:ea typeface="Cambria" panose="02040503050406030204" pitchFamily="18" charset="0"/>
              </a:rPr>
              <a:t>ngang</a:t>
            </a:r>
            <a:r>
              <a:rPr lang="en-US" sz="3000" b="1" dirty="0">
                <a:solidFill>
                  <a:srgbClr val="002060"/>
                </a:solidFill>
                <a:latin typeface="Cambria" panose="02040503050406030204" pitchFamily="18" charset="0"/>
                <a:ea typeface="Cambria" panose="02040503050406030204" pitchFamily="18" charset="0"/>
              </a:rPr>
              <a:t> qua </a:t>
            </a:r>
            <a:r>
              <a:rPr lang="en-US" sz="3000" b="1" dirty="0" err="1">
                <a:solidFill>
                  <a:srgbClr val="002060"/>
                </a:solidFill>
                <a:latin typeface="Cambria" panose="02040503050406030204" pitchFamily="18" charset="0"/>
                <a:ea typeface="Cambria" panose="02040503050406030204" pitchFamily="18" charset="0"/>
              </a:rPr>
              <a:t>câu</a:t>
            </a:r>
            <a:r>
              <a:rPr lang="en-US" sz="3000" b="1" dirty="0">
                <a:solidFill>
                  <a:srgbClr val="002060"/>
                </a:solidFill>
                <a:latin typeface="Cambria" panose="02040503050406030204" pitchFamily="18" charset="0"/>
                <a:ea typeface="Cambria" panose="02040503050406030204" pitchFamily="18" charset="0"/>
              </a:rPr>
              <a:t>: “Ở </a:t>
            </a:r>
            <a:r>
              <a:rPr lang="en-US" sz="3000" b="1" dirty="0" err="1">
                <a:solidFill>
                  <a:srgbClr val="002060"/>
                </a:solidFill>
                <a:latin typeface="Cambria" panose="02040503050406030204" pitchFamily="18" charset="0"/>
                <a:ea typeface="Cambria" panose="02040503050406030204" pitchFamily="18" charset="0"/>
              </a:rPr>
              <a:t>bất</a:t>
            </a:r>
            <a:r>
              <a:rPr lang="en-US" sz="3000" b="1" dirty="0">
                <a:solidFill>
                  <a:srgbClr val="002060"/>
                </a:solidFill>
                <a:latin typeface="Cambria" panose="02040503050406030204" pitchFamily="18" charset="0"/>
                <a:ea typeface="Cambria" panose="02040503050406030204" pitchFamily="18" charset="0"/>
              </a:rPr>
              <a:t> </a:t>
            </a:r>
            <a:r>
              <a:rPr lang="en-US" sz="3000" b="1" dirty="0" err="1">
                <a:solidFill>
                  <a:srgbClr val="002060"/>
                </a:solidFill>
                <a:latin typeface="Cambria" panose="02040503050406030204" pitchFamily="18" charset="0"/>
                <a:ea typeface="Cambria" panose="02040503050406030204" pitchFamily="18" charset="0"/>
              </a:rPr>
              <a:t>cứ</a:t>
            </a:r>
            <a:r>
              <a:rPr lang="en-US" sz="3000" b="1" dirty="0">
                <a:solidFill>
                  <a:srgbClr val="002060"/>
                </a:solidFill>
                <a:latin typeface="Cambria" panose="02040503050406030204" pitchFamily="18" charset="0"/>
                <a:ea typeface="Cambria" panose="02040503050406030204" pitchFamily="18" charset="0"/>
              </a:rPr>
              <a:t> </a:t>
            </a:r>
            <a:r>
              <a:rPr lang="en-US" sz="3000" b="1" dirty="0" err="1">
                <a:solidFill>
                  <a:srgbClr val="002060"/>
                </a:solidFill>
                <a:latin typeface="Cambria" panose="02040503050406030204" pitchFamily="18" charset="0"/>
                <a:ea typeface="Cambria" panose="02040503050406030204" pitchFamily="18" charset="0"/>
              </a:rPr>
              <a:t>đâu</a:t>
            </a:r>
            <a:r>
              <a:rPr lang="en-US" sz="3000" b="1" dirty="0">
                <a:solidFill>
                  <a:srgbClr val="002060"/>
                </a:solidFill>
                <a:latin typeface="Cambria" panose="02040503050406030204" pitchFamily="18" charset="0"/>
                <a:ea typeface="Cambria" panose="02040503050406030204" pitchFamily="18" charset="0"/>
              </a:rPr>
              <a:t> </a:t>
            </a:r>
            <a:r>
              <a:rPr lang="en-US" sz="3000" b="1" dirty="0" err="1">
                <a:solidFill>
                  <a:srgbClr val="002060"/>
                </a:solidFill>
                <a:latin typeface="Cambria" panose="02040503050406030204" pitchFamily="18" charset="0"/>
                <a:ea typeface="Cambria" panose="02040503050406030204" pitchFamily="18" charset="0"/>
              </a:rPr>
              <a:t>cũng</a:t>
            </a:r>
            <a:r>
              <a:rPr lang="en-US" sz="3000" b="1" dirty="0">
                <a:solidFill>
                  <a:srgbClr val="002060"/>
                </a:solidFill>
                <a:latin typeface="Cambria" panose="02040503050406030204" pitchFamily="18" charset="0"/>
                <a:ea typeface="Cambria" panose="02040503050406030204" pitchFamily="18" charset="0"/>
              </a:rPr>
              <a:t> </a:t>
            </a:r>
            <a:r>
              <a:rPr lang="en-US" sz="3000" b="1" dirty="0" err="1">
                <a:solidFill>
                  <a:srgbClr val="002060"/>
                </a:solidFill>
                <a:latin typeface="Cambria" panose="02040503050406030204" pitchFamily="18" charset="0"/>
                <a:ea typeface="Cambria" panose="02040503050406030204" pitchFamily="18" charset="0"/>
              </a:rPr>
              <a:t>có</a:t>
            </a:r>
            <a:r>
              <a:rPr lang="en-US" sz="3000" b="1" dirty="0">
                <a:solidFill>
                  <a:srgbClr val="002060"/>
                </a:solidFill>
                <a:latin typeface="Cambria" panose="02040503050406030204" pitchFamily="18" charset="0"/>
                <a:ea typeface="Cambria" panose="02040503050406030204" pitchFamily="18" charset="0"/>
              </a:rPr>
              <a:t> </a:t>
            </a:r>
            <a:r>
              <a:rPr lang="en-US" sz="3000" b="1" dirty="0" err="1">
                <a:solidFill>
                  <a:srgbClr val="002060"/>
                </a:solidFill>
                <a:latin typeface="Cambria" panose="02040503050406030204" pitchFamily="18" charset="0"/>
                <a:ea typeface="Cambria" panose="02040503050406030204" pitchFamily="18" charset="0"/>
              </a:rPr>
              <a:t>những</a:t>
            </a:r>
            <a:r>
              <a:rPr lang="en-US" sz="3000" b="1" dirty="0">
                <a:solidFill>
                  <a:srgbClr val="002060"/>
                </a:solidFill>
                <a:latin typeface="Cambria" panose="02040503050406030204" pitchFamily="18" charset="0"/>
                <a:ea typeface="Cambria" panose="02040503050406030204" pitchFamily="18" charset="0"/>
              </a:rPr>
              <a:t> </a:t>
            </a:r>
            <a:r>
              <a:rPr lang="en-US" sz="3000" b="1" dirty="0" err="1">
                <a:solidFill>
                  <a:srgbClr val="002060"/>
                </a:solidFill>
                <a:latin typeface="Cambria" panose="02040503050406030204" pitchFamily="18" charset="0"/>
                <a:ea typeface="Cambria" panose="02040503050406030204" pitchFamily="18" charset="0"/>
              </a:rPr>
              <a:t>điều</a:t>
            </a:r>
            <a:r>
              <a:rPr lang="en-US" sz="3000" b="1" dirty="0">
                <a:solidFill>
                  <a:srgbClr val="002060"/>
                </a:solidFill>
                <a:latin typeface="Cambria" panose="02040503050406030204" pitchFamily="18" charset="0"/>
                <a:ea typeface="Cambria" panose="02040503050406030204" pitchFamily="18" charset="0"/>
              </a:rPr>
              <a:t> </a:t>
            </a:r>
            <a:r>
              <a:rPr lang="en-US" sz="3000" b="1" dirty="0" err="1">
                <a:solidFill>
                  <a:srgbClr val="002060"/>
                </a:solidFill>
                <a:latin typeface="Cambria" panose="02040503050406030204" pitchFamily="18" charset="0"/>
                <a:ea typeface="Cambria" panose="02040503050406030204" pitchFamily="18" charset="0"/>
              </a:rPr>
              <a:t>để</a:t>
            </a:r>
            <a:r>
              <a:rPr lang="en-US" sz="3000" b="1" dirty="0">
                <a:solidFill>
                  <a:srgbClr val="002060"/>
                </a:solidFill>
                <a:latin typeface="Cambria" panose="02040503050406030204" pitchFamily="18" charset="0"/>
                <a:ea typeface="Cambria" panose="02040503050406030204" pitchFamily="18" charset="0"/>
              </a:rPr>
              <a:t> </a:t>
            </a:r>
            <a:r>
              <a:rPr lang="en-US" sz="3000" b="1" dirty="0" err="1">
                <a:solidFill>
                  <a:srgbClr val="002060"/>
                </a:solidFill>
                <a:latin typeface="Cambria" panose="02040503050406030204" pitchFamily="18" charset="0"/>
                <a:ea typeface="Cambria" panose="02040503050406030204" pitchFamily="18" charset="0"/>
              </a:rPr>
              <a:t>chúng</a:t>
            </a:r>
            <a:r>
              <a:rPr lang="en-US" sz="3000" b="1" dirty="0">
                <a:solidFill>
                  <a:srgbClr val="002060"/>
                </a:solidFill>
                <a:latin typeface="Cambria" panose="02040503050406030204" pitchFamily="18" charset="0"/>
                <a:ea typeface="Cambria" panose="02040503050406030204" pitchFamily="18" charset="0"/>
              </a:rPr>
              <a:t> ta </a:t>
            </a:r>
            <a:r>
              <a:rPr lang="en-US" sz="3000" b="1" dirty="0" err="1">
                <a:solidFill>
                  <a:srgbClr val="002060"/>
                </a:solidFill>
                <a:latin typeface="Cambria" panose="02040503050406030204" pitchFamily="18" charset="0"/>
                <a:ea typeface="Cambria" panose="02040503050406030204" pitchFamily="18" charset="0"/>
              </a:rPr>
              <a:t>học</a:t>
            </a:r>
            <a:r>
              <a:rPr lang="en-US" sz="3000" b="1" dirty="0">
                <a:solidFill>
                  <a:srgbClr val="002060"/>
                </a:solidFill>
                <a:latin typeface="Cambria" panose="02040503050406030204" pitchFamily="18" charset="0"/>
                <a:ea typeface="Cambria" panose="02040503050406030204" pitchFamily="18" charset="0"/>
              </a:rPr>
              <a:t> </a:t>
            </a:r>
            <a:r>
              <a:rPr lang="en-US" sz="3000" b="1" dirty="0" err="1">
                <a:solidFill>
                  <a:srgbClr val="002060"/>
                </a:solidFill>
                <a:latin typeface="Cambria" panose="02040503050406030204" pitchFamily="18" charset="0"/>
                <a:ea typeface="Cambria" panose="02040503050406030204" pitchFamily="18" charset="0"/>
              </a:rPr>
              <a:t>hỏi</a:t>
            </a:r>
            <a:r>
              <a:rPr lang="en-US" sz="3000" b="1" dirty="0">
                <a:solidFill>
                  <a:srgbClr val="002060"/>
                </a:solidFill>
                <a:latin typeface="Cambria" panose="02040503050406030204" pitchFamily="18" charset="0"/>
                <a:ea typeface="Cambria" panose="02040503050406030204" pitchFamily="18" charset="0"/>
              </a:rPr>
              <a:t>.”? </a:t>
            </a:r>
            <a:endParaRPr lang="en-US" sz="3000" dirty="0"/>
          </a:p>
        </p:txBody>
      </p:sp>
      <p:grpSp>
        <p:nvGrpSpPr>
          <p:cNvPr id="5" name="Group 4"/>
          <p:cNvGrpSpPr/>
          <p:nvPr/>
        </p:nvGrpSpPr>
        <p:grpSpPr>
          <a:xfrm>
            <a:off x="1029813" y="434035"/>
            <a:ext cx="1101452" cy="1078752"/>
            <a:chOff x="2210284" y="3447251"/>
            <a:chExt cx="826089" cy="809063"/>
          </a:xfrm>
        </p:grpSpPr>
        <p:sp>
          <p:nvSpPr>
            <p:cNvPr id="6" name="Oval 5"/>
            <p:cNvSpPr/>
            <p:nvPr/>
          </p:nvSpPr>
          <p:spPr>
            <a:xfrm>
              <a:off x="2210284" y="3447251"/>
              <a:ext cx="826089" cy="809063"/>
            </a:xfrm>
            <a:prstGeom prst="ellipse">
              <a:avLst/>
            </a:prstGeom>
            <a:solidFill>
              <a:schemeClr val="bg1"/>
            </a:solidFill>
            <a:ln>
              <a:noFill/>
            </a:ln>
            <a:effectLst>
              <a:glow rad="63500">
                <a:schemeClr val="accent1">
                  <a:satMod val="175000"/>
                  <a:alpha val="40000"/>
                </a:schemeClr>
              </a:glow>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209"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ontserrat Light"/>
                <a:cs typeface="+mn-cs"/>
              </a:endParaRPr>
            </a:p>
          </p:txBody>
        </p:sp>
        <p:pic>
          <p:nvPicPr>
            <p:cNvPr id="7"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9968" b="89711" l="0" r="100000">
                          <a14:foregroundMark x1="35577" y1="42765" x2="35577" y2="42765"/>
                          <a14:foregroundMark x1="55769" y1="72347" x2="55769" y2="72347"/>
                          <a14:foregroundMark x1="67308" y1="79421" x2="67308" y2="79421"/>
                          <a14:foregroundMark x1="63702" y1="76849" x2="63702" y2="76849"/>
                          <a14:foregroundMark x1="75962" y1="80064" x2="75962" y2="80064"/>
                          <a14:foregroundMark x1="77885" y1="72026" x2="77885" y2="72026"/>
                          <a14:foregroundMark x1="81971" y1="64952" x2="81971" y2="64952"/>
                          <a14:foregroundMark x1="84375" y1="60129" x2="84375" y2="60129"/>
                          <a14:foregroundMark x1="87981" y1="55949" x2="87981" y2="55949"/>
                          <a14:foregroundMark x1="90625" y1="52412" x2="90625" y2="52412"/>
                          <a14:foregroundMark x1="77163" y1="75884" x2="77163" y2="75884"/>
                          <a14:foregroundMark x1="73077" y1="84887" x2="73077" y2="84887"/>
                          <a14:foregroundMark x1="71394" y1="81350" x2="71394" y2="81350"/>
                          <a14:foregroundMark x1="68510" y1="77492" x2="68510" y2="77492"/>
                          <a14:foregroundMark x1="64423" y1="73312" x2="64423" y2="73312"/>
                          <a14:foregroundMark x1="60577" y1="70740" x2="60577" y2="70740"/>
                          <a14:foregroundMark x1="56010" y1="66559" x2="56010" y2="66559"/>
                          <a14:foregroundMark x1="48798" y1="69132" x2="48798" y2="69132"/>
                          <a14:foregroundMark x1="45192" y1="73312" x2="45192" y2="73312"/>
                          <a14:foregroundMark x1="42067" y1="74277" x2="42067" y2="74277"/>
                          <a14:foregroundMark x1="45192" y1="70740" x2="45192" y2="70740"/>
                          <a14:foregroundMark x1="48317" y1="71704" x2="48317" y2="71704"/>
                          <a14:foregroundMark x1="34135" y1="71704" x2="34135" y2="71704"/>
                          <a14:foregroundMark x1="30288" y1="68810" x2="30288" y2="68810"/>
                          <a14:foregroundMark x1="24760" y1="65273" x2="24760" y2="65273"/>
                          <a14:foregroundMark x1="20433" y1="65273" x2="20433" y2="65273"/>
                          <a14:foregroundMark x1="16106" y1="64952" x2="16106" y2="64952"/>
                          <a14:foregroundMark x1="10096" y1="62379" x2="10096" y2="62379"/>
                          <a14:foregroundMark x1="8894" y1="61736" x2="8894" y2="61736"/>
                          <a14:foregroundMark x1="16827" y1="61415" x2="16827" y2="61415"/>
                          <a14:foregroundMark x1="12260" y1="60129" x2="12260" y2="60129"/>
                        </a14:backgroundRemoval>
                      </a14:imgEffect>
                    </a14:imgLayer>
                  </a14:imgProps>
                </a:ext>
                <a:ext uri="{28A0092B-C50C-407E-A947-70E740481C1C}">
                  <a14:useLocalDpi xmlns:a14="http://schemas.microsoft.com/office/drawing/2010/main" val="0"/>
                </a:ext>
              </a:extLst>
            </a:blip>
            <a:srcRect/>
            <a:stretch>
              <a:fillRect/>
            </a:stretch>
          </p:blipFill>
          <p:spPr bwMode="auto">
            <a:xfrm>
              <a:off x="2210284" y="3596128"/>
              <a:ext cx="826089" cy="617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008" b="96222" l="9375" r="95486">
                          <a14:foregroundMark x1="52083" y1="79345" x2="52083" y2="79345"/>
                          <a14:foregroundMark x1="81597" y1="16877" x2="81597" y2="16877"/>
                        </a14:backgroundRemoval>
                      </a14:imgEffect>
                    </a14:imgLayer>
                  </a14:imgProps>
                </a:ext>
                <a:ext uri="{28A0092B-C50C-407E-A947-70E740481C1C}">
                  <a14:useLocalDpi xmlns:a14="http://schemas.microsoft.com/office/drawing/2010/main" val="0"/>
                </a:ext>
              </a:extLst>
            </a:blip>
            <a:srcRect/>
            <a:stretch>
              <a:fillRect/>
            </a:stretch>
          </p:blipFill>
          <p:spPr bwMode="auto">
            <a:xfrm>
              <a:off x="2443204" y="3530924"/>
              <a:ext cx="360247" cy="496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9" name="TextBox 8"/>
          <p:cNvSpPr txBox="1"/>
          <p:nvPr/>
        </p:nvSpPr>
        <p:spPr>
          <a:xfrm>
            <a:off x="339046" y="2850889"/>
            <a:ext cx="9199780" cy="2831544"/>
          </a:xfrm>
          <a:prstGeom prst="rect">
            <a:avLst/>
          </a:prstGeom>
          <a:noFill/>
        </p:spPr>
        <p:txBody>
          <a:bodyPr wrap="square" rtlCol="0">
            <a:spAutoFit/>
          </a:bodyPr>
          <a:lstStyle/>
          <a:p>
            <a:pPr algn="ctr"/>
            <a:r>
              <a:rPr lang="vi-VN" sz="3600" dirty="0">
                <a:latin typeface="Cambria" panose="02040503050406030204" pitchFamily="18" charset="0"/>
                <a:ea typeface="Cambria" panose="02040503050406030204" pitchFamily="18" charset="0"/>
              </a:rPr>
              <a:t>Không phải chỉ đi xa mới gặp được những điều mới lạ để mình học tập. Ở ngay những nơi tưởng chừng như nhỏ bé, quen thuộc nhất cũng chứa đựng nhiều bài học có giá trị. </a:t>
            </a:r>
          </a:p>
          <a:p>
            <a:pPr algn="ctr"/>
            <a:endParaRPr lang="en-US" sz="3400" dirty="0"/>
          </a:p>
        </p:txBody>
      </p:sp>
      <p:sp>
        <p:nvSpPr>
          <p:cNvPr id="11" name="Rectangle 10"/>
          <p:cNvSpPr/>
          <p:nvPr/>
        </p:nvSpPr>
        <p:spPr>
          <a:xfrm>
            <a:off x="1919961" y="2082655"/>
            <a:ext cx="5239127" cy="615553"/>
          </a:xfrm>
          <a:prstGeom prst="rect">
            <a:avLst/>
          </a:prstGeom>
        </p:spPr>
        <p:txBody>
          <a:bodyPr wrap="none">
            <a:spAutoFit/>
          </a:bodyPr>
          <a:lstStyle/>
          <a:p>
            <a:r>
              <a:rPr lang="vi-VN" sz="3400" b="1" dirty="0">
                <a:solidFill>
                  <a:srgbClr val="C00000"/>
                </a:solidFill>
                <a:latin typeface="Cambria" panose="02040503050406030204" pitchFamily="18" charset="0"/>
                <a:ea typeface="Cambria" panose="02040503050406030204" pitchFamily="18" charset="0"/>
              </a:rPr>
              <a:t>Thuyền mành muốn nói </a:t>
            </a:r>
            <a:r>
              <a:rPr lang="en-US" sz="3400" b="1" dirty="0">
                <a:solidFill>
                  <a:srgbClr val="C00000"/>
                </a:solidFill>
                <a:latin typeface="Cambria" panose="02040503050406030204" pitchFamily="18" charset="0"/>
                <a:ea typeface="Cambria" panose="02040503050406030204" pitchFamily="18" charset="0"/>
              </a:rPr>
              <a:t>:</a:t>
            </a:r>
            <a:r>
              <a:rPr lang="vi-VN" sz="3400" b="1" dirty="0">
                <a:solidFill>
                  <a:srgbClr val="C00000"/>
                </a:solidFill>
                <a:latin typeface="Cambria" panose="02040503050406030204" pitchFamily="18" charset="0"/>
                <a:ea typeface="Cambria" panose="02040503050406030204" pitchFamily="18" charset="0"/>
              </a:rPr>
              <a:t> </a:t>
            </a:r>
            <a:endParaRPr lang="en-US" sz="3400" b="1" dirty="0">
              <a:solidFill>
                <a:srgbClr val="C00000"/>
              </a:solidFill>
            </a:endParaRPr>
          </a:p>
        </p:txBody>
      </p:sp>
    </p:spTree>
    <p:extLst>
      <p:ext uri="{BB962C8B-B14F-4D97-AF65-F5344CB8AC3E}">
        <p14:creationId xmlns:p14="http://schemas.microsoft.com/office/powerpoint/2010/main" val="133271325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circle(in)">
                                      <p:cBhvr>
                                        <p:cTn id="15"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Rounded Rectangle 11"/>
          <p:cNvSpPr/>
          <p:nvPr/>
        </p:nvSpPr>
        <p:spPr>
          <a:xfrm>
            <a:off x="430048" y="2778208"/>
            <a:ext cx="8396452" cy="3114592"/>
          </a:xfrm>
          <a:prstGeom prst="roundRect">
            <a:avLst/>
          </a:prstGeom>
          <a:solidFill>
            <a:schemeClr val="bg1">
              <a:alpha val="93000"/>
            </a:schemeClr>
          </a:solidFill>
          <a:ln w="34925" cmpd="sng">
            <a:solidFill>
              <a:schemeClr val="accent1">
                <a:lumMod val="75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3" name="Group 2"/>
          <p:cNvGrpSpPr/>
          <p:nvPr/>
        </p:nvGrpSpPr>
        <p:grpSpPr>
          <a:xfrm>
            <a:off x="559354" y="1112087"/>
            <a:ext cx="9565668" cy="1601055"/>
            <a:chOff x="-237393" y="7468989"/>
            <a:chExt cx="11626707" cy="1480383"/>
          </a:xfrm>
        </p:grpSpPr>
        <p:sp>
          <p:nvSpPr>
            <p:cNvPr id="5" name="任意多边形 3"/>
            <p:cNvSpPr/>
            <p:nvPr/>
          </p:nvSpPr>
          <p:spPr>
            <a:xfrm flipH="1">
              <a:off x="422439" y="7468989"/>
              <a:ext cx="10966875" cy="1377131"/>
            </a:xfrm>
            <a:custGeom>
              <a:avLst/>
              <a:gdLst>
                <a:gd name="connsiteX0" fmla="*/ 0 w 13016"/>
                <a:gd name="connsiteY0" fmla="*/ 1226 h 2877"/>
                <a:gd name="connsiteX1" fmla="*/ 1072 w 13016"/>
                <a:gd name="connsiteY1" fmla="*/ 516 h 2877"/>
                <a:gd name="connsiteX2" fmla="*/ 11626 w 13016"/>
                <a:gd name="connsiteY2" fmla="*/ 0 h 2877"/>
                <a:gd name="connsiteX3" fmla="*/ 13016 w 13016"/>
                <a:gd name="connsiteY3" fmla="*/ 1146 h 2877"/>
                <a:gd name="connsiteX4" fmla="*/ 12700 w 13016"/>
                <a:gd name="connsiteY4" fmla="*/ 2694 h 2877"/>
                <a:gd name="connsiteX5" fmla="*/ 10035 w 13016"/>
                <a:gd name="connsiteY5" fmla="*/ 2722 h 2877"/>
                <a:gd name="connsiteX6" fmla="*/ 1072 w 13016"/>
                <a:gd name="connsiteY6" fmla="*/ 2877 h 2877"/>
                <a:gd name="connsiteX7" fmla="*/ 678 w 13016"/>
                <a:gd name="connsiteY7" fmla="*/ 2483 h 2877"/>
                <a:gd name="connsiteX8" fmla="*/ 0 w 13016"/>
                <a:gd name="connsiteY8" fmla="*/ 1226 h 2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16" h="2877">
                  <a:moveTo>
                    <a:pt x="0" y="1226"/>
                  </a:moveTo>
                  <a:cubicBezTo>
                    <a:pt x="0" y="1008"/>
                    <a:pt x="854" y="516"/>
                    <a:pt x="1072" y="516"/>
                  </a:cubicBezTo>
                  <a:lnTo>
                    <a:pt x="11626" y="0"/>
                  </a:lnTo>
                  <a:cubicBezTo>
                    <a:pt x="11844" y="0"/>
                    <a:pt x="13016" y="928"/>
                    <a:pt x="13016" y="1146"/>
                  </a:cubicBezTo>
                  <a:lnTo>
                    <a:pt x="12700" y="2694"/>
                  </a:lnTo>
                  <a:cubicBezTo>
                    <a:pt x="12700" y="2912"/>
                    <a:pt x="10253" y="2722"/>
                    <a:pt x="10035" y="2722"/>
                  </a:cubicBezTo>
                  <a:lnTo>
                    <a:pt x="1072" y="2877"/>
                  </a:lnTo>
                  <a:cubicBezTo>
                    <a:pt x="854" y="2877"/>
                    <a:pt x="678" y="2701"/>
                    <a:pt x="678" y="2483"/>
                  </a:cubicBezTo>
                  <a:lnTo>
                    <a:pt x="0" y="1226"/>
                  </a:lnTo>
                  <a:close/>
                </a:path>
              </a:pathLst>
            </a:custGeom>
            <a:solidFill>
              <a:schemeClr val="bg1"/>
            </a:solidFill>
            <a:ln w="41275">
              <a:solidFill>
                <a:srgbClr val="F4A81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21"/>
            <p:cNvSpPr/>
            <p:nvPr/>
          </p:nvSpPr>
          <p:spPr>
            <a:xfrm>
              <a:off x="-237393" y="7908959"/>
              <a:ext cx="624898" cy="1040413"/>
            </a:xfrm>
            <a:prstGeom prst="rect">
              <a:avLst/>
            </a:prstGeom>
          </p:spPr>
          <p:txBody>
            <a:bodyPr wrap="square">
              <a:spAutoFit/>
            </a:bodyPr>
            <a:lstStyle/>
            <a:p>
              <a:pPr algn="dist">
                <a:lnSpc>
                  <a:spcPct val="150000"/>
                </a:lnSpc>
              </a:pPr>
              <a:endParaRPr lang="zh-CN" altLang="zh-CN" sz="4800" dirty="0">
                <a:solidFill>
                  <a:srgbClr val="F7821E"/>
                </a:solidFill>
                <a:latin typeface="#9Slide07 SVNZiclets" panose="02000603000000000000" pitchFamily="2" charset="0"/>
                <a:ea typeface="字魂131号-酷乐潮玩体" panose="00000500000000000000" pitchFamily="2" charset="-122"/>
                <a:sym typeface="+mn-ea"/>
              </a:endParaRPr>
            </a:p>
          </p:txBody>
        </p:sp>
      </p:grpSp>
      <p:grpSp>
        <p:nvGrpSpPr>
          <p:cNvPr id="7" name="Group 6"/>
          <p:cNvGrpSpPr/>
          <p:nvPr/>
        </p:nvGrpSpPr>
        <p:grpSpPr>
          <a:xfrm>
            <a:off x="410077" y="1207451"/>
            <a:ext cx="1101452" cy="1078752"/>
            <a:chOff x="2210284" y="3447251"/>
            <a:chExt cx="826089" cy="809063"/>
          </a:xfrm>
        </p:grpSpPr>
        <p:sp>
          <p:nvSpPr>
            <p:cNvPr id="8" name="Oval 7"/>
            <p:cNvSpPr/>
            <p:nvPr/>
          </p:nvSpPr>
          <p:spPr>
            <a:xfrm>
              <a:off x="2210284" y="3447251"/>
              <a:ext cx="826089" cy="809063"/>
            </a:xfrm>
            <a:prstGeom prst="ellipse">
              <a:avLst/>
            </a:prstGeom>
            <a:solidFill>
              <a:schemeClr val="bg1"/>
            </a:solidFill>
            <a:ln>
              <a:noFill/>
            </a:ln>
            <a:effectLst>
              <a:glow rad="63500">
                <a:schemeClr val="accent1">
                  <a:satMod val="175000"/>
                  <a:alpha val="40000"/>
                </a:schemeClr>
              </a:glow>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209"/>
              <a:endParaRPr lang="en-US">
                <a:solidFill>
                  <a:prstClr val="white"/>
                </a:solidFill>
              </a:endParaRPr>
            </a:p>
          </p:txBody>
        </p:sp>
        <p:pic>
          <p:nvPicPr>
            <p:cNvPr id="9"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9968" b="89711" l="0" r="100000">
                          <a14:foregroundMark x1="35577" y1="42765" x2="35577" y2="42765"/>
                          <a14:foregroundMark x1="55769" y1="72347" x2="55769" y2="72347"/>
                          <a14:foregroundMark x1="67308" y1="79421" x2="67308" y2="79421"/>
                          <a14:foregroundMark x1="63702" y1="76849" x2="63702" y2="76849"/>
                          <a14:foregroundMark x1="75962" y1="80064" x2="75962" y2="80064"/>
                          <a14:foregroundMark x1="77885" y1="72026" x2="77885" y2="72026"/>
                          <a14:foregroundMark x1="81971" y1="64952" x2="81971" y2="64952"/>
                          <a14:foregroundMark x1="84375" y1="60129" x2="84375" y2="60129"/>
                          <a14:foregroundMark x1="87981" y1="55949" x2="87981" y2="55949"/>
                          <a14:foregroundMark x1="90625" y1="52412" x2="90625" y2="52412"/>
                          <a14:foregroundMark x1="77163" y1="75884" x2="77163" y2="75884"/>
                          <a14:foregroundMark x1="73077" y1="84887" x2="73077" y2="84887"/>
                          <a14:foregroundMark x1="71394" y1="81350" x2="71394" y2="81350"/>
                          <a14:foregroundMark x1="68510" y1="77492" x2="68510" y2="77492"/>
                          <a14:foregroundMark x1="64423" y1="73312" x2="64423" y2="73312"/>
                          <a14:foregroundMark x1="60577" y1="70740" x2="60577" y2="70740"/>
                          <a14:foregroundMark x1="56010" y1="66559" x2="56010" y2="66559"/>
                          <a14:foregroundMark x1="48798" y1="69132" x2="48798" y2="69132"/>
                          <a14:foregroundMark x1="45192" y1="73312" x2="45192" y2="73312"/>
                          <a14:foregroundMark x1="42067" y1="74277" x2="42067" y2="74277"/>
                          <a14:foregroundMark x1="45192" y1="70740" x2="45192" y2="70740"/>
                          <a14:foregroundMark x1="48317" y1="71704" x2="48317" y2="71704"/>
                          <a14:foregroundMark x1="34135" y1="71704" x2="34135" y2="71704"/>
                          <a14:foregroundMark x1="30288" y1="68810" x2="30288" y2="68810"/>
                          <a14:foregroundMark x1="24760" y1="65273" x2="24760" y2="65273"/>
                          <a14:foregroundMark x1="20433" y1="65273" x2="20433" y2="65273"/>
                          <a14:foregroundMark x1="16106" y1="64952" x2="16106" y2="64952"/>
                          <a14:foregroundMark x1="10096" y1="62379" x2="10096" y2="62379"/>
                          <a14:foregroundMark x1="8894" y1="61736" x2="8894" y2="61736"/>
                          <a14:foregroundMark x1="16827" y1="61415" x2="16827" y2="61415"/>
                          <a14:foregroundMark x1="12260" y1="60129" x2="12260" y2="60129"/>
                        </a14:backgroundRemoval>
                      </a14:imgEffect>
                    </a14:imgLayer>
                  </a14:imgProps>
                </a:ext>
                <a:ext uri="{28A0092B-C50C-407E-A947-70E740481C1C}">
                  <a14:useLocalDpi xmlns:a14="http://schemas.microsoft.com/office/drawing/2010/main" val="0"/>
                </a:ext>
              </a:extLst>
            </a:blip>
            <a:srcRect/>
            <a:stretch>
              <a:fillRect/>
            </a:stretch>
          </p:blipFill>
          <p:spPr bwMode="auto">
            <a:xfrm>
              <a:off x="2210284" y="3596128"/>
              <a:ext cx="826089" cy="617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3"/>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008" b="96222" l="9375" r="95486">
                          <a14:foregroundMark x1="52083" y1="79345" x2="52083" y2="79345"/>
                          <a14:foregroundMark x1="81597" y1="16877" x2="81597" y2="16877"/>
                        </a14:backgroundRemoval>
                      </a14:imgEffect>
                    </a14:imgLayer>
                  </a14:imgProps>
                </a:ext>
                <a:ext uri="{28A0092B-C50C-407E-A947-70E740481C1C}">
                  <a14:useLocalDpi xmlns:a14="http://schemas.microsoft.com/office/drawing/2010/main" val="0"/>
                </a:ext>
              </a:extLst>
            </a:blip>
            <a:srcRect/>
            <a:stretch>
              <a:fillRect/>
            </a:stretch>
          </p:blipFill>
          <p:spPr bwMode="auto">
            <a:xfrm>
              <a:off x="2443204" y="3530924"/>
              <a:ext cx="360247" cy="496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 name="TextBox 3"/>
          <p:cNvSpPr txBox="1"/>
          <p:nvPr/>
        </p:nvSpPr>
        <p:spPr>
          <a:xfrm>
            <a:off x="1765620" y="1334923"/>
            <a:ext cx="7084193" cy="1631216"/>
          </a:xfrm>
          <a:prstGeom prst="rect">
            <a:avLst/>
          </a:prstGeom>
          <a:noFill/>
        </p:spPr>
        <p:txBody>
          <a:bodyPr wrap="square" rtlCol="0">
            <a:spAutoFit/>
          </a:bodyPr>
          <a:lstStyle/>
          <a:p>
            <a:pPr algn="ctr"/>
            <a:r>
              <a:rPr lang="vi-VN" sz="3200" b="1" dirty="0">
                <a:solidFill>
                  <a:srgbClr val="002060"/>
                </a:solidFill>
                <a:latin typeface="Cambria" panose="02040503050406030204" pitchFamily="18" charset="0"/>
                <a:ea typeface="Cambria" panose="02040503050406030204" pitchFamily="18" charset="0"/>
              </a:rPr>
              <a:t>Thuyền mành giúp đò ngang nhận ra giá trị của mình như thế nào? </a:t>
            </a:r>
            <a:br>
              <a:rPr lang="vi-VN" sz="3000" b="1" dirty="0">
                <a:solidFill>
                  <a:srgbClr val="002060"/>
                </a:solidFill>
                <a:latin typeface="Cambria" panose="02040503050406030204" pitchFamily="18" charset="0"/>
                <a:ea typeface="Cambria" panose="02040503050406030204" pitchFamily="18" charset="0"/>
              </a:rPr>
            </a:br>
            <a:br>
              <a:rPr lang="vi-VN" b="1" dirty="0">
                <a:solidFill>
                  <a:srgbClr val="002060"/>
                </a:solidFill>
              </a:rPr>
            </a:br>
            <a:endParaRPr lang="en-US" b="1" dirty="0">
              <a:solidFill>
                <a:srgbClr val="002060"/>
              </a:solidFill>
            </a:endParaRPr>
          </a:p>
        </p:txBody>
      </p:sp>
      <p:sp>
        <p:nvSpPr>
          <p:cNvPr id="2" name="TextBox 1"/>
          <p:cNvSpPr txBox="1"/>
          <p:nvPr/>
        </p:nvSpPr>
        <p:spPr>
          <a:xfrm>
            <a:off x="559353" y="2860968"/>
            <a:ext cx="8041721" cy="2785378"/>
          </a:xfrm>
          <a:prstGeom prst="rect">
            <a:avLst/>
          </a:prstGeom>
          <a:noFill/>
        </p:spPr>
        <p:txBody>
          <a:bodyPr wrap="square" rtlCol="0">
            <a:spAutoFit/>
          </a:bodyPr>
          <a:lstStyle/>
          <a:p>
            <a:pPr algn="just"/>
            <a:r>
              <a:rPr lang="vi-VN" sz="3500" b="1" dirty="0">
                <a:latin typeface="Cambria" panose="02040503050406030204" pitchFamily="18" charset="0"/>
                <a:ea typeface="Cambria" panose="02040503050406030204" pitchFamily="18" charset="0"/>
              </a:rPr>
              <a:t>Thuyền mành giúp đò ngang nhận ra giá trị riêng của mình: Hằng ngày, đò ngang làm một công việc rất hữu ích là đưa đò nên đò ngang luôn được mọi người yêu mến, ngóng đợi.  </a:t>
            </a:r>
            <a:endParaRPr lang="en-US" sz="3500" b="1" dirty="0">
              <a:latin typeface="Cambria" panose="02040503050406030204" pitchFamily="18" charset="0"/>
              <a:ea typeface="Cambria" panose="02040503050406030204" pitchFamily="18" charset="0"/>
            </a:endParaRPr>
          </a:p>
        </p:txBody>
      </p:sp>
      <p:pic>
        <p:nvPicPr>
          <p:cNvPr id="13" name="Picture 12"/>
          <p:cNvPicPr>
            <a:picLocks noChangeAspect="1"/>
          </p:cNvPicPr>
          <p:nvPr/>
        </p:nvPicPr>
        <p:blipFill rotWithShape="1">
          <a:blip r:embed="rId6"/>
          <a:srcRect l="50662"/>
          <a:stretch/>
        </p:blipFill>
        <p:spPr>
          <a:xfrm>
            <a:off x="6592310" y="-60611"/>
            <a:ext cx="5095443" cy="1670449"/>
          </a:xfrm>
          <a:prstGeom prst="rect">
            <a:avLst/>
          </a:prstGeom>
        </p:spPr>
      </p:pic>
      <p:pic>
        <p:nvPicPr>
          <p:cNvPr id="14" name="Picture 13"/>
          <p:cNvPicPr>
            <a:picLocks noChangeAspect="1"/>
          </p:cNvPicPr>
          <p:nvPr/>
        </p:nvPicPr>
        <p:blipFill>
          <a:blip r:embed="rId7"/>
          <a:stretch>
            <a:fillRect/>
          </a:stretch>
        </p:blipFill>
        <p:spPr>
          <a:xfrm>
            <a:off x="-806015" y="-67663"/>
            <a:ext cx="9632515" cy="1664352"/>
          </a:xfrm>
          <a:prstGeom prst="rect">
            <a:avLst/>
          </a:prstGeom>
        </p:spPr>
      </p:pic>
    </p:spTree>
    <p:extLst>
      <p:ext uri="{BB962C8B-B14F-4D97-AF65-F5344CB8AC3E}">
        <p14:creationId xmlns:p14="http://schemas.microsoft.com/office/powerpoint/2010/main" val="29295175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par>
                                <p:cTn id="8" presetID="22" presetClass="entr" presetSubtype="4"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down)">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500"/>
                                        <p:tgtEl>
                                          <p:spTgt spid="4"/>
                                        </p:tgtEl>
                                      </p:cBhvr>
                                    </p:animEffect>
                                  </p:childTnLst>
                                </p:cTn>
                              </p:par>
                              <p:par>
                                <p:cTn id="19" presetID="16" presetClass="entr" presetSubtype="21"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barn(inVertical)">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barn(inVertical)">
                                      <p:cBhvr>
                                        <p:cTn id="26" dur="500"/>
                                        <p:tgtEl>
                                          <p:spTgt spid="12"/>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barn(inVertical)">
                                      <p:cBhvr>
                                        <p:cTn id="2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5" grpId="0" animBg="1"/>
      <p:bldP spid="6" grpId="0"/>
      <p:bldP spid="4" grpId="0"/>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ounded Rectangle 4"/>
          <p:cNvSpPr/>
          <p:nvPr/>
        </p:nvSpPr>
        <p:spPr>
          <a:xfrm>
            <a:off x="0" y="177801"/>
            <a:ext cx="12192000" cy="6680199"/>
          </a:xfrm>
          <a:prstGeom prst="roundRect">
            <a:avLst/>
          </a:prstGeom>
          <a:solidFill>
            <a:schemeClr val="bg1">
              <a:alpha val="93000"/>
            </a:schemeClr>
          </a:solidFill>
          <a:ln w="34925" cmpd="sng">
            <a:solidFill>
              <a:schemeClr val="accent1">
                <a:lumMod val="75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p:cNvSpPr txBox="1"/>
          <p:nvPr/>
        </p:nvSpPr>
        <p:spPr>
          <a:xfrm>
            <a:off x="419100" y="441103"/>
            <a:ext cx="11772900" cy="6655668"/>
          </a:xfrm>
          <a:prstGeom prst="rect">
            <a:avLst/>
          </a:prstGeom>
          <a:noFill/>
        </p:spPr>
        <p:txBody>
          <a:bodyPr wrap="square" rtlCol="0">
            <a:spAutoFit/>
          </a:bodyPr>
          <a:lstStyle/>
          <a:p>
            <a:pPr algn="just">
              <a:lnSpc>
                <a:spcPct val="150000"/>
              </a:lnSpc>
              <a:spcBef>
                <a:spcPts val="100"/>
              </a:spcBef>
              <a:spcAft>
                <a:spcPts val="100"/>
              </a:spcAft>
            </a:pPr>
            <a:r>
              <a:rPr lang="vi-VN" sz="24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1. Kiến thức</a:t>
            </a:r>
            <a:endParaRPr lang="en-US" sz="2400" b="1" dirty="0">
              <a:solidFill>
                <a:srgbClr val="002060"/>
              </a:solidFill>
              <a:latin typeface="Cambria" panose="02040503050406030204" pitchFamily="18" charset="0"/>
              <a:ea typeface="Cambria" panose="02040503050406030204" pitchFamily="18" charset="0"/>
              <a:cs typeface="Times New Roman" panose="02020603050405020304" pitchFamily="18" charset="0"/>
            </a:endParaRPr>
          </a:p>
          <a:p>
            <a:pPr lvl="0" algn="just">
              <a:lnSpc>
                <a:spcPct val="150000"/>
              </a:lnSpc>
              <a:spcBef>
                <a:spcPts val="100"/>
              </a:spcBef>
              <a:spcAft>
                <a:spcPts val="100"/>
              </a:spcAft>
            </a:pPr>
            <a:r>
              <a:rPr lang="vi-VN" sz="2400" dirty="0">
                <a:latin typeface="Cambria" panose="02040503050406030204" pitchFamily="18" charset="0"/>
                <a:ea typeface="Cambria" panose="02040503050406030204" pitchFamily="18" charset="0"/>
                <a:cs typeface="Times New Roman" panose="02020603050405020304" pitchFamily="18" charset="0"/>
              </a:rPr>
              <a:t>-Đọc đúng và đọc hay toàn bộ câu chuyện </a:t>
            </a:r>
            <a:r>
              <a:rPr lang="vi-VN" sz="2400" i="1" dirty="0">
                <a:latin typeface="Cambria" panose="02040503050406030204" pitchFamily="18" charset="0"/>
                <a:ea typeface="Cambria" panose="02040503050406030204" pitchFamily="18" charset="0"/>
                <a:cs typeface="Times New Roman" panose="02020603050405020304" pitchFamily="18" charset="0"/>
              </a:rPr>
              <a:t>Đò ngang</a:t>
            </a:r>
            <a:r>
              <a:rPr lang="vi-VN" sz="2400" dirty="0">
                <a:latin typeface="Cambria" panose="02040503050406030204" pitchFamily="18" charset="0"/>
                <a:ea typeface="Cambria" panose="02040503050406030204" pitchFamily="18" charset="0"/>
                <a:cs typeface="Times New Roman" panose="02020603050405020304" pitchFamily="18" charset="0"/>
              </a:rPr>
              <a:t>. </a:t>
            </a:r>
            <a:endParaRPr lang="en-US" sz="2400" dirty="0">
              <a:latin typeface="Cambria" panose="02040503050406030204" pitchFamily="18" charset="0"/>
              <a:ea typeface="Cambria" panose="02040503050406030204" pitchFamily="18" charset="0"/>
              <a:cs typeface="Times New Roman" panose="02020603050405020304" pitchFamily="18" charset="0"/>
            </a:endParaRPr>
          </a:p>
          <a:p>
            <a:pPr lvl="0" algn="just">
              <a:lnSpc>
                <a:spcPct val="150000"/>
              </a:lnSpc>
              <a:spcBef>
                <a:spcPts val="100"/>
              </a:spcBef>
              <a:spcAft>
                <a:spcPts val="100"/>
              </a:spcAft>
            </a:pPr>
            <a:r>
              <a:rPr lang="vi-VN" sz="2400" dirty="0">
                <a:latin typeface="Cambria" panose="02040503050406030204" pitchFamily="18" charset="0"/>
                <a:ea typeface="Cambria" panose="02040503050406030204" pitchFamily="18" charset="0"/>
                <a:cs typeface="Times New Roman" panose="02020603050405020304" pitchFamily="18" charset="0"/>
              </a:rPr>
              <a:t>-Nhận biết được đặc điểm của đò ngang và thuyền mành thể hiện qua hình dáng, điệu bộ, hành động, suy nghĩ;... Hiểu điều tác giả muốn nói qua câu chuyện.</a:t>
            </a:r>
          </a:p>
          <a:p>
            <a:pPr lvl="0" algn="just">
              <a:lnSpc>
                <a:spcPct val="150000"/>
              </a:lnSpc>
              <a:spcBef>
                <a:spcPts val="100"/>
              </a:spcBef>
              <a:spcAft>
                <a:spcPts val="100"/>
              </a:spcAft>
            </a:pPr>
            <a:r>
              <a:rPr lang="vi-VN" sz="2400" dirty="0">
                <a:latin typeface="Cambria" panose="02040503050406030204" pitchFamily="18" charset="0"/>
                <a:ea typeface="Cambria" panose="02040503050406030204" pitchFamily="18" charset="0"/>
                <a:cs typeface="Times New Roman" panose="02020603050405020304" pitchFamily="18" charset="0"/>
              </a:rPr>
              <a:t>-Biết khám phá giá trị của công việc và cuộc sống quanh mình. Biết học hỏi từ những điều gần gũi, quen thuộc và trân trọng những điều mình có thể học hỏi được.</a:t>
            </a:r>
            <a:endParaRPr lang="en-US" sz="2400" dirty="0">
              <a:latin typeface="Cambria" panose="02040503050406030204" pitchFamily="18" charset="0"/>
              <a:ea typeface="Cambria" panose="02040503050406030204" pitchFamily="18" charset="0"/>
              <a:cs typeface="Times New Roman" panose="02020603050405020304" pitchFamily="18" charset="0"/>
            </a:endParaRPr>
          </a:p>
          <a:p>
            <a:pPr algn="just">
              <a:lnSpc>
                <a:spcPct val="150000"/>
              </a:lnSpc>
              <a:spcBef>
                <a:spcPts val="100"/>
              </a:spcBef>
              <a:spcAft>
                <a:spcPts val="100"/>
              </a:spcAft>
            </a:pPr>
            <a:r>
              <a:rPr lang="en-US" sz="24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2. </a:t>
            </a:r>
            <a:r>
              <a:rPr lang="en-US" sz="24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Năng</a:t>
            </a:r>
            <a:r>
              <a:rPr lang="en-US" sz="24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4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lực</a:t>
            </a:r>
            <a:endParaRPr lang="en-US" sz="2400" b="1" dirty="0">
              <a:solidFill>
                <a:srgbClr val="002060"/>
              </a:solidFill>
              <a:latin typeface="Cambria" panose="02040503050406030204" pitchFamily="18" charset="0"/>
              <a:ea typeface="Cambria" panose="02040503050406030204" pitchFamily="18" charset="0"/>
              <a:cs typeface="Times New Roman" panose="02020603050405020304" pitchFamily="18" charset="0"/>
            </a:endParaRPr>
          </a:p>
          <a:p>
            <a:pPr lvl="0" algn="just">
              <a:lnSpc>
                <a:spcPct val="150000"/>
              </a:lnSpc>
              <a:spcBef>
                <a:spcPts val="100"/>
              </a:spcBef>
              <a:spcAft>
                <a:spcPts val="100"/>
              </a:spcAft>
            </a:pPr>
            <a:r>
              <a:rPr lang="vi-VN" sz="2400" i="1" dirty="0">
                <a:solidFill>
                  <a:srgbClr val="000000"/>
                </a:solidFill>
                <a:latin typeface="Cambria" panose="02040503050406030204" pitchFamily="18" charset="0"/>
                <a:ea typeface="Cambria" panose="02040503050406030204" pitchFamily="18" charset="0"/>
                <a:cs typeface="Times New Roman" panose="02020603050405020304" pitchFamily="18" charset="0"/>
              </a:rPr>
              <a:t>-</a:t>
            </a:r>
            <a:r>
              <a:rPr lang="fr-FR" sz="2400" i="1"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Năng</a:t>
            </a:r>
            <a:r>
              <a:rPr lang="fr-FR" sz="2400" i="1"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fr-FR" sz="2400" i="1"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lực</a:t>
            </a:r>
            <a:r>
              <a:rPr lang="fr-FR" sz="2400" i="1"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fr-FR" sz="2400" i="1"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giao</a:t>
            </a:r>
            <a:r>
              <a:rPr lang="fr-FR" sz="2400" i="1"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fr-FR" sz="2400" i="1"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tiếp</a:t>
            </a:r>
            <a:r>
              <a:rPr lang="fr-FR" sz="2400" i="1"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fr-FR" sz="2400" i="1"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hợp</a:t>
            </a:r>
            <a:r>
              <a:rPr lang="fr-FR" sz="2400" i="1"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vi-VN" sz="2400" i="1" dirty="0">
                <a:solidFill>
                  <a:srgbClr val="000000"/>
                </a:solidFill>
                <a:latin typeface="Cambria" panose="02040503050406030204" pitchFamily="18" charset="0"/>
                <a:ea typeface="Cambria" panose="02040503050406030204" pitchFamily="18" charset="0"/>
                <a:cs typeface="Times New Roman" panose="02020603050405020304" pitchFamily="18" charset="0"/>
              </a:rPr>
              <a:t>tác; </a:t>
            </a:r>
            <a:r>
              <a:rPr lang="fr-FR" sz="2400" i="1"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Năng</a:t>
            </a:r>
            <a:r>
              <a:rPr lang="fr-FR" sz="2400" i="1"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fr-FR" sz="2400" i="1"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lực</a:t>
            </a:r>
            <a:r>
              <a:rPr lang="fr-FR" sz="2400" i="1"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fr-FR" sz="2400" i="1"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giải</a:t>
            </a:r>
            <a:r>
              <a:rPr lang="fr-FR" sz="2400" i="1"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fr-FR" sz="2400" i="1"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quyết</a:t>
            </a:r>
            <a:r>
              <a:rPr lang="fr-FR" sz="2400" i="1"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fr-FR" sz="2400" i="1"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vấn</a:t>
            </a:r>
            <a:r>
              <a:rPr lang="fr-FR" sz="2400" i="1"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fr-FR" sz="2400" i="1"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đề</a:t>
            </a:r>
            <a:r>
              <a:rPr lang="fr-FR" sz="2400" i="1"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fr-FR" sz="2400" i="1"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và</a:t>
            </a:r>
            <a:r>
              <a:rPr lang="fr-FR" sz="2400" i="1"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fr-FR" sz="2400" i="1"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sáng</a:t>
            </a:r>
            <a:r>
              <a:rPr lang="fr-FR" sz="2400" i="1"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vi-VN" sz="2400" i="1" dirty="0">
                <a:solidFill>
                  <a:srgbClr val="000000"/>
                </a:solidFill>
                <a:latin typeface="Cambria" panose="02040503050406030204" pitchFamily="18" charset="0"/>
                <a:ea typeface="Cambria" panose="02040503050406030204" pitchFamily="18" charset="0"/>
                <a:cs typeface="Times New Roman" panose="02020603050405020304" pitchFamily="18" charset="0"/>
              </a:rPr>
              <a:t>tạo; </a:t>
            </a:r>
            <a:r>
              <a:rPr lang="fr-FR" sz="2400" dirty="0" err="1">
                <a:latin typeface="Cambria" panose="02040503050406030204" pitchFamily="18" charset="0"/>
                <a:ea typeface="Cambria" panose="02040503050406030204" pitchFamily="18" charset="0"/>
                <a:cs typeface="Times New Roman" panose="02020603050405020304" pitchFamily="18" charset="0"/>
              </a:rPr>
              <a:t>năng</a:t>
            </a:r>
            <a:r>
              <a:rPr lang="fr-FR" sz="2400" dirty="0">
                <a:latin typeface="Cambria" panose="02040503050406030204" pitchFamily="18" charset="0"/>
                <a:ea typeface="Cambria" panose="02040503050406030204" pitchFamily="18" charset="0"/>
                <a:cs typeface="Times New Roman" panose="02020603050405020304" pitchFamily="18" charset="0"/>
              </a:rPr>
              <a:t> </a:t>
            </a:r>
            <a:r>
              <a:rPr lang="fr-FR" sz="2400" dirty="0" err="1">
                <a:latin typeface="Cambria" panose="02040503050406030204" pitchFamily="18" charset="0"/>
                <a:ea typeface="Cambria" panose="02040503050406030204" pitchFamily="18" charset="0"/>
                <a:cs typeface="Times New Roman" panose="02020603050405020304" pitchFamily="18" charset="0"/>
              </a:rPr>
              <a:t>lực</a:t>
            </a:r>
            <a:r>
              <a:rPr lang="fr-FR" sz="2400" dirty="0">
                <a:latin typeface="Cambria" panose="02040503050406030204" pitchFamily="18" charset="0"/>
                <a:ea typeface="Cambria" panose="02040503050406030204" pitchFamily="18" charset="0"/>
                <a:cs typeface="Times New Roman" panose="02020603050405020304" pitchFamily="18" charset="0"/>
              </a:rPr>
              <a:t> </a:t>
            </a:r>
            <a:r>
              <a:rPr lang="fr-FR" sz="2400" dirty="0" err="1">
                <a:latin typeface="Cambria" panose="02040503050406030204" pitchFamily="18" charset="0"/>
                <a:ea typeface="Cambria" panose="02040503050406030204" pitchFamily="18" charset="0"/>
                <a:cs typeface="Times New Roman" panose="02020603050405020304" pitchFamily="18" charset="0"/>
              </a:rPr>
              <a:t>ngôn</a:t>
            </a:r>
            <a:r>
              <a:rPr lang="fr-FR" sz="2400" dirty="0">
                <a:latin typeface="Cambria" panose="02040503050406030204" pitchFamily="18" charset="0"/>
                <a:ea typeface="Cambria" panose="02040503050406030204" pitchFamily="18" charset="0"/>
                <a:cs typeface="Times New Roman" panose="02020603050405020304" pitchFamily="18" charset="0"/>
              </a:rPr>
              <a:t> </a:t>
            </a:r>
            <a:r>
              <a:rPr lang="fr-FR" sz="2400" dirty="0" err="1">
                <a:latin typeface="Cambria" panose="02040503050406030204" pitchFamily="18" charset="0"/>
                <a:ea typeface="Cambria" panose="02040503050406030204" pitchFamily="18" charset="0"/>
                <a:cs typeface="Times New Roman" panose="02020603050405020304" pitchFamily="18" charset="0"/>
              </a:rPr>
              <a:t>ngữ</a:t>
            </a:r>
            <a:r>
              <a:rPr lang="fr-FR" sz="2400" dirty="0">
                <a:latin typeface="Cambria" panose="02040503050406030204" pitchFamily="18" charset="0"/>
                <a:ea typeface="Cambria" panose="02040503050406030204" pitchFamily="18" charset="0"/>
                <a:cs typeface="Times New Roman" panose="02020603050405020304" pitchFamily="18" charset="0"/>
              </a:rPr>
              <a:t> </a:t>
            </a:r>
            <a:r>
              <a:rPr lang="fr-FR" sz="2400" dirty="0" err="1">
                <a:latin typeface="Cambria" panose="02040503050406030204" pitchFamily="18" charset="0"/>
                <a:ea typeface="Cambria" panose="02040503050406030204" pitchFamily="18" charset="0"/>
                <a:cs typeface="Times New Roman" panose="02020603050405020304" pitchFamily="18" charset="0"/>
              </a:rPr>
              <a:t>và</a:t>
            </a:r>
            <a:r>
              <a:rPr lang="fr-FR" sz="2400" dirty="0">
                <a:latin typeface="Cambria" panose="02040503050406030204" pitchFamily="18" charset="0"/>
                <a:ea typeface="Cambria" panose="02040503050406030204" pitchFamily="18" charset="0"/>
                <a:cs typeface="Times New Roman" panose="02020603050405020304" pitchFamily="18" charset="0"/>
              </a:rPr>
              <a:t> </a:t>
            </a:r>
            <a:r>
              <a:rPr lang="fr-FR" sz="2400" dirty="0" err="1">
                <a:latin typeface="Cambria" panose="02040503050406030204" pitchFamily="18" charset="0"/>
                <a:ea typeface="Cambria" panose="02040503050406030204" pitchFamily="18" charset="0"/>
                <a:cs typeface="Times New Roman" panose="02020603050405020304" pitchFamily="18" charset="0"/>
              </a:rPr>
              <a:t>năng</a:t>
            </a:r>
            <a:r>
              <a:rPr lang="fr-FR" sz="2400" dirty="0">
                <a:latin typeface="Cambria" panose="02040503050406030204" pitchFamily="18" charset="0"/>
                <a:ea typeface="Cambria" panose="02040503050406030204" pitchFamily="18" charset="0"/>
                <a:cs typeface="Times New Roman" panose="02020603050405020304" pitchFamily="18" charset="0"/>
              </a:rPr>
              <a:t> </a:t>
            </a:r>
            <a:r>
              <a:rPr lang="fr-FR" sz="2400" dirty="0" err="1">
                <a:latin typeface="Cambria" panose="02040503050406030204" pitchFamily="18" charset="0"/>
                <a:ea typeface="Cambria" panose="02040503050406030204" pitchFamily="18" charset="0"/>
                <a:cs typeface="Times New Roman" panose="02020603050405020304" pitchFamily="18" charset="0"/>
              </a:rPr>
              <a:t>lực</a:t>
            </a:r>
            <a:r>
              <a:rPr lang="fr-FR" sz="2400" dirty="0">
                <a:latin typeface="Cambria" panose="02040503050406030204" pitchFamily="18" charset="0"/>
                <a:ea typeface="Cambria" panose="02040503050406030204" pitchFamily="18" charset="0"/>
                <a:cs typeface="Times New Roman" panose="02020603050405020304" pitchFamily="18" charset="0"/>
              </a:rPr>
              <a:t> </a:t>
            </a:r>
            <a:r>
              <a:rPr lang="fr-FR" sz="2400" dirty="0" err="1">
                <a:latin typeface="Cambria" panose="02040503050406030204" pitchFamily="18" charset="0"/>
                <a:ea typeface="Cambria" panose="02040503050406030204" pitchFamily="18" charset="0"/>
                <a:cs typeface="Times New Roman" panose="02020603050405020304" pitchFamily="18" charset="0"/>
              </a:rPr>
              <a:t>văn</a:t>
            </a:r>
            <a:r>
              <a:rPr lang="fr-FR" sz="2400" dirty="0">
                <a:latin typeface="Cambria" panose="02040503050406030204" pitchFamily="18" charset="0"/>
                <a:ea typeface="Cambria" panose="02040503050406030204" pitchFamily="18" charset="0"/>
                <a:cs typeface="Times New Roman" panose="02020603050405020304" pitchFamily="18" charset="0"/>
              </a:rPr>
              <a:t> </a:t>
            </a:r>
            <a:r>
              <a:rPr lang="fr-FR" sz="2400" dirty="0" err="1">
                <a:latin typeface="Cambria" panose="02040503050406030204" pitchFamily="18" charset="0"/>
                <a:ea typeface="Cambria" panose="02040503050406030204" pitchFamily="18" charset="0"/>
                <a:cs typeface="Times New Roman" panose="02020603050405020304" pitchFamily="18" charset="0"/>
              </a:rPr>
              <a:t>học</a:t>
            </a:r>
            <a:r>
              <a:rPr lang="vi-VN" sz="2400" dirty="0">
                <a:latin typeface="Cambria" panose="02040503050406030204" pitchFamily="18" charset="0"/>
                <a:ea typeface="Cambria" panose="02040503050406030204" pitchFamily="18" charset="0"/>
                <a:cs typeface="Times New Roman" panose="02020603050405020304" pitchFamily="18" charset="0"/>
              </a:rPr>
              <a:t> </a:t>
            </a:r>
          </a:p>
          <a:p>
            <a:pPr lvl="0" algn="just">
              <a:lnSpc>
                <a:spcPct val="150000"/>
              </a:lnSpc>
              <a:spcBef>
                <a:spcPts val="100"/>
              </a:spcBef>
              <a:spcAft>
                <a:spcPts val="100"/>
              </a:spcAft>
            </a:pPr>
            <a:r>
              <a:rPr lang="fr-FR" sz="24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3. </a:t>
            </a:r>
            <a:r>
              <a:rPr lang="fr-FR" sz="24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Phẩm</a:t>
            </a:r>
            <a:r>
              <a:rPr lang="fr-FR" sz="24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fr-FR" sz="24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chất</a:t>
            </a:r>
            <a:endParaRPr lang="en-US" sz="2400" b="1" dirty="0">
              <a:solidFill>
                <a:srgbClr val="002060"/>
              </a:solidFill>
              <a:latin typeface="Cambria" panose="02040503050406030204" pitchFamily="18" charset="0"/>
              <a:ea typeface="Cambria" panose="02040503050406030204" pitchFamily="18" charset="0"/>
              <a:cs typeface="Times New Roman" panose="02020603050405020304" pitchFamily="18" charset="0"/>
            </a:endParaRPr>
          </a:p>
          <a:p>
            <a:pPr lvl="0" algn="just">
              <a:lnSpc>
                <a:spcPct val="150000"/>
              </a:lnSpc>
              <a:spcBef>
                <a:spcPts val="100"/>
              </a:spcBef>
              <a:spcAft>
                <a:spcPts val="100"/>
              </a:spcAft>
            </a:pPr>
            <a:r>
              <a:rPr lang="vi-VN" sz="2400" b="1" dirty="0">
                <a:latin typeface="Cambria" panose="02040503050406030204" pitchFamily="18" charset="0"/>
                <a:ea typeface="Cambria" panose="02040503050406030204" pitchFamily="18" charset="0"/>
                <a:cs typeface="Times New Roman" panose="02020603050405020304" pitchFamily="18" charset="0"/>
              </a:rPr>
              <a:t>-</a:t>
            </a:r>
            <a:r>
              <a:rPr lang="fr-FR" sz="2400" dirty="0" err="1">
                <a:latin typeface="Cambria" panose="02040503050406030204" pitchFamily="18" charset="0"/>
                <a:ea typeface="Cambria" panose="02040503050406030204" pitchFamily="18" charset="0"/>
                <a:cs typeface="Times New Roman" panose="02020603050405020304" pitchFamily="18" charset="0"/>
              </a:rPr>
              <a:t>Bồi</a:t>
            </a:r>
            <a:r>
              <a:rPr lang="fr-FR" sz="2400" dirty="0">
                <a:latin typeface="Cambria" panose="02040503050406030204" pitchFamily="18" charset="0"/>
                <a:ea typeface="Cambria" panose="02040503050406030204" pitchFamily="18" charset="0"/>
                <a:cs typeface="Times New Roman" panose="02020603050405020304" pitchFamily="18" charset="0"/>
              </a:rPr>
              <a:t> </a:t>
            </a:r>
            <a:r>
              <a:rPr lang="fr-FR" sz="2400" dirty="0" err="1">
                <a:latin typeface="Cambria" panose="02040503050406030204" pitchFamily="18" charset="0"/>
                <a:ea typeface="Cambria" panose="02040503050406030204" pitchFamily="18" charset="0"/>
                <a:cs typeface="Times New Roman" panose="02020603050405020304" pitchFamily="18" charset="0"/>
              </a:rPr>
              <a:t>dưỡng</a:t>
            </a:r>
            <a:r>
              <a:rPr lang="fr-FR" sz="2400" dirty="0">
                <a:latin typeface="Cambria" panose="02040503050406030204" pitchFamily="18" charset="0"/>
                <a:ea typeface="Cambria" panose="02040503050406030204" pitchFamily="18" charset="0"/>
                <a:cs typeface="Times New Roman" panose="02020603050405020304" pitchFamily="18" charset="0"/>
              </a:rPr>
              <a:t> </a:t>
            </a:r>
            <a:r>
              <a:rPr lang="fr-FR" sz="2400" dirty="0" err="1">
                <a:latin typeface="Cambria" panose="02040503050406030204" pitchFamily="18" charset="0"/>
                <a:ea typeface="Cambria" panose="02040503050406030204" pitchFamily="18" charset="0"/>
                <a:cs typeface="Times New Roman" panose="02020603050405020304" pitchFamily="18" charset="0"/>
              </a:rPr>
              <a:t>tinh</a:t>
            </a:r>
            <a:r>
              <a:rPr lang="fr-FR" sz="2400" dirty="0">
                <a:latin typeface="Cambria" panose="02040503050406030204" pitchFamily="18" charset="0"/>
                <a:ea typeface="Cambria" panose="02040503050406030204" pitchFamily="18" charset="0"/>
                <a:cs typeface="Times New Roman" panose="02020603050405020304" pitchFamily="18" charset="0"/>
              </a:rPr>
              <a:t> </a:t>
            </a:r>
            <a:r>
              <a:rPr lang="fr-FR" sz="2400" dirty="0" err="1">
                <a:latin typeface="Cambria" panose="02040503050406030204" pitchFamily="18" charset="0"/>
                <a:ea typeface="Cambria" panose="02040503050406030204" pitchFamily="18" charset="0"/>
                <a:cs typeface="Times New Roman" panose="02020603050405020304" pitchFamily="18" charset="0"/>
              </a:rPr>
              <a:t>thần</a:t>
            </a:r>
            <a:r>
              <a:rPr lang="fr-FR" sz="2400" dirty="0">
                <a:latin typeface="Cambria" panose="02040503050406030204" pitchFamily="18" charset="0"/>
                <a:ea typeface="Cambria" panose="02040503050406030204" pitchFamily="18" charset="0"/>
                <a:cs typeface="Times New Roman" panose="02020603050405020304" pitchFamily="18" charset="0"/>
              </a:rPr>
              <a:t> </a:t>
            </a:r>
            <a:r>
              <a:rPr lang="fr-FR" sz="2400" dirty="0" err="1">
                <a:latin typeface="Cambria" panose="02040503050406030204" pitchFamily="18" charset="0"/>
                <a:ea typeface="Cambria" panose="02040503050406030204" pitchFamily="18" charset="0"/>
                <a:cs typeface="Times New Roman" panose="02020603050405020304" pitchFamily="18" charset="0"/>
              </a:rPr>
              <a:t>tích</a:t>
            </a:r>
            <a:r>
              <a:rPr lang="fr-FR" sz="2400" dirty="0">
                <a:latin typeface="Cambria" panose="02040503050406030204" pitchFamily="18" charset="0"/>
                <a:ea typeface="Cambria" panose="02040503050406030204" pitchFamily="18" charset="0"/>
                <a:cs typeface="Times New Roman" panose="02020603050405020304" pitchFamily="18" charset="0"/>
              </a:rPr>
              <a:t> </a:t>
            </a:r>
            <a:r>
              <a:rPr lang="fr-FR" sz="2400" dirty="0" err="1">
                <a:latin typeface="Cambria" panose="02040503050406030204" pitchFamily="18" charset="0"/>
                <a:ea typeface="Cambria" panose="02040503050406030204" pitchFamily="18" charset="0"/>
                <a:cs typeface="Times New Roman" panose="02020603050405020304" pitchFamily="18" charset="0"/>
              </a:rPr>
              <a:t>cực</a:t>
            </a:r>
            <a:r>
              <a:rPr lang="fr-FR" sz="2400" dirty="0">
                <a:latin typeface="Cambria" panose="02040503050406030204" pitchFamily="18" charset="0"/>
                <a:ea typeface="Cambria" panose="02040503050406030204" pitchFamily="18" charset="0"/>
                <a:cs typeface="Times New Roman" panose="02020603050405020304" pitchFamily="18" charset="0"/>
              </a:rPr>
              <a:t>, </a:t>
            </a:r>
            <a:r>
              <a:rPr lang="fr-FR" sz="2400" dirty="0" err="1">
                <a:latin typeface="Cambria" panose="02040503050406030204" pitchFamily="18" charset="0"/>
                <a:ea typeface="Cambria" panose="02040503050406030204" pitchFamily="18" charset="0"/>
                <a:cs typeface="Times New Roman" panose="02020603050405020304" pitchFamily="18" charset="0"/>
              </a:rPr>
              <a:t>chăm</a:t>
            </a:r>
            <a:r>
              <a:rPr lang="fr-FR" sz="2400" dirty="0">
                <a:latin typeface="Cambria" panose="02040503050406030204" pitchFamily="18" charset="0"/>
                <a:ea typeface="Cambria" panose="02040503050406030204" pitchFamily="18" charset="0"/>
                <a:cs typeface="Times New Roman" panose="02020603050405020304" pitchFamily="18" charset="0"/>
              </a:rPr>
              <a:t> </a:t>
            </a:r>
            <a:r>
              <a:rPr lang="fr-FR" sz="2400" dirty="0" err="1">
                <a:latin typeface="Cambria" panose="02040503050406030204" pitchFamily="18" charset="0"/>
                <a:ea typeface="Cambria" panose="02040503050406030204" pitchFamily="18" charset="0"/>
                <a:cs typeface="Times New Roman" panose="02020603050405020304" pitchFamily="18" charset="0"/>
              </a:rPr>
              <a:t>chỉ</a:t>
            </a:r>
            <a:r>
              <a:rPr lang="fr-FR" sz="2400" dirty="0">
                <a:latin typeface="Cambria" panose="02040503050406030204" pitchFamily="18" charset="0"/>
                <a:ea typeface="Cambria" panose="02040503050406030204" pitchFamily="18" charset="0"/>
                <a:cs typeface="Times New Roman" panose="02020603050405020304" pitchFamily="18" charset="0"/>
              </a:rPr>
              <a:t>, </a:t>
            </a:r>
            <a:r>
              <a:rPr lang="fr-FR" sz="2400" dirty="0" err="1">
                <a:latin typeface="Cambria" panose="02040503050406030204" pitchFamily="18" charset="0"/>
                <a:ea typeface="Cambria" panose="02040503050406030204" pitchFamily="18" charset="0"/>
                <a:cs typeface="Times New Roman" panose="02020603050405020304" pitchFamily="18" charset="0"/>
              </a:rPr>
              <a:t>hăng</a:t>
            </a:r>
            <a:r>
              <a:rPr lang="fr-FR" sz="2400" dirty="0">
                <a:latin typeface="Cambria" panose="02040503050406030204" pitchFamily="18" charset="0"/>
                <a:ea typeface="Cambria" panose="02040503050406030204" pitchFamily="18" charset="0"/>
                <a:cs typeface="Times New Roman" panose="02020603050405020304" pitchFamily="18" charset="0"/>
              </a:rPr>
              <a:t> </a:t>
            </a:r>
            <a:r>
              <a:rPr lang="fr-FR" sz="2400" dirty="0" err="1">
                <a:latin typeface="Cambria" panose="02040503050406030204" pitchFamily="18" charset="0"/>
                <a:ea typeface="Cambria" panose="02040503050406030204" pitchFamily="18" charset="0"/>
                <a:cs typeface="Times New Roman" panose="02020603050405020304" pitchFamily="18" charset="0"/>
              </a:rPr>
              <a:t>say</a:t>
            </a:r>
            <a:r>
              <a:rPr lang="fr-FR" sz="2400" dirty="0">
                <a:latin typeface="Cambria" panose="02040503050406030204" pitchFamily="18" charset="0"/>
                <a:ea typeface="Cambria" panose="02040503050406030204" pitchFamily="18" charset="0"/>
                <a:cs typeface="Times New Roman" panose="02020603050405020304" pitchFamily="18" charset="0"/>
              </a:rPr>
              <a:t> lao </a:t>
            </a:r>
            <a:r>
              <a:rPr lang="vi-VN" sz="2400" dirty="0">
                <a:latin typeface="Cambria" panose="02040503050406030204" pitchFamily="18" charset="0"/>
                <a:ea typeface="Cambria" panose="02040503050406030204" pitchFamily="18" charset="0"/>
                <a:cs typeface="Times New Roman" panose="02020603050405020304" pitchFamily="18" charset="0"/>
              </a:rPr>
              <a:t>động, học tập, học hỏi</a:t>
            </a:r>
            <a:r>
              <a:rPr lang="fr-FR" sz="2400" dirty="0">
                <a:latin typeface="Cambria" panose="02040503050406030204" pitchFamily="18" charset="0"/>
                <a:ea typeface="Cambria" panose="02040503050406030204" pitchFamily="18" charset="0"/>
                <a:cs typeface="Times New Roman" panose="02020603050405020304" pitchFamily="18" charset="0"/>
              </a:rPr>
              <a:t>. </a:t>
            </a:r>
            <a:endParaRPr lang="en-US" sz="2400" dirty="0">
              <a:latin typeface="Cambria" panose="02040503050406030204" pitchFamily="18" charset="0"/>
              <a:ea typeface="Cambria" panose="02040503050406030204" pitchFamily="18" charset="0"/>
              <a:cs typeface="Times New Roman" panose="02020603050405020304" pitchFamily="18" charset="0"/>
            </a:endParaRPr>
          </a:p>
          <a:p>
            <a:endParaRPr lang="en-US" dirty="0"/>
          </a:p>
        </p:txBody>
      </p:sp>
      <p:pic>
        <p:nvPicPr>
          <p:cNvPr id="7" name="Picture 6"/>
          <p:cNvPicPr>
            <a:picLocks noChangeAspect="1"/>
          </p:cNvPicPr>
          <p:nvPr/>
        </p:nvPicPr>
        <p:blipFill>
          <a:blip r:embed="rId2"/>
          <a:stretch>
            <a:fillRect/>
          </a:stretch>
        </p:blipFill>
        <p:spPr>
          <a:xfrm>
            <a:off x="3544908" y="177801"/>
            <a:ext cx="5102184" cy="910510"/>
          </a:xfrm>
          <a:prstGeom prst="rect">
            <a:avLst/>
          </a:prstGeom>
        </p:spPr>
      </p:pic>
    </p:spTree>
    <p:extLst>
      <p:ext uri="{BB962C8B-B14F-4D97-AF65-F5344CB8AC3E}">
        <p14:creationId xmlns:p14="http://schemas.microsoft.com/office/powerpoint/2010/main" val="986260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Rounded Rectangle 11"/>
          <p:cNvSpPr/>
          <p:nvPr/>
        </p:nvSpPr>
        <p:spPr>
          <a:xfrm>
            <a:off x="1613616" y="5121189"/>
            <a:ext cx="8851182" cy="1084186"/>
          </a:xfrm>
          <a:prstGeom prst="roundRect">
            <a:avLst/>
          </a:prstGeom>
          <a:solidFill>
            <a:schemeClr val="bg1"/>
          </a:solidFill>
          <a:ln w="34925" cmpd="sng">
            <a:solidFill>
              <a:schemeClr val="accent1">
                <a:lumMod val="75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vi-VN" sz="2800" dirty="0">
              <a:solidFill>
                <a:srgbClr val="000000"/>
              </a:solidFill>
              <a:latin typeface="Cambria" panose="02040503050406030204" pitchFamily="18" charset="0"/>
              <a:ea typeface="Cambria" panose="02040503050406030204" pitchFamily="18" charset="0"/>
            </a:endParaRPr>
          </a:p>
        </p:txBody>
      </p:sp>
      <p:sp>
        <p:nvSpPr>
          <p:cNvPr id="9" name="Rounded Rectangle 8"/>
          <p:cNvSpPr/>
          <p:nvPr/>
        </p:nvSpPr>
        <p:spPr>
          <a:xfrm>
            <a:off x="1662544" y="2344815"/>
            <a:ext cx="8802255" cy="1084186"/>
          </a:xfrm>
          <a:prstGeom prst="roundRect">
            <a:avLst/>
          </a:prstGeom>
          <a:solidFill>
            <a:schemeClr val="bg1"/>
          </a:solidFill>
          <a:ln w="34925" cmpd="sng">
            <a:solidFill>
              <a:schemeClr val="accent1">
                <a:lumMod val="75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srgbClr val="002060"/>
              </a:solidFill>
              <a:effectLst/>
              <a:uLnTx/>
              <a:uFillTx/>
              <a:latin typeface="Calibri" panose="020F0502020204030204"/>
              <a:ea typeface="+mn-ea"/>
              <a:cs typeface="+mn-cs"/>
            </a:endParaRPr>
          </a:p>
        </p:txBody>
      </p:sp>
      <p:sp>
        <p:nvSpPr>
          <p:cNvPr id="3" name="矩形 29">
            <a:extLst>
              <a:ext uri="{FF2B5EF4-FFF2-40B4-BE49-F238E27FC236}">
                <a16:creationId xmlns:a16="http://schemas.microsoft.com/office/drawing/2014/main" id="{374BA373-0D5B-441B-8785-6935E06E5EAE}"/>
              </a:ext>
            </a:extLst>
          </p:cNvPr>
          <p:cNvSpPr/>
          <p:nvPr/>
        </p:nvSpPr>
        <p:spPr>
          <a:xfrm>
            <a:off x="1806124" y="356458"/>
            <a:ext cx="10122173" cy="1472341"/>
          </a:xfrm>
          <a:prstGeom prst="roundRect">
            <a:avLst/>
          </a:prstGeom>
          <a:solidFill>
            <a:schemeClr val="bg1"/>
          </a:solidFill>
          <a:ln>
            <a:solidFill>
              <a:schemeClr val="tx1"/>
            </a:solidFill>
            <a:prstDash val="lgDash"/>
          </a:ln>
        </p:spPr>
        <p:style>
          <a:lnRef idx="2">
            <a:schemeClr val="accent6"/>
          </a:lnRef>
          <a:fillRef idx="1">
            <a:schemeClr val="lt1"/>
          </a:fillRef>
          <a:effectRef idx="0">
            <a:schemeClr val="accent6"/>
          </a:effectRef>
          <a:fontRef idx="minor">
            <a:schemeClr val="dk1"/>
          </a:fontRef>
        </p:style>
        <p:txBody>
          <a:bodyPr wrap="square">
            <a:spAutoFit/>
          </a:bodyPr>
          <a:lstStyle/>
          <a:p>
            <a:pPr lvl="0" algn="ctr">
              <a:defRPr/>
            </a:pPr>
            <a:endParaRPr kumimoji="0" lang="zh-CN" altLang="en-US" sz="3000" i="0" u="none" strike="noStrike" kern="1200" cap="none" spc="300" normalizeH="0" baseline="0" noProof="0" dirty="0">
              <a:ln>
                <a:noFill/>
              </a:ln>
              <a:solidFill>
                <a:schemeClr val="tx1"/>
              </a:solidFill>
              <a:effectLst/>
              <a:uLnTx/>
              <a:uFillTx/>
              <a:ea typeface="思源黑体 CN" panose="020B0500000000000000" pitchFamily="34" charset="-122"/>
              <a:cs typeface="Times New Roman" panose="02020603050405020304" pitchFamily="18" charset="0"/>
            </a:endParaRPr>
          </a:p>
        </p:txBody>
      </p:sp>
      <p:grpSp>
        <p:nvGrpSpPr>
          <p:cNvPr id="5" name="Group 4"/>
          <p:cNvGrpSpPr/>
          <p:nvPr/>
        </p:nvGrpSpPr>
        <p:grpSpPr>
          <a:xfrm>
            <a:off x="871655" y="640468"/>
            <a:ext cx="1101452" cy="1078752"/>
            <a:chOff x="2210284" y="3447251"/>
            <a:chExt cx="826089" cy="809063"/>
          </a:xfrm>
        </p:grpSpPr>
        <p:sp>
          <p:nvSpPr>
            <p:cNvPr id="6" name="Oval 5"/>
            <p:cNvSpPr/>
            <p:nvPr/>
          </p:nvSpPr>
          <p:spPr>
            <a:xfrm>
              <a:off x="2210284" y="3447251"/>
              <a:ext cx="826089" cy="809063"/>
            </a:xfrm>
            <a:prstGeom prst="ellipse">
              <a:avLst/>
            </a:prstGeom>
            <a:solidFill>
              <a:schemeClr val="bg1"/>
            </a:solidFill>
            <a:ln>
              <a:noFill/>
            </a:ln>
            <a:effectLst>
              <a:glow rad="63500">
                <a:schemeClr val="accent1">
                  <a:satMod val="175000"/>
                  <a:alpha val="40000"/>
                </a:schemeClr>
              </a:glow>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209"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ontserrat Light"/>
                <a:cs typeface="+mn-cs"/>
              </a:endParaRPr>
            </a:p>
          </p:txBody>
        </p:sp>
        <p:pic>
          <p:nvPicPr>
            <p:cNvPr id="7"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9968" b="89711" l="0" r="100000">
                          <a14:foregroundMark x1="35577" y1="42765" x2="35577" y2="42765"/>
                          <a14:foregroundMark x1="55769" y1="72347" x2="55769" y2="72347"/>
                          <a14:foregroundMark x1="67308" y1="79421" x2="67308" y2="79421"/>
                          <a14:foregroundMark x1="63702" y1="76849" x2="63702" y2="76849"/>
                          <a14:foregroundMark x1="75962" y1="80064" x2="75962" y2="80064"/>
                          <a14:foregroundMark x1="77885" y1="72026" x2="77885" y2="72026"/>
                          <a14:foregroundMark x1="81971" y1="64952" x2="81971" y2="64952"/>
                          <a14:foregroundMark x1="84375" y1="60129" x2="84375" y2="60129"/>
                          <a14:foregroundMark x1="87981" y1="55949" x2="87981" y2="55949"/>
                          <a14:foregroundMark x1="90625" y1="52412" x2="90625" y2="52412"/>
                          <a14:foregroundMark x1="77163" y1="75884" x2="77163" y2="75884"/>
                          <a14:foregroundMark x1="73077" y1="84887" x2="73077" y2="84887"/>
                          <a14:foregroundMark x1="71394" y1="81350" x2="71394" y2="81350"/>
                          <a14:foregroundMark x1="68510" y1="77492" x2="68510" y2="77492"/>
                          <a14:foregroundMark x1="64423" y1="73312" x2="64423" y2="73312"/>
                          <a14:foregroundMark x1="60577" y1="70740" x2="60577" y2="70740"/>
                          <a14:foregroundMark x1="56010" y1="66559" x2="56010" y2="66559"/>
                          <a14:foregroundMark x1="48798" y1="69132" x2="48798" y2="69132"/>
                          <a14:foregroundMark x1="45192" y1="73312" x2="45192" y2="73312"/>
                          <a14:foregroundMark x1="42067" y1="74277" x2="42067" y2="74277"/>
                          <a14:foregroundMark x1="45192" y1="70740" x2="45192" y2="70740"/>
                          <a14:foregroundMark x1="48317" y1="71704" x2="48317" y2="71704"/>
                          <a14:foregroundMark x1="34135" y1="71704" x2="34135" y2="71704"/>
                          <a14:foregroundMark x1="30288" y1="68810" x2="30288" y2="68810"/>
                          <a14:foregroundMark x1="24760" y1="65273" x2="24760" y2="65273"/>
                          <a14:foregroundMark x1="20433" y1="65273" x2="20433" y2="65273"/>
                          <a14:foregroundMark x1="16106" y1="64952" x2="16106" y2="64952"/>
                          <a14:foregroundMark x1="10096" y1="62379" x2="10096" y2="62379"/>
                          <a14:foregroundMark x1="8894" y1="61736" x2="8894" y2="61736"/>
                          <a14:foregroundMark x1="16827" y1="61415" x2="16827" y2="61415"/>
                          <a14:foregroundMark x1="12260" y1="60129" x2="12260" y2="60129"/>
                        </a14:backgroundRemoval>
                      </a14:imgEffect>
                    </a14:imgLayer>
                  </a14:imgProps>
                </a:ext>
                <a:ext uri="{28A0092B-C50C-407E-A947-70E740481C1C}">
                  <a14:useLocalDpi xmlns:a14="http://schemas.microsoft.com/office/drawing/2010/main" val="0"/>
                </a:ext>
              </a:extLst>
            </a:blip>
            <a:srcRect/>
            <a:stretch>
              <a:fillRect/>
            </a:stretch>
          </p:blipFill>
          <p:spPr bwMode="auto">
            <a:xfrm>
              <a:off x="2210284" y="3596128"/>
              <a:ext cx="826089" cy="617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008" b="96222" l="9375" r="95486">
                          <a14:foregroundMark x1="52083" y1="79345" x2="52083" y2="79345"/>
                          <a14:foregroundMark x1="81597" y1="16877" x2="81597" y2="16877"/>
                        </a14:backgroundRemoval>
                      </a14:imgEffect>
                    </a14:imgLayer>
                  </a14:imgProps>
                </a:ext>
                <a:ext uri="{28A0092B-C50C-407E-A947-70E740481C1C}">
                  <a14:useLocalDpi xmlns:a14="http://schemas.microsoft.com/office/drawing/2010/main" val="0"/>
                </a:ext>
              </a:extLst>
            </a:blip>
            <a:srcRect/>
            <a:stretch>
              <a:fillRect/>
            </a:stretch>
          </p:blipFill>
          <p:spPr bwMode="auto">
            <a:xfrm>
              <a:off x="2443204" y="3530924"/>
              <a:ext cx="360247" cy="496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 name="Rectangle 3"/>
          <p:cNvSpPr/>
          <p:nvPr/>
        </p:nvSpPr>
        <p:spPr>
          <a:xfrm>
            <a:off x="1806049" y="2401621"/>
            <a:ext cx="8658749" cy="2400657"/>
          </a:xfrm>
          <a:prstGeom prst="rect">
            <a:avLst/>
          </a:prstGeom>
        </p:spPr>
        <p:txBody>
          <a:bodyPr wrap="square">
            <a:spAutoFit/>
          </a:bodyPr>
          <a:lstStyle/>
          <a:p>
            <a:pPr algn="ctr"/>
            <a:r>
              <a:rPr lang="vi-VN" sz="3000" b="1" i="0" dirty="0">
                <a:solidFill>
                  <a:srgbClr val="002060"/>
                </a:solidFill>
                <a:effectLst/>
                <a:latin typeface="Cambria" panose="02040503050406030204" pitchFamily="18" charset="0"/>
                <a:ea typeface="Cambria" panose="02040503050406030204" pitchFamily="18" charset="0"/>
              </a:rPr>
              <a:t>A. Ở đâu cũng có những điều mới lạ cho chúng ta học hỏi.</a:t>
            </a:r>
          </a:p>
          <a:p>
            <a:pPr algn="just"/>
            <a:br>
              <a:rPr lang="vi-VN" sz="3000" dirty="0">
                <a:latin typeface="Cambria" panose="02040503050406030204" pitchFamily="18" charset="0"/>
                <a:ea typeface="Cambria" panose="02040503050406030204" pitchFamily="18" charset="0"/>
              </a:rPr>
            </a:br>
            <a:br>
              <a:rPr lang="vi-VN" sz="3000" dirty="0">
                <a:latin typeface="Cambria" panose="02040503050406030204" pitchFamily="18" charset="0"/>
                <a:ea typeface="Cambria" panose="02040503050406030204" pitchFamily="18" charset="0"/>
              </a:rPr>
            </a:br>
            <a:endParaRPr lang="en-US" sz="3000" dirty="0">
              <a:latin typeface="Cambria" panose="02040503050406030204" pitchFamily="18" charset="0"/>
              <a:ea typeface="Cambria" panose="02040503050406030204" pitchFamily="18" charset="0"/>
            </a:endParaRPr>
          </a:p>
        </p:txBody>
      </p:sp>
      <p:sp>
        <p:nvSpPr>
          <p:cNvPr id="2" name="TextBox 1"/>
          <p:cNvSpPr txBox="1"/>
          <p:nvPr/>
        </p:nvSpPr>
        <p:spPr>
          <a:xfrm>
            <a:off x="1806049" y="502735"/>
            <a:ext cx="9980310" cy="1354217"/>
          </a:xfrm>
          <a:prstGeom prst="rect">
            <a:avLst/>
          </a:prstGeom>
          <a:noFill/>
        </p:spPr>
        <p:txBody>
          <a:bodyPr wrap="square" rtlCol="0">
            <a:spAutoFit/>
          </a:bodyPr>
          <a:lstStyle/>
          <a:p>
            <a:pPr algn="ctr"/>
            <a:r>
              <a:rPr lang="vi-VN" sz="3200" b="1" dirty="0">
                <a:latin typeface="Cambria" panose="02040503050406030204" pitchFamily="18" charset="0"/>
                <a:ea typeface="Cambria" panose="02040503050406030204" pitchFamily="18" charset="0"/>
              </a:rPr>
              <a:t>Theo em, câu chuyện muốn nói với chúng ta điều gì? Chọn câu trả lời dưới đây hoặc nêu ý kiến của em.</a:t>
            </a:r>
          </a:p>
          <a:p>
            <a:pPr algn="ctr"/>
            <a:endParaRPr lang="en-US" dirty="0"/>
          </a:p>
        </p:txBody>
      </p:sp>
      <p:sp>
        <p:nvSpPr>
          <p:cNvPr id="10" name="Rounded Rectangle 9"/>
          <p:cNvSpPr/>
          <p:nvPr/>
        </p:nvSpPr>
        <p:spPr>
          <a:xfrm>
            <a:off x="1613616" y="3639003"/>
            <a:ext cx="8940084" cy="1084186"/>
          </a:xfrm>
          <a:prstGeom prst="roundRect">
            <a:avLst/>
          </a:prstGeom>
          <a:solidFill>
            <a:schemeClr val="bg1"/>
          </a:solidFill>
          <a:ln w="34925" cmpd="sng">
            <a:solidFill>
              <a:schemeClr val="accent1">
                <a:lumMod val="75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000" b="1" dirty="0">
                <a:solidFill>
                  <a:srgbClr val="002060"/>
                </a:solidFill>
                <a:latin typeface="Cambria" panose="02040503050406030204" pitchFamily="18" charset="0"/>
                <a:ea typeface="Cambria" panose="02040503050406030204" pitchFamily="18" charset="0"/>
              </a:rPr>
              <a:t>B. Mỗi người một việc, việc nào cũng đáng quý.</a:t>
            </a:r>
          </a:p>
        </p:txBody>
      </p:sp>
      <p:sp>
        <p:nvSpPr>
          <p:cNvPr id="11" name="TextBox 10"/>
          <p:cNvSpPr txBox="1"/>
          <p:nvPr/>
        </p:nvSpPr>
        <p:spPr>
          <a:xfrm>
            <a:off x="1894862" y="5177624"/>
            <a:ext cx="8394545" cy="1015663"/>
          </a:xfrm>
          <a:prstGeom prst="rect">
            <a:avLst/>
          </a:prstGeom>
          <a:solidFill>
            <a:schemeClr val="bg1"/>
          </a:solidFill>
        </p:spPr>
        <p:txBody>
          <a:bodyPr wrap="square" rtlCol="0">
            <a:spAutoFit/>
          </a:bodyPr>
          <a:lstStyle/>
          <a:p>
            <a:pPr algn="ctr"/>
            <a:r>
              <a:rPr lang="vi-VN" sz="3000" b="1" dirty="0">
                <a:solidFill>
                  <a:srgbClr val="002060"/>
                </a:solidFill>
                <a:latin typeface="Cambria" panose="02040503050406030204" pitchFamily="18" charset="0"/>
                <a:ea typeface="Cambria" panose="02040503050406030204" pitchFamily="18" charset="0"/>
              </a:rPr>
              <a:t>C. Người chăm chỉ làm tốt công việc của mình sẽ được tôn trọng và yêu quý.</a:t>
            </a:r>
            <a:endParaRPr lang="en-US" sz="3000" b="1" dirty="0">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938015429"/>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par>
                                <p:cTn id="11" presetID="22" presetClass="entr" presetSubtype="4"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500"/>
                                        <p:tgtEl>
                                          <p:spTgt spid="4"/>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arn(inVertical)">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barn(inVertical)">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circle(in)">
                                      <p:cBhvr>
                                        <p:cTn id="31" dur="2000"/>
                                        <p:tgtEl>
                                          <p:spTgt spid="11"/>
                                        </p:tgtEl>
                                      </p:cBhvr>
                                    </p:animEffect>
                                  </p:childTnLst>
                                </p:cTn>
                              </p:par>
                              <p:par>
                                <p:cTn id="32" presetID="6" presetClass="entr" presetSubtype="16"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circle(in)">
                                      <p:cBhvr>
                                        <p:cTn id="34"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9" grpId="0" animBg="1"/>
      <p:bldP spid="3" grpId="0" animBg="1"/>
      <p:bldP spid="4" grpId="0"/>
      <p:bldP spid="2" grpId="0"/>
      <p:bldP spid="10" grpId="0" animBg="1"/>
      <p:bldP spid="11"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矩形 5"/>
          <p:cNvSpPr/>
          <p:nvPr/>
        </p:nvSpPr>
        <p:spPr>
          <a:xfrm>
            <a:off x="1390053" y="890157"/>
            <a:ext cx="9911809" cy="4148568"/>
          </a:xfrm>
          <a:custGeom>
            <a:avLst/>
            <a:gdLst>
              <a:gd name="connsiteX0" fmla="*/ 0 w 4648200"/>
              <a:gd name="connsiteY0" fmla="*/ 0 h 3981450"/>
              <a:gd name="connsiteX1" fmla="*/ 4648200 w 4648200"/>
              <a:gd name="connsiteY1" fmla="*/ 0 h 3981450"/>
              <a:gd name="connsiteX2" fmla="*/ 4648200 w 4648200"/>
              <a:gd name="connsiteY2" fmla="*/ 3981450 h 3981450"/>
              <a:gd name="connsiteX3" fmla="*/ 0 w 4648200"/>
              <a:gd name="connsiteY3" fmla="*/ 3981450 h 3981450"/>
              <a:gd name="connsiteX4" fmla="*/ 0 w 4648200"/>
              <a:gd name="connsiteY4" fmla="*/ 0 h 3981450"/>
              <a:gd name="connsiteX0" fmla="*/ 333375 w 4981575"/>
              <a:gd name="connsiteY0" fmla="*/ 0 h 3981450"/>
              <a:gd name="connsiteX1" fmla="*/ 4981575 w 4981575"/>
              <a:gd name="connsiteY1" fmla="*/ 0 h 3981450"/>
              <a:gd name="connsiteX2" fmla="*/ 4981575 w 4981575"/>
              <a:gd name="connsiteY2" fmla="*/ 3981450 h 3981450"/>
              <a:gd name="connsiteX3" fmla="*/ 0 w 4981575"/>
              <a:gd name="connsiteY3" fmla="*/ 3933825 h 3981450"/>
              <a:gd name="connsiteX4" fmla="*/ 333375 w 4981575"/>
              <a:gd name="connsiteY4" fmla="*/ 0 h 3981450"/>
              <a:gd name="connsiteX0" fmla="*/ 333375 w 4981575"/>
              <a:gd name="connsiteY0" fmla="*/ 0 h 3933825"/>
              <a:gd name="connsiteX1" fmla="*/ 4981575 w 4981575"/>
              <a:gd name="connsiteY1" fmla="*/ 0 h 3933825"/>
              <a:gd name="connsiteX2" fmla="*/ 4248150 w 4981575"/>
              <a:gd name="connsiteY2" fmla="*/ 3581400 h 3933825"/>
              <a:gd name="connsiteX3" fmla="*/ 0 w 4981575"/>
              <a:gd name="connsiteY3" fmla="*/ 3933825 h 3933825"/>
              <a:gd name="connsiteX4" fmla="*/ 333375 w 4981575"/>
              <a:gd name="connsiteY4" fmla="*/ 0 h 3933825"/>
              <a:gd name="connsiteX0" fmla="*/ 333375 w 4981575"/>
              <a:gd name="connsiteY0" fmla="*/ 0 h 3952875"/>
              <a:gd name="connsiteX1" fmla="*/ 4981575 w 4981575"/>
              <a:gd name="connsiteY1" fmla="*/ 0 h 3952875"/>
              <a:gd name="connsiteX2" fmla="*/ 4981575 w 4981575"/>
              <a:gd name="connsiteY2" fmla="*/ 3952875 h 3952875"/>
              <a:gd name="connsiteX3" fmla="*/ 0 w 4981575"/>
              <a:gd name="connsiteY3" fmla="*/ 3933825 h 3952875"/>
              <a:gd name="connsiteX4" fmla="*/ 333375 w 4981575"/>
              <a:gd name="connsiteY4" fmla="*/ 0 h 3952875"/>
              <a:gd name="connsiteX0" fmla="*/ 333375 w 5191125"/>
              <a:gd name="connsiteY0" fmla="*/ 0 h 3952875"/>
              <a:gd name="connsiteX1" fmla="*/ 5191125 w 5191125"/>
              <a:gd name="connsiteY1" fmla="*/ 95250 h 3952875"/>
              <a:gd name="connsiteX2" fmla="*/ 4981575 w 5191125"/>
              <a:gd name="connsiteY2" fmla="*/ 3952875 h 3952875"/>
              <a:gd name="connsiteX3" fmla="*/ 0 w 5191125"/>
              <a:gd name="connsiteY3" fmla="*/ 3933825 h 3952875"/>
              <a:gd name="connsiteX4" fmla="*/ 333375 w 5191125"/>
              <a:gd name="connsiteY4" fmla="*/ 0 h 3952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91125" h="3952875">
                <a:moveTo>
                  <a:pt x="333375" y="0"/>
                </a:moveTo>
                <a:lnTo>
                  <a:pt x="5191125" y="95250"/>
                </a:lnTo>
                <a:lnTo>
                  <a:pt x="4981575" y="3952875"/>
                </a:lnTo>
                <a:lnTo>
                  <a:pt x="0" y="3933825"/>
                </a:lnTo>
                <a:lnTo>
                  <a:pt x="333375" y="0"/>
                </a:lnTo>
                <a:close/>
              </a:path>
            </a:pathLst>
          </a:custGeom>
          <a:solidFill>
            <a:schemeClr val="bg1"/>
          </a:solidFill>
          <a:ln w="571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Rectangle 5"/>
          <p:cNvSpPr/>
          <p:nvPr/>
        </p:nvSpPr>
        <p:spPr>
          <a:xfrm>
            <a:off x="2684372" y="627539"/>
            <a:ext cx="7804869" cy="1785104"/>
          </a:xfrm>
          <a:prstGeom prst="rect">
            <a:avLst/>
          </a:prstGeom>
        </p:spPr>
        <p:txBody>
          <a:bodyPr wrap="square">
            <a:spAutoFit/>
          </a:bodyPr>
          <a:lstStyle/>
          <a:p>
            <a:pPr lvl="0" algn="ctr">
              <a:defRPr/>
            </a:pPr>
            <a:endParaRPr lang="vi-VN" altLang="zh-CN" sz="3000" b="1" dirty="0">
              <a:ln w="57150">
                <a:solidFill>
                  <a:srgbClr val="C00000"/>
                </a:solidFill>
              </a:ln>
              <a:solidFill>
                <a:schemeClr val="accent4">
                  <a:lumMod val="60000"/>
                  <a:lumOff val="40000"/>
                </a:schemeClr>
              </a:solidFill>
              <a:effectLst>
                <a:outerShdw blurRad="38100" dist="38100" dir="2700000" algn="tl">
                  <a:srgbClr val="000000">
                    <a:alpha val="43137"/>
                  </a:srgbClr>
                </a:outerShdw>
                <a:reflection blurRad="6350" stA="60000" endA="900" endPos="58000" dir="5400000" sy="-100000" algn="bl" rotWithShape="0"/>
              </a:effectLst>
              <a:latin typeface="#9Slide07 IcielPony" panose="02000000000000000000" pitchFamily="2" charset="0"/>
              <a:ea typeface="汉仪小麦体简" panose="00020600040101010101" pitchFamily="18" charset="-122"/>
            </a:endParaRPr>
          </a:p>
          <a:p>
            <a:pPr lvl="0" algn="ctr">
              <a:defRPr/>
            </a:pPr>
            <a:r>
              <a:rPr lang="vi-VN" altLang="zh-CN" sz="3000" b="1" dirty="0">
                <a:ln w="57150">
                  <a:solidFill>
                    <a:srgbClr val="C00000"/>
                  </a:solidFill>
                </a:ln>
                <a:solidFill>
                  <a:schemeClr val="accent4">
                    <a:lumMod val="60000"/>
                    <a:lumOff val="40000"/>
                  </a:schemeClr>
                </a:solidFill>
                <a:effectLst>
                  <a:outerShdw blurRad="38100" dist="38100" dir="2700000" algn="tl">
                    <a:srgbClr val="000000">
                      <a:alpha val="43137"/>
                    </a:srgbClr>
                  </a:outerShdw>
                  <a:reflection blurRad="6350" stA="60000" endA="900" endPos="58000" dir="5400000" sy="-100000" algn="bl" rotWithShape="0"/>
                </a:effectLst>
                <a:latin typeface="#9Slide07 IcielPony" panose="02000000000000000000" pitchFamily="2" charset="0"/>
                <a:ea typeface="汉仪小麦体简" panose="00020600040101010101" pitchFamily="18" charset="-122"/>
              </a:rPr>
              <a:t> </a:t>
            </a:r>
            <a:r>
              <a:rPr lang="vi-VN" altLang="zh-CN" sz="8000" b="1" dirty="0">
                <a:ln w="57150">
                  <a:solidFill>
                    <a:srgbClr val="C00000"/>
                  </a:solidFill>
                </a:ln>
                <a:solidFill>
                  <a:schemeClr val="accent4">
                    <a:lumMod val="60000"/>
                    <a:lumOff val="40000"/>
                  </a:schemeClr>
                </a:solidFill>
                <a:effectLst>
                  <a:outerShdw blurRad="38100" dist="38100" dir="2700000" algn="tl">
                    <a:srgbClr val="000000">
                      <a:alpha val="43137"/>
                    </a:srgbClr>
                  </a:outerShdw>
                  <a:reflection blurRad="6350" stA="60000" endA="900" endPos="58000" dir="5400000" sy="-100000" algn="bl" rotWithShape="0"/>
                </a:effectLst>
                <a:latin typeface="#9Slide07 IcielPony" panose="02000000000000000000" pitchFamily="2" charset="0"/>
                <a:ea typeface="汉仪小麦体简" panose="00020600040101010101" pitchFamily="18" charset="-122"/>
              </a:rPr>
              <a:t>NỘI DUNG </a:t>
            </a:r>
          </a:p>
        </p:txBody>
      </p:sp>
      <p:sp>
        <p:nvSpPr>
          <p:cNvPr id="7" name="TextBox 6"/>
          <p:cNvSpPr txBox="1"/>
          <p:nvPr/>
        </p:nvSpPr>
        <p:spPr>
          <a:xfrm>
            <a:off x="1722347" y="2412643"/>
            <a:ext cx="9247222" cy="2339102"/>
          </a:xfrm>
          <a:prstGeom prst="rect">
            <a:avLst/>
          </a:prstGeom>
          <a:noFill/>
        </p:spPr>
        <p:txBody>
          <a:bodyPr wrap="square" rtlCol="0">
            <a:spAutoFit/>
          </a:bodyPr>
          <a:lstStyle/>
          <a:p>
            <a:pPr algn="just"/>
            <a:r>
              <a:rPr lang="vi-VN" sz="3200" b="1" dirty="0">
                <a:solidFill>
                  <a:srgbClr val="002060"/>
                </a:solidFill>
                <a:latin typeface="Cambria" panose="02040503050406030204" pitchFamily="18" charset="0"/>
                <a:ea typeface="Cambria" panose="02040503050406030204" pitchFamily="18" charset="0"/>
              </a:rPr>
              <a:t>Mỗi người cần phải học hỏi và làm tốt công việc của mình, bởi mỗi công việc có một giá trị riêng, việc nào cũng mang lại lợi ích cho cuộc sống, việc nào cũng đáng quý, đáng trân trọng. </a:t>
            </a:r>
          </a:p>
          <a:p>
            <a:pPr algn="just"/>
            <a:endParaRPr lang="en-US" dirty="0"/>
          </a:p>
        </p:txBody>
      </p:sp>
    </p:spTree>
    <p:extLst>
      <p:ext uri="{BB962C8B-B14F-4D97-AF65-F5344CB8AC3E}">
        <p14:creationId xmlns:p14="http://schemas.microsoft.com/office/powerpoint/2010/main" val="2996811605"/>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图片 5" descr="黑暗里有星球&#10;&#10;中度可信度描述已自动生成">
            <a:extLst>
              <a:ext uri="{FF2B5EF4-FFF2-40B4-BE49-F238E27FC236}">
                <a16:creationId xmlns:a16="http://schemas.microsoft.com/office/drawing/2014/main" id="{4315A59A-AEC7-4595-82A9-0C17619AC36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4074" t="31111" r="4074" b="33102"/>
          <a:stretch/>
        </p:blipFill>
        <p:spPr>
          <a:xfrm>
            <a:off x="1286946" y="24172"/>
            <a:ext cx="8229600" cy="5273747"/>
          </a:xfrm>
          <a:prstGeom prst="rect">
            <a:avLst/>
          </a:prstGeom>
        </p:spPr>
      </p:pic>
      <p:sp>
        <p:nvSpPr>
          <p:cNvPr id="5" name="Rectangle 4"/>
          <p:cNvSpPr/>
          <p:nvPr/>
        </p:nvSpPr>
        <p:spPr>
          <a:xfrm>
            <a:off x="1394599" y="1164570"/>
            <a:ext cx="8486318" cy="286232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9000" b="1" dirty="0">
                <a:ln w="57150">
                  <a:noFill/>
                </a:ln>
                <a:solidFill>
                  <a:sysClr val="windowText" lastClr="000000"/>
                </a:solidFill>
                <a:effectLst>
                  <a:outerShdw blurRad="38100" dist="38100" dir="2700000" algn="tl">
                    <a:srgbClr val="000000">
                      <a:alpha val="43137"/>
                    </a:srgbClr>
                  </a:outerShdw>
                </a:effectLst>
                <a:latin typeface="SVN-Dancing Script" panose="02040603050506020204" pitchFamily="18" charset="0"/>
              </a:rPr>
              <a:t>Luyện  đọc </a:t>
            </a:r>
          </a:p>
          <a:p>
            <a:pPr marL="0" marR="0" lvl="0" indent="0" algn="ctr" defTabSz="914400" rtl="0" eaLnBrk="1" fontAlgn="auto" latinLnBrk="0" hangingPunct="1">
              <a:lnSpc>
                <a:spcPct val="100000"/>
              </a:lnSpc>
              <a:spcBef>
                <a:spcPts val="0"/>
              </a:spcBef>
              <a:spcAft>
                <a:spcPts val="0"/>
              </a:spcAft>
              <a:buClrTx/>
              <a:buSzTx/>
              <a:buFontTx/>
              <a:buNone/>
              <a:tabLst/>
              <a:defRPr/>
            </a:pPr>
            <a:r>
              <a:rPr lang="vi-VN" sz="9000" b="1" dirty="0">
                <a:ln w="57150">
                  <a:noFill/>
                </a:ln>
                <a:solidFill>
                  <a:sysClr val="windowText" lastClr="000000"/>
                </a:solidFill>
                <a:effectLst>
                  <a:outerShdw blurRad="38100" dist="38100" dir="2700000" algn="tl">
                    <a:srgbClr val="000000">
                      <a:alpha val="43137"/>
                    </a:srgbClr>
                  </a:outerShdw>
                </a:effectLst>
                <a:latin typeface="SVN-Dancing Script" panose="02040603050506020204" pitchFamily="18" charset="0"/>
              </a:rPr>
              <a:t>diễn cảm</a:t>
            </a:r>
            <a:endParaRPr kumimoji="0" lang="en-US" sz="9000" b="1" i="0" u="none" strike="noStrike" kern="1200" cap="none" spc="0" normalizeH="0" baseline="0" noProof="0" dirty="0">
              <a:ln w="57150">
                <a:noFill/>
              </a:ln>
              <a:solidFill>
                <a:sysClr val="windowText" lastClr="000000"/>
              </a:solidFill>
              <a:effectLst>
                <a:outerShdw blurRad="38100" dist="38100" dir="2700000" algn="tl">
                  <a:srgbClr val="000000">
                    <a:alpha val="43137"/>
                  </a:srgbClr>
                </a:outerShdw>
              </a:effectLst>
              <a:uLnTx/>
              <a:uFillTx/>
              <a:latin typeface="SVN-Dancing Script" panose="02040603050506020204" pitchFamily="18" charset="0"/>
            </a:endParaRPr>
          </a:p>
        </p:txBody>
      </p:sp>
    </p:spTree>
    <p:extLst>
      <p:ext uri="{BB962C8B-B14F-4D97-AF65-F5344CB8AC3E}">
        <p14:creationId xmlns:p14="http://schemas.microsoft.com/office/powerpoint/2010/main" val="22848768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a:xfrm>
            <a:off x="255638" y="68826"/>
            <a:ext cx="11828207" cy="66810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916A0AAF-4EF9-4089-89AC-41B49CF6205D}"/>
              </a:ext>
            </a:extLst>
          </p:cNvPr>
          <p:cNvSpPr txBox="1"/>
          <p:nvPr/>
        </p:nvSpPr>
        <p:spPr>
          <a:xfrm>
            <a:off x="282549" y="2436907"/>
            <a:ext cx="9943830" cy="5493812"/>
          </a:xfrm>
          <a:prstGeom prst="rect">
            <a:avLst/>
          </a:prstGeom>
          <a:noFill/>
        </p:spPr>
        <p:txBody>
          <a:bodyPr wrap="square" numCol="1"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Thuyền mành nghĩ ngợi rồi nói: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Thực ra ở bất cứ đâu cũng có những điều để chúng ta học hỏi. Như ở ngay bến sông này, anh được gặp rất nhiều thuyền từ khắp nơi đổ về. Và mỗi ngày anh đều đón hàng trăm khách mới, mỗi người một vẻ.</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Thấy đò ngang đăm chiêu, thuyền mành nói với giọng thân mật: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Quan trọng nhất là đò ngang được mọi người quý mến vì làm công việc nối lại đôi bờ. Mỗi khi đò ngang cập bến, mọi người đều ùa ra reo mừng. Quả thật, tôi cũng muốn được như vậy.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Bên kia sông chợt vang lên tiếng: "Ơ... đò....” Đò ngang chào thuyền mành rồi vội vã sang sông đón khách. </a:t>
            </a: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vi-VN" sz="2600" b="0" i="0" u="none" strike="noStrike" kern="1200" cap="none" spc="0" normalizeH="0" baseline="0" noProof="0" dirty="0">
                <a:ln>
                  <a:noFill/>
                </a:ln>
                <a:solidFill>
                  <a:srgbClr val="002060"/>
                </a:solidFill>
                <a:effectLst/>
                <a:uLnTx/>
                <a:uFillTx/>
                <a:latin typeface="Arial" panose="020B0604020202020204" pitchFamily="34" charset="0"/>
              </a:rPr>
            </a:br>
            <a:br>
              <a:rPr kumimoji="0" lang="vi-VN" sz="2600" b="0" i="0" u="none" strike="noStrike" kern="1200" cap="none" spc="0" normalizeH="0" baseline="0" noProof="0" dirty="0">
                <a:ln>
                  <a:noFill/>
                </a:ln>
                <a:solidFill>
                  <a:prstClr val="black"/>
                </a:solidFill>
                <a:effectLst/>
                <a:uLnTx/>
                <a:uFillTx/>
                <a:latin typeface="Arial" panose="020B0604020202020204" pitchFamily="34" charset="0"/>
              </a:rPr>
            </a:br>
            <a:endParaRPr kumimoji="0" lang="vi-VN" sz="26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2" name="TextBox 1"/>
          <p:cNvSpPr txBox="1"/>
          <p:nvPr/>
        </p:nvSpPr>
        <p:spPr>
          <a:xfrm>
            <a:off x="7896122" y="6142082"/>
            <a:ext cx="36703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Theo Võ Quảng</a:t>
            </a:r>
            <a:endParaRPr kumimoji="0" lang="en-US" sz="2400" b="0"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endParaRPr>
          </a:p>
        </p:txBody>
      </p:sp>
      <p:sp>
        <p:nvSpPr>
          <p:cNvPr id="8" name="TextBox 7"/>
          <p:cNvSpPr txBox="1"/>
          <p:nvPr/>
        </p:nvSpPr>
        <p:spPr>
          <a:xfrm>
            <a:off x="290213" y="68826"/>
            <a:ext cx="11518329" cy="30008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Một buổi trưa nắng, đò ngang nằm nghỉ ở bến nước, chợt thuyền mành ghé đến. Đò ngang reo to: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Chào anh thuyền mành! Đã lâu anh mới ghé lại!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Chào bạn thân mến! Tôi lại đi ngay vì còn ghé nhiều bến.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Tuyệt quá! Những nơi anh đến có bao điều mới lạ giúp anh thêm hiểu biết. Tôi chỉ mong được như vậy.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2060"/>
              </a:solidFill>
              <a:effectLst/>
              <a:uLnTx/>
              <a:uFillTx/>
              <a:latin typeface="Calibri" panose="020F0502020204030204"/>
              <a:cs typeface="+mn-cs"/>
            </a:endParaRPr>
          </a:p>
        </p:txBody>
      </p:sp>
      <p:pic>
        <p:nvPicPr>
          <p:cNvPr id="10" name="Picture 9">
            <a:extLst>
              <a:ext uri="{FF2B5EF4-FFF2-40B4-BE49-F238E27FC236}">
                <a16:creationId xmlns:a16="http://schemas.microsoft.com/office/drawing/2014/main" id="{10D3A688-7561-4AE1-82CA-D2A838608A5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29632" y="4040422"/>
            <a:ext cx="1857467" cy="2707940"/>
          </a:xfrm>
          <a:prstGeom prst="rect">
            <a:avLst/>
          </a:prstGeom>
        </p:spPr>
      </p:pic>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r="12172" b="8019"/>
          <a:stretch/>
        </p:blipFill>
        <p:spPr>
          <a:xfrm flipH="1">
            <a:off x="10048568" y="2601057"/>
            <a:ext cx="2035276" cy="1449697"/>
          </a:xfrm>
          <a:prstGeom prst="rect">
            <a:avLst/>
          </a:prstGeom>
        </p:spPr>
      </p:pic>
      <p:sp>
        <p:nvSpPr>
          <p:cNvPr id="12" name="Rectangle 11"/>
          <p:cNvSpPr/>
          <p:nvPr/>
        </p:nvSpPr>
        <p:spPr>
          <a:xfrm>
            <a:off x="10006360" y="2859548"/>
            <a:ext cx="2185640" cy="1015663"/>
          </a:xfrm>
          <a:prstGeom prst="rect">
            <a:avLst/>
          </a:prstGeom>
        </p:spPr>
        <p:txBody>
          <a:bodyPr wrap="square">
            <a:spAutoFit/>
          </a:bodyPr>
          <a:lstStyle/>
          <a:p>
            <a:pPr algn="ctr"/>
            <a:r>
              <a:rPr lang="vi-VN" sz="2000" b="1" dirty="0">
                <a:latin typeface="Cambria" panose="02040503050406030204" pitchFamily="18" charset="0"/>
                <a:ea typeface="Cambria" panose="02040503050406030204" pitchFamily="18" charset="0"/>
              </a:rPr>
              <a:t>Cần nhấn giọng </a:t>
            </a:r>
          </a:p>
          <a:p>
            <a:pPr algn="ctr"/>
            <a:r>
              <a:rPr lang="vi-VN" sz="2000" b="1" dirty="0">
                <a:latin typeface="Cambria" panose="02040503050406030204" pitchFamily="18" charset="0"/>
                <a:ea typeface="Cambria" panose="02040503050406030204" pitchFamily="18" charset="0"/>
              </a:rPr>
              <a:t>những từ ngữ nào nhỉ?</a:t>
            </a:r>
            <a:endParaRPr lang="en-US" sz="20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23251500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par>
                                <p:cTn id="11" presetID="16" presetClass="entr" presetSubtype="21"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arn(inVertical)">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a:xfrm>
            <a:off x="255638" y="68826"/>
            <a:ext cx="11828207" cy="66810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916A0AAF-4EF9-4089-89AC-41B49CF6205D}"/>
              </a:ext>
            </a:extLst>
          </p:cNvPr>
          <p:cNvSpPr txBox="1"/>
          <p:nvPr/>
        </p:nvSpPr>
        <p:spPr>
          <a:xfrm>
            <a:off x="282549" y="2436907"/>
            <a:ext cx="11653812" cy="5493812"/>
          </a:xfrm>
          <a:prstGeom prst="rect">
            <a:avLst/>
          </a:prstGeom>
          <a:noFill/>
        </p:spPr>
        <p:txBody>
          <a:bodyPr wrap="square" numCol="1"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Thuyền mành </a:t>
            </a:r>
            <a:r>
              <a:rPr kumimoji="0" lang="vi-VN" sz="26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nghĩ ngợi </a:t>
            </a:r>
            <a:r>
              <a:rPr kumimoji="0" lang="vi-VN" sz="26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rồi nói: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Thực ra ở bất cứ đâu cũng có những điều để chúng ta học hỏi. Như ở ngay bến sông này, anh được gặp rất nhiều thuyền từ khắp nơi đổ về. Và mỗi ngày anh đều đón hàng trăm khách mới, mỗi người một vẻ.</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Thấy đò ngang đăm chiêu, thuyền mành nói với giọng thân mật: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vi-VN" sz="26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Quan trọng nhất là đò ngang được mọi người quý mến vì làm công việc nối lại đôi bờ. Mỗi khi đò ngang cập bến, mọi người đều ùa ra reo mừng. Quả thật, tôi cũng muốn được như vậy.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Bên kia sông chợt vang lên tiếng</a:t>
            </a:r>
            <a:r>
              <a:rPr kumimoji="0" lang="vi-VN" sz="26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"Ơ... đò....” </a:t>
            </a:r>
            <a:r>
              <a:rPr kumimoji="0" lang="vi-VN" sz="26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Đò ngang chào thuyền mành rồi vội vã sang sông đón khách. </a:t>
            </a: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vi-VN" sz="26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br>
            <a:br>
              <a:rPr kumimoji="0" lang="vi-VN" sz="26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br>
            <a:endParaRPr kumimoji="0" lang="vi-VN" sz="26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2" name="TextBox 1"/>
          <p:cNvSpPr txBox="1"/>
          <p:nvPr/>
        </p:nvSpPr>
        <p:spPr>
          <a:xfrm>
            <a:off x="7896122" y="6142082"/>
            <a:ext cx="36703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Theo Võ Quảng</a:t>
            </a:r>
            <a:endParaRPr kumimoji="0" lang="en-US" sz="2400" b="0"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endParaRPr>
          </a:p>
        </p:txBody>
      </p:sp>
      <p:sp>
        <p:nvSpPr>
          <p:cNvPr id="8" name="TextBox 7"/>
          <p:cNvSpPr txBox="1"/>
          <p:nvPr/>
        </p:nvSpPr>
        <p:spPr>
          <a:xfrm>
            <a:off x="336835" y="47668"/>
            <a:ext cx="11518329" cy="30008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Một buổi trưa nắng, đò ngang nằm nghỉ ở bến nước, chợt thuyền mành ghé đến. Đò ngang reo to: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Chào anh thuyền mành! Đã lâu anh mới ghé lại!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Chào bạn thân mến! Tôi lại đi ngay vì còn ghé nhiều bến.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Tuyệt quá! </a:t>
            </a:r>
            <a:r>
              <a:rPr kumimoji="0" lang="vi-VN" sz="26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Những nơi anh đến có bao điều mới lạ giúp anh thêm hiểu biết. Tôi chỉ mong được như vậy.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621974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图片 5" descr="黑暗里有星球&#10;&#10;中度可信度描述已自动生成">
            <a:extLst>
              <a:ext uri="{FF2B5EF4-FFF2-40B4-BE49-F238E27FC236}">
                <a16:creationId xmlns:a16="http://schemas.microsoft.com/office/drawing/2014/main" id="{4315A59A-AEC7-4595-82A9-0C17619AC36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4074" t="31111" r="4074" b="33102"/>
          <a:stretch/>
        </p:blipFill>
        <p:spPr>
          <a:xfrm>
            <a:off x="1335880" y="161824"/>
            <a:ext cx="8585094" cy="5501557"/>
          </a:xfrm>
          <a:prstGeom prst="rect">
            <a:avLst/>
          </a:prstGeom>
        </p:spPr>
      </p:pic>
      <p:sp>
        <p:nvSpPr>
          <p:cNvPr id="5" name="Rectangle 4"/>
          <p:cNvSpPr/>
          <p:nvPr/>
        </p:nvSpPr>
        <p:spPr>
          <a:xfrm>
            <a:off x="1385268" y="1180723"/>
            <a:ext cx="8486318" cy="255454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8000" b="1" i="0" u="none" strike="noStrike" kern="1200" cap="none" spc="0" normalizeH="0" baseline="0" noProof="0" dirty="0">
                <a:ln w="57150">
                  <a:noFill/>
                </a:ln>
                <a:solidFill>
                  <a:srgbClr val="FF0000"/>
                </a:solidFill>
                <a:effectLst>
                  <a:outerShdw blurRad="38100" dist="38100" dir="2700000" algn="tl">
                    <a:srgbClr val="000000">
                      <a:alpha val="43137"/>
                    </a:srgbClr>
                  </a:outerShdw>
                </a:effectLst>
                <a:uLnTx/>
                <a:uFillTx/>
                <a:latin typeface="SVN-Dancing Script" panose="02040603050506020204" pitchFamily="18" charset="0"/>
                <a:ea typeface="+mn-ea"/>
                <a:cs typeface="+mn-cs"/>
              </a:rPr>
              <a:t>Luyện</a:t>
            </a:r>
            <a:r>
              <a:rPr kumimoji="0" lang="vi-VN" sz="8000" b="1" i="0" u="none" strike="noStrike" kern="1200" cap="none" spc="0" normalizeH="0" noProof="0" dirty="0">
                <a:ln w="57150">
                  <a:noFill/>
                </a:ln>
                <a:solidFill>
                  <a:srgbClr val="FF0000"/>
                </a:solidFill>
                <a:effectLst>
                  <a:outerShdw blurRad="38100" dist="38100" dir="2700000" algn="tl">
                    <a:srgbClr val="000000">
                      <a:alpha val="43137"/>
                    </a:srgbClr>
                  </a:outerShdw>
                </a:effectLst>
                <a:uLnTx/>
                <a:uFillTx/>
                <a:latin typeface="SVN-Dancing Script" panose="02040603050506020204" pitchFamily="18" charset="0"/>
                <a:ea typeface="+mn-ea"/>
                <a:cs typeface="+mn-cs"/>
              </a:rPr>
              <a:t> tập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8000" b="1" i="0" u="none" strike="noStrike" kern="1200" cap="none" spc="0" normalizeH="0" noProof="0" dirty="0">
                <a:ln w="57150">
                  <a:noFill/>
                </a:ln>
                <a:solidFill>
                  <a:srgbClr val="FF0000"/>
                </a:solidFill>
                <a:effectLst>
                  <a:outerShdw blurRad="38100" dist="38100" dir="2700000" algn="tl">
                    <a:srgbClr val="000000">
                      <a:alpha val="43137"/>
                    </a:srgbClr>
                  </a:outerShdw>
                </a:effectLst>
                <a:uLnTx/>
                <a:uFillTx/>
                <a:latin typeface="SVN-Dancing Script" panose="02040603050506020204" pitchFamily="18" charset="0"/>
                <a:ea typeface="+mn-ea"/>
                <a:cs typeface="+mn-cs"/>
              </a:rPr>
              <a:t>theo văn bản đọc</a:t>
            </a:r>
            <a:endParaRPr kumimoji="0" lang="en-US" sz="8000" b="1" i="0" u="none" strike="noStrike" kern="1200" cap="none" spc="0" normalizeH="0" baseline="0" noProof="0" dirty="0">
              <a:ln w="57150">
                <a:noFill/>
              </a:ln>
              <a:solidFill>
                <a:srgbClr val="FF0000"/>
              </a:solidFill>
              <a:effectLst>
                <a:outerShdw blurRad="38100" dist="38100" dir="2700000" algn="tl">
                  <a:srgbClr val="000000">
                    <a:alpha val="43137"/>
                  </a:srgbClr>
                </a:outerShdw>
              </a:effectLst>
              <a:uLnTx/>
              <a:uFillTx/>
              <a:latin typeface="SVN-Dancing Script" panose="02040603050506020204" pitchFamily="18" charset="0"/>
              <a:ea typeface="+mn-ea"/>
              <a:cs typeface="+mn-cs"/>
            </a:endParaRPr>
          </a:p>
        </p:txBody>
      </p:sp>
    </p:spTree>
    <p:extLst>
      <p:ext uri="{BB962C8B-B14F-4D97-AF65-F5344CB8AC3E}">
        <p14:creationId xmlns:p14="http://schemas.microsoft.com/office/powerpoint/2010/main" val="1725710164"/>
      </p:ext>
    </p:extLst>
  </p:cSld>
  <p:clrMapOvr>
    <a:masterClrMapping/>
  </p:clrMapOvr>
  <p:transition spd="slow">
    <p:fade/>
  </p:transition>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 name="圆角矩形 17">
            <a:extLst>
              <a:ext uri="{FF2B5EF4-FFF2-40B4-BE49-F238E27FC236}">
                <a16:creationId xmlns:a16="http://schemas.microsoft.com/office/drawing/2014/main" id="{A8E535DF-15BD-D423-EF0C-7F74D154BE25}"/>
              </a:ext>
            </a:extLst>
          </p:cNvPr>
          <p:cNvSpPr/>
          <p:nvPr/>
        </p:nvSpPr>
        <p:spPr>
          <a:xfrm>
            <a:off x="22352" y="291830"/>
            <a:ext cx="12169648" cy="6333042"/>
          </a:xfrm>
          <a:prstGeom prst="roundRect">
            <a:avLst>
              <a:gd name="adj" fmla="val 24204"/>
            </a:avLst>
          </a:prstGeom>
          <a:solidFill>
            <a:schemeClr val="accent2">
              <a:lumMod val="20000"/>
              <a:lumOff val="80000"/>
            </a:schemeClr>
          </a:solidFill>
          <a:ln w="38100">
            <a:solidFill>
              <a:srgbClr val="3585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1800" b="0" i="0" u="none" strike="noStrike" kern="1200" cap="none" spc="0" normalizeH="0" baseline="0" noProof="0" dirty="0">
                <a:ln>
                  <a:noFill/>
                </a:ln>
                <a:solidFill>
                  <a:prstClr val="white"/>
                </a:solidFill>
                <a:effectLst/>
                <a:uLnTx/>
                <a:uFillTx/>
                <a:ea typeface="思源黑体 CN Bold" panose="020B0800000000000000"/>
                <a:cs typeface="+mn-cs"/>
              </a:rPr>
              <a:t> </a:t>
            </a:r>
            <a:endParaRPr kumimoji="0" lang="zh-CN" altLang="en-US" sz="1800" b="0" i="0" u="none" strike="noStrike" kern="1200" cap="none" spc="0" normalizeH="0" baseline="0" noProof="0" dirty="0">
              <a:ln>
                <a:noFill/>
              </a:ln>
              <a:solidFill>
                <a:prstClr val="white"/>
              </a:solidFill>
              <a:effectLst/>
              <a:uLnTx/>
              <a:uFillTx/>
              <a:ea typeface="思源黑体 CN Bold" panose="020B0800000000000000"/>
              <a:cs typeface="+mn-cs"/>
            </a:endParaRPr>
          </a:p>
        </p:txBody>
      </p:sp>
      <p:sp>
        <p:nvSpPr>
          <p:cNvPr id="20" name="Rounded Rectangle 19"/>
          <p:cNvSpPr/>
          <p:nvPr/>
        </p:nvSpPr>
        <p:spPr>
          <a:xfrm>
            <a:off x="5073650" y="4234501"/>
            <a:ext cx="7092950" cy="1067360"/>
          </a:xfrm>
          <a:prstGeom prst="roundRect">
            <a:avLst/>
          </a:prstGeom>
          <a:solidFill>
            <a:schemeClr val="bg1"/>
          </a:solidFill>
          <a:ln w="34925" cmpd="sng">
            <a:solidFill>
              <a:schemeClr val="accent1">
                <a:lumMod val="75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i="0" u="none" strike="noStrike" kern="1200" cap="none" spc="0" normalizeH="0" baseline="0" noProof="0">
              <a:ln>
                <a:noFill/>
              </a:ln>
              <a:solidFill>
                <a:srgbClr val="002060"/>
              </a:solidFill>
              <a:effectLst/>
              <a:uLnTx/>
              <a:uFillTx/>
              <a:latin typeface="Calibri" panose="020F0502020204030204"/>
              <a:ea typeface="+mn-ea"/>
              <a:cs typeface="+mn-cs"/>
            </a:endParaRPr>
          </a:p>
        </p:txBody>
      </p:sp>
      <p:sp>
        <p:nvSpPr>
          <p:cNvPr id="3" name="Rectangle 2"/>
          <p:cNvSpPr/>
          <p:nvPr/>
        </p:nvSpPr>
        <p:spPr>
          <a:xfrm>
            <a:off x="1619178" y="111165"/>
            <a:ext cx="9476912" cy="1383747"/>
          </a:xfrm>
          <a:prstGeom prst="rect">
            <a:avLst/>
          </a:prstGeom>
          <a:solidFill>
            <a:srgbClr val="FFFFFF"/>
          </a:solidFill>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lIns="91358" tIns="45700" rIns="91358" bIns="45700" spcCol="0" rtlCol="0" anchor="ctr"/>
          <a:lstStyle/>
          <a:p>
            <a:pPr marL="0" marR="0" lvl="0" indent="0" algn="ctr" defTabSz="913209" rtl="0" eaLnBrk="1" fontAlgn="auto" latinLnBrk="0" hangingPunct="1">
              <a:lnSpc>
                <a:spcPct val="100000"/>
              </a:lnSpc>
              <a:spcBef>
                <a:spcPts val="0"/>
              </a:spcBef>
              <a:spcAft>
                <a:spcPts val="0"/>
              </a:spcAft>
              <a:buClrTx/>
              <a:buSzTx/>
              <a:buFontTx/>
              <a:buNone/>
              <a:tabLst/>
              <a:defRPr/>
            </a:pPr>
            <a:endParaRPr kumimoji="0" lang="en-US" sz="3000" b="0" i="0" u="none" strike="noStrike" kern="1200" cap="none" spc="0" normalizeH="0" baseline="0" noProof="0" dirty="0">
              <a:ln>
                <a:noFill/>
              </a:ln>
              <a:solidFill>
                <a:srgbClr val="002060"/>
              </a:solidFill>
              <a:effectLst/>
              <a:uLnTx/>
              <a:uFillTx/>
              <a:latin typeface="Times New Roman" pitchFamily="18" charset="0"/>
              <a:cs typeface="Times New Roman" pitchFamily="18" charset="0"/>
            </a:endParaRPr>
          </a:p>
        </p:txBody>
      </p:sp>
      <p:sp>
        <p:nvSpPr>
          <p:cNvPr id="4" name="Rectangle 3"/>
          <p:cNvSpPr/>
          <p:nvPr/>
        </p:nvSpPr>
        <p:spPr>
          <a:xfrm>
            <a:off x="2142518" y="28418"/>
            <a:ext cx="8635073" cy="1477328"/>
          </a:xfrm>
          <a:prstGeom prst="rect">
            <a:avLst/>
          </a:prstGeom>
        </p:spPr>
        <p:txBody>
          <a:bodyPr wrap="square">
            <a:spAutoFit/>
          </a:bodyPr>
          <a:lstStyle/>
          <a:p>
            <a:pPr algn="ctr"/>
            <a:r>
              <a:rPr lang="en-US" sz="4500" b="1" i="0" dirty="0">
                <a:solidFill>
                  <a:srgbClr val="000000"/>
                </a:solidFill>
                <a:effectLst/>
                <a:latin typeface="Cambria" panose="02040503050406030204" pitchFamily="18" charset="0"/>
                <a:ea typeface="Cambria" panose="02040503050406030204" pitchFamily="18" charset="0"/>
              </a:rPr>
              <a:t>1. </a:t>
            </a:r>
            <a:r>
              <a:rPr lang="en-US" sz="4500" b="1" i="0" dirty="0" err="1">
                <a:solidFill>
                  <a:srgbClr val="000000"/>
                </a:solidFill>
                <a:effectLst/>
                <a:latin typeface="Cambria" panose="02040503050406030204" pitchFamily="18" charset="0"/>
                <a:ea typeface="Cambria" panose="02040503050406030204" pitchFamily="18" charset="0"/>
              </a:rPr>
              <a:t>Tìm</a:t>
            </a:r>
            <a:r>
              <a:rPr lang="en-US" sz="4500" b="1" i="0" dirty="0">
                <a:solidFill>
                  <a:srgbClr val="000000"/>
                </a:solidFill>
                <a:effectLst/>
                <a:latin typeface="Cambria" panose="02040503050406030204" pitchFamily="18" charset="0"/>
                <a:ea typeface="Cambria" panose="02040503050406030204" pitchFamily="18" charset="0"/>
              </a:rPr>
              <a:t> </a:t>
            </a:r>
            <a:r>
              <a:rPr lang="en-US" sz="4500" b="1" i="0" dirty="0" err="1">
                <a:solidFill>
                  <a:srgbClr val="000000"/>
                </a:solidFill>
                <a:effectLst/>
                <a:latin typeface="Cambria" panose="02040503050406030204" pitchFamily="18" charset="0"/>
                <a:ea typeface="Cambria" panose="02040503050406030204" pitchFamily="18" charset="0"/>
              </a:rPr>
              <a:t>cách</a:t>
            </a:r>
            <a:r>
              <a:rPr lang="en-US" sz="4500" b="1" i="0" dirty="0">
                <a:solidFill>
                  <a:srgbClr val="000000"/>
                </a:solidFill>
                <a:effectLst/>
                <a:latin typeface="Cambria" panose="02040503050406030204" pitchFamily="18" charset="0"/>
                <a:ea typeface="Cambria" panose="02040503050406030204" pitchFamily="18" charset="0"/>
              </a:rPr>
              <a:t> </a:t>
            </a:r>
            <a:r>
              <a:rPr lang="en-US" sz="4500" b="1" i="0" dirty="0" err="1">
                <a:solidFill>
                  <a:srgbClr val="000000"/>
                </a:solidFill>
                <a:effectLst/>
                <a:latin typeface="Cambria" panose="02040503050406030204" pitchFamily="18" charset="0"/>
                <a:ea typeface="Cambria" panose="02040503050406030204" pitchFamily="18" charset="0"/>
              </a:rPr>
              <a:t>giải</a:t>
            </a:r>
            <a:r>
              <a:rPr lang="en-US" sz="4500" b="1" i="0" dirty="0">
                <a:solidFill>
                  <a:srgbClr val="000000"/>
                </a:solidFill>
                <a:effectLst/>
                <a:latin typeface="Cambria" panose="02040503050406030204" pitchFamily="18" charset="0"/>
                <a:ea typeface="Cambria" panose="02040503050406030204" pitchFamily="18" charset="0"/>
              </a:rPr>
              <a:t> </a:t>
            </a:r>
            <a:r>
              <a:rPr lang="en-US" sz="4500" b="1" i="0" dirty="0" err="1">
                <a:solidFill>
                  <a:srgbClr val="000000"/>
                </a:solidFill>
                <a:effectLst/>
                <a:latin typeface="Cambria" panose="02040503050406030204" pitchFamily="18" charset="0"/>
                <a:ea typeface="Cambria" panose="02040503050406030204" pitchFamily="18" charset="0"/>
              </a:rPr>
              <a:t>thích</a:t>
            </a:r>
            <a:r>
              <a:rPr lang="en-US" sz="4500" b="1" i="0" dirty="0">
                <a:solidFill>
                  <a:srgbClr val="000000"/>
                </a:solidFill>
                <a:effectLst/>
                <a:latin typeface="Cambria" panose="02040503050406030204" pitchFamily="18" charset="0"/>
                <a:ea typeface="Cambria" panose="02040503050406030204" pitchFamily="18" charset="0"/>
              </a:rPr>
              <a:t> ở </a:t>
            </a:r>
            <a:r>
              <a:rPr lang="en-US" sz="4500" b="1" i="0" dirty="0" err="1">
                <a:solidFill>
                  <a:srgbClr val="000000"/>
                </a:solidFill>
                <a:effectLst/>
                <a:latin typeface="Cambria" panose="02040503050406030204" pitchFamily="18" charset="0"/>
                <a:ea typeface="Cambria" panose="02040503050406030204" pitchFamily="18" charset="0"/>
              </a:rPr>
              <a:t>cột</a:t>
            </a:r>
            <a:r>
              <a:rPr lang="en-US" sz="4500" b="1" i="0" dirty="0">
                <a:solidFill>
                  <a:srgbClr val="000000"/>
                </a:solidFill>
                <a:effectLst/>
                <a:latin typeface="Cambria" panose="02040503050406030204" pitchFamily="18" charset="0"/>
                <a:ea typeface="Cambria" panose="02040503050406030204" pitchFamily="18" charset="0"/>
              </a:rPr>
              <a:t> B </a:t>
            </a:r>
            <a:r>
              <a:rPr lang="en-US" sz="4500" b="1" i="0" dirty="0" err="1">
                <a:solidFill>
                  <a:srgbClr val="000000"/>
                </a:solidFill>
                <a:effectLst/>
                <a:latin typeface="Cambria" panose="02040503050406030204" pitchFamily="18" charset="0"/>
                <a:ea typeface="Cambria" panose="02040503050406030204" pitchFamily="18" charset="0"/>
              </a:rPr>
              <a:t>phù</a:t>
            </a:r>
            <a:r>
              <a:rPr lang="en-US" sz="4500" b="1" i="0" dirty="0">
                <a:solidFill>
                  <a:srgbClr val="000000"/>
                </a:solidFill>
                <a:effectLst/>
                <a:latin typeface="Cambria" panose="02040503050406030204" pitchFamily="18" charset="0"/>
                <a:ea typeface="Cambria" panose="02040503050406030204" pitchFamily="18" charset="0"/>
              </a:rPr>
              <a:t> </a:t>
            </a:r>
            <a:r>
              <a:rPr lang="en-US" sz="4500" b="1" i="0" dirty="0" err="1">
                <a:solidFill>
                  <a:srgbClr val="000000"/>
                </a:solidFill>
                <a:effectLst/>
                <a:latin typeface="Cambria" panose="02040503050406030204" pitchFamily="18" charset="0"/>
                <a:ea typeface="Cambria" panose="02040503050406030204" pitchFamily="18" charset="0"/>
              </a:rPr>
              <a:t>hợp</a:t>
            </a:r>
            <a:r>
              <a:rPr lang="en-US" sz="4500" b="1" i="0" dirty="0">
                <a:solidFill>
                  <a:srgbClr val="000000"/>
                </a:solidFill>
                <a:effectLst/>
                <a:latin typeface="Cambria" panose="02040503050406030204" pitchFamily="18" charset="0"/>
                <a:ea typeface="Cambria" panose="02040503050406030204" pitchFamily="18" charset="0"/>
              </a:rPr>
              <a:t> </a:t>
            </a:r>
            <a:r>
              <a:rPr lang="en-US" sz="4500" b="1" i="0" dirty="0" err="1">
                <a:solidFill>
                  <a:srgbClr val="000000"/>
                </a:solidFill>
                <a:effectLst/>
                <a:latin typeface="Cambria" panose="02040503050406030204" pitchFamily="18" charset="0"/>
                <a:ea typeface="Cambria" panose="02040503050406030204" pitchFamily="18" charset="0"/>
              </a:rPr>
              <a:t>với</a:t>
            </a:r>
            <a:r>
              <a:rPr lang="en-US" sz="4500" b="1" i="0" dirty="0">
                <a:solidFill>
                  <a:srgbClr val="000000"/>
                </a:solidFill>
                <a:effectLst/>
                <a:latin typeface="Cambria" panose="02040503050406030204" pitchFamily="18" charset="0"/>
                <a:ea typeface="Cambria" panose="02040503050406030204" pitchFamily="18" charset="0"/>
              </a:rPr>
              <a:t> </a:t>
            </a:r>
            <a:r>
              <a:rPr lang="en-US" sz="4500" b="1" i="0" dirty="0" err="1">
                <a:solidFill>
                  <a:srgbClr val="000000"/>
                </a:solidFill>
                <a:effectLst/>
                <a:latin typeface="Cambria" panose="02040503050406030204" pitchFamily="18" charset="0"/>
                <a:ea typeface="Cambria" panose="02040503050406030204" pitchFamily="18" charset="0"/>
              </a:rPr>
              <a:t>thành</a:t>
            </a:r>
            <a:r>
              <a:rPr lang="en-US" sz="4500" b="1" i="0" dirty="0">
                <a:solidFill>
                  <a:srgbClr val="000000"/>
                </a:solidFill>
                <a:effectLst/>
                <a:latin typeface="Cambria" panose="02040503050406030204" pitchFamily="18" charset="0"/>
                <a:ea typeface="Cambria" panose="02040503050406030204" pitchFamily="18" charset="0"/>
              </a:rPr>
              <a:t> </a:t>
            </a:r>
            <a:r>
              <a:rPr lang="en-US" sz="4500" b="1" i="0" dirty="0" err="1">
                <a:solidFill>
                  <a:srgbClr val="000000"/>
                </a:solidFill>
                <a:effectLst/>
                <a:latin typeface="Cambria" panose="02040503050406030204" pitchFamily="18" charset="0"/>
                <a:ea typeface="Cambria" panose="02040503050406030204" pitchFamily="18" charset="0"/>
              </a:rPr>
              <a:t>ngữ</a:t>
            </a:r>
            <a:r>
              <a:rPr lang="en-US" sz="4500" b="1" i="0" dirty="0">
                <a:solidFill>
                  <a:srgbClr val="000000"/>
                </a:solidFill>
                <a:effectLst/>
                <a:latin typeface="Cambria" panose="02040503050406030204" pitchFamily="18" charset="0"/>
                <a:ea typeface="Cambria" panose="02040503050406030204" pitchFamily="18" charset="0"/>
              </a:rPr>
              <a:t> ở </a:t>
            </a:r>
            <a:r>
              <a:rPr lang="en-US" sz="4500" b="1" i="0" dirty="0" err="1">
                <a:solidFill>
                  <a:srgbClr val="000000"/>
                </a:solidFill>
                <a:effectLst/>
                <a:latin typeface="Cambria" panose="02040503050406030204" pitchFamily="18" charset="0"/>
                <a:ea typeface="Cambria" panose="02040503050406030204" pitchFamily="18" charset="0"/>
              </a:rPr>
              <a:t>cột</a:t>
            </a:r>
            <a:r>
              <a:rPr lang="en-US" sz="4500" b="1" i="0" dirty="0">
                <a:solidFill>
                  <a:srgbClr val="000000"/>
                </a:solidFill>
                <a:effectLst/>
                <a:latin typeface="Cambria" panose="02040503050406030204" pitchFamily="18" charset="0"/>
                <a:ea typeface="Cambria" panose="02040503050406030204" pitchFamily="18" charset="0"/>
              </a:rPr>
              <a:t> A. </a:t>
            </a:r>
            <a:endParaRPr lang="en-US" sz="4500" b="1" dirty="0"/>
          </a:p>
        </p:txBody>
      </p:sp>
      <p:sp>
        <p:nvSpPr>
          <p:cNvPr id="6" name="Rounded Rectangle 5"/>
          <p:cNvSpPr/>
          <p:nvPr/>
        </p:nvSpPr>
        <p:spPr>
          <a:xfrm>
            <a:off x="36944" y="1813460"/>
            <a:ext cx="3765082" cy="938506"/>
          </a:xfrm>
          <a:prstGeom prst="roundRect">
            <a:avLst/>
          </a:prstGeom>
          <a:solidFill>
            <a:schemeClr val="bg1"/>
          </a:solidFill>
          <a:ln w="34925" cmpd="sng">
            <a:solidFill>
              <a:schemeClr val="accent1">
                <a:lumMod val="75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srgbClr val="002060"/>
              </a:solidFill>
              <a:effectLst/>
              <a:uLnTx/>
              <a:uFillTx/>
              <a:latin typeface="Calibri" panose="020F0502020204030204"/>
              <a:ea typeface="+mn-ea"/>
              <a:cs typeface="+mn-cs"/>
            </a:endParaRPr>
          </a:p>
        </p:txBody>
      </p:sp>
      <p:sp>
        <p:nvSpPr>
          <p:cNvPr id="7" name="Rounded Rectangle 6"/>
          <p:cNvSpPr/>
          <p:nvPr/>
        </p:nvSpPr>
        <p:spPr>
          <a:xfrm>
            <a:off x="22353" y="3201422"/>
            <a:ext cx="3962947" cy="871847"/>
          </a:xfrm>
          <a:prstGeom prst="roundRect">
            <a:avLst/>
          </a:prstGeom>
          <a:solidFill>
            <a:schemeClr val="bg1"/>
          </a:solidFill>
          <a:ln w="34925" cmpd="sng">
            <a:solidFill>
              <a:schemeClr val="accent1">
                <a:lumMod val="75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srgbClr val="002060"/>
              </a:solidFill>
              <a:effectLst/>
              <a:uLnTx/>
              <a:uFillTx/>
              <a:latin typeface="Calibri" panose="020F0502020204030204"/>
              <a:ea typeface="+mn-ea"/>
              <a:cs typeface="+mn-cs"/>
            </a:endParaRPr>
          </a:p>
        </p:txBody>
      </p:sp>
      <p:sp>
        <p:nvSpPr>
          <p:cNvPr id="8" name="Rounded Rectangle 7"/>
          <p:cNvSpPr/>
          <p:nvPr/>
        </p:nvSpPr>
        <p:spPr>
          <a:xfrm>
            <a:off x="33163" y="4488118"/>
            <a:ext cx="3952137" cy="831480"/>
          </a:xfrm>
          <a:prstGeom prst="roundRect">
            <a:avLst/>
          </a:prstGeom>
          <a:solidFill>
            <a:schemeClr val="bg1"/>
          </a:solidFill>
          <a:ln w="34925" cmpd="sng">
            <a:solidFill>
              <a:schemeClr val="accent1">
                <a:lumMod val="75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srgbClr val="002060"/>
              </a:solidFill>
              <a:effectLst/>
              <a:uLnTx/>
              <a:uFillTx/>
              <a:latin typeface="Calibri" panose="020F0502020204030204"/>
              <a:ea typeface="+mn-ea"/>
              <a:cs typeface="+mn-cs"/>
            </a:endParaRPr>
          </a:p>
        </p:txBody>
      </p:sp>
      <p:sp>
        <p:nvSpPr>
          <p:cNvPr id="9" name="Rounded Rectangle 8"/>
          <p:cNvSpPr/>
          <p:nvPr/>
        </p:nvSpPr>
        <p:spPr>
          <a:xfrm>
            <a:off x="49645" y="5730508"/>
            <a:ext cx="3980079" cy="886192"/>
          </a:xfrm>
          <a:prstGeom prst="roundRect">
            <a:avLst/>
          </a:prstGeom>
          <a:solidFill>
            <a:schemeClr val="bg1"/>
          </a:solidFill>
          <a:ln w="34925" cmpd="sng">
            <a:solidFill>
              <a:schemeClr val="accent1">
                <a:lumMod val="75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srgbClr val="002060"/>
              </a:solidFill>
              <a:effectLst/>
              <a:uLnTx/>
              <a:uFillTx/>
              <a:latin typeface="Calibri" panose="020F0502020204030204"/>
              <a:ea typeface="+mn-ea"/>
              <a:cs typeface="+mn-cs"/>
            </a:endParaRPr>
          </a:p>
        </p:txBody>
      </p:sp>
      <p:sp>
        <p:nvSpPr>
          <p:cNvPr id="2" name="Rectangle 1"/>
          <p:cNvSpPr/>
          <p:nvPr/>
        </p:nvSpPr>
        <p:spPr>
          <a:xfrm>
            <a:off x="-1195" y="1943100"/>
            <a:ext cx="3803221" cy="630942"/>
          </a:xfrm>
          <a:prstGeom prst="rect">
            <a:avLst/>
          </a:prstGeom>
          <a:solidFill>
            <a:schemeClr val="bg1"/>
          </a:solidFill>
        </p:spPr>
        <p:txBody>
          <a:bodyPr wrap="none">
            <a:spAutoFit/>
          </a:bodyPr>
          <a:lstStyle/>
          <a:p>
            <a:r>
              <a:rPr lang="vi-VN" sz="3500" b="1" dirty="0">
                <a:solidFill>
                  <a:srgbClr val="002060"/>
                </a:solidFill>
                <a:latin typeface="Cambria" panose="02040503050406030204" pitchFamily="18" charset="0"/>
                <a:ea typeface="Cambria" panose="02040503050406030204" pitchFamily="18" charset="0"/>
              </a:rPr>
              <a:t>Mỗi người một vẻ</a:t>
            </a:r>
            <a:endParaRPr lang="en-US" sz="3500" b="1" dirty="0">
              <a:solidFill>
                <a:srgbClr val="002060"/>
              </a:solidFill>
              <a:latin typeface="Cambria" panose="02040503050406030204" pitchFamily="18" charset="0"/>
              <a:ea typeface="Cambria" panose="02040503050406030204" pitchFamily="18" charset="0"/>
            </a:endParaRPr>
          </a:p>
        </p:txBody>
      </p:sp>
      <p:sp>
        <p:nvSpPr>
          <p:cNvPr id="10" name="Rectangle 9"/>
          <p:cNvSpPr/>
          <p:nvPr/>
        </p:nvSpPr>
        <p:spPr>
          <a:xfrm>
            <a:off x="-48305" y="3334575"/>
            <a:ext cx="4033605" cy="630942"/>
          </a:xfrm>
          <a:prstGeom prst="rect">
            <a:avLst/>
          </a:prstGeom>
          <a:solidFill>
            <a:schemeClr val="bg1"/>
          </a:solidFill>
        </p:spPr>
        <p:txBody>
          <a:bodyPr wrap="none">
            <a:spAutoFit/>
          </a:bodyPr>
          <a:lstStyle/>
          <a:p>
            <a:r>
              <a:rPr lang="vi-VN" sz="3500" b="1" dirty="0">
                <a:solidFill>
                  <a:srgbClr val="002060"/>
                </a:solidFill>
                <a:latin typeface="Cambria" panose="02040503050406030204" pitchFamily="18" charset="0"/>
                <a:ea typeface="Cambria" panose="02040503050406030204" pitchFamily="18" charset="0"/>
              </a:rPr>
              <a:t>Dám nghĩ dám làm</a:t>
            </a:r>
            <a:endParaRPr lang="en-US" sz="3500" b="1" dirty="0">
              <a:solidFill>
                <a:srgbClr val="002060"/>
              </a:solidFill>
              <a:latin typeface="Cambria" panose="02040503050406030204" pitchFamily="18" charset="0"/>
              <a:ea typeface="Cambria" panose="02040503050406030204" pitchFamily="18" charset="0"/>
            </a:endParaRPr>
          </a:p>
        </p:txBody>
      </p:sp>
      <p:sp>
        <p:nvSpPr>
          <p:cNvPr id="11" name="Rectangle 10"/>
          <p:cNvSpPr/>
          <p:nvPr/>
        </p:nvSpPr>
        <p:spPr>
          <a:xfrm>
            <a:off x="58264" y="4537243"/>
            <a:ext cx="3820469" cy="630942"/>
          </a:xfrm>
          <a:prstGeom prst="rect">
            <a:avLst/>
          </a:prstGeom>
          <a:solidFill>
            <a:schemeClr val="bg1"/>
          </a:solidFill>
        </p:spPr>
        <p:txBody>
          <a:bodyPr wrap="none">
            <a:spAutoFit/>
          </a:bodyPr>
          <a:lstStyle/>
          <a:p>
            <a:r>
              <a:rPr lang="vi-VN" sz="3500" b="1" dirty="0">
                <a:solidFill>
                  <a:srgbClr val="002060"/>
                </a:solidFill>
                <a:latin typeface="Cambria" panose="02040503050406030204" pitchFamily="18" charset="0"/>
                <a:ea typeface="Cambria" panose="02040503050406030204" pitchFamily="18" charset="0"/>
              </a:rPr>
              <a:t>Miệng nói tay làm</a:t>
            </a:r>
            <a:endParaRPr lang="en-US" sz="3500" b="1" dirty="0">
              <a:solidFill>
                <a:srgbClr val="002060"/>
              </a:solidFill>
              <a:latin typeface="Cambria" panose="02040503050406030204" pitchFamily="18" charset="0"/>
              <a:ea typeface="Cambria" panose="02040503050406030204" pitchFamily="18" charset="0"/>
            </a:endParaRPr>
          </a:p>
        </p:txBody>
      </p:sp>
      <p:sp>
        <p:nvSpPr>
          <p:cNvPr id="12" name="Rectangle 11"/>
          <p:cNvSpPr/>
          <p:nvPr/>
        </p:nvSpPr>
        <p:spPr>
          <a:xfrm>
            <a:off x="240973" y="5813360"/>
            <a:ext cx="3455048" cy="630942"/>
          </a:xfrm>
          <a:prstGeom prst="rect">
            <a:avLst/>
          </a:prstGeom>
          <a:solidFill>
            <a:schemeClr val="bg1"/>
          </a:solidFill>
        </p:spPr>
        <p:txBody>
          <a:bodyPr wrap="none">
            <a:spAutoFit/>
          </a:bodyPr>
          <a:lstStyle/>
          <a:p>
            <a:r>
              <a:rPr lang="vi-VN" sz="3500" b="1" dirty="0">
                <a:solidFill>
                  <a:srgbClr val="002060"/>
                </a:solidFill>
                <a:latin typeface="Cambria" panose="02040503050406030204" pitchFamily="18" charset="0"/>
                <a:ea typeface="Cambria" panose="02040503050406030204" pitchFamily="18" charset="0"/>
              </a:rPr>
              <a:t>Sức dài vai rộng</a:t>
            </a:r>
            <a:endParaRPr lang="en-US" sz="3500" b="1" dirty="0">
              <a:solidFill>
                <a:srgbClr val="002060"/>
              </a:solidFill>
              <a:latin typeface="Cambria" panose="02040503050406030204" pitchFamily="18" charset="0"/>
              <a:ea typeface="Cambria" panose="02040503050406030204" pitchFamily="18" charset="0"/>
            </a:endParaRPr>
          </a:p>
        </p:txBody>
      </p:sp>
      <p:sp>
        <p:nvSpPr>
          <p:cNvPr id="13" name="Rounded Rectangle 12"/>
          <p:cNvSpPr/>
          <p:nvPr/>
        </p:nvSpPr>
        <p:spPr>
          <a:xfrm>
            <a:off x="5226050" y="1670320"/>
            <a:ext cx="6896100" cy="1098190"/>
          </a:xfrm>
          <a:prstGeom prst="roundRect">
            <a:avLst/>
          </a:prstGeom>
          <a:solidFill>
            <a:schemeClr val="bg1"/>
          </a:solidFill>
          <a:ln w="34925" cmpd="sng">
            <a:solidFill>
              <a:schemeClr val="accent1">
                <a:lumMod val="75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srgbClr val="002060"/>
              </a:solidFill>
              <a:effectLst/>
              <a:uLnTx/>
              <a:uFillTx/>
              <a:latin typeface="Calibri" panose="020F0502020204030204"/>
              <a:ea typeface="+mn-ea"/>
              <a:cs typeface="+mn-cs"/>
            </a:endParaRPr>
          </a:p>
        </p:txBody>
      </p:sp>
      <p:sp>
        <p:nvSpPr>
          <p:cNvPr id="14" name="TextBox 13"/>
          <p:cNvSpPr txBox="1"/>
          <p:nvPr/>
        </p:nvSpPr>
        <p:spPr>
          <a:xfrm>
            <a:off x="5359400" y="1723854"/>
            <a:ext cx="6807200" cy="954107"/>
          </a:xfrm>
          <a:prstGeom prst="rect">
            <a:avLst/>
          </a:prstGeom>
          <a:solidFill>
            <a:schemeClr val="bg1"/>
          </a:solidFill>
        </p:spPr>
        <p:txBody>
          <a:bodyPr wrap="square" rtlCol="0">
            <a:spAutoFit/>
          </a:bodyPr>
          <a:lstStyle/>
          <a:p>
            <a:pPr algn="ctr"/>
            <a:r>
              <a:rPr lang="vi-VN" sz="2800" b="1" dirty="0">
                <a:solidFill>
                  <a:srgbClr val="002060"/>
                </a:solidFill>
                <a:latin typeface="Cambria" panose="02040503050406030204" pitchFamily="18" charset="0"/>
                <a:ea typeface="Cambria" panose="02040503050406030204" pitchFamily="18" charset="0"/>
              </a:rPr>
              <a:t>Mạnh dạn, táo bạo, có nhiều sáng kiến và sẵn sàng thực hiện sáng kiến.</a:t>
            </a:r>
            <a:endParaRPr lang="en-US" sz="2800" b="1" dirty="0">
              <a:solidFill>
                <a:srgbClr val="002060"/>
              </a:solidFill>
              <a:latin typeface="Cambria" panose="02040503050406030204" pitchFamily="18" charset="0"/>
              <a:ea typeface="Cambria" panose="02040503050406030204" pitchFamily="18" charset="0"/>
            </a:endParaRPr>
          </a:p>
        </p:txBody>
      </p:sp>
      <p:sp>
        <p:nvSpPr>
          <p:cNvPr id="15" name="Rounded Rectangle 14"/>
          <p:cNvSpPr/>
          <p:nvPr/>
        </p:nvSpPr>
        <p:spPr>
          <a:xfrm>
            <a:off x="5054600" y="2948958"/>
            <a:ext cx="7092950" cy="1067360"/>
          </a:xfrm>
          <a:prstGeom prst="roundRect">
            <a:avLst/>
          </a:prstGeom>
          <a:solidFill>
            <a:schemeClr val="bg1"/>
          </a:solidFill>
          <a:ln w="34925" cmpd="sng">
            <a:solidFill>
              <a:schemeClr val="accent1">
                <a:lumMod val="75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i="0" u="none" strike="noStrike" kern="1200" cap="none" spc="0" normalizeH="0" baseline="0" noProof="0">
              <a:ln>
                <a:noFill/>
              </a:ln>
              <a:solidFill>
                <a:srgbClr val="002060"/>
              </a:solidFill>
              <a:effectLst/>
              <a:uLnTx/>
              <a:uFillTx/>
              <a:latin typeface="Calibri" panose="020F0502020204030204"/>
              <a:ea typeface="+mn-ea"/>
              <a:cs typeface="+mn-cs"/>
            </a:endParaRPr>
          </a:p>
        </p:txBody>
      </p:sp>
      <p:sp>
        <p:nvSpPr>
          <p:cNvPr id="16" name="TextBox 15"/>
          <p:cNvSpPr txBox="1"/>
          <p:nvPr/>
        </p:nvSpPr>
        <p:spPr>
          <a:xfrm>
            <a:off x="5099050" y="2963167"/>
            <a:ext cx="7327900" cy="954107"/>
          </a:xfrm>
          <a:prstGeom prst="rect">
            <a:avLst/>
          </a:prstGeom>
          <a:solidFill>
            <a:schemeClr val="bg1"/>
          </a:solidFill>
        </p:spPr>
        <p:txBody>
          <a:bodyPr wrap="square" rtlCol="0">
            <a:spAutoFit/>
          </a:bodyPr>
          <a:lstStyle/>
          <a:p>
            <a:r>
              <a:rPr lang="vi-VN" sz="2800" b="1" dirty="0">
                <a:solidFill>
                  <a:srgbClr val="002060"/>
                </a:solidFill>
                <a:latin typeface="Cambria" panose="02040503050406030204" pitchFamily="18" charset="0"/>
                <a:ea typeface="Cambria" panose="02040503050406030204" pitchFamily="18" charset="0"/>
              </a:rPr>
              <a:t>Sức lực dồi dào của người đã trưởng thành, có thể gánh vác các công việc nặng nhọc. </a:t>
            </a:r>
            <a:endParaRPr lang="en-US" sz="2800" b="1" dirty="0">
              <a:solidFill>
                <a:srgbClr val="002060"/>
              </a:solidFill>
              <a:latin typeface="Cambria" panose="02040503050406030204" pitchFamily="18" charset="0"/>
              <a:ea typeface="Cambria" panose="02040503050406030204" pitchFamily="18" charset="0"/>
            </a:endParaRPr>
          </a:p>
        </p:txBody>
      </p:sp>
      <p:sp>
        <p:nvSpPr>
          <p:cNvPr id="17" name="TextBox 16"/>
          <p:cNvSpPr txBox="1"/>
          <p:nvPr/>
        </p:nvSpPr>
        <p:spPr>
          <a:xfrm>
            <a:off x="5073650" y="4202480"/>
            <a:ext cx="7200900" cy="954107"/>
          </a:xfrm>
          <a:prstGeom prst="rect">
            <a:avLst/>
          </a:prstGeom>
          <a:solidFill>
            <a:schemeClr val="bg1"/>
          </a:solidFill>
        </p:spPr>
        <p:txBody>
          <a:bodyPr wrap="square" rtlCol="0">
            <a:spAutoFit/>
          </a:bodyPr>
          <a:lstStyle/>
          <a:p>
            <a:pPr algn="ctr"/>
            <a:r>
              <a:rPr lang="vi-VN" sz="2800" b="1" dirty="0">
                <a:solidFill>
                  <a:srgbClr val="002060"/>
                </a:solidFill>
                <a:latin typeface="Cambria" panose="02040503050406030204" pitchFamily="18" charset="0"/>
                <a:ea typeface="Cambria" panose="02040503050406030204" pitchFamily="18" charset="0"/>
              </a:rPr>
              <a:t>Đa dạng, phong phú với những phong cách dáng vẻ riêng.</a:t>
            </a:r>
            <a:endParaRPr lang="en-US" sz="2800" b="1" dirty="0">
              <a:solidFill>
                <a:srgbClr val="002060"/>
              </a:solidFill>
              <a:latin typeface="Cambria" panose="02040503050406030204" pitchFamily="18" charset="0"/>
              <a:ea typeface="Cambria" panose="02040503050406030204" pitchFamily="18" charset="0"/>
            </a:endParaRPr>
          </a:p>
        </p:txBody>
      </p:sp>
      <p:sp>
        <p:nvSpPr>
          <p:cNvPr id="21" name="Rounded Rectangle 20"/>
          <p:cNvSpPr/>
          <p:nvPr/>
        </p:nvSpPr>
        <p:spPr>
          <a:xfrm>
            <a:off x="5073650" y="5594958"/>
            <a:ext cx="7048500" cy="849344"/>
          </a:xfrm>
          <a:prstGeom prst="roundRect">
            <a:avLst/>
          </a:prstGeom>
          <a:solidFill>
            <a:schemeClr val="bg1"/>
          </a:solidFill>
          <a:ln w="34925" cmpd="sng">
            <a:solidFill>
              <a:schemeClr val="accent1">
                <a:lumMod val="75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srgbClr val="002060"/>
              </a:solidFill>
              <a:effectLst/>
              <a:uLnTx/>
              <a:uFillTx/>
              <a:latin typeface="Calibri" panose="020F0502020204030204"/>
              <a:ea typeface="+mn-ea"/>
              <a:cs typeface="+mn-cs"/>
            </a:endParaRPr>
          </a:p>
        </p:txBody>
      </p:sp>
      <p:sp>
        <p:nvSpPr>
          <p:cNvPr id="22" name="TextBox 21"/>
          <p:cNvSpPr txBox="1"/>
          <p:nvPr/>
        </p:nvSpPr>
        <p:spPr>
          <a:xfrm>
            <a:off x="5226050" y="5730508"/>
            <a:ext cx="7200900" cy="523220"/>
          </a:xfrm>
          <a:prstGeom prst="rect">
            <a:avLst/>
          </a:prstGeom>
          <a:solidFill>
            <a:schemeClr val="bg1"/>
          </a:solidFill>
        </p:spPr>
        <p:txBody>
          <a:bodyPr wrap="square" rtlCol="0">
            <a:spAutoFit/>
          </a:bodyPr>
          <a:lstStyle/>
          <a:p>
            <a:pPr algn="ctr"/>
            <a:r>
              <a:rPr lang="vi-VN" sz="2800" b="1" dirty="0">
                <a:solidFill>
                  <a:srgbClr val="002060"/>
                </a:solidFill>
                <a:latin typeface="Cambria" panose="02040503050406030204" pitchFamily="18" charset="0"/>
                <a:ea typeface="Cambria" panose="02040503050406030204" pitchFamily="18" charset="0"/>
              </a:rPr>
              <a:t>Nhanh nhẹn, chăm chỉ trong công việc.</a:t>
            </a:r>
            <a:endParaRPr lang="en-US" sz="2800" b="1" dirty="0">
              <a:solidFill>
                <a:srgbClr val="002060"/>
              </a:solidFill>
              <a:latin typeface="Cambria" panose="02040503050406030204" pitchFamily="18" charset="0"/>
              <a:ea typeface="Cambria" panose="02040503050406030204" pitchFamily="18" charset="0"/>
            </a:endParaRPr>
          </a:p>
        </p:txBody>
      </p:sp>
      <p:cxnSp>
        <p:nvCxnSpPr>
          <p:cNvPr id="24" name="Straight Connector 23"/>
          <p:cNvCxnSpPr>
            <a:stCxn id="6" idx="3"/>
          </p:cNvCxnSpPr>
          <p:nvPr/>
        </p:nvCxnSpPr>
        <p:spPr>
          <a:xfrm>
            <a:off x="3802026" y="2282713"/>
            <a:ext cx="1252574" cy="2581387"/>
          </a:xfrm>
          <a:prstGeom prst="line">
            <a:avLst/>
          </a:prstGeom>
        </p:spPr>
        <p:style>
          <a:lnRef idx="3">
            <a:schemeClr val="dk1"/>
          </a:lnRef>
          <a:fillRef idx="0">
            <a:schemeClr val="dk1"/>
          </a:fillRef>
          <a:effectRef idx="2">
            <a:schemeClr val="dk1"/>
          </a:effectRef>
          <a:fontRef idx="minor">
            <a:schemeClr val="tx1"/>
          </a:fontRef>
        </p:style>
      </p:cxnSp>
      <p:cxnSp>
        <p:nvCxnSpPr>
          <p:cNvPr id="25" name="Straight Connector 24"/>
          <p:cNvCxnSpPr>
            <a:endCxn id="13" idx="1"/>
          </p:cNvCxnSpPr>
          <p:nvPr/>
        </p:nvCxnSpPr>
        <p:spPr>
          <a:xfrm flipV="1">
            <a:off x="3997974" y="2219415"/>
            <a:ext cx="1228076" cy="1554418"/>
          </a:xfrm>
          <a:prstGeom prst="line">
            <a:avLst/>
          </a:prstGeom>
        </p:spPr>
        <p:style>
          <a:lnRef idx="3">
            <a:schemeClr val="dk1"/>
          </a:lnRef>
          <a:fillRef idx="0">
            <a:schemeClr val="dk1"/>
          </a:fillRef>
          <a:effectRef idx="2">
            <a:schemeClr val="dk1"/>
          </a:effectRef>
          <a:fontRef idx="minor">
            <a:schemeClr val="tx1"/>
          </a:fontRef>
        </p:style>
      </p:cxnSp>
      <p:cxnSp>
        <p:nvCxnSpPr>
          <p:cNvPr id="28" name="Straight Connector 27"/>
          <p:cNvCxnSpPr/>
          <p:nvPr/>
        </p:nvCxnSpPr>
        <p:spPr>
          <a:xfrm>
            <a:off x="4029724" y="5003875"/>
            <a:ext cx="916926" cy="1003632"/>
          </a:xfrm>
          <a:prstGeom prst="line">
            <a:avLst/>
          </a:prstGeom>
        </p:spPr>
        <p:style>
          <a:lnRef idx="3">
            <a:schemeClr val="dk1"/>
          </a:lnRef>
          <a:fillRef idx="0">
            <a:schemeClr val="dk1"/>
          </a:fillRef>
          <a:effectRef idx="2">
            <a:schemeClr val="dk1"/>
          </a:effectRef>
          <a:fontRef idx="minor">
            <a:schemeClr val="tx1"/>
          </a:fontRef>
        </p:style>
      </p:cxnSp>
      <p:cxnSp>
        <p:nvCxnSpPr>
          <p:cNvPr id="29" name="Straight Connector 28"/>
          <p:cNvCxnSpPr>
            <a:endCxn id="16" idx="1"/>
          </p:cNvCxnSpPr>
          <p:nvPr/>
        </p:nvCxnSpPr>
        <p:spPr>
          <a:xfrm flipV="1">
            <a:off x="4182124" y="3440221"/>
            <a:ext cx="916926" cy="2781964"/>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32768147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down)">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down)">
                                      <p:cBhvr>
                                        <p:cTn id="17" dur="500"/>
                                        <p:tgtEl>
                                          <p:spTgt spid="2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wipe(down)">
                                      <p:cBhvr>
                                        <p:cTn id="2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 name="Rounded Rectangle 30"/>
          <p:cNvSpPr/>
          <p:nvPr/>
        </p:nvSpPr>
        <p:spPr>
          <a:xfrm>
            <a:off x="1586826" y="231518"/>
            <a:ext cx="8846049" cy="1107578"/>
          </a:xfrm>
          <a:prstGeom prst="roundRect">
            <a:avLst/>
          </a:prstGeom>
          <a:solidFill>
            <a:schemeClr val="bg1"/>
          </a:solidFill>
          <a:ln w="34925" cmpd="sng">
            <a:solidFill>
              <a:schemeClr val="accent1">
                <a:lumMod val="75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srgbClr val="002060"/>
              </a:solidFill>
              <a:effectLst/>
              <a:uLnTx/>
              <a:uFillTx/>
              <a:latin typeface="Calibri" panose="020F0502020204030204"/>
              <a:ea typeface="+mn-ea"/>
              <a:cs typeface="+mn-cs"/>
            </a:endParaRPr>
          </a:p>
        </p:txBody>
      </p:sp>
      <p:sp>
        <p:nvSpPr>
          <p:cNvPr id="27" name="Rectangle 26"/>
          <p:cNvSpPr/>
          <p:nvPr/>
        </p:nvSpPr>
        <p:spPr>
          <a:xfrm>
            <a:off x="1972638" y="4977269"/>
            <a:ext cx="8702211" cy="1105031"/>
          </a:xfrm>
          <a:prstGeom prst="rect">
            <a:avLst/>
          </a:prstGeom>
          <a:solidFill>
            <a:srgbClr val="FFFFFF"/>
          </a:solidFill>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lIns="91358" tIns="45700" rIns="91358" bIns="45700" spcCol="0" rtlCol="0" anchor="ctr"/>
          <a:lstStyle/>
          <a:p>
            <a:pPr marL="0" marR="0" lvl="0" indent="0" algn="ctr" defTabSz="913209" rtl="0" eaLnBrk="1" fontAlgn="auto" latinLnBrk="0" hangingPunct="1">
              <a:lnSpc>
                <a:spcPct val="100000"/>
              </a:lnSpc>
              <a:spcBef>
                <a:spcPts val="0"/>
              </a:spcBef>
              <a:spcAft>
                <a:spcPts val="0"/>
              </a:spcAft>
              <a:buClrTx/>
              <a:buSzTx/>
              <a:buFontTx/>
              <a:buNone/>
              <a:tabLst/>
              <a:defRPr/>
            </a:pPr>
            <a:endParaRPr kumimoji="0" lang="en-US" sz="3000" b="0" i="0" u="none" strike="noStrike" kern="1200" cap="none" spc="0" normalizeH="0" baseline="0" noProof="0" dirty="0">
              <a:ln>
                <a:noFill/>
              </a:ln>
              <a:solidFill>
                <a:srgbClr val="002060"/>
              </a:solidFill>
              <a:effectLst/>
              <a:uLnTx/>
              <a:uFillTx/>
              <a:latin typeface="Times New Roman" pitchFamily="18" charset="0"/>
              <a:cs typeface="Times New Roman" pitchFamily="18" charset="0"/>
            </a:endParaRPr>
          </a:p>
        </p:txBody>
      </p:sp>
      <p:sp>
        <p:nvSpPr>
          <p:cNvPr id="26" name="Rectangle 25"/>
          <p:cNvSpPr/>
          <p:nvPr/>
        </p:nvSpPr>
        <p:spPr>
          <a:xfrm>
            <a:off x="823650" y="3429000"/>
            <a:ext cx="10868342" cy="1245431"/>
          </a:xfrm>
          <a:prstGeom prst="rect">
            <a:avLst/>
          </a:prstGeom>
          <a:solidFill>
            <a:srgbClr val="FFFFFF"/>
          </a:solidFill>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lIns="91358" tIns="45700" rIns="91358" bIns="45700" spcCol="0" rtlCol="0" anchor="ctr"/>
          <a:lstStyle/>
          <a:p>
            <a:pPr marL="0" marR="0" lvl="0" indent="0" algn="ctr" defTabSz="913209" rtl="0" eaLnBrk="1" fontAlgn="auto" latinLnBrk="0" hangingPunct="1">
              <a:lnSpc>
                <a:spcPct val="100000"/>
              </a:lnSpc>
              <a:spcBef>
                <a:spcPts val="0"/>
              </a:spcBef>
              <a:spcAft>
                <a:spcPts val="0"/>
              </a:spcAft>
              <a:buClrTx/>
              <a:buSzTx/>
              <a:buFontTx/>
              <a:buNone/>
              <a:tabLst/>
              <a:defRPr/>
            </a:pPr>
            <a:endParaRPr kumimoji="0" lang="en-US" sz="3000" b="0" i="0" u="none" strike="noStrike" kern="1200" cap="none" spc="0" normalizeH="0" baseline="0" noProof="0" dirty="0">
              <a:ln>
                <a:noFill/>
              </a:ln>
              <a:solidFill>
                <a:srgbClr val="002060"/>
              </a:solidFill>
              <a:effectLst/>
              <a:uLnTx/>
              <a:uFillTx/>
              <a:latin typeface="Times New Roman" pitchFamily="18" charset="0"/>
              <a:cs typeface="Times New Roman" pitchFamily="18" charset="0"/>
            </a:endParaRPr>
          </a:p>
        </p:txBody>
      </p:sp>
      <p:sp>
        <p:nvSpPr>
          <p:cNvPr id="3" name="Rectangle 2"/>
          <p:cNvSpPr/>
          <p:nvPr/>
        </p:nvSpPr>
        <p:spPr>
          <a:xfrm>
            <a:off x="0" y="1798378"/>
            <a:ext cx="11976197" cy="1304905"/>
          </a:xfrm>
          <a:prstGeom prst="rect">
            <a:avLst/>
          </a:prstGeom>
          <a:solidFill>
            <a:srgbClr val="FFFFFF"/>
          </a:solidFill>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lIns="91358" tIns="45700" rIns="91358" bIns="45700" spcCol="0" rtlCol="0" anchor="ctr"/>
          <a:lstStyle/>
          <a:p>
            <a:pPr marL="0" marR="0" lvl="0" indent="0" algn="ctr" defTabSz="913209" rtl="0" eaLnBrk="1" fontAlgn="auto" latinLnBrk="0" hangingPunct="1">
              <a:lnSpc>
                <a:spcPct val="100000"/>
              </a:lnSpc>
              <a:spcBef>
                <a:spcPts val="0"/>
              </a:spcBef>
              <a:spcAft>
                <a:spcPts val="0"/>
              </a:spcAft>
              <a:buClrTx/>
              <a:buSzTx/>
              <a:buFontTx/>
              <a:buNone/>
              <a:tabLst/>
              <a:defRPr/>
            </a:pPr>
            <a:endParaRPr kumimoji="0" lang="en-US" sz="3000" b="0" i="0" u="none" strike="noStrike" kern="1200" cap="none" spc="0" normalizeH="0" baseline="0" noProof="0" dirty="0">
              <a:ln>
                <a:noFill/>
              </a:ln>
              <a:solidFill>
                <a:srgbClr val="002060"/>
              </a:solidFill>
              <a:effectLst/>
              <a:uLnTx/>
              <a:uFillTx/>
              <a:latin typeface="Times New Roman" pitchFamily="18" charset="0"/>
              <a:cs typeface="Times New Roman" pitchFamily="18" charset="0"/>
            </a:endParaRPr>
          </a:p>
        </p:txBody>
      </p:sp>
      <p:sp>
        <p:nvSpPr>
          <p:cNvPr id="4" name="Rectangle 3"/>
          <p:cNvSpPr/>
          <p:nvPr/>
        </p:nvSpPr>
        <p:spPr>
          <a:xfrm>
            <a:off x="823649" y="3688331"/>
            <a:ext cx="10868342" cy="553998"/>
          </a:xfrm>
          <a:prstGeom prst="rect">
            <a:avLst/>
          </a:prstGeom>
        </p:spPr>
        <p:txBody>
          <a:bodyPr wrap="square">
            <a:spAutoFit/>
          </a:bodyPr>
          <a:lstStyle/>
          <a:p>
            <a:pPr algn="ctr"/>
            <a:r>
              <a:rPr lang="vi-VN" sz="3000" b="0" i="0" dirty="0">
                <a:solidFill>
                  <a:srgbClr val="000000"/>
                </a:solidFill>
                <a:effectLst/>
                <a:latin typeface="Cambria" panose="02040503050406030204" pitchFamily="18" charset="0"/>
                <a:ea typeface="Cambria" panose="02040503050406030204" pitchFamily="18" charset="0"/>
              </a:rPr>
              <a:t>b. Lớp chúng em                                    ,chẳng bạn nào giống bạn nào.</a:t>
            </a:r>
          </a:p>
        </p:txBody>
      </p:sp>
      <p:pic>
        <p:nvPicPr>
          <p:cNvPr id="5" name="Picture 4"/>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2350" b="25250" l="2350" r="21150"/>
                    </a14:imgEffect>
                  </a14:imgLayer>
                </a14:imgProps>
              </a:ext>
              <a:ext uri="{28A0092B-C50C-407E-A947-70E740481C1C}">
                <a14:useLocalDpi xmlns:a14="http://schemas.microsoft.com/office/drawing/2010/main" val="0"/>
              </a:ext>
            </a:extLst>
          </a:blip>
          <a:srcRect r="76478" b="76170"/>
          <a:stretch/>
        </p:blipFill>
        <p:spPr>
          <a:xfrm>
            <a:off x="8583989" y="1365032"/>
            <a:ext cx="1163343" cy="1178543"/>
          </a:xfrm>
          <a:prstGeom prst="rect">
            <a:avLst/>
          </a:prstGeom>
        </p:spPr>
      </p:pic>
      <p:sp>
        <p:nvSpPr>
          <p:cNvPr id="2" name="TextBox 1"/>
          <p:cNvSpPr txBox="1"/>
          <p:nvPr/>
        </p:nvSpPr>
        <p:spPr>
          <a:xfrm>
            <a:off x="1386639" y="215012"/>
            <a:ext cx="9246421" cy="1446550"/>
          </a:xfrm>
          <a:prstGeom prst="rect">
            <a:avLst/>
          </a:prstGeom>
          <a:noFill/>
        </p:spPr>
        <p:txBody>
          <a:bodyPr wrap="square" rtlCol="0">
            <a:spAutoFit/>
          </a:bodyPr>
          <a:lstStyle/>
          <a:p>
            <a:pPr algn="ctr"/>
            <a:r>
              <a:rPr lang="vi-VN" sz="3500" b="1" dirty="0">
                <a:solidFill>
                  <a:srgbClr val="FF0000"/>
                </a:solidFill>
                <a:latin typeface="Cambria" panose="02040503050406030204" pitchFamily="18" charset="0"/>
                <a:ea typeface="Cambria" panose="02040503050406030204" pitchFamily="18" charset="0"/>
              </a:rPr>
              <a:t>2. Thành ngữ nào có thể thay cho bông hoa trong mỗi câu sau?</a:t>
            </a:r>
          </a:p>
          <a:p>
            <a:endParaRPr lang="en-US" b="1" dirty="0"/>
          </a:p>
        </p:txBody>
      </p:sp>
      <p:sp>
        <p:nvSpPr>
          <p:cNvPr id="9" name="TextBox 8"/>
          <p:cNvSpPr txBox="1"/>
          <p:nvPr/>
        </p:nvSpPr>
        <p:spPr>
          <a:xfrm>
            <a:off x="86148" y="1873941"/>
            <a:ext cx="12019703" cy="1508105"/>
          </a:xfrm>
          <a:prstGeom prst="rect">
            <a:avLst/>
          </a:prstGeom>
          <a:noFill/>
        </p:spPr>
        <p:txBody>
          <a:bodyPr wrap="square" rtlCol="0">
            <a:spAutoFit/>
          </a:bodyPr>
          <a:lstStyle/>
          <a:p>
            <a:r>
              <a:rPr lang="vi-VN" sz="2800" dirty="0">
                <a:solidFill>
                  <a:srgbClr val="000000"/>
                </a:solidFill>
                <a:latin typeface="Cambria" panose="02040503050406030204" pitchFamily="18" charset="0"/>
                <a:ea typeface="Cambria" panose="02040503050406030204" pitchFamily="18" charset="0"/>
              </a:rPr>
              <a:t>a</a:t>
            </a:r>
            <a:r>
              <a:rPr lang="vi-VN" sz="3000" dirty="0">
                <a:solidFill>
                  <a:srgbClr val="000000"/>
                </a:solidFill>
                <a:latin typeface="Cambria" panose="02040503050406030204" pitchFamily="18" charset="0"/>
                <a:ea typeface="Cambria" panose="02040503050406030204" pitchFamily="18" charset="0"/>
              </a:rPr>
              <a:t>) Em rất nể phục Lâm, vì bạn ấy là người rất sáng tạo,                                   giúp lớp em luôn dẫn đầu cả trường trong các hoạt động chung.</a:t>
            </a:r>
          </a:p>
          <a:p>
            <a:endParaRPr lang="en-US" sz="3200" dirty="0"/>
          </a:p>
        </p:txBody>
      </p:sp>
      <p:sp>
        <p:nvSpPr>
          <p:cNvPr id="13" name="TextBox 12"/>
          <p:cNvSpPr txBox="1"/>
          <p:nvPr/>
        </p:nvSpPr>
        <p:spPr>
          <a:xfrm>
            <a:off x="1556851" y="5071176"/>
            <a:ext cx="9328133" cy="1292662"/>
          </a:xfrm>
          <a:prstGeom prst="rect">
            <a:avLst/>
          </a:prstGeom>
          <a:noFill/>
        </p:spPr>
        <p:txBody>
          <a:bodyPr wrap="square" rtlCol="0">
            <a:spAutoFit/>
          </a:bodyPr>
          <a:lstStyle/>
          <a:p>
            <a:pPr algn="ctr"/>
            <a:r>
              <a:rPr lang="vi-VN" sz="3000" dirty="0">
                <a:solidFill>
                  <a:srgbClr val="000000"/>
                </a:solidFill>
                <a:latin typeface="Cambria" panose="02040503050406030204" pitchFamily="18" charset="0"/>
                <a:ea typeface="Cambria" panose="02040503050406030204" pitchFamily="18" charset="0"/>
              </a:rPr>
              <a:t>c. Chị ấy                                      , nhanh thoăn thoắt, </a:t>
            </a:r>
          </a:p>
          <a:p>
            <a:pPr algn="ctr"/>
            <a:r>
              <a:rPr lang="vi-VN" sz="3000" dirty="0">
                <a:solidFill>
                  <a:srgbClr val="000000"/>
                </a:solidFill>
                <a:latin typeface="Cambria" panose="02040503050406030204" pitchFamily="18" charset="0"/>
                <a:ea typeface="Cambria" panose="02040503050406030204" pitchFamily="18" charset="0"/>
              </a:rPr>
              <a:t>loáng một cái đã xong việc.</a:t>
            </a:r>
            <a:endParaRPr lang="vi-VN" dirty="0">
              <a:solidFill>
                <a:srgbClr val="000000"/>
              </a:solidFill>
              <a:latin typeface="Cambria" panose="02040503050406030204" pitchFamily="18" charset="0"/>
              <a:ea typeface="Cambria" panose="02040503050406030204" pitchFamily="18" charset="0"/>
            </a:endParaRPr>
          </a:p>
          <a:p>
            <a:endParaRPr lang="en-US" dirty="0"/>
          </a:p>
        </p:txBody>
      </p:sp>
      <p:pic>
        <p:nvPicPr>
          <p:cNvPr id="15" name="Picture 14"/>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2350" b="25250" l="2350" r="21150"/>
                    </a14:imgEffect>
                  </a14:imgLayer>
                </a14:imgProps>
              </a:ext>
              <a:ext uri="{28A0092B-C50C-407E-A947-70E740481C1C}">
                <a14:useLocalDpi xmlns:a14="http://schemas.microsoft.com/office/drawing/2010/main" val="0"/>
              </a:ext>
            </a:extLst>
          </a:blip>
          <a:srcRect r="76478" b="76170"/>
          <a:stretch/>
        </p:blipFill>
        <p:spPr>
          <a:xfrm>
            <a:off x="4670643" y="3135977"/>
            <a:ext cx="1163343" cy="1178543"/>
          </a:xfrm>
          <a:prstGeom prst="rect">
            <a:avLst/>
          </a:prstGeom>
        </p:spPr>
      </p:pic>
      <p:sp>
        <p:nvSpPr>
          <p:cNvPr id="20" name="TextBox 19"/>
          <p:cNvSpPr txBox="1"/>
          <p:nvPr/>
        </p:nvSpPr>
        <p:spPr>
          <a:xfrm>
            <a:off x="8874696" y="1910951"/>
            <a:ext cx="3600305" cy="553998"/>
          </a:xfrm>
          <a:prstGeom prst="rect">
            <a:avLst/>
          </a:prstGeom>
          <a:noFill/>
        </p:spPr>
        <p:txBody>
          <a:bodyPr wrap="square" rtlCol="0">
            <a:spAutoFit/>
          </a:bodyPr>
          <a:lstStyle/>
          <a:p>
            <a:r>
              <a:rPr lang="vi-VN" sz="3000" i="1" dirty="0">
                <a:solidFill>
                  <a:srgbClr val="002060"/>
                </a:solidFill>
                <a:latin typeface="Cambria" panose="02040503050406030204" pitchFamily="18" charset="0"/>
                <a:ea typeface="Cambria" panose="02040503050406030204" pitchFamily="18" charset="0"/>
              </a:rPr>
              <a:t>dám nghĩ dám làm</a:t>
            </a:r>
            <a:endParaRPr lang="en-US" sz="3000" i="1" dirty="0">
              <a:solidFill>
                <a:srgbClr val="002060"/>
              </a:solidFill>
              <a:latin typeface="Cambria" panose="02040503050406030204" pitchFamily="18" charset="0"/>
              <a:ea typeface="Cambria" panose="02040503050406030204" pitchFamily="18" charset="0"/>
            </a:endParaRPr>
          </a:p>
        </p:txBody>
      </p:sp>
      <p:sp>
        <p:nvSpPr>
          <p:cNvPr id="22" name="TextBox 21"/>
          <p:cNvSpPr txBox="1"/>
          <p:nvPr/>
        </p:nvSpPr>
        <p:spPr>
          <a:xfrm>
            <a:off x="3713630" y="3688815"/>
            <a:ext cx="3600305" cy="553998"/>
          </a:xfrm>
          <a:prstGeom prst="rect">
            <a:avLst/>
          </a:prstGeom>
          <a:noFill/>
        </p:spPr>
        <p:txBody>
          <a:bodyPr wrap="square" rtlCol="0">
            <a:spAutoFit/>
          </a:bodyPr>
          <a:lstStyle/>
          <a:p>
            <a:r>
              <a:rPr lang="vi-VN" sz="3000" i="1" dirty="0">
                <a:solidFill>
                  <a:srgbClr val="002060"/>
                </a:solidFill>
                <a:latin typeface="Cambria" panose="02040503050406030204" pitchFamily="18" charset="0"/>
                <a:ea typeface="Cambria" panose="02040503050406030204" pitchFamily="18" charset="0"/>
              </a:rPr>
              <a:t>mỗi người một vẻ</a:t>
            </a:r>
            <a:endParaRPr lang="en-US" sz="3000" i="1" dirty="0">
              <a:solidFill>
                <a:srgbClr val="002060"/>
              </a:solidFill>
              <a:latin typeface="Cambria" panose="02040503050406030204" pitchFamily="18" charset="0"/>
              <a:ea typeface="Cambria" panose="02040503050406030204" pitchFamily="18" charset="0"/>
            </a:endParaRPr>
          </a:p>
        </p:txBody>
      </p:sp>
      <p:pic>
        <p:nvPicPr>
          <p:cNvPr id="24" name="Picture 23"/>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2350" b="25250" l="2350" r="21150"/>
                    </a14:imgEffect>
                  </a14:imgLayer>
                </a14:imgProps>
              </a:ext>
              <a:ext uri="{28A0092B-C50C-407E-A947-70E740481C1C}">
                <a14:useLocalDpi xmlns:a14="http://schemas.microsoft.com/office/drawing/2010/main" val="0"/>
              </a:ext>
            </a:extLst>
          </a:blip>
          <a:srcRect r="76478" b="76170"/>
          <a:stretch/>
        </p:blipFill>
        <p:spPr>
          <a:xfrm>
            <a:off x="4008363" y="4538964"/>
            <a:ext cx="1163343" cy="1178543"/>
          </a:xfrm>
          <a:prstGeom prst="rect">
            <a:avLst/>
          </a:prstGeom>
        </p:spPr>
      </p:pic>
      <p:sp>
        <p:nvSpPr>
          <p:cNvPr id="25" name="TextBox 24"/>
          <p:cNvSpPr txBox="1"/>
          <p:nvPr/>
        </p:nvSpPr>
        <p:spPr>
          <a:xfrm>
            <a:off x="3713629" y="5043570"/>
            <a:ext cx="3600305" cy="553998"/>
          </a:xfrm>
          <a:prstGeom prst="rect">
            <a:avLst/>
          </a:prstGeom>
          <a:noFill/>
        </p:spPr>
        <p:txBody>
          <a:bodyPr wrap="square" rtlCol="0">
            <a:spAutoFit/>
          </a:bodyPr>
          <a:lstStyle/>
          <a:p>
            <a:r>
              <a:rPr lang="vi-VN" sz="3000" i="1" dirty="0">
                <a:solidFill>
                  <a:srgbClr val="002060"/>
                </a:solidFill>
                <a:latin typeface="Cambria" panose="02040503050406030204" pitchFamily="18" charset="0"/>
                <a:ea typeface="Cambria" panose="02040503050406030204" pitchFamily="18" charset="0"/>
              </a:rPr>
              <a:t>miệng nói  tay làm</a:t>
            </a:r>
            <a:endParaRPr lang="en-US" sz="3000" i="1" dirty="0">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816139177"/>
      </p:ext>
    </p:extLst>
  </p:cSld>
  <p:clrMapOvr>
    <a:masterClrMapping/>
  </p:clrMapOvr>
  <mc:AlternateContent xmlns:mc="http://schemas.openxmlformats.org/markup-compatibility/2006" xmlns:p14="http://schemas.microsoft.com/office/powerpoint/2010/main">
    <mc:Choice Requires="p14">
      <p:transition spd="slow" p14:dur="800" advClick="0">
        <p:circle/>
      </p:transition>
    </mc:Choice>
    <mc:Fallback xmlns="">
      <p:transition spd="slow" advClick="0">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nodeType="clickEffect">
                                  <p:stCondLst>
                                    <p:cond delay="0"/>
                                  </p:stCondLst>
                                  <p:childTnLst>
                                    <p:animEffect transition="out" filter="blinds(horizontal)">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par>
                                <p:cTn id="8" presetID="6" presetClass="entr" presetSubtype="16"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circle(in)">
                                      <p:cBhvr>
                                        <p:cTn id="10" dur="20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xit" presetSubtype="4" fill="hold" nodeType="clickEffect">
                                  <p:stCondLst>
                                    <p:cond delay="0"/>
                                  </p:stCondLst>
                                  <p:childTnLst>
                                    <p:animEffect transition="out" filter="wipe(down)">
                                      <p:cBhvr>
                                        <p:cTn id="14" dur="500"/>
                                        <p:tgtEl>
                                          <p:spTgt spid="15"/>
                                        </p:tgtEl>
                                      </p:cBhvr>
                                    </p:animEffect>
                                    <p:set>
                                      <p:cBhvr>
                                        <p:cTn id="15" dur="1" fill="hold">
                                          <p:stCondLst>
                                            <p:cond delay="499"/>
                                          </p:stCondLst>
                                        </p:cTn>
                                        <p:tgtEl>
                                          <p:spTgt spid="15"/>
                                        </p:tgtEl>
                                        <p:attrNameLst>
                                          <p:attrName>style.visibility</p:attrName>
                                        </p:attrNameLst>
                                      </p:cBhvr>
                                      <p:to>
                                        <p:strVal val="hidden"/>
                                      </p:to>
                                    </p:set>
                                  </p:childTnLst>
                                </p:cTn>
                              </p:par>
                              <p:par>
                                <p:cTn id="16" presetID="6" presetClass="entr" presetSubtype="16" fill="hold" grpId="0" nodeType="with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circle(in)">
                                      <p:cBhvr>
                                        <p:cTn id="18" dur="2000"/>
                                        <p:tgtEl>
                                          <p:spTgt spid="22"/>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xit" presetSubtype="4" fill="hold" nodeType="clickEffect">
                                  <p:stCondLst>
                                    <p:cond delay="0"/>
                                  </p:stCondLst>
                                  <p:childTnLst>
                                    <p:animEffect transition="out" filter="wipe(down)">
                                      <p:cBhvr>
                                        <p:cTn id="22" dur="500"/>
                                        <p:tgtEl>
                                          <p:spTgt spid="24"/>
                                        </p:tgtEl>
                                      </p:cBhvr>
                                    </p:animEffect>
                                    <p:set>
                                      <p:cBhvr>
                                        <p:cTn id="23" dur="1" fill="hold">
                                          <p:stCondLst>
                                            <p:cond delay="499"/>
                                          </p:stCondLst>
                                        </p:cTn>
                                        <p:tgtEl>
                                          <p:spTgt spid="24"/>
                                        </p:tgtEl>
                                        <p:attrNameLst>
                                          <p:attrName>style.visibility</p:attrName>
                                        </p:attrNameLst>
                                      </p:cBhvr>
                                      <p:to>
                                        <p:strVal val="hidden"/>
                                      </p:to>
                                    </p:set>
                                  </p:childTnLst>
                                </p:cTn>
                              </p:par>
                              <p:par>
                                <p:cTn id="24" presetID="6" presetClass="entr" presetSubtype="16" fill="hold" grpId="0" nodeType="with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circle(in)">
                                      <p:cBhvr>
                                        <p:cTn id="26" dur="2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5" grpId="0"/>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Group 2"/>
          <p:cNvGrpSpPr/>
          <p:nvPr/>
        </p:nvGrpSpPr>
        <p:grpSpPr>
          <a:xfrm>
            <a:off x="1665964" y="2595785"/>
            <a:ext cx="9545479" cy="2765096"/>
            <a:chOff x="1727199" y="1855788"/>
            <a:chExt cx="9259153" cy="3146425"/>
          </a:xfrm>
        </p:grpSpPr>
        <p:sp>
          <p:nvSpPr>
            <p:cNvPr id="23" name="同侧圆角矩形 2"/>
            <p:cNvSpPr/>
            <p:nvPr/>
          </p:nvSpPr>
          <p:spPr>
            <a:xfrm>
              <a:off x="1727199" y="1855788"/>
              <a:ext cx="9259153" cy="3146425"/>
            </a:xfrm>
            <a:prstGeom prst="round2SameRect">
              <a:avLst>
                <a:gd name="adj1" fmla="val 34269"/>
                <a:gd name="adj2" fmla="val 0"/>
              </a:avLst>
            </a:prstGeom>
            <a:solidFill>
              <a:srgbClr val="FFF6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B0604020202020204" charset="-122"/>
                <a:cs typeface="+mn-cs"/>
              </a:endParaRPr>
            </a:p>
          </p:txBody>
        </p:sp>
        <p:sp>
          <p:nvSpPr>
            <p:cNvPr id="24" name="同侧圆角矩形 1"/>
            <p:cNvSpPr/>
            <p:nvPr/>
          </p:nvSpPr>
          <p:spPr>
            <a:xfrm>
              <a:off x="1888837" y="2009775"/>
              <a:ext cx="8916584" cy="2838450"/>
            </a:xfrm>
            <a:prstGeom prst="round2SameRect">
              <a:avLst>
                <a:gd name="adj1" fmla="val 34269"/>
                <a:gd name="adj2" fmla="val 0"/>
              </a:avLst>
            </a:prstGeom>
            <a:noFill/>
            <a:ln w="19050">
              <a:solidFill>
                <a:srgbClr val="FF6B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B0604020202020204" charset="-122"/>
                <a:cs typeface="+mn-cs"/>
              </a:endParaRPr>
            </a:p>
          </p:txBody>
        </p:sp>
      </p:grpSp>
      <p:sp>
        <p:nvSpPr>
          <p:cNvPr id="30" name="日期占位符 15"/>
          <p:cNvSpPr txBox="1">
            <a:spLocks/>
          </p:cNvSpPr>
          <p:nvPr>
            <p:custDataLst>
              <p:tags r:id="rId1"/>
            </p:custDataLst>
          </p:nvPr>
        </p:nvSpPr>
        <p:spPr>
          <a:xfrm>
            <a:off x="879742" y="6349833"/>
            <a:ext cx="2700000" cy="3168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760FBDFE-C587-4B4C-A407-44438C67B59E}"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a:ea typeface="字魂130号-快乐俏黑体" panose="00000500000000000000"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2023/9/22</a:t>
            </a:fld>
            <a:endParaRPr kumimoji="0" lang="zh-CN" altLang="en-US" sz="1200" b="0" i="0" u="none" strike="noStrike" kern="1200" cap="none" spc="0" normalizeH="0" baseline="0" noProof="0">
              <a:ln>
                <a:noFill/>
              </a:ln>
              <a:solidFill>
                <a:prstClr val="black">
                  <a:tint val="75000"/>
                </a:prstClr>
              </a:solidFill>
              <a:effectLst/>
              <a:uLnTx/>
              <a:uFillTx/>
              <a:latin typeface="Arial"/>
              <a:ea typeface="字魂130号-快乐俏黑体" panose="00000500000000000000" charset="-122"/>
              <a:cs typeface="+mn-cs"/>
            </a:endParaRPr>
          </a:p>
        </p:txBody>
      </p:sp>
      <p:pic>
        <p:nvPicPr>
          <p:cNvPr id="40" name="Picture 39">
            <a:extLst>
              <a:ext uri="{FF2B5EF4-FFF2-40B4-BE49-F238E27FC236}">
                <a16:creationId xmlns:a16="http://schemas.microsoft.com/office/drawing/2014/main" id="{710E69FE-417C-17EC-558E-2D3B35225568}"/>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4049921" y="14676864"/>
            <a:ext cx="2186247" cy="3717751"/>
          </a:xfrm>
          <a:prstGeom prst="rect">
            <a:avLst/>
          </a:prstGeom>
        </p:spPr>
      </p:pic>
      <p:pic>
        <p:nvPicPr>
          <p:cNvPr id="41" name="Picture 40">
            <a:extLst>
              <a:ext uri="{FF2B5EF4-FFF2-40B4-BE49-F238E27FC236}">
                <a16:creationId xmlns:a16="http://schemas.microsoft.com/office/drawing/2014/main" id="{637B0534-5204-257C-B5C8-1E84A4E76C44}"/>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4452444" y="14676863"/>
            <a:ext cx="2186247" cy="3717751"/>
          </a:xfrm>
          <a:prstGeom prst="rect">
            <a:avLst/>
          </a:prstGeom>
        </p:spPr>
      </p:pic>
      <p:pic>
        <p:nvPicPr>
          <p:cNvPr id="46" name="Picture 45"/>
          <p:cNvPicPr>
            <a:picLocks noChangeAspect="1"/>
          </p:cNvPicPr>
          <p:nvPr/>
        </p:nvPicPr>
        <p:blipFill>
          <a:blip r:embed="rId4"/>
          <a:stretch>
            <a:fillRect/>
          </a:stretch>
        </p:blipFill>
        <p:spPr>
          <a:xfrm>
            <a:off x="1665964" y="545837"/>
            <a:ext cx="8023031" cy="1944793"/>
          </a:xfrm>
          <a:prstGeom prst="rect">
            <a:avLst/>
          </a:prstGeom>
        </p:spPr>
      </p:pic>
      <p:sp>
        <p:nvSpPr>
          <p:cNvPr id="6" name="TextBox 5"/>
          <p:cNvSpPr txBox="1"/>
          <p:nvPr/>
        </p:nvSpPr>
        <p:spPr>
          <a:xfrm>
            <a:off x="2039971" y="3000887"/>
            <a:ext cx="8984946" cy="1938992"/>
          </a:xfrm>
          <a:prstGeom prst="rect">
            <a:avLst/>
          </a:prstGeom>
          <a:noFill/>
        </p:spPr>
        <p:txBody>
          <a:bodyPr wrap="square" rtlCol="0">
            <a:spAutoFit/>
          </a:bodyPr>
          <a:lstStyle/>
          <a:p>
            <a:pPr algn="ctr"/>
            <a:r>
              <a:rPr lang="vi-VN" sz="4000" b="1" dirty="0">
                <a:solidFill>
                  <a:srgbClr val="002060"/>
                </a:solidFill>
                <a:latin typeface="Cambria" panose="02040503050406030204" pitchFamily="18" charset="0"/>
                <a:ea typeface="Cambria" panose="02040503050406030204" pitchFamily="18" charset="0"/>
              </a:rPr>
              <a:t>Qua cuộc trò chuyện của thuyền mành và đò ngang, em học tập được điều gì cho bản thân?</a:t>
            </a:r>
            <a:endParaRPr lang="en-US" sz="4000" b="1" dirty="0">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27951201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par>
                                <p:cTn id="13" presetID="16" presetClass="entr" presetSubtype="21"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013E386B-D22D-8F1E-AC4F-11BFC59E33CD}"/>
              </a:ext>
            </a:extLst>
          </p:cNvPr>
          <p:cNvGrpSpPr/>
          <p:nvPr/>
        </p:nvGrpSpPr>
        <p:grpSpPr>
          <a:xfrm>
            <a:off x="2997200" y="1945711"/>
            <a:ext cx="6400800" cy="3069025"/>
            <a:chOff x="3911731" y="894056"/>
            <a:chExt cx="8406597" cy="5531461"/>
          </a:xfrm>
        </p:grpSpPr>
        <p:sp>
          <p:nvSpPr>
            <p:cNvPr id="6" name="文本框 22">
              <a:extLst>
                <a:ext uri="{FF2B5EF4-FFF2-40B4-BE49-F238E27FC236}">
                  <a16:creationId xmlns:a16="http://schemas.microsoft.com/office/drawing/2014/main" id="{DF852C5A-86D8-401B-81C2-36889DB0A9B1}"/>
                </a:ext>
              </a:extLst>
            </p:cNvPr>
            <p:cNvSpPr txBox="1"/>
            <p:nvPr/>
          </p:nvSpPr>
          <p:spPr>
            <a:xfrm rot="16200000">
              <a:off x="6536717" y="643906"/>
              <a:ext cx="3570208" cy="7993014"/>
            </a:xfrm>
            <a:prstGeom prst="rect">
              <a:avLst/>
            </a:prstGeom>
            <a:noFill/>
          </p:spPr>
          <p:txBody>
            <a:bodyPr vert="eaVert"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11000" b="1" i="0" u="none" strike="noStrike" kern="1200" cap="none" spc="0" normalizeH="0" baseline="0" noProof="0">
                <a:ln>
                  <a:noFill/>
                </a:ln>
                <a:solidFill>
                  <a:srgbClr val="EE1678"/>
                </a:solidFill>
                <a:effectLst>
                  <a:glow rad="63500">
                    <a:srgbClr val="A5A5A5">
                      <a:satMod val="175000"/>
                      <a:alpha val="40000"/>
                    </a:srgbClr>
                  </a:glow>
                  <a:outerShdw blurRad="38100" dist="38100" dir="2700000" algn="tl">
                    <a:srgbClr val="000000">
                      <a:alpha val="43137"/>
                    </a:srgbClr>
                  </a:outerShdw>
                  <a:reflection blurRad="6350" stA="55000" endA="300" endPos="45500" dir="5400000" sy="-100000" algn="bl" rotWithShape="0"/>
                </a:effectLst>
                <a:uLnTx/>
                <a:uFillTx/>
                <a:latin typeface="UVF Candlescript Pro" panose="02000000000000000000" pitchFamily="50" charset="0"/>
                <a:ea typeface="微软雅黑" panose="020B0503020204020204" pitchFamily="34" charset="-122"/>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1000" b="1" i="0" u="none" strike="noStrike" kern="1200" cap="none" spc="0" normalizeH="0" baseline="0" noProof="0">
                  <a:ln>
                    <a:noFill/>
                  </a:ln>
                  <a:solidFill>
                    <a:srgbClr val="EE1678"/>
                  </a:solidFill>
                  <a:effectLst>
                    <a:glow rad="63500">
                      <a:srgbClr val="A5A5A5">
                        <a:satMod val="175000"/>
                        <a:alpha val="40000"/>
                      </a:srgbClr>
                    </a:glow>
                    <a:outerShdw blurRad="38100" dist="38100" dir="2700000" algn="tl">
                      <a:srgbClr val="000000">
                        <a:alpha val="43137"/>
                      </a:srgbClr>
                    </a:outerShdw>
                    <a:reflection blurRad="6350" stA="55000" endA="300" endPos="45500" dir="5400000" sy="-100000" algn="bl" rotWithShape="0"/>
                  </a:effectLst>
                  <a:uLnTx/>
                  <a:uFillTx/>
                  <a:latin typeface="UVF Candlescript Pro" panose="02000000000000000000" pitchFamily="50" charset="0"/>
                  <a:ea typeface="微软雅黑" panose="020B0503020204020204" pitchFamily="34" charset="-122"/>
                  <a:cs typeface="+mn-cs"/>
                </a:rPr>
                <a:t> </a:t>
              </a:r>
              <a:endParaRPr kumimoji="0" lang="en-US" altLang="zh-CN" sz="11000" b="1" i="0" u="none" strike="noStrike" kern="1200" cap="none" spc="0" normalizeH="0" baseline="0" noProof="0" dirty="0">
                <a:ln>
                  <a:noFill/>
                </a:ln>
                <a:solidFill>
                  <a:srgbClr val="EE1678"/>
                </a:solidFill>
                <a:effectLst>
                  <a:glow rad="63500">
                    <a:srgbClr val="A5A5A5">
                      <a:satMod val="175000"/>
                      <a:alpha val="40000"/>
                    </a:srgbClr>
                  </a:glow>
                  <a:outerShdw blurRad="38100" dist="38100" dir="2700000" algn="tl">
                    <a:srgbClr val="000000">
                      <a:alpha val="43137"/>
                    </a:srgbClr>
                  </a:outerShdw>
                  <a:reflection blurRad="6350" stA="55000" endA="300" endPos="45500" dir="5400000" sy="-100000" algn="bl" rotWithShape="0"/>
                </a:effectLst>
                <a:uLnTx/>
                <a:uFillTx/>
                <a:latin typeface="UVF Candlescript Pro" panose="02000000000000000000" pitchFamily="50" charset="0"/>
                <a:ea typeface="微软雅黑" panose="020B0503020204020204" pitchFamily="34" charset="-122"/>
                <a:cs typeface="+mn-cs"/>
              </a:endParaRPr>
            </a:p>
          </p:txBody>
        </p:sp>
        <p:grpSp>
          <p:nvGrpSpPr>
            <p:cNvPr id="7" name="Group 6">
              <a:extLst>
                <a:ext uri="{FF2B5EF4-FFF2-40B4-BE49-F238E27FC236}">
                  <a16:creationId xmlns:a16="http://schemas.microsoft.com/office/drawing/2014/main" id="{C2996A05-41AC-FEEA-9923-F995F3FE4F0E}"/>
                </a:ext>
              </a:extLst>
            </p:cNvPr>
            <p:cNvGrpSpPr/>
            <p:nvPr/>
          </p:nvGrpSpPr>
          <p:grpSpPr>
            <a:xfrm>
              <a:off x="3911731" y="894056"/>
              <a:ext cx="8095881" cy="5238072"/>
              <a:chOff x="4376142" y="0"/>
              <a:chExt cx="5920637" cy="2211327"/>
            </a:xfrm>
          </p:grpSpPr>
          <p:sp>
            <p:nvSpPr>
              <p:cNvPr id="8" name="Flowchart: Terminator 7">
                <a:extLst>
                  <a:ext uri="{FF2B5EF4-FFF2-40B4-BE49-F238E27FC236}">
                    <a16:creationId xmlns:a16="http://schemas.microsoft.com/office/drawing/2014/main" id="{2852771F-47B2-61DE-0313-B70759FE1E6A}"/>
                  </a:ext>
                </a:extLst>
              </p:cNvPr>
              <p:cNvSpPr/>
              <p:nvPr/>
            </p:nvSpPr>
            <p:spPr>
              <a:xfrm>
                <a:off x="4376142" y="0"/>
                <a:ext cx="5920637" cy="2211327"/>
              </a:xfrm>
              <a:prstGeom prst="flowChartTerminator">
                <a:avLst/>
              </a:prstGeom>
              <a:ln w="76200">
                <a:solidFill>
                  <a:schemeClr val="accent5">
                    <a:lumMod val="50000"/>
                  </a:schemeClr>
                </a:solidFill>
                <a:prstDash val="sysDash"/>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9" name="TextBox 60">
                <a:extLst>
                  <a:ext uri="{FF2B5EF4-FFF2-40B4-BE49-F238E27FC236}">
                    <a16:creationId xmlns:a16="http://schemas.microsoft.com/office/drawing/2014/main" id="{292B412F-2835-03F7-2DF7-C6ECD1CE6876}"/>
                  </a:ext>
                </a:extLst>
              </p:cNvPr>
              <p:cNvSpPr txBox="1"/>
              <p:nvPr/>
            </p:nvSpPr>
            <p:spPr>
              <a:xfrm>
                <a:off x="5455867" y="31732"/>
                <a:ext cx="3716452" cy="445559"/>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6000" b="1" i="0" u="none" strike="noStrike" kern="1200" cap="none" spc="150" normalizeH="0" baseline="0" noProof="0" dirty="0">
                  <a:ln>
                    <a:noFill/>
                  </a:ln>
                  <a:solidFill>
                    <a:srgbClr val="C00000"/>
                  </a:solidFill>
                  <a:effectLst/>
                  <a:uLnTx/>
                  <a:uFillTx/>
                  <a:latin typeface="#9Slide05 SVNMotion Picture" panose="02040603050506020204" pitchFamily="18" charset="0"/>
                  <a:ea typeface="+mn-ea"/>
                  <a:cs typeface="+mn-cs"/>
                  <a:sym typeface="+mn-lt"/>
                </a:endParaRPr>
              </a:p>
            </p:txBody>
          </p:sp>
        </p:grpSp>
      </p:grpSp>
      <p:sp>
        <p:nvSpPr>
          <p:cNvPr id="10" name="Content Placeholder 2"/>
          <p:cNvSpPr txBox="1">
            <a:spLocks/>
          </p:cNvSpPr>
          <p:nvPr/>
        </p:nvSpPr>
        <p:spPr>
          <a:xfrm>
            <a:off x="3308980" y="2255279"/>
            <a:ext cx="5669435" cy="4351338"/>
          </a:xfrm>
          <a:prstGeom prst="rect">
            <a:avLst/>
          </a:prstGeom>
        </p:spPr>
        <p:txBody>
          <a:bodyPr lIns="101600" tIns="38100" rIns="76200" bIns="38100">
            <a:noAutofit/>
          </a:bodyPr>
          <a:lstStyle>
            <a:lvl1pPr marL="0" indent="0" algn="ctr" defTabSz="914400" rtl="0" eaLnBrk="1" fontAlgn="auto" latinLnBrk="0" hangingPunct="1">
              <a:lnSpc>
                <a:spcPct val="100000"/>
              </a:lnSpc>
              <a:spcBef>
                <a:spcPts val="1000"/>
              </a:spcBef>
              <a:buFont typeface="Arial" panose="020B0604020202020204" pitchFamily="34" charset="0"/>
              <a:buNone/>
              <a:defRPr sz="2400" u="none" strike="noStrike" kern="1200" cap="none" spc="200" normalizeH="0" baseline="0">
                <a:solidFill>
                  <a:schemeClr val="tx1"/>
                </a:solidFill>
                <a:uFillTx/>
                <a:latin typeface="+mn-lt"/>
                <a:ea typeface="+mn-ea"/>
                <a:cs typeface="+mn-cs"/>
              </a:defRPr>
            </a:lvl1pPr>
            <a:lvl2pPr marL="457200" indent="0" algn="ctr" defTabSz="914400" rtl="0" eaLnBrk="1" latinLnBrk="1"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1"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1"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1"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1"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1"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1"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1"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vi-VN" sz="6000" b="1" dirty="0">
                <a:solidFill>
                  <a:srgbClr val="002060"/>
                </a:solidFill>
                <a:latin typeface="Cambria" panose="02040503050406030204" pitchFamily="18" charset="0"/>
                <a:ea typeface="Cambria" panose="02040503050406030204" pitchFamily="18" charset="0"/>
              </a:rPr>
              <a:t>Đọc bài và </a:t>
            </a:r>
          </a:p>
          <a:p>
            <a:r>
              <a:rPr lang="vi-VN" sz="6000" b="1" dirty="0">
                <a:solidFill>
                  <a:srgbClr val="002060"/>
                </a:solidFill>
                <a:latin typeface="Cambria" panose="02040503050406030204" pitchFamily="18" charset="0"/>
                <a:ea typeface="Cambria" panose="02040503050406030204" pitchFamily="18" charset="0"/>
              </a:rPr>
              <a:t>trả lời câu hỏi.</a:t>
            </a:r>
          </a:p>
        </p:txBody>
      </p:sp>
      <p:pic>
        <p:nvPicPr>
          <p:cNvPr id="2" name="Picture 1"/>
          <p:cNvPicPr>
            <a:picLocks noChangeAspect="1"/>
          </p:cNvPicPr>
          <p:nvPr/>
        </p:nvPicPr>
        <p:blipFill>
          <a:blip r:embed="rId2"/>
          <a:stretch>
            <a:fillRect/>
          </a:stretch>
        </p:blipFill>
        <p:spPr>
          <a:xfrm>
            <a:off x="0" y="7015"/>
            <a:ext cx="6096528" cy="1938696"/>
          </a:xfrm>
          <a:prstGeom prst="rect">
            <a:avLst/>
          </a:prstGeom>
        </p:spPr>
      </p:pic>
    </p:spTree>
    <p:extLst>
      <p:ext uri="{BB962C8B-B14F-4D97-AF65-F5344CB8AC3E}">
        <p14:creationId xmlns:p14="http://schemas.microsoft.com/office/powerpoint/2010/main" val="4166668507"/>
      </p:ext>
    </p:extLst>
  </p:cSld>
  <p:clrMapOvr>
    <a:masterClrMapping/>
  </p:clrMapOvr>
  <mc:AlternateContent xmlns:mc="http://schemas.openxmlformats.org/markup-compatibility/2006" xmlns:p14="http://schemas.microsoft.com/office/powerpoint/2010/main">
    <mc:Choice Requires="p14">
      <p:transition p14:dur="100" advClick="0">
        <p:cut/>
      </p:transition>
    </mc:Choice>
    <mc:Fallback xmlns="">
      <p:transition advClick="0">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animEffect transition="in" filter="barn(inVertical)">
                                      <p:cBhvr>
                                        <p:cTn id="15" dur="500"/>
                                        <p:tgtEl>
                                          <p:spTgt spid="10">
                                            <p:txEl>
                                              <p:pRg st="0" end="0"/>
                                            </p:txEl>
                                          </p:spTgt>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0">
                                            <p:txEl>
                                              <p:pRg st="1" end="1"/>
                                            </p:txEl>
                                          </p:spTgt>
                                        </p:tgtEl>
                                        <p:attrNameLst>
                                          <p:attrName>style.visibility</p:attrName>
                                        </p:attrNameLst>
                                      </p:cBhvr>
                                      <p:to>
                                        <p:strVal val="visible"/>
                                      </p:to>
                                    </p:set>
                                    <p:animEffect transition="in" filter="barn(inVertical)">
                                      <p:cBhvr>
                                        <p:cTn id="18"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Group 2"/>
          <p:cNvGrpSpPr/>
          <p:nvPr/>
        </p:nvGrpSpPr>
        <p:grpSpPr>
          <a:xfrm>
            <a:off x="1616130" y="2027593"/>
            <a:ext cx="9545479" cy="2765096"/>
            <a:chOff x="1727199" y="1855788"/>
            <a:chExt cx="9259153" cy="3146425"/>
          </a:xfrm>
        </p:grpSpPr>
        <p:sp>
          <p:nvSpPr>
            <p:cNvPr id="23" name="同侧圆角矩形 2"/>
            <p:cNvSpPr/>
            <p:nvPr/>
          </p:nvSpPr>
          <p:spPr>
            <a:xfrm>
              <a:off x="1727199" y="1855788"/>
              <a:ext cx="9259153" cy="3146425"/>
            </a:xfrm>
            <a:prstGeom prst="round2SameRect">
              <a:avLst>
                <a:gd name="adj1" fmla="val 34269"/>
                <a:gd name="adj2" fmla="val 0"/>
              </a:avLst>
            </a:prstGeom>
            <a:solidFill>
              <a:srgbClr val="FFF6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B0604020202020204" charset="-122"/>
                <a:cs typeface="+mn-cs"/>
              </a:endParaRPr>
            </a:p>
          </p:txBody>
        </p:sp>
        <p:sp>
          <p:nvSpPr>
            <p:cNvPr id="24" name="同侧圆角矩形 1"/>
            <p:cNvSpPr/>
            <p:nvPr/>
          </p:nvSpPr>
          <p:spPr>
            <a:xfrm>
              <a:off x="1888837" y="2009775"/>
              <a:ext cx="8916584" cy="2838450"/>
            </a:xfrm>
            <a:prstGeom prst="round2SameRect">
              <a:avLst>
                <a:gd name="adj1" fmla="val 34269"/>
                <a:gd name="adj2" fmla="val 0"/>
              </a:avLst>
            </a:prstGeom>
            <a:noFill/>
            <a:ln w="19050">
              <a:solidFill>
                <a:srgbClr val="FF6B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B0604020202020204" charset="-122"/>
                <a:cs typeface="+mn-cs"/>
              </a:endParaRPr>
            </a:p>
          </p:txBody>
        </p:sp>
      </p:grpSp>
      <p:sp>
        <p:nvSpPr>
          <p:cNvPr id="30" name="日期占位符 15"/>
          <p:cNvSpPr txBox="1">
            <a:spLocks/>
          </p:cNvSpPr>
          <p:nvPr>
            <p:custDataLst>
              <p:tags r:id="rId1"/>
            </p:custDataLst>
          </p:nvPr>
        </p:nvSpPr>
        <p:spPr>
          <a:xfrm>
            <a:off x="879742" y="6349833"/>
            <a:ext cx="2700000" cy="3168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760FBDFE-C587-4B4C-A407-44438C67B59E}"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a:ea typeface="字魂130号-快乐俏黑体" panose="00000500000000000000"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2023/9/22</a:t>
            </a:fld>
            <a:endParaRPr kumimoji="0" lang="zh-CN" altLang="en-US" sz="1200" b="0" i="0" u="none" strike="noStrike" kern="1200" cap="none" spc="0" normalizeH="0" baseline="0" noProof="0">
              <a:ln>
                <a:noFill/>
              </a:ln>
              <a:solidFill>
                <a:prstClr val="black">
                  <a:tint val="75000"/>
                </a:prstClr>
              </a:solidFill>
              <a:effectLst/>
              <a:uLnTx/>
              <a:uFillTx/>
              <a:latin typeface="Arial"/>
              <a:ea typeface="字魂130号-快乐俏黑体" panose="00000500000000000000" charset="-122"/>
              <a:cs typeface="+mn-cs"/>
            </a:endParaRPr>
          </a:p>
        </p:txBody>
      </p:sp>
      <p:pic>
        <p:nvPicPr>
          <p:cNvPr id="40" name="Picture 39">
            <a:extLst>
              <a:ext uri="{FF2B5EF4-FFF2-40B4-BE49-F238E27FC236}">
                <a16:creationId xmlns:a16="http://schemas.microsoft.com/office/drawing/2014/main" id="{710E69FE-417C-17EC-558E-2D3B35225568}"/>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4049921" y="14676864"/>
            <a:ext cx="2186247" cy="3717751"/>
          </a:xfrm>
          <a:prstGeom prst="rect">
            <a:avLst/>
          </a:prstGeom>
        </p:spPr>
      </p:pic>
      <p:pic>
        <p:nvPicPr>
          <p:cNvPr id="41" name="Picture 40">
            <a:extLst>
              <a:ext uri="{FF2B5EF4-FFF2-40B4-BE49-F238E27FC236}">
                <a16:creationId xmlns:a16="http://schemas.microsoft.com/office/drawing/2014/main" id="{637B0534-5204-257C-B5C8-1E84A4E76C44}"/>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4452444" y="14676863"/>
            <a:ext cx="2186247" cy="3717751"/>
          </a:xfrm>
          <a:prstGeom prst="rect">
            <a:avLst/>
          </a:prstGeom>
        </p:spPr>
      </p:pic>
      <p:pic>
        <p:nvPicPr>
          <p:cNvPr id="46" name="Picture 45"/>
          <p:cNvPicPr>
            <a:picLocks noChangeAspect="1"/>
          </p:cNvPicPr>
          <p:nvPr/>
        </p:nvPicPr>
        <p:blipFill>
          <a:blip r:embed="rId4"/>
          <a:stretch>
            <a:fillRect/>
          </a:stretch>
        </p:blipFill>
        <p:spPr>
          <a:xfrm>
            <a:off x="2426205" y="2660710"/>
            <a:ext cx="7925327" cy="2193883"/>
          </a:xfrm>
          <a:prstGeom prst="rect">
            <a:avLst/>
          </a:prstGeom>
        </p:spPr>
      </p:pic>
    </p:spTree>
    <p:extLst>
      <p:ext uri="{BB962C8B-B14F-4D97-AF65-F5344CB8AC3E}">
        <p14:creationId xmlns:p14="http://schemas.microsoft.com/office/powerpoint/2010/main" val="321316066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down)">
                                      <p:cBhvr>
                                        <p:cTn id="7" dur="500"/>
                                        <p:tgtEl>
                                          <p:spTgt spid="46"/>
                                        </p:tgtEl>
                                      </p:cBhvr>
                                    </p:animEffect>
                                  </p:childTnLst>
                                </p:cTn>
                              </p:par>
                              <p:par>
                                <p:cTn id="8" presetID="2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Picture 13"/>
          <p:cNvPicPr>
            <a:picLocks noChangeAspect="1"/>
          </p:cNvPicPr>
          <p:nvPr/>
        </p:nvPicPr>
        <p:blipFill>
          <a:blip r:embed="rId2"/>
          <a:srcRect/>
          <a:stretch>
            <a:fillRect/>
          </a:stretch>
        </p:blipFill>
        <p:spPr>
          <a:xfrm>
            <a:off x="735447" y="481798"/>
            <a:ext cx="5253228" cy="5486400"/>
          </a:xfrm>
          <a:prstGeom prst="rect">
            <a:avLst/>
          </a:prstGeom>
        </p:spPr>
      </p:pic>
      <p:pic>
        <p:nvPicPr>
          <p:cNvPr id="28" name="Picture 27">
            <a:extLst>
              <a:ext uri="{FF2B5EF4-FFF2-40B4-BE49-F238E27FC236}">
                <a16:creationId xmlns:a16="http://schemas.microsoft.com/office/drawing/2014/main" id="{710E69FE-417C-17EC-558E-2D3B35225568}"/>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4049921" y="14676864"/>
            <a:ext cx="2186247" cy="3717751"/>
          </a:xfrm>
          <a:prstGeom prst="rect">
            <a:avLst/>
          </a:prstGeom>
        </p:spPr>
      </p:pic>
      <p:pic>
        <p:nvPicPr>
          <p:cNvPr id="29" name="Picture 28">
            <a:extLst>
              <a:ext uri="{FF2B5EF4-FFF2-40B4-BE49-F238E27FC236}">
                <a16:creationId xmlns:a16="http://schemas.microsoft.com/office/drawing/2014/main" id="{637B0534-5204-257C-B5C8-1E84A4E76C44}"/>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4452444" y="14676863"/>
            <a:ext cx="2186247" cy="3717751"/>
          </a:xfrm>
          <a:prstGeom prst="rect">
            <a:avLst/>
          </a:prstGeom>
        </p:spPr>
      </p:pic>
      <p:pic>
        <p:nvPicPr>
          <p:cNvPr id="37" name="Picture 13"/>
          <p:cNvPicPr>
            <a:picLocks noChangeAspect="1"/>
          </p:cNvPicPr>
          <p:nvPr/>
        </p:nvPicPr>
        <p:blipFill>
          <a:blip r:embed="rId2"/>
          <a:srcRect/>
          <a:stretch>
            <a:fillRect/>
          </a:stretch>
        </p:blipFill>
        <p:spPr>
          <a:xfrm>
            <a:off x="4428625" y="2396226"/>
            <a:ext cx="5253228" cy="5486400"/>
          </a:xfrm>
          <a:prstGeom prst="rect">
            <a:avLst/>
          </a:prstGeom>
        </p:spPr>
      </p:pic>
      <p:pic>
        <p:nvPicPr>
          <p:cNvPr id="20" name="图片 5" descr="黑暗里有星球&#10;&#10;中度可信度描述已自动生成">
            <a:extLst>
              <a:ext uri="{FF2B5EF4-FFF2-40B4-BE49-F238E27FC236}">
                <a16:creationId xmlns:a16="http://schemas.microsoft.com/office/drawing/2014/main" id="{4315A59A-AEC7-4595-82A9-0C17619AC36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074" t="31111" r="4074" b="33102"/>
          <a:stretch/>
        </p:blipFill>
        <p:spPr>
          <a:xfrm>
            <a:off x="2103697" y="1617823"/>
            <a:ext cx="8116789" cy="3318082"/>
          </a:xfrm>
          <a:prstGeom prst="rect">
            <a:avLst/>
          </a:prstGeom>
        </p:spPr>
      </p:pic>
      <p:sp>
        <p:nvSpPr>
          <p:cNvPr id="21" name="Rectangle 20"/>
          <p:cNvSpPr/>
          <p:nvPr/>
        </p:nvSpPr>
        <p:spPr>
          <a:xfrm>
            <a:off x="2799878" y="2396226"/>
            <a:ext cx="6747087" cy="147732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9000" b="1" i="0" u="none" strike="noStrike" kern="1200" cap="none" spc="0" normalizeH="0" baseline="0" noProof="0" dirty="0">
                <a:ln w="57150">
                  <a:noFill/>
                </a:ln>
                <a:effectLst>
                  <a:outerShdw blurRad="38100" dist="38100" dir="2700000" algn="tl">
                    <a:srgbClr val="000000">
                      <a:alpha val="43137"/>
                    </a:srgbClr>
                  </a:outerShdw>
                </a:effectLst>
                <a:uLnTx/>
                <a:uFillTx/>
                <a:latin typeface="SVN-Dancing Script" panose="02040603050506020204" pitchFamily="18" charset="0"/>
                <a:ea typeface="+mn-ea"/>
                <a:cs typeface="+mn-cs"/>
              </a:rPr>
              <a:t>Đọc văn bản</a:t>
            </a:r>
            <a:endParaRPr kumimoji="0" lang="en-US" sz="9000" b="1" i="0" u="none" strike="noStrike" kern="1200" cap="none" spc="0" normalizeH="0" baseline="0" noProof="0" dirty="0">
              <a:ln w="57150">
                <a:noFill/>
              </a:ln>
              <a:effectLst>
                <a:outerShdw blurRad="38100" dist="38100" dir="2700000" algn="tl">
                  <a:srgbClr val="000000">
                    <a:alpha val="43137"/>
                  </a:srgbClr>
                </a:outerShdw>
              </a:effectLst>
              <a:uLnTx/>
              <a:uFillTx/>
              <a:latin typeface="SVN-Dancing Script" panose="02040603050506020204" pitchFamily="18" charset="0"/>
              <a:ea typeface="+mn-ea"/>
              <a:cs typeface="+mn-cs"/>
            </a:endParaRPr>
          </a:p>
        </p:txBody>
      </p:sp>
    </p:spTree>
    <p:extLst>
      <p:ext uri="{BB962C8B-B14F-4D97-AF65-F5344CB8AC3E}">
        <p14:creationId xmlns:p14="http://schemas.microsoft.com/office/powerpoint/2010/main" val="30409601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Rounded Rectangle 11"/>
          <p:cNvSpPr/>
          <p:nvPr/>
        </p:nvSpPr>
        <p:spPr>
          <a:xfrm>
            <a:off x="311342" y="872903"/>
            <a:ext cx="11482938" cy="5794999"/>
          </a:xfrm>
          <a:prstGeom prst="roundRect">
            <a:avLst/>
          </a:prstGeom>
          <a:solidFill>
            <a:schemeClr val="bg1">
              <a:alpha val="93000"/>
            </a:schemeClr>
          </a:solidFill>
          <a:ln w="34925" cmpd="sng">
            <a:solidFill>
              <a:schemeClr val="accent1">
                <a:lumMod val="75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916A0AAF-4EF9-4089-89AC-41B49CF6205D}"/>
              </a:ext>
            </a:extLst>
          </p:cNvPr>
          <p:cNvSpPr txBox="1"/>
          <p:nvPr/>
        </p:nvSpPr>
        <p:spPr>
          <a:xfrm>
            <a:off x="701793" y="1005446"/>
            <a:ext cx="10702036" cy="6709529"/>
          </a:xfrm>
          <a:prstGeom prst="rect">
            <a:avLst/>
          </a:prstGeom>
          <a:noFill/>
        </p:spPr>
        <p:txBody>
          <a:bodyPr wrap="square" numCol="1"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Trời chưa sáng, bên kia sông đã vang lên tiếng gọi: "Ơ... đò....” Đò ngang tỉnh giấc, vội vã quay lái sang sông đón khách.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Ngày nào cũng vậy, bất kể sớm khuya, đò ngang chăm chỉ lo việc đưa đò giữa hai bờ sông. Đôi lúc, đò ngang nhìn thấy anh thuyền mành đi qua. Thuyền mành vạm vỡ, to lớn, giương cao cánh buồm lộng gió, lướt sóng ào ào, giống như con chim khổng lồ cất cánh tung bay đến những bến bờ xa. Chắc ở những nơi đó có biết bao cái mới lạ để thuyền mành học hỏi, giúp anh ấy lớn lên. Mỗi lần nghĩ vậy, đò ngang lại cảm thấy đôi bờ của mình quá chật hẹp, muốn vứt bỏ tất cả để được đến một nơi nào đó mới và rộng lớn hơn.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Một buổi trưa nắng, đò ngang nằm nghỉ ở bến nước, chợt thuyền mành ghé đến. Đò ngang reo to: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Chào anh thuyền mành! Đã lâu anh mới ghé lại!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Chào bạn thân mến! Tôi lại đi ngay vì còn ghé nhiều bến.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Tuyệt quá! Những nơi anh đến có bao điều mới lạ giúp anh thêm hiểu biết. Tôi chỉ mong được như vậy.</a:t>
            </a:r>
          </a:p>
          <a:p>
            <a:pPr marL="0" marR="0" lvl="0" indent="0" algn="just" defTabSz="914400" rtl="0" eaLnBrk="1" fontAlgn="auto" latinLnBrk="0" hangingPunct="1">
              <a:lnSpc>
                <a:spcPct val="100000"/>
              </a:lnSpc>
              <a:spcBef>
                <a:spcPts val="0"/>
              </a:spcBef>
              <a:spcAft>
                <a:spcPts val="0"/>
              </a:spcAft>
              <a:buClrTx/>
              <a:buSzTx/>
              <a:buFontTx/>
              <a:buNone/>
              <a:tabLst/>
              <a:defRPr/>
            </a:pPr>
            <a:br>
              <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br>
            <a:br>
              <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br>
            <a:endParaRPr kumimoji="0" lang="vi-VN" sz="34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8" name="TextBox 7"/>
          <p:cNvSpPr txBox="1"/>
          <p:nvPr/>
        </p:nvSpPr>
        <p:spPr>
          <a:xfrm>
            <a:off x="3791417" y="-67375"/>
            <a:ext cx="4938697" cy="858857"/>
          </a:xfrm>
          <a:prstGeom prst="horizontalScroll">
            <a:avLst/>
          </a:prstGeom>
          <a:solidFill>
            <a:schemeClr val="bg1"/>
          </a:solidFill>
          <a:ln w="19050">
            <a:solidFill>
              <a:schemeClr val="accent6"/>
            </a:solidFill>
            <a:prstDash val="dashDot"/>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a:ln>
                  <a:noFill/>
                </a:ln>
                <a:solidFill>
                  <a:srgbClr val="002060"/>
                </a:solidFill>
                <a:effectLst/>
                <a:uLnTx/>
                <a:uFillTx/>
                <a:latin typeface="UTM Avo" panose="02040603050506020204" pitchFamily="18" charset="0"/>
                <a:ea typeface="Cambria" panose="02040503050406030204" pitchFamily="18" charset="0"/>
                <a:cs typeface="Calibri" panose="020F0502020204030204" pitchFamily="34" charset="0"/>
              </a:rPr>
              <a:t>ĐÒ NGANG</a:t>
            </a:r>
            <a:endParaRPr kumimoji="0" lang="en-US" sz="3600" b="1" i="0" u="none" strike="noStrike" kern="1200" cap="none" spc="0" normalizeH="0" baseline="0" noProof="0" dirty="0">
              <a:ln>
                <a:noFill/>
              </a:ln>
              <a:solidFill>
                <a:srgbClr val="002060"/>
              </a:solidFill>
              <a:effectLst/>
              <a:uLnTx/>
              <a:uFillTx/>
              <a:latin typeface="UTM Avo" panose="02040603050506020204" pitchFamily="18"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76345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0"/>
                                  </p:stCondLst>
                                  <p:childTnLst>
                                    <p:animEffect transition="out" filter="fade">
                                      <p:cBhvr>
                                        <p:cTn id="6" dur="500" tmFilter="0, 0; .2, .5; .8, .5; 1, 0"/>
                                        <p:tgtEl>
                                          <p:spTgt spid="8"/>
                                        </p:tgtEl>
                                      </p:cBhvr>
                                    </p:animEffect>
                                    <p:animScale>
                                      <p:cBhvr>
                                        <p:cTn id="7" dur="250" autoRev="1" fill="hold"/>
                                        <p:tgtEl>
                                          <p:spTgt spid="8"/>
                                        </p:tgtEl>
                                      </p:cBhvr>
                                      <p:by x="105000" y="105000"/>
                                    </p:animScale>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Rounded Rectangle 11"/>
          <p:cNvSpPr/>
          <p:nvPr/>
        </p:nvSpPr>
        <p:spPr>
          <a:xfrm>
            <a:off x="783989" y="796414"/>
            <a:ext cx="10934299" cy="5566136"/>
          </a:xfrm>
          <a:prstGeom prst="roundRect">
            <a:avLst/>
          </a:prstGeom>
          <a:solidFill>
            <a:schemeClr val="bg1">
              <a:alpha val="93000"/>
            </a:schemeClr>
          </a:solidFill>
          <a:ln w="34925" cmpd="sng">
            <a:solidFill>
              <a:schemeClr val="accent1">
                <a:lumMod val="75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916A0AAF-4EF9-4089-89AC-41B49CF6205D}"/>
              </a:ext>
            </a:extLst>
          </p:cNvPr>
          <p:cNvSpPr txBox="1"/>
          <p:nvPr/>
        </p:nvSpPr>
        <p:spPr>
          <a:xfrm>
            <a:off x="1193867" y="948690"/>
            <a:ext cx="9957225" cy="5909310"/>
          </a:xfrm>
          <a:prstGeom prst="rect">
            <a:avLst/>
          </a:prstGeom>
          <a:noFill/>
        </p:spPr>
        <p:txBody>
          <a:bodyPr wrap="square" numCol="1"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Thuyền mành nghĩ ngợi rồi nói: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Thực ra ở bất cứ đâu cũng có những điều để chúng ta học hỏi. Như ở ngay bến sông này, anh được gặp rất nhiều thuyền từ khắp nơi đổ về. Và mỗi ngày anh đều đón hàng trăm khách mới, mỗi người một vẻ.</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Thấy đò ngang đăm chiêu, thuyền mành nói với giọng thân mật: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Quan trọng nhất là đò ngang được mọi người quý mến vì làm công việc nối lại đôi bờ. Mỗi khi đò ngang cập bến, mọi người đều ùa ra reo mừng. Quả thật, tôi cũng muốn được như vậy.</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Bên kia sông chợt vang lên tiếng: "Ơ... đò....” Đò ngang chào thuyền mành rồi vội vã sang sông đón khách. </a:t>
            </a:r>
          </a:p>
          <a:p>
            <a:pPr marL="0" marR="0" lvl="0" indent="0" algn="just" defTabSz="914400" rtl="0" eaLnBrk="1" fontAlgn="auto" latinLnBrk="0" hangingPunct="1">
              <a:lnSpc>
                <a:spcPct val="100000"/>
              </a:lnSpc>
              <a:spcBef>
                <a:spcPts val="0"/>
              </a:spcBef>
              <a:spcAft>
                <a:spcPts val="0"/>
              </a:spcAft>
              <a:buClrTx/>
              <a:buSzTx/>
              <a:buFontTx/>
              <a:buNone/>
              <a:tabLst/>
              <a:defRPr/>
            </a:pPr>
            <a:br>
              <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br>
            <a:br>
              <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br>
            <a:endParaRPr kumimoji="0" lang="vi-VN" sz="34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2" name="TextBox 1"/>
          <p:cNvSpPr txBox="1"/>
          <p:nvPr/>
        </p:nvSpPr>
        <p:spPr>
          <a:xfrm>
            <a:off x="7945284" y="5803738"/>
            <a:ext cx="3670300"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000" b="0"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Theo Võ Quảng</a:t>
            </a:r>
            <a:endParaRPr kumimoji="0" lang="en-US" sz="3000" b="0"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2119568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6" presetClass="entr" presetSubtype="16" fill="hold" grpId="0" nodeType="withEffect">
                                  <p:stCondLst>
                                    <p:cond delay="1200"/>
                                  </p:stCondLst>
                                  <p:childTnLst>
                                    <p:set>
                                      <p:cBhvr>
                                        <p:cTn id="10" dur="1" fill="hold">
                                          <p:stCondLst>
                                            <p:cond delay="0"/>
                                          </p:stCondLst>
                                        </p:cTn>
                                        <p:tgtEl>
                                          <p:spTgt spid="2"/>
                                        </p:tgtEl>
                                        <p:attrNameLst>
                                          <p:attrName>style.visibility</p:attrName>
                                        </p:attrNameLst>
                                      </p:cBhvr>
                                      <p:to>
                                        <p:strVal val="visible"/>
                                      </p:to>
                                    </p:set>
                                    <p:animEffect transition="in" filter="circle(in)">
                                      <p:cBhvr>
                                        <p:cTn id="11"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357674" y="3971925"/>
            <a:ext cx="10496812" cy="2169423"/>
          </a:xfrm>
          <a:prstGeom prst="rect">
            <a:avLst/>
          </a:prstGeom>
        </p:spPr>
      </p:pic>
      <p:pic>
        <p:nvPicPr>
          <p:cNvPr id="35" name="Picture 34"/>
          <p:cNvPicPr>
            <a:picLocks noChangeAspect="1"/>
          </p:cNvPicPr>
          <p:nvPr/>
        </p:nvPicPr>
        <p:blipFill rotWithShape="1">
          <a:blip r:embed="rId4" cstate="print">
            <a:duotone>
              <a:schemeClr val="accent3">
                <a:shade val="45000"/>
                <a:satMod val="135000"/>
              </a:schemeClr>
              <a:prstClr val="white"/>
            </a:duotone>
            <a:extLst>
              <a:ext uri="{28A0092B-C50C-407E-A947-70E740481C1C}">
                <a14:useLocalDpi xmlns:a14="http://schemas.microsoft.com/office/drawing/2010/main" val="0"/>
              </a:ext>
            </a:extLst>
          </a:blip>
          <a:srcRect l="-1" t="25923" r="1764" b="21600"/>
          <a:stretch/>
        </p:blipFill>
        <p:spPr>
          <a:xfrm flipH="1">
            <a:off x="778567" y="660726"/>
            <a:ext cx="10076913" cy="3946280"/>
          </a:xfrm>
          <a:prstGeom prst="rect">
            <a:avLst/>
          </a:prstGeom>
        </p:spPr>
      </p:pic>
      <p:sp>
        <p:nvSpPr>
          <p:cNvPr id="36" name="TextBox 35"/>
          <p:cNvSpPr txBox="1"/>
          <p:nvPr/>
        </p:nvSpPr>
        <p:spPr>
          <a:xfrm>
            <a:off x="1790701" y="1599754"/>
            <a:ext cx="7748253" cy="163121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5000" b="1"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Theo em, bài đọc được chia làm bao nhiêu đoạn? </a:t>
            </a:r>
            <a:endParaRPr kumimoji="0" lang="en-US" sz="5000" b="1"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endParaRPr>
          </a:p>
        </p:txBody>
      </p:sp>
      <p:sp>
        <p:nvSpPr>
          <p:cNvPr id="38" name="TextBox 37"/>
          <p:cNvSpPr txBox="1"/>
          <p:nvPr/>
        </p:nvSpPr>
        <p:spPr>
          <a:xfrm>
            <a:off x="1943459" y="1726185"/>
            <a:ext cx="7748253" cy="163121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5000" b="1"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Bài đọc được chia làm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5000" b="1"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3 đoạn</a:t>
            </a:r>
            <a:endParaRPr kumimoji="0" lang="en-US" sz="5000" b="1"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599020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circle(in)">
                                      <p:cBhvr>
                                        <p:cTn id="7" dur="20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xit" presetSubtype="32" fill="hold" grpId="1" nodeType="clickEffect">
                                  <p:stCondLst>
                                    <p:cond delay="0"/>
                                  </p:stCondLst>
                                  <p:childTnLst>
                                    <p:anim calcmode="lin" valueType="num">
                                      <p:cBhvr>
                                        <p:cTn id="11" dur="500"/>
                                        <p:tgtEl>
                                          <p:spTgt spid="36"/>
                                        </p:tgtEl>
                                        <p:attrNameLst>
                                          <p:attrName>ppt_w</p:attrName>
                                        </p:attrNameLst>
                                      </p:cBhvr>
                                      <p:tavLst>
                                        <p:tav tm="0">
                                          <p:val>
                                            <p:strVal val="ppt_w"/>
                                          </p:val>
                                        </p:tav>
                                        <p:tav tm="100000">
                                          <p:val>
                                            <p:fltVal val="0"/>
                                          </p:val>
                                        </p:tav>
                                      </p:tavLst>
                                    </p:anim>
                                    <p:anim calcmode="lin" valueType="num">
                                      <p:cBhvr>
                                        <p:cTn id="12" dur="500"/>
                                        <p:tgtEl>
                                          <p:spTgt spid="36"/>
                                        </p:tgtEl>
                                        <p:attrNameLst>
                                          <p:attrName>ppt_h</p:attrName>
                                        </p:attrNameLst>
                                      </p:cBhvr>
                                      <p:tavLst>
                                        <p:tav tm="0">
                                          <p:val>
                                            <p:strVal val="ppt_h"/>
                                          </p:val>
                                        </p:tav>
                                        <p:tav tm="100000">
                                          <p:val>
                                            <p:fltVal val="0"/>
                                          </p:val>
                                        </p:tav>
                                      </p:tavLst>
                                    </p:anim>
                                    <p:animEffect transition="out" filter="fade">
                                      <p:cBhvr>
                                        <p:cTn id="13" dur="500"/>
                                        <p:tgtEl>
                                          <p:spTgt spid="36"/>
                                        </p:tgtEl>
                                      </p:cBhvr>
                                    </p:animEffect>
                                    <p:set>
                                      <p:cBhvr>
                                        <p:cTn id="14" dur="1" fill="hold">
                                          <p:stCondLst>
                                            <p:cond delay="499"/>
                                          </p:stCondLst>
                                        </p:cTn>
                                        <p:tgtEl>
                                          <p:spTgt spid="3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circle(in)">
                                      <p:cBhvr>
                                        <p:cTn id="19" dur="2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6" grpId="1"/>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0" name="그림 12">
            <a:extLst>
              <a:ext uri="{FF2B5EF4-FFF2-40B4-BE49-F238E27FC236}">
                <a16:creationId xmlns:a16="http://schemas.microsoft.com/office/drawing/2014/main" id="{5727EBCA-EF65-418B-92CC-45705C0A009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0196" y="540973"/>
            <a:ext cx="11539942" cy="3800021"/>
          </a:xfrm>
          <a:prstGeom prst="rect">
            <a:avLst/>
          </a:prstGeom>
        </p:spPr>
      </p:pic>
      <p:pic>
        <p:nvPicPr>
          <p:cNvPr id="4" name="Picture 3"/>
          <p:cNvPicPr>
            <a:picLocks noChangeAspect="1"/>
          </p:cNvPicPr>
          <p:nvPr/>
        </p:nvPicPr>
        <p:blipFill>
          <a:blip r:embed="rId4"/>
          <a:stretch>
            <a:fillRect/>
          </a:stretch>
        </p:blipFill>
        <p:spPr>
          <a:xfrm>
            <a:off x="2205218" y="-229878"/>
            <a:ext cx="7443861" cy="1072989"/>
          </a:xfrm>
          <a:prstGeom prst="rect">
            <a:avLst/>
          </a:prstGeom>
        </p:spPr>
      </p:pic>
      <p:sp>
        <p:nvSpPr>
          <p:cNvPr id="35" name="타원 39">
            <a:extLst>
              <a:ext uri="{FF2B5EF4-FFF2-40B4-BE49-F238E27FC236}">
                <a16:creationId xmlns:a16="http://schemas.microsoft.com/office/drawing/2014/main" id="{7557A69F-A9DF-4BAC-9BE9-EA397D6CAA5B}"/>
              </a:ext>
            </a:extLst>
          </p:cNvPr>
          <p:cNvSpPr/>
          <p:nvPr/>
        </p:nvSpPr>
        <p:spPr>
          <a:xfrm>
            <a:off x="-281" y="708677"/>
            <a:ext cx="895316" cy="904415"/>
          </a:xfrm>
          <a:prstGeom prst="ellipse">
            <a:avLst/>
          </a:prstGeom>
          <a:solidFill>
            <a:schemeClr val="bg1"/>
          </a:solidFill>
          <a:ln w="1270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5000" b="0" i="0" u="none" strike="noStrike" kern="1200" cap="none" spc="0" normalizeH="0" baseline="0" noProof="0" dirty="0">
                <a:ln>
                  <a:noFill/>
                </a:ln>
                <a:solidFill>
                  <a:srgbClr val="005EB3"/>
                </a:solidFill>
                <a:effectLst/>
                <a:uLnTx/>
                <a:uFillTx/>
                <a:latin typeface="#9Slide03 BoosterNextFYBlack" panose="02000A03000000020004" pitchFamily="2" charset="0"/>
                <a:ea typeface="맑은 고딕" panose="020B0503020000020004" pitchFamily="34" charset="-127"/>
                <a:cs typeface="+mn-cs"/>
              </a:rPr>
              <a:t>1</a:t>
            </a:r>
            <a:endParaRPr kumimoji="0" lang="ko-KR" altLang="en-US" sz="5000" b="0" i="0" u="none" strike="noStrike" kern="1200" cap="none" spc="0" normalizeH="0" baseline="0" noProof="0" dirty="0">
              <a:ln>
                <a:noFill/>
              </a:ln>
              <a:solidFill>
                <a:srgbClr val="005EB3"/>
              </a:solidFill>
              <a:effectLst/>
              <a:uLnTx/>
              <a:uFillTx/>
              <a:latin typeface="#9Slide03 BoosterNextFYBlack" panose="02000A03000000020004" pitchFamily="2" charset="0"/>
              <a:ea typeface="맑은 고딕" panose="020B0503020000020004" pitchFamily="34" charset="-127"/>
              <a:cs typeface="+mn-cs"/>
            </a:endParaRPr>
          </a:p>
        </p:txBody>
      </p:sp>
      <p:sp>
        <p:nvSpPr>
          <p:cNvPr id="2" name="Rectangle 1"/>
          <p:cNvSpPr/>
          <p:nvPr/>
        </p:nvSpPr>
        <p:spPr>
          <a:xfrm>
            <a:off x="895034" y="708677"/>
            <a:ext cx="11285103" cy="34163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2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Trời chưa sáng, bên kia sông đã vang lên tiếng gọi: "Ơ... đò....” Đò ngang tỉnh giấc, vội vã quay lái sang sông đón khách.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Ngày nào cũng vậy, bất kể sớm khuya, đò ngang chăm chỉ lo việc đưa đò giữa hai bờ sông. Đôi lúc, đò ngang nhìn thấy anh thuyền mành đi qua. Thuyền mành vạm vỡ, to lớn, giương cao cánh buồm lộng gió, lướt sóng ào ào, giống như con chim khổng lồ cất cánh tung bay đến những bến bờ xa. Chắc ở những nơi đó có biết bao cái mới lạ để thuyền mành học hỏi, giúp anh ấy lớn lên. Mỗi lần nghĩ vậy, đò ngang lại cảm thấy đôi bờ của mình quá chật hẹp, muốn vứt bỏ tất cả để được đến một nơi nào đó mới và rộng lớn hơn.</a:t>
            </a:r>
          </a:p>
        </p:txBody>
      </p:sp>
      <p:pic>
        <p:nvPicPr>
          <p:cNvPr id="41" name="그림 12">
            <a:extLst>
              <a:ext uri="{FF2B5EF4-FFF2-40B4-BE49-F238E27FC236}">
                <a16:creationId xmlns:a16="http://schemas.microsoft.com/office/drawing/2014/main" id="{5727EBCA-EF65-418B-92CC-45705C0A009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11300" y="4267301"/>
            <a:ext cx="10617200" cy="2719154"/>
          </a:xfrm>
          <a:prstGeom prst="rect">
            <a:avLst/>
          </a:prstGeom>
        </p:spPr>
      </p:pic>
      <p:sp>
        <p:nvSpPr>
          <p:cNvPr id="3" name="TextBox 2"/>
          <p:cNvSpPr txBox="1"/>
          <p:nvPr/>
        </p:nvSpPr>
        <p:spPr>
          <a:xfrm>
            <a:off x="1841500" y="4451103"/>
            <a:ext cx="10122737" cy="267765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Một buổi trưa nắng, đò ngang nằm nghỉ ở bến nước, chợt thuyền mành ghé đến. Đò ngang reo to: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Chào anh thuyền mành! Đã lâu anh mới ghé lại!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Chào bạn thân mến! Tôi lại đi ngay vì còn ghé nhiều bến.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Tuyệt quá! Những nơi anh đến có bao điều mới lạ giúp anh thêm hiểu biết. Tôi chỉ mong được như vậy.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
        <p:nvSpPr>
          <p:cNvPr id="43" name="타원 49">
            <a:extLst>
              <a:ext uri="{FF2B5EF4-FFF2-40B4-BE49-F238E27FC236}">
                <a16:creationId xmlns:a16="http://schemas.microsoft.com/office/drawing/2014/main" id="{F97FEA82-68C6-406D-A726-BDFF05F45CC0}"/>
              </a:ext>
            </a:extLst>
          </p:cNvPr>
          <p:cNvSpPr/>
          <p:nvPr/>
        </p:nvSpPr>
        <p:spPr>
          <a:xfrm>
            <a:off x="1116762" y="4438745"/>
            <a:ext cx="673100" cy="673100"/>
          </a:xfrm>
          <a:prstGeom prst="ellipse">
            <a:avLst/>
          </a:prstGeom>
          <a:solidFill>
            <a:schemeClr val="bg1"/>
          </a:solidFill>
          <a:ln w="1270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3200" b="0" i="0" u="none" strike="noStrike" kern="1200" cap="none" spc="0" normalizeH="0" baseline="0" noProof="0" dirty="0">
                <a:ln>
                  <a:noFill/>
                </a:ln>
                <a:solidFill>
                  <a:srgbClr val="005EB3"/>
                </a:solidFill>
                <a:effectLst/>
                <a:uLnTx/>
                <a:uFillTx/>
                <a:latin typeface="#9Slide03 BoosterNextFYBlack" panose="02000A03000000020004" pitchFamily="2" charset="0"/>
                <a:ea typeface="맑은 고딕" panose="020B0503020000020004" pitchFamily="34" charset="-127"/>
                <a:cs typeface="+mn-cs"/>
              </a:rPr>
              <a:t>2</a:t>
            </a:r>
            <a:endParaRPr kumimoji="0" lang="ko-KR" altLang="en-US" sz="3200" b="0" i="0" u="none" strike="noStrike" kern="1200" cap="none" spc="0" normalizeH="0" baseline="0" noProof="0" dirty="0">
              <a:ln>
                <a:noFill/>
              </a:ln>
              <a:solidFill>
                <a:srgbClr val="005EB3"/>
              </a:solidFill>
              <a:effectLst/>
              <a:uLnTx/>
              <a:uFillTx/>
              <a:latin typeface="#9Slide03 BoosterNextFYBlack" panose="02000A03000000020004" pitchFamily="2" charset="0"/>
              <a:ea typeface="맑은 고딕" panose="020B0503020000020004" pitchFamily="34" charset="-127"/>
              <a:cs typeface="+mn-cs"/>
            </a:endParaRPr>
          </a:p>
        </p:txBody>
      </p:sp>
    </p:spTree>
    <p:extLst>
      <p:ext uri="{BB962C8B-B14F-4D97-AF65-F5344CB8AC3E}">
        <p14:creationId xmlns:p14="http://schemas.microsoft.com/office/powerpoint/2010/main" val="2899736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90"/>
                                        </p:tgtEl>
                                        <p:attrNameLst>
                                          <p:attrName>style.visibility</p:attrName>
                                        </p:attrNameLst>
                                      </p:cBhvr>
                                      <p:to>
                                        <p:strVal val="visible"/>
                                      </p:to>
                                    </p:set>
                                    <p:anim calcmode="lin" valueType="num">
                                      <p:cBhvr>
                                        <p:cTn id="12" dur="1000" fill="hold"/>
                                        <p:tgtEl>
                                          <p:spTgt spid="90"/>
                                        </p:tgtEl>
                                        <p:attrNameLst>
                                          <p:attrName>ppt_w</p:attrName>
                                        </p:attrNameLst>
                                      </p:cBhvr>
                                      <p:tavLst>
                                        <p:tav tm="0">
                                          <p:val>
                                            <p:strVal val="#ppt_w+.3"/>
                                          </p:val>
                                        </p:tav>
                                        <p:tav tm="100000">
                                          <p:val>
                                            <p:strVal val="#ppt_w"/>
                                          </p:val>
                                        </p:tav>
                                      </p:tavLst>
                                    </p:anim>
                                    <p:anim calcmode="lin" valueType="num">
                                      <p:cBhvr>
                                        <p:cTn id="13" dur="1000" fill="hold"/>
                                        <p:tgtEl>
                                          <p:spTgt spid="90"/>
                                        </p:tgtEl>
                                        <p:attrNameLst>
                                          <p:attrName>ppt_h</p:attrName>
                                        </p:attrNameLst>
                                      </p:cBhvr>
                                      <p:tavLst>
                                        <p:tav tm="0">
                                          <p:val>
                                            <p:strVal val="#ppt_h"/>
                                          </p:val>
                                        </p:tav>
                                        <p:tav tm="100000">
                                          <p:val>
                                            <p:strVal val="#ppt_h"/>
                                          </p:val>
                                        </p:tav>
                                      </p:tavLst>
                                    </p:anim>
                                    <p:animEffect transition="in" filter="fade">
                                      <p:cBhvr>
                                        <p:cTn id="14" dur="1000"/>
                                        <p:tgtEl>
                                          <p:spTgt spid="90"/>
                                        </p:tgtEl>
                                      </p:cBhvr>
                                    </p:animEffect>
                                  </p:childTnLst>
                                </p:cTn>
                              </p:par>
                              <p:par>
                                <p:cTn id="15" presetID="50" presetClass="entr" presetSubtype="0" decel="100000" fill="hold" grpId="0" nodeType="withEffect">
                                  <p:stCondLst>
                                    <p:cond delay="0"/>
                                  </p:stCondLst>
                                  <p:childTnLst>
                                    <p:set>
                                      <p:cBhvr>
                                        <p:cTn id="16" dur="1" fill="hold">
                                          <p:stCondLst>
                                            <p:cond delay="0"/>
                                          </p:stCondLst>
                                        </p:cTn>
                                        <p:tgtEl>
                                          <p:spTgt spid="35"/>
                                        </p:tgtEl>
                                        <p:attrNameLst>
                                          <p:attrName>style.visibility</p:attrName>
                                        </p:attrNameLst>
                                      </p:cBhvr>
                                      <p:to>
                                        <p:strVal val="visible"/>
                                      </p:to>
                                    </p:set>
                                    <p:anim calcmode="lin" valueType="num">
                                      <p:cBhvr>
                                        <p:cTn id="17" dur="1000" fill="hold"/>
                                        <p:tgtEl>
                                          <p:spTgt spid="35"/>
                                        </p:tgtEl>
                                        <p:attrNameLst>
                                          <p:attrName>ppt_w</p:attrName>
                                        </p:attrNameLst>
                                      </p:cBhvr>
                                      <p:tavLst>
                                        <p:tav tm="0">
                                          <p:val>
                                            <p:strVal val="#ppt_w+.3"/>
                                          </p:val>
                                        </p:tav>
                                        <p:tav tm="100000">
                                          <p:val>
                                            <p:strVal val="#ppt_w"/>
                                          </p:val>
                                        </p:tav>
                                      </p:tavLst>
                                    </p:anim>
                                    <p:anim calcmode="lin" valueType="num">
                                      <p:cBhvr>
                                        <p:cTn id="18" dur="1000" fill="hold"/>
                                        <p:tgtEl>
                                          <p:spTgt spid="35"/>
                                        </p:tgtEl>
                                        <p:attrNameLst>
                                          <p:attrName>ppt_h</p:attrName>
                                        </p:attrNameLst>
                                      </p:cBhvr>
                                      <p:tavLst>
                                        <p:tav tm="0">
                                          <p:val>
                                            <p:strVal val="#ppt_h"/>
                                          </p:val>
                                        </p:tav>
                                        <p:tav tm="100000">
                                          <p:val>
                                            <p:strVal val="#ppt_h"/>
                                          </p:val>
                                        </p:tav>
                                      </p:tavLst>
                                    </p:anim>
                                    <p:animEffect transition="in" filter="fade">
                                      <p:cBhvr>
                                        <p:cTn id="19" dur="1000"/>
                                        <p:tgtEl>
                                          <p:spTgt spid="35"/>
                                        </p:tgtEl>
                                      </p:cBhvr>
                                    </p:animEffect>
                                  </p:childTnLst>
                                </p:cTn>
                              </p:par>
                            </p:childTnLst>
                          </p:cTn>
                        </p:par>
                      </p:childTnLst>
                    </p:cTn>
                  </p:par>
                  <p:par>
                    <p:cTn id="20" fill="hold">
                      <p:stCondLst>
                        <p:cond delay="indefinite"/>
                      </p:stCondLst>
                      <p:childTnLst>
                        <p:par>
                          <p:cTn id="21" fill="hold">
                            <p:stCondLst>
                              <p:cond delay="0"/>
                            </p:stCondLst>
                            <p:childTnLst>
                              <p:par>
                                <p:cTn id="22" presetID="50" presetClass="entr" presetSubtype="0" decel="100000"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1000" fill="hold"/>
                                        <p:tgtEl>
                                          <p:spTgt spid="3"/>
                                        </p:tgtEl>
                                        <p:attrNameLst>
                                          <p:attrName>ppt_w</p:attrName>
                                        </p:attrNameLst>
                                      </p:cBhvr>
                                      <p:tavLst>
                                        <p:tav tm="0">
                                          <p:val>
                                            <p:strVal val="#ppt_w+.3"/>
                                          </p:val>
                                        </p:tav>
                                        <p:tav tm="100000">
                                          <p:val>
                                            <p:strVal val="#ppt_w"/>
                                          </p:val>
                                        </p:tav>
                                      </p:tavLst>
                                    </p:anim>
                                    <p:anim calcmode="lin" valueType="num">
                                      <p:cBhvr>
                                        <p:cTn id="25" dur="1000" fill="hold"/>
                                        <p:tgtEl>
                                          <p:spTgt spid="3"/>
                                        </p:tgtEl>
                                        <p:attrNameLst>
                                          <p:attrName>ppt_h</p:attrName>
                                        </p:attrNameLst>
                                      </p:cBhvr>
                                      <p:tavLst>
                                        <p:tav tm="0">
                                          <p:val>
                                            <p:strVal val="#ppt_h"/>
                                          </p:val>
                                        </p:tav>
                                        <p:tav tm="100000">
                                          <p:val>
                                            <p:strVal val="#ppt_h"/>
                                          </p:val>
                                        </p:tav>
                                      </p:tavLst>
                                    </p:anim>
                                    <p:animEffect transition="in" filter="fade">
                                      <p:cBhvr>
                                        <p:cTn id="26" dur="1000"/>
                                        <p:tgtEl>
                                          <p:spTgt spid="3"/>
                                        </p:tgtEl>
                                      </p:cBhvr>
                                    </p:animEffect>
                                  </p:childTnLst>
                                </p:cTn>
                              </p:par>
                              <p:par>
                                <p:cTn id="27" presetID="50" presetClass="entr" presetSubtype="0" decel="100000" fill="hold" grpId="0" nodeType="withEffect">
                                  <p:stCondLst>
                                    <p:cond delay="0"/>
                                  </p:stCondLst>
                                  <p:childTnLst>
                                    <p:set>
                                      <p:cBhvr>
                                        <p:cTn id="28" dur="1" fill="hold">
                                          <p:stCondLst>
                                            <p:cond delay="0"/>
                                          </p:stCondLst>
                                        </p:cTn>
                                        <p:tgtEl>
                                          <p:spTgt spid="43"/>
                                        </p:tgtEl>
                                        <p:attrNameLst>
                                          <p:attrName>style.visibility</p:attrName>
                                        </p:attrNameLst>
                                      </p:cBhvr>
                                      <p:to>
                                        <p:strVal val="visible"/>
                                      </p:to>
                                    </p:set>
                                    <p:anim calcmode="lin" valueType="num">
                                      <p:cBhvr>
                                        <p:cTn id="29" dur="1000" fill="hold"/>
                                        <p:tgtEl>
                                          <p:spTgt spid="43"/>
                                        </p:tgtEl>
                                        <p:attrNameLst>
                                          <p:attrName>ppt_w</p:attrName>
                                        </p:attrNameLst>
                                      </p:cBhvr>
                                      <p:tavLst>
                                        <p:tav tm="0">
                                          <p:val>
                                            <p:strVal val="#ppt_w+.3"/>
                                          </p:val>
                                        </p:tav>
                                        <p:tav tm="100000">
                                          <p:val>
                                            <p:strVal val="#ppt_w"/>
                                          </p:val>
                                        </p:tav>
                                      </p:tavLst>
                                    </p:anim>
                                    <p:anim calcmode="lin" valueType="num">
                                      <p:cBhvr>
                                        <p:cTn id="30" dur="1000" fill="hold"/>
                                        <p:tgtEl>
                                          <p:spTgt spid="43"/>
                                        </p:tgtEl>
                                        <p:attrNameLst>
                                          <p:attrName>ppt_h</p:attrName>
                                        </p:attrNameLst>
                                      </p:cBhvr>
                                      <p:tavLst>
                                        <p:tav tm="0">
                                          <p:val>
                                            <p:strVal val="#ppt_h"/>
                                          </p:val>
                                        </p:tav>
                                        <p:tav tm="100000">
                                          <p:val>
                                            <p:strVal val="#ppt_h"/>
                                          </p:val>
                                        </p:tav>
                                      </p:tavLst>
                                    </p:anim>
                                    <p:animEffect transition="in" filter="fade">
                                      <p:cBhvr>
                                        <p:cTn id="31" dur="1000"/>
                                        <p:tgtEl>
                                          <p:spTgt spid="43"/>
                                        </p:tgtEl>
                                      </p:cBhvr>
                                    </p:animEffect>
                                  </p:childTnLst>
                                </p:cTn>
                              </p:par>
                              <p:par>
                                <p:cTn id="32" presetID="50" presetClass="entr" presetSubtype="0" decel="100000" fill="hold" nodeType="withEffect">
                                  <p:stCondLst>
                                    <p:cond delay="0"/>
                                  </p:stCondLst>
                                  <p:childTnLst>
                                    <p:set>
                                      <p:cBhvr>
                                        <p:cTn id="33" dur="1" fill="hold">
                                          <p:stCondLst>
                                            <p:cond delay="0"/>
                                          </p:stCondLst>
                                        </p:cTn>
                                        <p:tgtEl>
                                          <p:spTgt spid="41"/>
                                        </p:tgtEl>
                                        <p:attrNameLst>
                                          <p:attrName>style.visibility</p:attrName>
                                        </p:attrNameLst>
                                      </p:cBhvr>
                                      <p:to>
                                        <p:strVal val="visible"/>
                                      </p:to>
                                    </p:set>
                                    <p:anim calcmode="lin" valueType="num">
                                      <p:cBhvr>
                                        <p:cTn id="34" dur="1000" fill="hold"/>
                                        <p:tgtEl>
                                          <p:spTgt spid="41"/>
                                        </p:tgtEl>
                                        <p:attrNameLst>
                                          <p:attrName>ppt_w</p:attrName>
                                        </p:attrNameLst>
                                      </p:cBhvr>
                                      <p:tavLst>
                                        <p:tav tm="0">
                                          <p:val>
                                            <p:strVal val="#ppt_w+.3"/>
                                          </p:val>
                                        </p:tav>
                                        <p:tav tm="100000">
                                          <p:val>
                                            <p:strVal val="#ppt_w"/>
                                          </p:val>
                                        </p:tav>
                                      </p:tavLst>
                                    </p:anim>
                                    <p:anim calcmode="lin" valueType="num">
                                      <p:cBhvr>
                                        <p:cTn id="35" dur="1000" fill="hold"/>
                                        <p:tgtEl>
                                          <p:spTgt spid="41"/>
                                        </p:tgtEl>
                                        <p:attrNameLst>
                                          <p:attrName>ppt_h</p:attrName>
                                        </p:attrNameLst>
                                      </p:cBhvr>
                                      <p:tavLst>
                                        <p:tav tm="0">
                                          <p:val>
                                            <p:strVal val="#ppt_h"/>
                                          </p:val>
                                        </p:tav>
                                        <p:tav tm="100000">
                                          <p:val>
                                            <p:strVal val="#ppt_h"/>
                                          </p:val>
                                        </p:tav>
                                      </p:tavLst>
                                    </p:anim>
                                    <p:animEffect transition="in" filter="fade">
                                      <p:cBhvr>
                                        <p:cTn id="36" dur="10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2" grpId="0"/>
      <p:bldP spid="3" grpId="0"/>
      <p:bldP spid="43"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그림 12">
            <a:extLst>
              <a:ext uri="{FF2B5EF4-FFF2-40B4-BE49-F238E27FC236}">
                <a16:creationId xmlns:a16="http://schemas.microsoft.com/office/drawing/2014/main" id="{5727EBCA-EF65-418B-92CC-45705C0A009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6890" y="761860"/>
            <a:ext cx="10598694" cy="5740539"/>
          </a:xfrm>
          <a:prstGeom prst="rect">
            <a:avLst/>
          </a:prstGeom>
        </p:spPr>
      </p:pic>
      <p:sp>
        <p:nvSpPr>
          <p:cNvPr id="5" name="TextBox 4">
            <a:extLst>
              <a:ext uri="{FF2B5EF4-FFF2-40B4-BE49-F238E27FC236}">
                <a16:creationId xmlns:a16="http://schemas.microsoft.com/office/drawing/2014/main" id="{916A0AAF-4EF9-4089-89AC-41B49CF6205D}"/>
              </a:ext>
            </a:extLst>
          </p:cNvPr>
          <p:cNvSpPr txBox="1"/>
          <p:nvPr/>
        </p:nvSpPr>
        <p:spPr>
          <a:xfrm>
            <a:off x="1272525" y="1129216"/>
            <a:ext cx="9957225" cy="5909310"/>
          </a:xfrm>
          <a:prstGeom prst="rect">
            <a:avLst/>
          </a:prstGeom>
          <a:noFill/>
        </p:spPr>
        <p:txBody>
          <a:bodyPr wrap="square" numCol="1"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Thuyền mành nghĩ ngợi rồi nói: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Thực ra ở bất cứ đâu cũng có những điều để chúng ta học hỏi. Như ở ngay bến sông này, anh được gặp rất nhiều thuyền từ khắp nơi đổ về. Và mỗi ngày anh đều đón hàng trăm khách mới, mỗi người một vẻ.</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Thấy đò ngang đăm chiêu, thuyền mành nói với giọng thân mật: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Quan trọng nhất là đò ngang được mọi người quý mến vì làm công việc nối lại đôi bờ. Mỗi khi đò ngang cập bến, mọi người đều ùa ra reo mừng. Quả thật, tôi cũng muốn được như vậy.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Bên kia sông chợt vang lên tiếng: "Ơ... đò....” Đò ngang chào thuyền mành rồi vội vã sang sông đón khách. </a:t>
            </a: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vi-VN" sz="18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br>
            <a:br>
              <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br>
            <a:endParaRPr kumimoji="0" lang="vi-VN" sz="34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2" name="TextBox 1"/>
          <p:cNvSpPr txBox="1"/>
          <p:nvPr/>
        </p:nvSpPr>
        <p:spPr>
          <a:xfrm>
            <a:off x="7945284" y="5803738"/>
            <a:ext cx="3670300"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000" b="0"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Theo Võ Quảng</a:t>
            </a:r>
            <a:endParaRPr kumimoji="0" lang="en-US" sz="3000" b="0"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endParaRPr>
          </a:p>
        </p:txBody>
      </p:sp>
      <p:sp>
        <p:nvSpPr>
          <p:cNvPr id="7" name="타원 41">
            <a:extLst>
              <a:ext uri="{FF2B5EF4-FFF2-40B4-BE49-F238E27FC236}">
                <a16:creationId xmlns:a16="http://schemas.microsoft.com/office/drawing/2014/main" id="{F1FA773B-5709-4CC3-9020-4A26A81E0E51}"/>
              </a:ext>
            </a:extLst>
          </p:cNvPr>
          <p:cNvSpPr/>
          <p:nvPr/>
        </p:nvSpPr>
        <p:spPr>
          <a:xfrm>
            <a:off x="599425" y="792666"/>
            <a:ext cx="673100" cy="673100"/>
          </a:xfrm>
          <a:prstGeom prst="ellipse">
            <a:avLst/>
          </a:prstGeom>
          <a:solidFill>
            <a:schemeClr val="bg1"/>
          </a:solidFill>
          <a:ln w="1270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3200" b="1" i="0" u="none" strike="noStrike" kern="1200" cap="none" spc="0" normalizeH="0" baseline="0" noProof="0" dirty="0">
                <a:ln>
                  <a:noFill/>
                </a:ln>
                <a:solidFill>
                  <a:srgbClr val="005EB3"/>
                </a:solidFill>
                <a:effectLst/>
                <a:uLnTx/>
                <a:uFillTx/>
                <a:latin typeface="#9Slide03 BoosterNextFYBlack" panose="02000A03000000020004" pitchFamily="2" charset="0"/>
                <a:ea typeface="맑은 고딕" panose="020B0503020000020004" pitchFamily="34" charset="-127"/>
                <a:cs typeface="+mn-cs"/>
              </a:rPr>
              <a:t>3</a:t>
            </a:r>
            <a:endParaRPr kumimoji="0" lang="ko-KR" altLang="en-US" sz="3200" b="1" i="0" u="none" strike="noStrike" kern="1200" cap="none" spc="0" normalizeH="0" baseline="0" noProof="0" dirty="0">
              <a:ln>
                <a:noFill/>
              </a:ln>
              <a:solidFill>
                <a:srgbClr val="005EB3"/>
              </a:solidFill>
              <a:effectLst/>
              <a:uLnTx/>
              <a:uFillTx/>
              <a:latin typeface="#9Slide03 BoosterNextFYBlack" panose="02000A03000000020004" pitchFamily="2" charset="0"/>
              <a:ea typeface="맑은 고딕" panose="020B0503020000020004" pitchFamily="34" charset="-127"/>
              <a:cs typeface="+mn-cs"/>
            </a:endParaRPr>
          </a:p>
        </p:txBody>
      </p:sp>
    </p:spTree>
    <p:extLst>
      <p:ext uri="{BB962C8B-B14F-4D97-AF65-F5344CB8AC3E}">
        <p14:creationId xmlns:p14="http://schemas.microsoft.com/office/powerpoint/2010/main" val="345000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120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childTnLst>
                                </p:cTn>
                              </p:par>
                              <p:par>
                                <p:cTn id="14" presetID="23" presetClass="entr" presetSubtype="16"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childTnLst>
                                </p:cTn>
                              </p:par>
                              <p:par>
                                <p:cTn id="18" presetID="23" presetClass="entr" presetSubtype="16"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500" fill="hold"/>
                                        <p:tgtEl>
                                          <p:spTgt spid="6"/>
                                        </p:tgtEl>
                                        <p:attrNameLst>
                                          <p:attrName>ppt_w</p:attrName>
                                        </p:attrNameLst>
                                      </p:cBhvr>
                                      <p:tavLst>
                                        <p:tav tm="0">
                                          <p:val>
                                            <p:fltVal val="0"/>
                                          </p:val>
                                        </p:tav>
                                        <p:tav tm="100000">
                                          <p:val>
                                            <p:strVal val="#ppt_w"/>
                                          </p:val>
                                        </p:tav>
                                      </p:tavLst>
                                    </p:anim>
                                    <p:anim calcmode="lin" valueType="num">
                                      <p:cBhvr>
                                        <p:cTn id="21" dur="500" fill="hold"/>
                                        <p:tgtEl>
                                          <p:spTgt spid="6"/>
                                        </p:tgtEl>
                                        <p:attrNameLst>
                                          <p:attrName>ppt_h</p:attrName>
                                        </p:attrNameLst>
                                      </p:cBhvr>
                                      <p:tavLst>
                                        <p:tav tm="0">
                                          <p:val>
                                            <p:fltVal val="0"/>
                                          </p:val>
                                        </p:tav>
                                        <p:tav tm="100000">
                                          <p:val>
                                            <p:strVal val="#ppt_h"/>
                                          </p:val>
                                        </p:tav>
                                      </p:tavLst>
                                    </p:anim>
                                  </p:childTnLst>
                                </p:cTn>
                              </p:par>
                              <p:par>
                                <p:cTn id="22" presetID="50" presetClass="entr" presetSubtype="0" decel="100000" fill="hold" grpId="1" nodeType="with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1000" fill="hold"/>
                                        <p:tgtEl>
                                          <p:spTgt spid="2"/>
                                        </p:tgtEl>
                                        <p:attrNameLst>
                                          <p:attrName>ppt_w</p:attrName>
                                        </p:attrNameLst>
                                      </p:cBhvr>
                                      <p:tavLst>
                                        <p:tav tm="0">
                                          <p:val>
                                            <p:strVal val="#ppt_w+.3"/>
                                          </p:val>
                                        </p:tav>
                                        <p:tav tm="100000">
                                          <p:val>
                                            <p:strVal val="#ppt_w"/>
                                          </p:val>
                                        </p:tav>
                                      </p:tavLst>
                                    </p:anim>
                                    <p:anim calcmode="lin" valueType="num">
                                      <p:cBhvr>
                                        <p:cTn id="25" dur="1000" fill="hold"/>
                                        <p:tgtEl>
                                          <p:spTgt spid="2"/>
                                        </p:tgtEl>
                                        <p:attrNameLst>
                                          <p:attrName>ppt_h</p:attrName>
                                        </p:attrNameLst>
                                      </p:cBhvr>
                                      <p:tavLst>
                                        <p:tav tm="0">
                                          <p:val>
                                            <p:strVal val="#ppt_h"/>
                                          </p:val>
                                        </p:tav>
                                        <p:tav tm="100000">
                                          <p:val>
                                            <p:strVal val="#ppt_h"/>
                                          </p:val>
                                        </p:tav>
                                      </p:tavLst>
                                    </p:anim>
                                    <p:animEffect transition="in" filter="fade">
                                      <p:cBhvr>
                                        <p:cTn id="26"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2" grpId="1"/>
      <p:bldP spid="7"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847</TotalTime>
  <Words>2225</Words>
  <Application>Microsoft Office PowerPoint</Application>
  <PresentationFormat>Widescreen</PresentationFormat>
  <Paragraphs>140</Paragraphs>
  <Slides>29</Slides>
  <Notes>4</Notes>
  <HiddenSlides>0</HiddenSlides>
  <MMClips>0</MMClips>
  <ScaleCrop>false</ScaleCrop>
  <HeadingPairs>
    <vt:vector size="6" baseType="variant">
      <vt:variant>
        <vt:lpstr>Fonts Used</vt:lpstr>
      </vt:variant>
      <vt:variant>
        <vt:i4>18</vt:i4>
      </vt:variant>
      <vt:variant>
        <vt:lpstr>Theme</vt:lpstr>
      </vt:variant>
      <vt:variant>
        <vt:i4>1</vt:i4>
      </vt:variant>
      <vt:variant>
        <vt:lpstr>Slide Titles</vt:lpstr>
      </vt:variant>
      <vt:variant>
        <vt:i4>29</vt:i4>
      </vt:variant>
    </vt:vector>
  </HeadingPairs>
  <TitlesOfParts>
    <vt:vector size="48" baseType="lpstr">
      <vt:lpstr>Calibri</vt:lpstr>
      <vt:lpstr>#9Slide05 Aphrodite Pro</vt:lpstr>
      <vt:lpstr>#9Slide05 SVNMotion Picture</vt:lpstr>
      <vt:lpstr>Calibri Light</vt:lpstr>
      <vt:lpstr>#9Slide07 SVNDessert Menu Scrip</vt:lpstr>
      <vt:lpstr>#9Slide07 Altus</vt:lpstr>
      <vt:lpstr>UTM Avo</vt:lpstr>
      <vt:lpstr>Arial</vt:lpstr>
      <vt:lpstr>Montserrat Light</vt:lpstr>
      <vt:lpstr>#9Slide07 IcielPony</vt:lpstr>
      <vt:lpstr>Cambria</vt:lpstr>
      <vt:lpstr>SVN-Newton</vt:lpstr>
      <vt:lpstr>UVF Candlescript Pro</vt:lpstr>
      <vt:lpstr>SVN-Dancing Script</vt:lpstr>
      <vt:lpstr>Times New Roman</vt:lpstr>
      <vt:lpstr>#9Slide07 HoneyCream</vt:lpstr>
      <vt:lpstr>#9Slide07 SVNZiclets</vt:lpstr>
      <vt:lpstr>#9Slide03 BoosterNextFYBlack</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Măngnon</dc:creator>
  <cp:keywords>MĂNGNON</cp:keywords>
  <cp:lastModifiedBy>Ngọc Đỗ</cp:lastModifiedBy>
  <cp:revision>50</cp:revision>
  <dcterms:created xsi:type="dcterms:W3CDTF">2023-07-18T11:20:29Z</dcterms:created>
  <dcterms:modified xsi:type="dcterms:W3CDTF">2023-09-22T14:27:42Z</dcterms:modified>
</cp:coreProperties>
</file>