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80" r:id="rId2"/>
    <p:sldId id="330" r:id="rId3"/>
    <p:sldId id="331" r:id="rId4"/>
    <p:sldId id="295" r:id="rId5"/>
    <p:sldId id="296" r:id="rId6"/>
    <p:sldId id="332" r:id="rId7"/>
    <p:sldId id="333" r:id="rId8"/>
    <p:sldId id="334" r:id="rId9"/>
    <p:sldId id="294" r:id="rId10"/>
    <p:sldId id="298" r:id="rId11"/>
    <p:sldId id="299" r:id="rId12"/>
    <p:sldId id="300" r:id="rId13"/>
    <p:sldId id="293" r:id="rId14"/>
    <p:sldId id="28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4" d="100"/>
          <a:sy n="74" d="100"/>
        </p:scale>
        <p:origin x="366"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FC3A98-B329-4DC4-A7DB-237A88CAD2AF}" type="datetimeFigureOut">
              <a:rPr lang="en-US" smtClean="0"/>
              <a:t>22/09/2023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6CBD8A-5A9C-49EC-B285-2BFEED4B6C3E}" type="slidenum">
              <a:rPr lang="en-US" smtClean="0"/>
              <a:t>‹#›</a:t>
            </a:fld>
            <a:endParaRPr lang="en-US"/>
          </a:p>
        </p:txBody>
      </p:sp>
    </p:spTree>
    <p:extLst>
      <p:ext uri="{BB962C8B-B14F-4D97-AF65-F5344CB8AC3E}">
        <p14:creationId xmlns:p14="http://schemas.microsoft.com/office/powerpoint/2010/main" val="548338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EB609-20FC-4234-934C-164CEB15BF7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9587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8562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35843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68316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102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38568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3411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01072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00308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98401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7299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10997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95667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31549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D70D758-B7B9-4DED-B743-BADC1EC10344}" type="datetimeFigureOut">
              <a:rPr lang="zh-CN" altLang="en-US" smtClean="0"/>
              <a:t>2023/9/22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35D2F86-295F-482E-94FC-F9184B0F3E3E}" type="slidenum">
              <a:rPr lang="zh-CN" altLang="en-US" smtClean="0"/>
              <a:t>‹#›</a:t>
            </a:fld>
            <a:endParaRPr lang="zh-CN" altLang="en-US"/>
          </a:p>
        </p:txBody>
      </p:sp>
    </p:spTree>
    <p:extLst>
      <p:ext uri="{BB962C8B-B14F-4D97-AF65-F5344CB8AC3E}">
        <p14:creationId xmlns:p14="http://schemas.microsoft.com/office/powerpoint/2010/main" val="187438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D70D758-B7B9-4DED-B743-BADC1EC10344}" type="datetimeFigureOut">
              <a:rPr lang="zh-CN" altLang="en-US" smtClean="0"/>
              <a:t>2023/9/22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35D2F86-295F-482E-94FC-F9184B0F3E3E}" type="slidenum">
              <a:rPr lang="zh-CN" altLang="en-US" smtClean="0"/>
              <a:t>‹#›</a:t>
            </a:fld>
            <a:endParaRPr lang="zh-CN" altLang="en-US"/>
          </a:p>
        </p:txBody>
      </p:sp>
    </p:spTree>
    <p:extLst>
      <p:ext uri="{BB962C8B-B14F-4D97-AF65-F5344CB8AC3E}">
        <p14:creationId xmlns:p14="http://schemas.microsoft.com/office/powerpoint/2010/main" val="1788615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D70D758-B7B9-4DED-B743-BADC1EC10344}" type="datetimeFigureOut">
              <a:rPr lang="zh-CN" altLang="en-US" smtClean="0"/>
              <a:t>2023/9/22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35D2F86-295F-482E-94FC-F9184B0F3E3E}" type="slidenum">
              <a:rPr lang="zh-CN" altLang="en-US" smtClean="0"/>
              <a:t>‹#›</a:t>
            </a:fld>
            <a:endParaRPr lang="zh-CN" altLang="en-US"/>
          </a:p>
        </p:txBody>
      </p:sp>
    </p:spTree>
    <p:extLst>
      <p:ext uri="{BB962C8B-B14F-4D97-AF65-F5344CB8AC3E}">
        <p14:creationId xmlns:p14="http://schemas.microsoft.com/office/powerpoint/2010/main" val="1588914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EB07FA-B4F3-49E8-8C4A-BC11273EC45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AC62418-4AA6-49A1-BCE1-BA20287285C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662331F-962B-4BE9-B1BA-8ED41DCFDC23}"/>
              </a:ext>
            </a:extLst>
          </p:cNvPr>
          <p:cNvSpPr>
            <a:spLocks noGrp="1"/>
          </p:cNvSpPr>
          <p:nvPr>
            <p:ph type="dt" sz="half" idx="10"/>
          </p:nvPr>
        </p:nvSpPr>
        <p:spPr/>
        <p:txBody>
          <a:bodyPr/>
          <a:lstStyle/>
          <a:p>
            <a:fld id="{8CB25F4B-9A1F-4944-BBD1-A7462F7264F2}"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3B883CCD-BF18-437B-85E8-83BD175A99D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6DAD128-353A-4D91-A1BA-4137753B0E3E}"/>
              </a:ext>
            </a:extLst>
          </p:cNvPr>
          <p:cNvSpPr>
            <a:spLocks noGrp="1"/>
          </p:cNvSpPr>
          <p:nvPr>
            <p:ph type="sldNum" sz="quarter" idx="12"/>
          </p:nvPr>
        </p:nvSpPr>
        <p:spPr/>
        <p:txBody>
          <a:bodyPr/>
          <a:lstStyle/>
          <a:p>
            <a:fld id="{06651412-8993-4B8E-8BEF-01D82474D82E}" type="slidenum">
              <a:rPr lang="zh-CN" altLang="en-US" smtClean="0"/>
              <a:t>‹#›</a:t>
            </a:fld>
            <a:endParaRPr lang="zh-CN" altLang="en-US"/>
          </a:p>
        </p:txBody>
      </p:sp>
    </p:spTree>
    <p:extLst>
      <p:ext uri="{BB962C8B-B14F-4D97-AF65-F5344CB8AC3E}">
        <p14:creationId xmlns:p14="http://schemas.microsoft.com/office/powerpoint/2010/main" val="665454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1504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D70D758-B7B9-4DED-B743-BADC1EC10344}" type="datetimeFigureOut">
              <a:rPr lang="zh-CN" altLang="en-US" smtClean="0"/>
              <a:t>2023/9/22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35D2F86-295F-482E-94FC-F9184B0F3E3E}" type="slidenum">
              <a:rPr lang="zh-CN" altLang="en-US" smtClean="0"/>
              <a:t>‹#›</a:t>
            </a:fld>
            <a:endParaRPr lang="zh-CN" altLang="en-US"/>
          </a:p>
        </p:txBody>
      </p:sp>
    </p:spTree>
    <p:extLst>
      <p:ext uri="{BB962C8B-B14F-4D97-AF65-F5344CB8AC3E}">
        <p14:creationId xmlns:p14="http://schemas.microsoft.com/office/powerpoint/2010/main" val="233336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D70D758-B7B9-4DED-B743-BADC1EC10344}" type="datetimeFigureOut">
              <a:rPr lang="zh-CN" altLang="en-US" smtClean="0"/>
              <a:t>2023/9/22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35D2F86-295F-482E-94FC-F9184B0F3E3E}" type="slidenum">
              <a:rPr lang="zh-CN" altLang="en-US" smtClean="0"/>
              <a:t>‹#›</a:t>
            </a:fld>
            <a:endParaRPr lang="zh-CN" altLang="en-US"/>
          </a:p>
        </p:txBody>
      </p:sp>
    </p:spTree>
    <p:extLst>
      <p:ext uri="{BB962C8B-B14F-4D97-AF65-F5344CB8AC3E}">
        <p14:creationId xmlns:p14="http://schemas.microsoft.com/office/powerpoint/2010/main" val="319304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0D70D758-B7B9-4DED-B743-BADC1EC10344}" type="datetimeFigureOut">
              <a:rPr lang="zh-CN" altLang="en-US" smtClean="0"/>
              <a:t>2023/9/22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35D2F86-295F-482E-94FC-F9184B0F3E3E}" type="slidenum">
              <a:rPr lang="zh-CN" altLang="en-US" smtClean="0"/>
              <a:t>‹#›</a:t>
            </a:fld>
            <a:endParaRPr lang="zh-CN" altLang="en-US"/>
          </a:p>
        </p:txBody>
      </p:sp>
    </p:spTree>
    <p:extLst>
      <p:ext uri="{BB962C8B-B14F-4D97-AF65-F5344CB8AC3E}">
        <p14:creationId xmlns:p14="http://schemas.microsoft.com/office/powerpoint/2010/main" val="4113990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D70D758-B7B9-4DED-B743-BADC1EC10344}" type="datetimeFigureOut">
              <a:rPr lang="zh-CN" altLang="en-US" smtClean="0"/>
              <a:t>2023/9/22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35D2F86-295F-482E-94FC-F9184B0F3E3E}" type="slidenum">
              <a:rPr lang="zh-CN" altLang="en-US" smtClean="0"/>
              <a:t>‹#›</a:t>
            </a:fld>
            <a:endParaRPr lang="zh-CN" altLang="en-US"/>
          </a:p>
        </p:txBody>
      </p:sp>
    </p:spTree>
    <p:extLst>
      <p:ext uri="{BB962C8B-B14F-4D97-AF65-F5344CB8AC3E}">
        <p14:creationId xmlns:p14="http://schemas.microsoft.com/office/powerpoint/2010/main" val="2087420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0D70D758-B7B9-4DED-B743-BADC1EC10344}" type="datetimeFigureOut">
              <a:rPr lang="zh-CN" altLang="en-US" smtClean="0"/>
              <a:t>2023/9/22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35D2F86-295F-482E-94FC-F9184B0F3E3E}" type="slidenum">
              <a:rPr lang="zh-CN" altLang="en-US" smtClean="0"/>
              <a:t>‹#›</a:t>
            </a:fld>
            <a:endParaRPr lang="zh-CN" altLang="en-US"/>
          </a:p>
        </p:txBody>
      </p:sp>
    </p:spTree>
    <p:extLst>
      <p:ext uri="{BB962C8B-B14F-4D97-AF65-F5344CB8AC3E}">
        <p14:creationId xmlns:p14="http://schemas.microsoft.com/office/powerpoint/2010/main" val="2515958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D70D758-B7B9-4DED-B743-BADC1EC10344}" type="datetimeFigureOut">
              <a:rPr lang="zh-CN" altLang="en-US" smtClean="0"/>
              <a:t>2023/9/22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35D2F86-295F-482E-94FC-F9184B0F3E3E}" type="slidenum">
              <a:rPr lang="zh-CN" altLang="en-US" smtClean="0"/>
              <a:t>‹#›</a:t>
            </a:fld>
            <a:endParaRPr lang="zh-CN" altLang="en-US"/>
          </a:p>
        </p:txBody>
      </p:sp>
    </p:spTree>
    <p:extLst>
      <p:ext uri="{BB962C8B-B14F-4D97-AF65-F5344CB8AC3E}">
        <p14:creationId xmlns:p14="http://schemas.microsoft.com/office/powerpoint/2010/main" val="3466694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D70D758-B7B9-4DED-B743-BADC1EC10344}" type="datetimeFigureOut">
              <a:rPr lang="zh-CN" altLang="en-US" smtClean="0"/>
              <a:t>2023/9/22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35D2F86-295F-482E-94FC-F9184B0F3E3E}" type="slidenum">
              <a:rPr lang="zh-CN" altLang="en-US" smtClean="0"/>
              <a:t>‹#›</a:t>
            </a:fld>
            <a:endParaRPr lang="zh-CN" altLang="en-US"/>
          </a:p>
        </p:txBody>
      </p:sp>
    </p:spTree>
    <p:extLst>
      <p:ext uri="{BB962C8B-B14F-4D97-AF65-F5344CB8AC3E}">
        <p14:creationId xmlns:p14="http://schemas.microsoft.com/office/powerpoint/2010/main" val="1669141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43036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jp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1.xml"/><Relationship Id="rId7" Type="http://schemas.openxmlformats.org/officeDocument/2006/relationships/notesSlide" Target="../notesSlides/notesSlide13.xml"/><Relationship Id="rId12" Type="http://schemas.openxmlformats.org/officeDocument/2006/relationships/image" Target="../media/image31.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12.xml"/><Relationship Id="rId11" Type="http://schemas.openxmlformats.org/officeDocument/2006/relationships/image" Target="../media/image30.png"/><Relationship Id="rId5" Type="http://schemas.openxmlformats.org/officeDocument/2006/relationships/tags" Target="../tags/tag13.xml"/><Relationship Id="rId10" Type="http://schemas.openxmlformats.org/officeDocument/2006/relationships/image" Target="../media/image12.png"/><Relationship Id="rId4" Type="http://schemas.openxmlformats.org/officeDocument/2006/relationships/tags" Target="../tags/tag12.xml"/><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xml"/><Relationship Id="rId7" Type="http://schemas.openxmlformats.org/officeDocument/2006/relationships/image" Target="../media/image10.jpg"/><Relationship Id="rId12" Type="http://schemas.openxmlformats.org/officeDocument/2006/relationships/image" Target="../media/image1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3.xml"/><Relationship Id="rId11" Type="http://schemas.openxmlformats.org/officeDocument/2006/relationships/image" Target="../media/image15.png"/><Relationship Id="rId5" Type="http://schemas.openxmlformats.org/officeDocument/2006/relationships/slideLayout" Target="../slideLayouts/slideLayout12.xml"/><Relationship Id="rId10" Type="http://schemas.openxmlformats.org/officeDocument/2006/relationships/image" Target="../media/image14.png"/><Relationship Id="rId4" Type="http://schemas.openxmlformats.org/officeDocument/2006/relationships/tags" Target="../tags/tag4.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7.xml"/><Relationship Id="rId7" Type="http://schemas.openxmlformats.org/officeDocument/2006/relationships/image" Target="../media/image10.jpg"/><Relationship Id="rId12" Type="http://schemas.openxmlformats.org/officeDocument/2006/relationships/image" Target="../media/image18.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9.xml"/><Relationship Id="rId11" Type="http://schemas.openxmlformats.org/officeDocument/2006/relationships/image" Target="../media/image15.png"/><Relationship Id="rId5" Type="http://schemas.openxmlformats.org/officeDocument/2006/relationships/slideLayout" Target="../slideLayouts/slideLayout12.xml"/><Relationship Id="rId10" Type="http://schemas.openxmlformats.org/officeDocument/2006/relationships/image" Target="../media/image14.png"/><Relationship Id="rId4" Type="http://schemas.openxmlformats.org/officeDocument/2006/relationships/tags" Target="../tags/tag8.xm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A8E1E5"/>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556" y="-1359507"/>
            <a:ext cx="7397651" cy="5774343"/>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443" y="-78066"/>
            <a:ext cx="9148887" cy="7298015"/>
          </a:xfrm>
          <a:prstGeom prst="rect">
            <a:avLst/>
          </a:prstGeom>
        </p:spPr>
      </p:pic>
      <p:pic>
        <p:nvPicPr>
          <p:cNvPr id="15" name="图片 14" descr="图片包含 玩偶, 玩具, 室内, 天空&#10;&#10;已生成极高可信度的说明"/>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49815">
            <a:off x="3056745" y="551396"/>
            <a:ext cx="3542059" cy="3542059"/>
          </a:xfrm>
          <a:prstGeom prst="rect">
            <a:avLst/>
          </a:prstGeom>
        </p:spPr>
      </p:pic>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6605" y="5005470"/>
            <a:ext cx="1170434" cy="1170434"/>
          </a:xfrm>
          <a:prstGeom prst="rect">
            <a:avLst/>
          </a:prstGeom>
        </p:spPr>
      </p:pic>
      <p:pic>
        <p:nvPicPr>
          <p:cNvPr id="18" name="图片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9964" y="2538983"/>
            <a:ext cx="1170434" cy="1170434"/>
          </a:xfrm>
          <a:prstGeom prst="rect">
            <a:avLst/>
          </a:prstGeom>
        </p:spPr>
      </p:pic>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47039" y="672083"/>
            <a:ext cx="1170434" cy="1170434"/>
          </a:xfrm>
          <a:prstGeom prst="rect">
            <a:avLst/>
          </a:prstGeom>
        </p:spPr>
      </p:pic>
      <p:sp>
        <p:nvSpPr>
          <p:cNvPr id="12" name="文本框 16"/>
          <p:cNvSpPr txBox="1"/>
          <p:nvPr/>
        </p:nvSpPr>
        <p:spPr>
          <a:xfrm rot="20823686">
            <a:off x="1893585" y="4738532"/>
            <a:ext cx="827548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0" i="0" u="none" strike="noStrike" kern="1200" cap="none" spc="0" normalizeH="0" baseline="0" noProof="0" dirty="0">
              <a:ln>
                <a:noFill/>
              </a:ln>
              <a:solidFill>
                <a:srgbClr val="5B9BD5">
                  <a:lumMod val="60000"/>
                  <a:lumOff val="40000"/>
                </a:srgbClr>
              </a:solidFill>
              <a:effectLst/>
              <a:uLnTx/>
              <a:uFillTx/>
              <a:latin typeface="UTM Cookies" panose="02040603050506020204" pitchFamily="18" charset="0"/>
              <a:ea typeface="方正有猫在简体" panose="02000000000000000000" pitchFamily="2" charset="-122"/>
              <a:cs typeface="+mn-cs"/>
            </a:endParaRPr>
          </a:p>
        </p:txBody>
      </p:sp>
      <p:grpSp>
        <p:nvGrpSpPr>
          <p:cNvPr id="22" name="组合 88">
            <a:extLst>
              <a:ext uri="{FF2B5EF4-FFF2-40B4-BE49-F238E27FC236}">
                <a16:creationId xmlns:a16="http://schemas.microsoft.com/office/drawing/2014/main" id="{34FB36E8-601E-420C-9A28-4FAE948401B6}"/>
              </a:ext>
            </a:extLst>
          </p:cNvPr>
          <p:cNvGrpSpPr/>
          <p:nvPr/>
        </p:nvGrpSpPr>
        <p:grpSpPr>
          <a:xfrm>
            <a:off x="-243155" y="5787097"/>
            <a:ext cx="12678310" cy="1942215"/>
            <a:chOff x="-178084" y="5403982"/>
            <a:chExt cx="12678310" cy="1942215"/>
          </a:xfrm>
        </p:grpSpPr>
        <p:pic>
          <p:nvPicPr>
            <p:cNvPr id="23" name="图片 84">
              <a:extLst>
                <a:ext uri="{FF2B5EF4-FFF2-40B4-BE49-F238E27FC236}">
                  <a16:creationId xmlns:a16="http://schemas.microsoft.com/office/drawing/2014/main" id="{5BAC2A92-6ED8-4570-ACA7-B1000813558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3181" b="25562"/>
            <a:stretch>
              <a:fillRect/>
            </a:stretch>
          </p:blipFill>
          <p:spPr>
            <a:xfrm>
              <a:off x="-178084" y="5403982"/>
              <a:ext cx="3789186" cy="1942215"/>
            </a:xfrm>
            <a:prstGeom prst="rect">
              <a:avLst/>
            </a:prstGeom>
            <a:effectLst>
              <a:outerShdw blurRad="50800" dist="38100" dir="2700000" algn="tl" rotWithShape="0">
                <a:prstClr val="black">
                  <a:alpha val="40000"/>
                </a:prstClr>
              </a:outerShdw>
            </a:effectLst>
          </p:spPr>
        </p:pic>
        <p:pic>
          <p:nvPicPr>
            <p:cNvPr id="24" name="图片 85">
              <a:extLst>
                <a:ext uri="{FF2B5EF4-FFF2-40B4-BE49-F238E27FC236}">
                  <a16:creationId xmlns:a16="http://schemas.microsoft.com/office/drawing/2014/main" id="{EF9995A1-7F96-49B2-ADF4-2AB17C0E86A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3181" b="25562"/>
            <a:stretch>
              <a:fillRect/>
            </a:stretch>
          </p:blipFill>
          <p:spPr>
            <a:xfrm>
              <a:off x="2688069" y="5403982"/>
              <a:ext cx="3789186" cy="1942215"/>
            </a:xfrm>
            <a:prstGeom prst="rect">
              <a:avLst/>
            </a:prstGeom>
            <a:effectLst>
              <a:outerShdw blurRad="50800" dist="38100" dir="2700000" algn="tl" rotWithShape="0">
                <a:prstClr val="black">
                  <a:alpha val="40000"/>
                </a:prstClr>
              </a:outerShdw>
            </a:effectLst>
          </p:spPr>
        </p:pic>
        <p:pic>
          <p:nvPicPr>
            <p:cNvPr id="25" name="图片 86">
              <a:extLst>
                <a:ext uri="{FF2B5EF4-FFF2-40B4-BE49-F238E27FC236}">
                  <a16:creationId xmlns:a16="http://schemas.microsoft.com/office/drawing/2014/main" id="{981AD548-5D14-44CB-A858-D4838A23390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3181" b="25562"/>
            <a:stretch>
              <a:fillRect/>
            </a:stretch>
          </p:blipFill>
          <p:spPr>
            <a:xfrm>
              <a:off x="5657874" y="5403982"/>
              <a:ext cx="3789186" cy="1942215"/>
            </a:xfrm>
            <a:prstGeom prst="rect">
              <a:avLst/>
            </a:prstGeom>
            <a:effectLst>
              <a:outerShdw blurRad="50800" dist="38100" dir="2700000" algn="tl" rotWithShape="0">
                <a:prstClr val="black">
                  <a:alpha val="40000"/>
                </a:prstClr>
              </a:outerShdw>
            </a:effectLst>
          </p:spPr>
        </p:pic>
        <p:pic>
          <p:nvPicPr>
            <p:cNvPr id="26" name="图片 87">
              <a:extLst>
                <a:ext uri="{FF2B5EF4-FFF2-40B4-BE49-F238E27FC236}">
                  <a16:creationId xmlns:a16="http://schemas.microsoft.com/office/drawing/2014/main" id="{75E07BFB-12C0-4EA2-87F8-F1CFC4BB072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3181" b="25562"/>
            <a:stretch>
              <a:fillRect/>
            </a:stretch>
          </p:blipFill>
          <p:spPr>
            <a:xfrm>
              <a:off x="8711040" y="5403982"/>
              <a:ext cx="3789186" cy="1942215"/>
            </a:xfrm>
            <a:prstGeom prst="rect">
              <a:avLst/>
            </a:prstGeom>
            <a:effectLst>
              <a:outerShdw blurRad="50800" dist="38100" dir="2700000" algn="tl" rotWithShape="0">
                <a:prstClr val="black">
                  <a:alpha val="40000"/>
                </a:prstClr>
              </a:outerShdw>
            </a:effectLst>
          </p:spPr>
        </p:pic>
      </p:grpSp>
      <p:pic>
        <p:nvPicPr>
          <p:cNvPr id="2" name="Picture 1">
            <a:extLst>
              <a:ext uri="{FF2B5EF4-FFF2-40B4-BE49-F238E27FC236}">
                <a16:creationId xmlns:a16="http://schemas.microsoft.com/office/drawing/2014/main" id="{A1F6EA05-0D73-4CEE-9922-24E27E28AC16}"/>
              </a:ext>
            </a:extLst>
          </p:cNvPr>
          <p:cNvPicPr>
            <a:picLocks noChangeAspect="1"/>
          </p:cNvPicPr>
          <p:nvPr/>
        </p:nvPicPr>
        <p:blipFill>
          <a:blip r:embed="rId8"/>
          <a:stretch>
            <a:fillRect/>
          </a:stretch>
        </p:blipFill>
        <p:spPr>
          <a:xfrm>
            <a:off x="3907819" y="2713792"/>
            <a:ext cx="2261812" cy="1639966"/>
          </a:xfrm>
          <a:prstGeom prst="rect">
            <a:avLst/>
          </a:prstGeom>
        </p:spPr>
      </p:pic>
      <p:pic>
        <p:nvPicPr>
          <p:cNvPr id="5" name="Picture 4">
            <a:extLst>
              <a:ext uri="{FF2B5EF4-FFF2-40B4-BE49-F238E27FC236}">
                <a16:creationId xmlns:a16="http://schemas.microsoft.com/office/drawing/2014/main" id="{E64A0014-7F4E-44AA-3623-2A7B4870DD5C}"/>
              </a:ext>
            </a:extLst>
          </p:cNvPr>
          <p:cNvPicPr>
            <a:picLocks noChangeAspect="1"/>
          </p:cNvPicPr>
          <p:nvPr/>
        </p:nvPicPr>
        <p:blipFill>
          <a:blip r:embed="rId9"/>
          <a:stretch>
            <a:fillRect/>
          </a:stretch>
        </p:blipFill>
        <p:spPr>
          <a:xfrm>
            <a:off x="2159963" y="3099682"/>
            <a:ext cx="7071973" cy="3097036"/>
          </a:xfrm>
          <a:prstGeom prst="rect">
            <a:avLst/>
          </a:prstGeom>
        </p:spPr>
      </p:pic>
    </p:spTree>
    <p:extLst>
      <p:ext uri="{BB962C8B-B14F-4D97-AF65-F5344CB8AC3E}">
        <p14:creationId xmlns:p14="http://schemas.microsoft.com/office/powerpoint/2010/main" val="3711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path" presetSubtype="0" repeatCount="indefinite" accel="50000" decel="50000" autoRev="1" fill="hold" nodeType="withEffect">
                                  <p:stCondLst>
                                    <p:cond delay="0"/>
                                  </p:stCondLst>
                                  <p:childTnLst>
                                    <p:animMotion origin="layout" path="M 5E-6 4.81481E-6 L -0.05195 0.00115 " pathEditMode="relative" rAng="0" ptsTypes="AA">
                                      <p:cBhvr>
                                        <p:cTn id="11" dur="2000" fill="hold"/>
                                        <p:tgtEl>
                                          <p:spTgt spid="13"/>
                                        </p:tgtEl>
                                        <p:attrNameLst>
                                          <p:attrName>ppt_x</p:attrName>
                                          <p:attrName>ppt_y</p:attrName>
                                        </p:attrNameLst>
                                      </p:cBhvr>
                                      <p:rCtr x="-2604" y="46"/>
                                    </p:animMotion>
                                  </p:childTnLst>
                                </p:cTn>
                              </p:par>
                              <p:par>
                                <p:cTn id="12" presetID="42"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path" presetSubtype="0" repeatCount="indefinite" accel="49000" decel="48000" autoRev="1" fill="hold" nodeType="withEffect">
                                  <p:stCondLst>
                                    <p:cond delay="0"/>
                                  </p:stCondLst>
                                  <p:childTnLst>
                                    <p:animMotion origin="layout" path="M -7.08333E-6 2.59259E-6 L 0.04206 -0.01783 " pathEditMode="relative" rAng="0" ptsTypes="AA">
                                      <p:cBhvr>
                                        <p:cTn id="18" dur="2000" fill="hold"/>
                                        <p:tgtEl>
                                          <p:spTgt spid="15"/>
                                        </p:tgtEl>
                                        <p:attrNameLst>
                                          <p:attrName>ppt_x</p:attrName>
                                          <p:attrName>ppt_y</p:attrName>
                                        </p:attrNameLst>
                                      </p:cBhvr>
                                      <p:rCtr x="2096" y="-903"/>
                                    </p:animMotion>
                                  </p:childTnLst>
                                </p:cTn>
                              </p:par>
                              <p:par>
                                <p:cTn id="19" presetID="2" presetClass="entr" presetSubtype="2"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15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150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1+#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par>
                                <p:cTn id="31" presetID="8" presetClass="emph" presetSubtype="0" repeatCount="indefinite" fill="hold" nodeType="withEffect">
                                  <p:stCondLst>
                                    <p:cond delay="0"/>
                                  </p:stCondLst>
                                  <p:childTnLst>
                                    <p:animRot by="21600000">
                                      <p:cBhvr>
                                        <p:cTn id="32" dur="2000" fill="hold"/>
                                        <p:tgtEl>
                                          <p:spTgt spid="16"/>
                                        </p:tgtEl>
                                        <p:attrNameLst>
                                          <p:attrName>r</p:attrName>
                                        </p:attrNameLst>
                                      </p:cBhvr>
                                    </p:animRot>
                                  </p:childTnLst>
                                </p:cTn>
                              </p:par>
                              <p:par>
                                <p:cTn id="33" presetID="8" presetClass="emph" presetSubtype="0" repeatCount="indefinite" fill="hold" nodeType="withEffect">
                                  <p:stCondLst>
                                    <p:cond delay="0"/>
                                  </p:stCondLst>
                                  <p:childTnLst>
                                    <p:animRot by="21600000">
                                      <p:cBhvr>
                                        <p:cTn id="34" dur="2000" fill="hold"/>
                                        <p:tgtEl>
                                          <p:spTgt spid="19"/>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2000" fill="hold"/>
                                        <p:tgtEl>
                                          <p:spTgt spid="18"/>
                                        </p:tgtEl>
                                        <p:attrNameLst>
                                          <p:attrName>r</p:attrName>
                                        </p:attrNameLst>
                                      </p:cBhvr>
                                    </p:animRot>
                                  </p:childTnLst>
                                </p:cTn>
                              </p:par>
                              <p:par>
                                <p:cTn id="37" presetID="47"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arn(inVertical)">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505AFA5-090D-6F41-33A0-A5CEA14B85C9}"/>
              </a:ext>
            </a:extLst>
          </p:cNvPr>
          <p:cNvSpPr/>
          <p:nvPr/>
        </p:nvSpPr>
        <p:spPr>
          <a:xfrm>
            <a:off x="85725" y="361950"/>
            <a:ext cx="11896725" cy="64198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Oval 36">
            <a:extLst>
              <a:ext uri="{FF2B5EF4-FFF2-40B4-BE49-F238E27FC236}">
                <a16:creationId xmlns:a16="http://schemas.microsoft.com/office/drawing/2014/main" id="{C05B4B85-A4F9-590D-1BE6-33EF10E9FFB0}"/>
              </a:ext>
            </a:extLst>
          </p:cNvPr>
          <p:cNvSpPr/>
          <p:nvPr/>
        </p:nvSpPr>
        <p:spPr>
          <a:xfrm>
            <a:off x="1224800" y="620323"/>
            <a:ext cx="546849" cy="50362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9BC6E"/>
                </a:solidFill>
                <a:effectLst/>
                <a:uLnTx/>
                <a:uFillTx/>
                <a:latin typeface="Arial"/>
                <a:ea typeface="+mn-ea"/>
                <a:cs typeface="+mn-cs"/>
                <a:sym typeface="Arial"/>
              </a:rPr>
              <a:t>1</a:t>
            </a:r>
            <a:endParaRPr kumimoji="0" lang="vi-VN" sz="4000" b="1" i="0" u="none" strike="noStrike" kern="0" cap="none" spc="0" normalizeH="0" baseline="0" noProof="0" dirty="0">
              <a:ln>
                <a:noFill/>
              </a:ln>
              <a:solidFill>
                <a:srgbClr val="F9BC6E"/>
              </a:solidFill>
              <a:effectLst/>
              <a:uLnTx/>
              <a:uFillTx/>
              <a:latin typeface="Arial" panose="020B0604020202020204" pitchFamily="34" charset="0"/>
              <a:ea typeface="+mn-ea"/>
              <a:cs typeface="+mn-cs"/>
              <a:sym typeface="Arial"/>
            </a:endParaRPr>
          </a:p>
        </p:txBody>
      </p:sp>
      <p:grpSp>
        <p:nvGrpSpPr>
          <p:cNvPr id="38" name="Group 37">
            <a:extLst>
              <a:ext uri="{FF2B5EF4-FFF2-40B4-BE49-F238E27FC236}">
                <a16:creationId xmlns:a16="http://schemas.microsoft.com/office/drawing/2014/main" id="{5BAD1058-10E3-06DF-95AD-A5A34912CF91}"/>
              </a:ext>
            </a:extLst>
          </p:cNvPr>
          <p:cNvGrpSpPr/>
          <p:nvPr/>
        </p:nvGrpSpPr>
        <p:grpSpPr>
          <a:xfrm>
            <a:off x="1842606" y="592662"/>
            <a:ext cx="3358044" cy="584775"/>
            <a:chOff x="1870518" y="1394077"/>
            <a:chExt cx="1104124" cy="571910"/>
          </a:xfrm>
        </p:grpSpPr>
        <p:sp>
          <p:nvSpPr>
            <p:cNvPr id="39" name="Rectangle: Rounded Corners 7">
              <a:extLst>
                <a:ext uri="{FF2B5EF4-FFF2-40B4-BE49-F238E27FC236}">
                  <a16:creationId xmlns:a16="http://schemas.microsoft.com/office/drawing/2014/main" id="{87190B57-F9CD-D109-F241-7C8FC610440E}"/>
                </a:ext>
              </a:extLst>
            </p:cNvPr>
            <p:cNvSpPr/>
            <p:nvPr/>
          </p:nvSpPr>
          <p:spPr>
            <a:xfrm>
              <a:off x="1870518" y="1440654"/>
              <a:ext cx="1104124" cy="519600"/>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dirty="0">
                <a:ln>
                  <a:noFill/>
                </a:ln>
                <a:solidFill>
                  <a:srgbClr val="F9BC6E"/>
                </a:solidFill>
                <a:effectLst/>
                <a:uLnTx/>
                <a:uFillTx/>
                <a:latin typeface="Arial" panose="020B0604020202020204" pitchFamily="34" charset="0"/>
                <a:ea typeface="+mn-ea"/>
                <a:cs typeface="+mn-cs"/>
                <a:sym typeface="Arial"/>
              </a:endParaRPr>
            </a:p>
          </p:txBody>
        </p:sp>
        <p:sp>
          <p:nvSpPr>
            <p:cNvPr id="40" name="TextBox 39">
              <a:extLst>
                <a:ext uri="{FF2B5EF4-FFF2-40B4-BE49-F238E27FC236}">
                  <a16:creationId xmlns:a16="http://schemas.microsoft.com/office/drawing/2014/main" id="{E941C76C-30A7-A706-E3E1-A62CD1297B94}"/>
                </a:ext>
              </a:extLst>
            </p:cNvPr>
            <p:cNvSpPr txBox="1"/>
            <p:nvPr/>
          </p:nvSpPr>
          <p:spPr>
            <a:xfrm>
              <a:off x="1891833" y="1394077"/>
              <a:ext cx="404622" cy="5719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các</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số</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sau</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vi-VN"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pic>
        <p:nvPicPr>
          <p:cNvPr id="6" name="Picture 5">
            <a:extLst>
              <a:ext uri="{FF2B5EF4-FFF2-40B4-BE49-F238E27FC236}">
                <a16:creationId xmlns:a16="http://schemas.microsoft.com/office/drawing/2014/main" id="{AFE580ED-7C35-0FCA-D96E-99ED25901DC3}"/>
              </a:ext>
            </a:extLst>
          </p:cNvPr>
          <p:cNvPicPr>
            <a:picLocks noChangeAspect="1"/>
          </p:cNvPicPr>
          <p:nvPr/>
        </p:nvPicPr>
        <p:blipFill>
          <a:blip r:embed="rId4"/>
          <a:stretch>
            <a:fillRect/>
          </a:stretch>
        </p:blipFill>
        <p:spPr>
          <a:xfrm>
            <a:off x="814387" y="1414462"/>
            <a:ext cx="1362075" cy="942975"/>
          </a:xfrm>
          <a:prstGeom prst="rect">
            <a:avLst/>
          </a:prstGeom>
        </p:spPr>
      </p:pic>
      <p:pic>
        <p:nvPicPr>
          <p:cNvPr id="8" name="Picture 7">
            <a:extLst>
              <a:ext uri="{FF2B5EF4-FFF2-40B4-BE49-F238E27FC236}">
                <a16:creationId xmlns:a16="http://schemas.microsoft.com/office/drawing/2014/main" id="{49F7E6E9-8FB5-D3DC-C7E6-0EDD7E8ACD13}"/>
              </a:ext>
            </a:extLst>
          </p:cNvPr>
          <p:cNvPicPr>
            <a:picLocks noChangeAspect="1"/>
          </p:cNvPicPr>
          <p:nvPr/>
        </p:nvPicPr>
        <p:blipFill>
          <a:blip r:embed="rId5"/>
          <a:stretch>
            <a:fillRect/>
          </a:stretch>
        </p:blipFill>
        <p:spPr>
          <a:xfrm>
            <a:off x="771525" y="2409825"/>
            <a:ext cx="1562100" cy="895350"/>
          </a:xfrm>
          <a:prstGeom prst="rect">
            <a:avLst/>
          </a:prstGeom>
        </p:spPr>
      </p:pic>
      <p:pic>
        <p:nvPicPr>
          <p:cNvPr id="10" name="Picture 9">
            <a:extLst>
              <a:ext uri="{FF2B5EF4-FFF2-40B4-BE49-F238E27FC236}">
                <a16:creationId xmlns:a16="http://schemas.microsoft.com/office/drawing/2014/main" id="{536BC13A-2B21-6D4C-3ECA-7CF856089AFA}"/>
              </a:ext>
            </a:extLst>
          </p:cNvPr>
          <p:cNvPicPr>
            <a:picLocks noChangeAspect="1"/>
          </p:cNvPicPr>
          <p:nvPr/>
        </p:nvPicPr>
        <p:blipFill>
          <a:blip r:embed="rId6"/>
          <a:stretch>
            <a:fillRect/>
          </a:stretch>
        </p:blipFill>
        <p:spPr>
          <a:xfrm>
            <a:off x="704850" y="3409950"/>
            <a:ext cx="1790700" cy="952500"/>
          </a:xfrm>
          <a:prstGeom prst="rect">
            <a:avLst/>
          </a:prstGeom>
        </p:spPr>
      </p:pic>
      <p:pic>
        <p:nvPicPr>
          <p:cNvPr id="12" name="Picture 11">
            <a:extLst>
              <a:ext uri="{FF2B5EF4-FFF2-40B4-BE49-F238E27FC236}">
                <a16:creationId xmlns:a16="http://schemas.microsoft.com/office/drawing/2014/main" id="{DA41E68C-56A8-21C4-5A5B-D1FF4BFB654D}"/>
              </a:ext>
            </a:extLst>
          </p:cNvPr>
          <p:cNvPicPr>
            <a:picLocks noChangeAspect="1"/>
          </p:cNvPicPr>
          <p:nvPr/>
        </p:nvPicPr>
        <p:blipFill>
          <a:blip r:embed="rId7"/>
          <a:stretch>
            <a:fillRect/>
          </a:stretch>
        </p:blipFill>
        <p:spPr>
          <a:xfrm>
            <a:off x="552450" y="4405312"/>
            <a:ext cx="2247900" cy="981075"/>
          </a:xfrm>
          <a:prstGeom prst="rect">
            <a:avLst/>
          </a:prstGeom>
        </p:spPr>
      </p:pic>
      <p:pic>
        <p:nvPicPr>
          <p:cNvPr id="14" name="Picture 13">
            <a:extLst>
              <a:ext uri="{FF2B5EF4-FFF2-40B4-BE49-F238E27FC236}">
                <a16:creationId xmlns:a16="http://schemas.microsoft.com/office/drawing/2014/main" id="{BB5FAFB4-48D0-C865-9176-C9FBFCCB5795}"/>
              </a:ext>
            </a:extLst>
          </p:cNvPr>
          <p:cNvPicPr>
            <a:picLocks noChangeAspect="1"/>
          </p:cNvPicPr>
          <p:nvPr/>
        </p:nvPicPr>
        <p:blipFill>
          <a:blip r:embed="rId8"/>
          <a:stretch>
            <a:fillRect/>
          </a:stretch>
        </p:blipFill>
        <p:spPr>
          <a:xfrm>
            <a:off x="566737" y="5400675"/>
            <a:ext cx="2600325" cy="952500"/>
          </a:xfrm>
          <a:prstGeom prst="rect">
            <a:avLst/>
          </a:prstGeom>
        </p:spPr>
      </p:pic>
      <p:sp>
        <p:nvSpPr>
          <p:cNvPr id="15" name="TextBox 14">
            <a:extLst>
              <a:ext uri="{FF2B5EF4-FFF2-40B4-BE49-F238E27FC236}">
                <a16:creationId xmlns:a16="http://schemas.microsoft.com/office/drawing/2014/main" id="{7C225ED1-B474-7039-B71E-33B8700D2F6D}"/>
              </a:ext>
            </a:extLst>
          </p:cNvPr>
          <p:cNvSpPr txBox="1"/>
          <p:nvPr/>
        </p:nvSpPr>
        <p:spPr>
          <a:xfrm>
            <a:off x="2400300" y="1504950"/>
            <a:ext cx="7362825" cy="646331"/>
          </a:xfrm>
          <a:prstGeom prst="rect">
            <a:avLst/>
          </a:prstGeom>
          <a:noFill/>
        </p:spPr>
        <p:txBody>
          <a:bodyPr wrap="square" rtlCol="0">
            <a:spAutoFit/>
          </a:bodyPr>
          <a:lstStyle/>
          <a:p>
            <a:r>
              <a:rPr lang="vi-VN" sz="3600" b="1" dirty="0">
                <a:solidFill>
                  <a:srgbClr val="FF0000"/>
                </a:solidFill>
                <a:latin typeface="Calibri" panose="020F0502020204030204" pitchFamily="34" charset="0"/>
                <a:cs typeface="Calibri" panose="020F0502020204030204" pitchFamily="34" charset="0"/>
              </a:rPr>
              <a:t>Sáu trăm năm mươi mốt</a:t>
            </a:r>
            <a:endParaRPr lang="en-US" sz="3600" b="1" dirty="0">
              <a:solidFill>
                <a:srgbClr val="FF0000"/>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F343A8A3-A8A8-6650-429B-B2EC0F12C291}"/>
              </a:ext>
            </a:extLst>
          </p:cNvPr>
          <p:cNvSpPr txBox="1"/>
          <p:nvPr/>
        </p:nvSpPr>
        <p:spPr>
          <a:xfrm>
            <a:off x="2486025" y="2495550"/>
            <a:ext cx="7362825" cy="646331"/>
          </a:xfrm>
          <a:prstGeom prst="rect">
            <a:avLst/>
          </a:prstGeom>
          <a:noFill/>
        </p:spPr>
        <p:txBody>
          <a:bodyPr wrap="square" rtlCol="0">
            <a:spAutoFit/>
          </a:bodyPr>
          <a:lstStyle/>
          <a:p>
            <a:r>
              <a:rPr lang="vi-VN" sz="3600" b="1" dirty="0">
                <a:solidFill>
                  <a:srgbClr val="FF0000"/>
                </a:solidFill>
                <a:latin typeface="Calibri" panose="020F0502020204030204" pitchFamily="34" charset="0"/>
                <a:cs typeface="Calibri" panose="020F0502020204030204" pitchFamily="34" charset="0"/>
              </a:rPr>
              <a:t>Năm nghìn không trăm sáu mươi tư</a:t>
            </a:r>
            <a:endParaRPr lang="en-US" sz="3600" b="1" dirty="0">
              <a:solidFill>
                <a:srgbClr val="FF0000"/>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CA1E336-97B9-1D7E-75D8-3B80834284D5}"/>
              </a:ext>
            </a:extLst>
          </p:cNvPr>
          <p:cNvSpPr txBox="1"/>
          <p:nvPr/>
        </p:nvSpPr>
        <p:spPr>
          <a:xfrm>
            <a:off x="2609850" y="3590925"/>
            <a:ext cx="7362825" cy="646331"/>
          </a:xfrm>
          <a:prstGeom prst="rect">
            <a:avLst/>
          </a:prstGeom>
          <a:noFill/>
        </p:spPr>
        <p:txBody>
          <a:bodyPr wrap="square" rtlCol="0">
            <a:spAutoFit/>
          </a:bodyPr>
          <a:lstStyle/>
          <a:p>
            <a:r>
              <a:rPr lang="vi-VN" sz="3600" b="1" dirty="0">
                <a:solidFill>
                  <a:srgbClr val="FF0000"/>
                </a:solidFill>
                <a:latin typeface="Calibri" panose="020F0502020204030204" pitchFamily="34" charset="0"/>
                <a:cs typeface="Calibri" panose="020F0502020204030204" pitchFamily="34" charset="0"/>
              </a:rPr>
              <a:t>Tám trăm nghìn ba trăm mười</a:t>
            </a:r>
            <a:endParaRPr lang="en-US" sz="3600" b="1" dirty="0">
              <a:solidFill>
                <a:srgbClr val="FF0000"/>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0295B8E0-6FDE-9646-E5D8-9F10A1072996}"/>
              </a:ext>
            </a:extLst>
          </p:cNvPr>
          <p:cNvSpPr txBox="1"/>
          <p:nvPr/>
        </p:nvSpPr>
        <p:spPr>
          <a:xfrm>
            <a:off x="2705100" y="4648200"/>
            <a:ext cx="9210675" cy="523220"/>
          </a:xfrm>
          <a:prstGeom prst="rect">
            <a:avLst/>
          </a:prstGeom>
          <a:noFill/>
        </p:spPr>
        <p:txBody>
          <a:bodyPr wrap="square" rtlCol="0">
            <a:spAutoFit/>
          </a:bodyPr>
          <a:lstStyle/>
          <a:p>
            <a:r>
              <a:rPr lang="vi-VN" sz="2800" b="1" dirty="0">
                <a:solidFill>
                  <a:srgbClr val="FF0000"/>
                </a:solidFill>
                <a:latin typeface="Calibri" panose="020F0502020204030204" pitchFamily="34" charset="0"/>
                <a:cs typeface="Calibri" panose="020F0502020204030204" pitchFamily="34" charset="0"/>
              </a:rPr>
              <a:t>Chín triệu một trăm linh sáu nghìn bảy trăm tám mươi ba</a:t>
            </a:r>
            <a:endParaRPr lang="en-US" sz="2800" b="1" dirty="0">
              <a:solidFill>
                <a:srgbClr val="FF0000"/>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52476FDC-CEA9-610E-1DDC-8003E8CB3C7B}"/>
              </a:ext>
            </a:extLst>
          </p:cNvPr>
          <p:cNvSpPr txBox="1"/>
          <p:nvPr/>
        </p:nvSpPr>
        <p:spPr>
          <a:xfrm>
            <a:off x="3238500" y="5610225"/>
            <a:ext cx="9210675" cy="523220"/>
          </a:xfrm>
          <a:prstGeom prst="rect">
            <a:avLst/>
          </a:prstGeom>
          <a:noFill/>
        </p:spPr>
        <p:txBody>
          <a:bodyPr wrap="square" rtlCol="0">
            <a:spAutoFit/>
          </a:bodyPr>
          <a:lstStyle/>
          <a:p>
            <a:r>
              <a:rPr lang="vi-VN" sz="2800" b="1" dirty="0">
                <a:solidFill>
                  <a:srgbClr val="FF0000"/>
                </a:solidFill>
                <a:latin typeface="Calibri" panose="020F0502020204030204" pitchFamily="34" charset="0"/>
                <a:cs typeface="Calibri" panose="020F0502020204030204" pitchFamily="34" charset="0"/>
              </a:rPr>
              <a:t>Năm trăm bảy mươi ba triệu tám trăm mười một nghìn</a:t>
            </a:r>
            <a:endParaRPr lang="en-US"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914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7" grpId="0" animBg="1"/>
      <p:bldP spid="15" grpId="0"/>
      <p:bldP spid="16"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505AFA5-090D-6F41-33A0-A5CEA14B85C9}"/>
              </a:ext>
            </a:extLst>
          </p:cNvPr>
          <p:cNvSpPr/>
          <p:nvPr/>
        </p:nvSpPr>
        <p:spPr>
          <a:xfrm>
            <a:off x="457200" y="371476"/>
            <a:ext cx="11525250" cy="61912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8" name="Picture 17">
            <a:extLst>
              <a:ext uri="{FF2B5EF4-FFF2-40B4-BE49-F238E27FC236}">
                <a16:creationId xmlns:a16="http://schemas.microsoft.com/office/drawing/2014/main" id="{E583F903-9577-58A7-B7E1-D71120B1C326}"/>
              </a:ext>
            </a:extLst>
          </p:cNvPr>
          <p:cNvPicPr>
            <a:picLocks noChangeAspect="1"/>
          </p:cNvPicPr>
          <p:nvPr/>
        </p:nvPicPr>
        <p:blipFill>
          <a:blip r:embed="rId4"/>
          <a:stretch>
            <a:fillRect/>
          </a:stretch>
        </p:blipFill>
        <p:spPr>
          <a:xfrm>
            <a:off x="1104900" y="657225"/>
            <a:ext cx="1600200" cy="842211"/>
          </a:xfrm>
          <a:prstGeom prst="rect">
            <a:avLst/>
          </a:prstGeom>
        </p:spPr>
      </p:pic>
      <p:pic>
        <p:nvPicPr>
          <p:cNvPr id="20" name="Picture 19">
            <a:extLst>
              <a:ext uri="{FF2B5EF4-FFF2-40B4-BE49-F238E27FC236}">
                <a16:creationId xmlns:a16="http://schemas.microsoft.com/office/drawing/2014/main" id="{A46DF17B-8E65-8F32-FFB5-AD0B64F18404}"/>
              </a:ext>
            </a:extLst>
          </p:cNvPr>
          <p:cNvPicPr>
            <a:picLocks noChangeAspect="1"/>
          </p:cNvPicPr>
          <p:nvPr/>
        </p:nvPicPr>
        <p:blipFill>
          <a:blip r:embed="rId5"/>
          <a:stretch>
            <a:fillRect/>
          </a:stretch>
        </p:blipFill>
        <p:spPr>
          <a:xfrm>
            <a:off x="976312" y="2862262"/>
            <a:ext cx="2105025" cy="2276475"/>
          </a:xfrm>
          <a:prstGeom prst="rect">
            <a:avLst/>
          </a:prstGeom>
        </p:spPr>
      </p:pic>
      <p:pic>
        <p:nvPicPr>
          <p:cNvPr id="22" name="Picture 21">
            <a:extLst>
              <a:ext uri="{FF2B5EF4-FFF2-40B4-BE49-F238E27FC236}">
                <a16:creationId xmlns:a16="http://schemas.microsoft.com/office/drawing/2014/main" id="{69B692FA-0DAB-4AE5-AC25-6AA552BB9B70}"/>
              </a:ext>
            </a:extLst>
          </p:cNvPr>
          <p:cNvPicPr>
            <a:picLocks noChangeAspect="1"/>
          </p:cNvPicPr>
          <p:nvPr/>
        </p:nvPicPr>
        <p:blipFill>
          <a:blip r:embed="rId6"/>
          <a:stretch>
            <a:fillRect/>
          </a:stretch>
        </p:blipFill>
        <p:spPr>
          <a:xfrm>
            <a:off x="3457575" y="1571625"/>
            <a:ext cx="7696200" cy="3924300"/>
          </a:xfrm>
          <a:prstGeom prst="rect">
            <a:avLst/>
          </a:prstGeom>
        </p:spPr>
      </p:pic>
      <p:sp>
        <p:nvSpPr>
          <p:cNvPr id="23" name="Rectangle: Rounded Corners 22">
            <a:extLst>
              <a:ext uri="{FF2B5EF4-FFF2-40B4-BE49-F238E27FC236}">
                <a16:creationId xmlns:a16="http://schemas.microsoft.com/office/drawing/2014/main" id="{E8795FC9-2FE2-73D4-F596-6C2B103DC15D}"/>
              </a:ext>
            </a:extLst>
          </p:cNvPr>
          <p:cNvSpPr/>
          <p:nvPr/>
        </p:nvSpPr>
        <p:spPr>
          <a:xfrm>
            <a:off x="4495800" y="2381250"/>
            <a:ext cx="981075" cy="43815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98</a:t>
            </a:r>
          </a:p>
        </p:txBody>
      </p:sp>
      <p:sp>
        <p:nvSpPr>
          <p:cNvPr id="24" name="Rectangle: Rounded Corners 23">
            <a:extLst>
              <a:ext uri="{FF2B5EF4-FFF2-40B4-BE49-F238E27FC236}">
                <a16:creationId xmlns:a16="http://schemas.microsoft.com/office/drawing/2014/main" id="{6A5A6712-7117-87F1-A31B-EE9810528FF8}"/>
              </a:ext>
            </a:extLst>
          </p:cNvPr>
          <p:cNvSpPr/>
          <p:nvPr/>
        </p:nvSpPr>
        <p:spPr>
          <a:xfrm>
            <a:off x="9258300" y="2381250"/>
            <a:ext cx="1209675" cy="43815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100</a:t>
            </a:r>
          </a:p>
        </p:txBody>
      </p:sp>
      <p:sp>
        <p:nvSpPr>
          <p:cNvPr id="25" name="Rectangle: Rounded Corners 24">
            <a:extLst>
              <a:ext uri="{FF2B5EF4-FFF2-40B4-BE49-F238E27FC236}">
                <a16:creationId xmlns:a16="http://schemas.microsoft.com/office/drawing/2014/main" id="{A5E6540C-6689-8D0A-5591-5871336ADBB4}"/>
              </a:ext>
            </a:extLst>
          </p:cNvPr>
          <p:cNvSpPr/>
          <p:nvPr/>
        </p:nvSpPr>
        <p:spPr>
          <a:xfrm>
            <a:off x="4029075" y="2990850"/>
            <a:ext cx="1743075" cy="43815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1 269</a:t>
            </a:r>
          </a:p>
        </p:txBody>
      </p:sp>
      <p:sp>
        <p:nvSpPr>
          <p:cNvPr id="26" name="Rectangle: Rounded Corners 25">
            <a:extLst>
              <a:ext uri="{FF2B5EF4-FFF2-40B4-BE49-F238E27FC236}">
                <a16:creationId xmlns:a16="http://schemas.microsoft.com/office/drawing/2014/main" id="{CB0387D2-5DE8-F5DF-F328-26F570FA9D88}"/>
              </a:ext>
            </a:extLst>
          </p:cNvPr>
          <p:cNvSpPr/>
          <p:nvPr/>
        </p:nvSpPr>
        <p:spPr>
          <a:xfrm>
            <a:off x="8877300" y="3028950"/>
            <a:ext cx="1743075" cy="43815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1 271</a:t>
            </a:r>
          </a:p>
        </p:txBody>
      </p:sp>
      <p:sp>
        <p:nvSpPr>
          <p:cNvPr id="27" name="Rectangle: Rounded Corners 26">
            <a:extLst>
              <a:ext uri="{FF2B5EF4-FFF2-40B4-BE49-F238E27FC236}">
                <a16:creationId xmlns:a16="http://schemas.microsoft.com/office/drawing/2014/main" id="{8D120070-2B4F-3520-CF3B-24571D17C6F2}"/>
              </a:ext>
            </a:extLst>
          </p:cNvPr>
          <p:cNvSpPr/>
          <p:nvPr/>
        </p:nvSpPr>
        <p:spPr>
          <a:xfrm>
            <a:off x="4124325" y="3648075"/>
            <a:ext cx="1743075" cy="43815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8 009</a:t>
            </a:r>
          </a:p>
        </p:txBody>
      </p:sp>
      <p:sp>
        <p:nvSpPr>
          <p:cNvPr id="28" name="Rectangle: Rounded Corners 27">
            <a:extLst>
              <a:ext uri="{FF2B5EF4-FFF2-40B4-BE49-F238E27FC236}">
                <a16:creationId xmlns:a16="http://schemas.microsoft.com/office/drawing/2014/main" id="{98241584-CB04-0ACD-129E-239546DACA63}"/>
              </a:ext>
            </a:extLst>
          </p:cNvPr>
          <p:cNvSpPr/>
          <p:nvPr/>
        </p:nvSpPr>
        <p:spPr>
          <a:xfrm>
            <a:off x="8877300" y="3648075"/>
            <a:ext cx="1743075" cy="43815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8 011</a:t>
            </a:r>
          </a:p>
        </p:txBody>
      </p:sp>
      <p:sp>
        <p:nvSpPr>
          <p:cNvPr id="29" name="Rectangle: Rounded Corners 28">
            <a:extLst>
              <a:ext uri="{FF2B5EF4-FFF2-40B4-BE49-F238E27FC236}">
                <a16:creationId xmlns:a16="http://schemas.microsoft.com/office/drawing/2014/main" id="{95AD8B61-887A-45C3-55D9-6CB7D144C981}"/>
              </a:ext>
            </a:extLst>
          </p:cNvPr>
          <p:cNvSpPr/>
          <p:nvPr/>
        </p:nvSpPr>
        <p:spPr>
          <a:xfrm>
            <a:off x="4029075" y="4210050"/>
            <a:ext cx="1743075" cy="43815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2 067</a:t>
            </a:r>
          </a:p>
        </p:txBody>
      </p:sp>
      <p:sp>
        <p:nvSpPr>
          <p:cNvPr id="30" name="Rectangle: Rounded Corners 29">
            <a:extLst>
              <a:ext uri="{FF2B5EF4-FFF2-40B4-BE49-F238E27FC236}">
                <a16:creationId xmlns:a16="http://schemas.microsoft.com/office/drawing/2014/main" id="{EC11208C-3E05-B869-6EDC-804270160162}"/>
              </a:ext>
            </a:extLst>
          </p:cNvPr>
          <p:cNvSpPr/>
          <p:nvPr/>
        </p:nvSpPr>
        <p:spPr>
          <a:xfrm>
            <a:off x="8943975" y="4219575"/>
            <a:ext cx="1743075" cy="43815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2 069</a:t>
            </a:r>
          </a:p>
        </p:txBody>
      </p:sp>
      <p:sp>
        <p:nvSpPr>
          <p:cNvPr id="31" name="Rectangle: Rounded Corners 30">
            <a:extLst>
              <a:ext uri="{FF2B5EF4-FFF2-40B4-BE49-F238E27FC236}">
                <a16:creationId xmlns:a16="http://schemas.microsoft.com/office/drawing/2014/main" id="{75F4165D-C8E4-5FE8-5CF7-21DECC566F78}"/>
              </a:ext>
            </a:extLst>
          </p:cNvPr>
          <p:cNvSpPr/>
          <p:nvPr/>
        </p:nvSpPr>
        <p:spPr>
          <a:xfrm>
            <a:off x="4152900" y="4800600"/>
            <a:ext cx="1743075" cy="43815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14 049</a:t>
            </a:r>
          </a:p>
        </p:txBody>
      </p:sp>
      <p:sp>
        <p:nvSpPr>
          <p:cNvPr id="32" name="Rectangle: Rounded Corners 31">
            <a:extLst>
              <a:ext uri="{FF2B5EF4-FFF2-40B4-BE49-F238E27FC236}">
                <a16:creationId xmlns:a16="http://schemas.microsoft.com/office/drawing/2014/main" id="{8073FA3D-C6E8-A606-E5A7-1CA84797C6E2}"/>
              </a:ext>
            </a:extLst>
          </p:cNvPr>
          <p:cNvSpPr/>
          <p:nvPr/>
        </p:nvSpPr>
        <p:spPr>
          <a:xfrm>
            <a:off x="8991600" y="4829175"/>
            <a:ext cx="1743075" cy="43815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14 051</a:t>
            </a:r>
          </a:p>
        </p:txBody>
      </p:sp>
    </p:spTree>
    <p:extLst>
      <p:ext uri="{BB962C8B-B14F-4D97-AF65-F5344CB8AC3E}">
        <p14:creationId xmlns:p14="http://schemas.microsoft.com/office/powerpoint/2010/main" val="264107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505AFA5-090D-6F41-33A0-A5CEA14B85C9}"/>
              </a:ext>
            </a:extLst>
          </p:cNvPr>
          <p:cNvSpPr/>
          <p:nvPr/>
        </p:nvSpPr>
        <p:spPr>
          <a:xfrm>
            <a:off x="457200" y="361951"/>
            <a:ext cx="11525250" cy="61912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4" name="Picture 3">
            <a:extLst>
              <a:ext uri="{FF2B5EF4-FFF2-40B4-BE49-F238E27FC236}">
                <a16:creationId xmlns:a16="http://schemas.microsoft.com/office/drawing/2014/main" id="{13E6808F-0EC5-9785-B302-5C1F49A63F04}"/>
              </a:ext>
            </a:extLst>
          </p:cNvPr>
          <p:cNvPicPr>
            <a:picLocks noChangeAspect="1"/>
          </p:cNvPicPr>
          <p:nvPr/>
        </p:nvPicPr>
        <p:blipFill>
          <a:blip r:embed="rId4"/>
          <a:stretch>
            <a:fillRect/>
          </a:stretch>
        </p:blipFill>
        <p:spPr>
          <a:xfrm>
            <a:off x="900112" y="628650"/>
            <a:ext cx="923925" cy="952500"/>
          </a:xfrm>
          <a:prstGeom prst="rect">
            <a:avLst/>
          </a:prstGeom>
        </p:spPr>
      </p:pic>
      <p:sp>
        <p:nvSpPr>
          <p:cNvPr id="5" name="TextBox 4">
            <a:extLst>
              <a:ext uri="{FF2B5EF4-FFF2-40B4-BE49-F238E27FC236}">
                <a16:creationId xmlns:a16="http://schemas.microsoft.com/office/drawing/2014/main" id="{B763B7D4-3C97-847E-B5BF-14279522F59D}"/>
              </a:ext>
            </a:extLst>
          </p:cNvPr>
          <p:cNvSpPr txBox="1"/>
          <p:nvPr/>
        </p:nvSpPr>
        <p:spPr>
          <a:xfrm>
            <a:off x="1924050" y="552450"/>
            <a:ext cx="9601200" cy="1200329"/>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rPr>
              <a:t>Khoảng cách từ Trái Đất, Sao Kim, Sao Thủy, Sao Hỏa đến Mặt Trời được biểu thị trong bảng bên. Hãy sắp xếp khoảng cách từ các hành tinh trên đến Mặt trời theo thứ tự từ gần nhất đến xa nhất.</a:t>
            </a:r>
            <a:endParaRPr lang="en-US" sz="2400" b="1"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5E1C9CE0-1E99-AB72-5AE1-685712788AAD}"/>
              </a:ext>
            </a:extLst>
          </p:cNvPr>
          <p:cNvPicPr>
            <a:picLocks noChangeAspect="1"/>
          </p:cNvPicPr>
          <p:nvPr/>
        </p:nvPicPr>
        <p:blipFill>
          <a:blip r:embed="rId5"/>
          <a:stretch>
            <a:fillRect/>
          </a:stretch>
        </p:blipFill>
        <p:spPr>
          <a:xfrm>
            <a:off x="6446690" y="2105025"/>
            <a:ext cx="5102372" cy="3910012"/>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3F1D938-D8C8-6A4A-8166-E7ED1D97C7ED}"/>
                  </a:ext>
                </a:extLst>
              </p:cNvPr>
              <p:cNvSpPr txBox="1"/>
              <p:nvPr/>
            </p:nvSpPr>
            <p:spPr>
              <a:xfrm>
                <a:off x="742951" y="2028825"/>
                <a:ext cx="5419724" cy="4755148"/>
              </a:xfrm>
              <a:prstGeom prst="rect">
                <a:avLst/>
              </a:prstGeom>
              <a:noFill/>
            </p:spPr>
            <p:txBody>
              <a:bodyPr wrap="square" rtlCol="0">
                <a:spAutoFit/>
              </a:bodyPr>
              <a:lstStyle/>
              <a:p>
                <a:pPr marL="0" marR="0" algn="just">
                  <a:spcBef>
                    <a:spcPts val="600"/>
                  </a:spcBef>
                  <a:spcAft>
                    <a:spcPts val="600"/>
                  </a:spcAft>
                </a:pP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Ta có: </a:t>
                </a:r>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600"/>
                  </a:spcBef>
                  <a:spcAft>
                    <a:spcPts val="600"/>
                  </a:spcAft>
                </a:pPr>
                <a:r>
                  <a:rPr lang="vi-VN"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57 910 000 &lt; 108 000 000 &lt; 149 600 000 &lt; 227 700 000</a:t>
                </a:r>
                <a:endPar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600"/>
                  </a:spcBef>
                  <a:spcAft>
                    <a:spcPts val="600"/>
                  </a:spcAft>
                </a:pPr>
                <a14:m>
                  <m:oMath xmlns:m="http://schemas.openxmlformats.org/officeDocument/2006/math">
                    <m:r>
                      <a:rPr lang="vi-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Vậy khoảng cách từ các hành tinh đến Mặt trời theo thứ tự từ gần nhất đến xa nhất là:</a:t>
                </a:r>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600"/>
                  </a:spcBef>
                  <a:spcAft>
                    <a:spcPts val="600"/>
                  </a:spcAft>
                </a:pPr>
                <a:r>
                  <a:rPr lang="vi-VN" sz="36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Sao Thủy, Sao Kim, Trái đất, Sao Hỏa.</a:t>
                </a:r>
                <a:endParaRPr lang="en-US" sz="36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8" name="TextBox 7">
                <a:extLst>
                  <a:ext uri="{FF2B5EF4-FFF2-40B4-BE49-F238E27FC236}">
                    <a16:creationId xmlns:a16="http://schemas.microsoft.com/office/drawing/2014/main" id="{03F1D938-D8C8-6A4A-8166-E7ED1D97C7ED}"/>
                  </a:ext>
                </a:extLst>
              </p:cNvPr>
              <p:cNvSpPr txBox="1">
                <a:spLocks noRot="1" noChangeAspect="1" noMove="1" noResize="1" noEditPoints="1" noAdjustHandles="1" noChangeArrowheads="1" noChangeShapeType="1" noTextEdit="1"/>
              </p:cNvSpPr>
              <p:nvPr/>
            </p:nvSpPr>
            <p:spPr>
              <a:xfrm>
                <a:off x="742951" y="2028825"/>
                <a:ext cx="5419724" cy="4755148"/>
              </a:xfrm>
              <a:prstGeom prst="rect">
                <a:avLst/>
              </a:prstGeom>
              <a:blipFill>
                <a:blip r:embed="rId6"/>
                <a:stretch>
                  <a:fillRect l="-3487" t="-1410" r="-3375"/>
                </a:stretch>
              </a:blipFill>
            </p:spPr>
            <p:txBody>
              <a:bodyPr/>
              <a:lstStyle/>
              <a:p>
                <a:r>
                  <a:rPr lang="en-US">
                    <a:noFill/>
                  </a:rPr>
                  <a:t> </a:t>
                </a:r>
              </a:p>
            </p:txBody>
          </p:sp>
        </mc:Fallback>
      </mc:AlternateContent>
    </p:spTree>
    <p:extLst>
      <p:ext uri="{BB962C8B-B14F-4D97-AF65-F5344CB8AC3E}">
        <p14:creationId xmlns:p14="http://schemas.microsoft.com/office/powerpoint/2010/main" val="60994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wipe(down)">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wipe(down)">
                                      <p:cBhvr>
                                        <p:cTn id="28" dur="500"/>
                                        <p:tgtEl>
                                          <p:spTgt spid="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wipe(down)">
                                      <p:cBhvr>
                                        <p:cTn id="3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A_图片 2" descr="图片包含 室内, 墙壁&#10;&#10;已生成高可信度的说明">
            <a:extLst>
              <a:ext uri="{FF2B5EF4-FFF2-40B4-BE49-F238E27FC236}">
                <a16:creationId xmlns:a16="http://schemas.microsoft.com/office/drawing/2014/main" id="{DAF78AF2-5672-4187-82A2-F537D39FE15F}"/>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3200400" y="-543196"/>
            <a:ext cx="8881756" cy="7501808"/>
          </a:xfrm>
          <a:prstGeom prst="rect">
            <a:avLst/>
          </a:prstGeom>
        </p:spPr>
      </p:pic>
      <p:sp>
        <p:nvSpPr>
          <p:cNvPr id="4" name="PA_文本框 3">
            <a:extLst>
              <a:ext uri="{FF2B5EF4-FFF2-40B4-BE49-F238E27FC236}">
                <a16:creationId xmlns:a16="http://schemas.microsoft.com/office/drawing/2014/main" id="{76460273-AAB3-4F92-9EE1-3B45598A35C4}"/>
              </a:ext>
            </a:extLst>
          </p:cNvPr>
          <p:cNvSpPr txBox="1"/>
          <p:nvPr>
            <p:custDataLst>
              <p:tags r:id="rId2"/>
            </p:custDataLst>
          </p:nvPr>
        </p:nvSpPr>
        <p:spPr>
          <a:xfrm>
            <a:off x="4483924" y="3055273"/>
            <a:ext cx="6875965" cy="1569660"/>
          </a:xfrm>
          <a:prstGeom prst="rect">
            <a:avLst/>
          </a:prstGeom>
          <a:noFill/>
        </p:spPr>
        <p:txBody>
          <a:bodyPr wrap="square" rtlCol="0">
            <a:spAutoFit/>
          </a:bodyPr>
          <a:lstStyle/>
          <a:p>
            <a:pPr marL="685800" marR="0" lvl="0" indent="-6858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zh-CN" sz="4800" b="1" i="0" u="none" strike="noStrike" kern="1200" cap="none" spc="0" normalizeH="0" baseline="0" noProof="0" dirty="0">
                <a:ln>
                  <a:noFill/>
                </a:ln>
                <a:solidFill>
                  <a:srgbClr val="44546A"/>
                </a:solidFill>
                <a:effectLst/>
                <a:uLnTx/>
                <a:uFillTx/>
                <a:latin typeface="Arial" panose="020F0502020204030204"/>
                <a:ea typeface="等线" panose="02010600030101010101" pitchFamily="2" charset="-122"/>
                <a:cs typeface="+mn-ea"/>
                <a:sym typeface="+mn-lt"/>
              </a:rPr>
              <a:t>Hoàn </a:t>
            </a:r>
            <a:r>
              <a:rPr kumimoji="0" lang="en-US" altLang="zh-CN" sz="4800" b="1" i="0" u="none" strike="noStrike" kern="1200" cap="none" spc="0" normalizeH="0" baseline="0" noProof="0" dirty="0" err="1">
                <a:ln>
                  <a:noFill/>
                </a:ln>
                <a:solidFill>
                  <a:srgbClr val="44546A"/>
                </a:solidFill>
                <a:effectLst/>
                <a:uLnTx/>
                <a:uFillTx/>
                <a:latin typeface="Arial" panose="020F0502020204030204"/>
                <a:ea typeface="等线" panose="02010600030101010101" pitchFamily="2" charset="-122"/>
                <a:cs typeface="+mn-ea"/>
                <a:sym typeface="+mn-lt"/>
              </a:rPr>
              <a:t>thành</a:t>
            </a:r>
            <a:r>
              <a:rPr kumimoji="0" lang="en-US" altLang="zh-CN" sz="4800" b="1" i="0" u="none" strike="noStrike" kern="1200" cap="none" spc="0" normalizeH="0" baseline="0" noProof="0" dirty="0">
                <a:ln>
                  <a:noFill/>
                </a:ln>
                <a:solidFill>
                  <a:srgbClr val="44546A"/>
                </a:solidFill>
                <a:effectLst/>
                <a:uLnTx/>
                <a:uFillTx/>
                <a:latin typeface="Arial" panose="020F0502020204030204"/>
                <a:ea typeface="等线" panose="02010600030101010101" pitchFamily="2" charset="-122"/>
                <a:cs typeface="+mn-ea"/>
                <a:sym typeface="+mn-lt"/>
              </a:rPr>
              <a:t> </a:t>
            </a:r>
            <a:r>
              <a:rPr kumimoji="0" lang="en-US" altLang="zh-CN" sz="4800" b="1" i="0" u="none" strike="noStrike" kern="1200" cap="none" spc="0" normalizeH="0" baseline="0" noProof="0" dirty="0" err="1">
                <a:ln>
                  <a:noFill/>
                </a:ln>
                <a:solidFill>
                  <a:srgbClr val="44546A"/>
                </a:solidFill>
                <a:effectLst/>
                <a:uLnTx/>
                <a:uFillTx/>
                <a:latin typeface="Arial" panose="020F0502020204030204"/>
                <a:ea typeface="等线" panose="02010600030101010101" pitchFamily="2" charset="-122"/>
                <a:cs typeface="+mn-ea"/>
                <a:sym typeface="+mn-lt"/>
              </a:rPr>
              <a:t>bài</a:t>
            </a:r>
            <a:r>
              <a:rPr kumimoji="0" lang="en-US" altLang="zh-CN" sz="4800" b="1" i="0" u="none" strike="noStrike" kern="1200" cap="none" spc="0" normalizeH="0" baseline="0" noProof="0" dirty="0">
                <a:ln>
                  <a:noFill/>
                </a:ln>
                <a:solidFill>
                  <a:srgbClr val="44546A"/>
                </a:solidFill>
                <a:effectLst/>
                <a:uLnTx/>
                <a:uFillTx/>
                <a:latin typeface="Arial" panose="020F0502020204030204"/>
                <a:ea typeface="等线" panose="02010600030101010101" pitchFamily="2" charset="-122"/>
                <a:cs typeface="+mn-ea"/>
                <a:sym typeface="+mn-lt"/>
              </a:rPr>
              <a:t> </a:t>
            </a:r>
            <a:r>
              <a:rPr kumimoji="0" lang="en-US" altLang="zh-CN" sz="4800" b="1" i="0" u="none" strike="noStrike" kern="1200" cap="none" spc="0" normalizeH="0" baseline="0" noProof="0" dirty="0" err="1">
                <a:ln>
                  <a:noFill/>
                </a:ln>
                <a:solidFill>
                  <a:srgbClr val="44546A"/>
                </a:solidFill>
                <a:effectLst/>
                <a:uLnTx/>
                <a:uFillTx/>
                <a:latin typeface="Arial" panose="020F0502020204030204"/>
                <a:ea typeface="等线" panose="02010600030101010101" pitchFamily="2" charset="-122"/>
                <a:cs typeface="+mn-ea"/>
                <a:sym typeface="+mn-lt"/>
              </a:rPr>
              <a:t>tập</a:t>
            </a:r>
            <a:r>
              <a:rPr kumimoji="0" lang="en-US" altLang="zh-CN" sz="4800" b="1" i="0" u="none" strike="noStrike" kern="1200" cap="none" spc="0" normalizeH="0" baseline="0" noProof="0" dirty="0">
                <a:ln>
                  <a:noFill/>
                </a:ln>
                <a:solidFill>
                  <a:srgbClr val="44546A"/>
                </a:solidFill>
                <a:effectLst/>
                <a:uLnTx/>
                <a:uFillTx/>
                <a:latin typeface="Arial" panose="020F0502020204030204"/>
                <a:ea typeface="等线" panose="02010600030101010101" pitchFamily="2" charset="-122"/>
                <a:cs typeface="+mn-ea"/>
                <a:sym typeface="+mn-lt"/>
              </a:rPr>
              <a:t>.</a:t>
            </a:r>
          </a:p>
          <a:p>
            <a:pPr marL="685800" marR="0" lvl="0" indent="-6858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zh-CN" sz="4800" b="1" i="0" u="none" strike="noStrike" kern="1200" cap="none" spc="0" normalizeH="0" baseline="0" noProof="0" dirty="0" err="1">
                <a:ln>
                  <a:noFill/>
                </a:ln>
                <a:solidFill>
                  <a:srgbClr val="44546A"/>
                </a:solidFill>
                <a:effectLst/>
                <a:uLnTx/>
                <a:uFillTx/>
                <a:latin typeface="Arial" panose="020F0502020204030204"/>
                <a:ea typeface="等线" panose="02010600030101010101" pitchFamily="2" charset="-122"/>
                <a:cs typeface="+mn-ea"/>
                <a:sym typeface="+mn-lt"/>
              </a:rPr>
              <a:t>Chuẩn</a:t>
            </a:r>
            <a:r>
              <a:rPr kumimoji="0" lang="en-US" altLang="zh-CN" sz="4800" b="1" i="0" u="none" strike="noStrike" kern="1200" cap="none" spc="0" normalizeH="0" baseline="0" noProof="0" dirty="0">
                <a:ln>
                  <a:noFill/>
                </a:ln>
                <a:solidFill>
                  <a:srgbClr val="44546A"/>
                </a:solidFill>
                <a:effectLst/>
                <a:uLnTx/>
                <a:uFillTx/>
                <a:latin typeface="Arial" panose="020F0502020204030204"/>
                <a:ea typeface="等线" panose="02010600030101010101" pitchFamily="2" charset="-122"/>
                <a:cs typeface="+mn-ea"/>
                <a:sym typeface="+mn-lt"/>
              </a:rPr>
              <a:t> </a:t>
            </a:r>
            <a:r>
              <a:rPr kumimoji="0" lang="en-US" altLang="zh-CN" sz="4800" b="1" i="0" u="none" strike="noStrike" kern="1200" cap="none" spc="0" normalizeH="0" baseline="0" noProof="0" dirty="0" err="1">
                <a:ln>
                  <a:noFill/>
                </a:ln>
                <a:solidFill>
                  <a:srgbClr val="44546A"/>
                </a:solidFill>
                <a:effectLst/>
                <a:uLnTx/>
                <a:uFillTx/>
                <a:latin typeface="Arial" panose="020F0502020204030204"/>
                <a:ea typeface="等线" panose="02010600030101010101" pitchFamily="2" charset="-122"/>
                <a:cs typeface="+mn-ea"/>
                <a:sym typeface="+mn-lt"/>
              </a:rPr>
              <a:t>bị</a:t>
            </a:r>
            <a:r>
              <a:rPr kumimoji="0" lang="en-US" altLang="zh-CN" sz="4800" b="1" i="0" u="none" strike="noStrike" kern="1200" cap="none" spc="0" normalizeH="0" baseline="0" noProof="0" dirty="0">
                <a:ln>
                  <a:noFill/>
                </a:ln>
                <a:solidFill>
                  <a:srgbClr val="44546A"/>
                </a:solidFill>
                <a:effectLst/>
                <a:uLnTx/>
                <a:uFillTx/>
                <a:latin typeface="Arial" panose="020F0502020204030204"/>
                <a:ea typeface="等线" panose="02010600030101010101" pitchFamily="2" charset="-122"/>
                <a:cs typeface="+mn-ea"/>
                <a:sym typeface="+mn-lt"/>
              </a:rPr>
              <a:t> </a:t>
            </a:r>
            <a:r>
              <a:rPr kumimoji="0" lang="en-US" altLang="zh-CN" sz="4800" b="1" i="0" u="none" strike="noStrike" kern="1200" cap="none" spc="0" normalizeH="0" baseline="0" noProof="0" dirty="0" err="1">
                <a:ln>
                  <a:noFill/>
                </a:ln>
                <a:solidFill>
                  <a:srgbClr val="44546A"/>
                </a:solidFill>
                <a:effectLst/>
                <a:uLnTx/>
                <a:uFillTx/>
                <a:latin typeface="Arial" panose="020F0502020204030204"/>
                <a:ea typeface="等线" panose="02010600030101010101" pitchFamily="2" charset="-122"/>
                <a:cs typeface="+mn-ea"/>
                <a:sym typeface="+mn-lt"/>
              </a:rPr>
              <a:t>bài</a:t>
            </a:r>
            <a:r>
              <a:rPr kumimoji="0" lang="en-US" altLang="zh-CN" sz="4800" b="1" i="0" u="none" strike="noStrike" kern="1200" cap="none" spc="0" normalizeH="0" baseline="0" noProof="0" dirty="0">
                <a:ln>
                  <a:noFill/>
                </a:ln>
                <a:solidFill>
                  <a:srgbClr val="44546A"/>
                </a:solidFill>
                <a:effectLst/>
                <a:uLnTx/>
                <a:uFillTx/>
                <a:latin typeface="Arial" panose="020F0502020204030204"/>
                <a:ea typeface="等线" panose="02010600030101010101" pitchFamily="2" charset="-122"/>
                <a:cs typeface="+mn-ea"/>
                <a:sym typeface="+mn-lt"/>
              </a:rPr>
              <a:t> </a:t>
            </a:r>
            <a:r>
              <a:rPr kumimoji="0" lang="en-US" altLang="zh-CN" sz="4800" b="1" i="0" u="none" strike="noStrike" kern="1200" cap="none" spc="0" normalizeH="0" baseline="0" noProof="0" dirty="0" err="1">
                <a:ln>
                  <a:noFill/>
                </a:ln>
                <a:solidFill>
                  <a:srgbClr val="44546A"/>
                </a:solidFill>
                <a:effectLst/>
                <a:uLnTx/>
                <a:uFillTx/>
                <a:latin typeface="Arial" panose="020F0502020204030204"/>
                <a:ea typeface="等线" panose="02010600030101010101" pitchFamily="2" charset="-122"/>
                <a:cs typeface="+mn-ea"/>
                <a:sym typeface="+mn-lt"/>
              </a:rPr>
              <a:t>mới</a:t>
            </a:r>
            <a:r>
              <a:rPr kumimoji="0" lang="en-US" altLang="zh-CN" sz="4800" b="1" i="0" u="none" strike="noStrike" kern="1200" cap="none" spc="0" normalizeH="0" baseline="0" noProof="0" dirty="0">
                <a:ln>
                  <a:noFill/>
                </a:ln>
                <a:solidFill>
                  <a:srgbClr val="44546A"/>
                </a:solidFill>
                <a:effectLst/>
                <a:uLnTx/>
                <a:uFillTx/>
                <a:latin typeface="Arial" panose="020F0502020204030204"/>
                <a:ea typeface="等线" panose="02010600030101010101" pitchFamily="2" charset="-122"/>
                <a:cs typeface="+mn-ea"/>
                <a:sym typeface="+mn-lt"/>
              </a:rPr>
              <a:t>.</a:t>
            </a:r>
            <a:endParaRPr kumimoji="0" lang="zh-CN" altLang="en-US" sz="4800" b="1" i="0" u="none" strike="noStrike" kern="1200" cap="none" spc="0" normalizeH="0" baseline="0" noProof="0" dirty="0">
              <a:ln>
                <a:noFill/>
              </a:ln>
              <a:solidFill>
                <a:srgbClr val="44546A"/>
              </a:solidFill>
              <a:effectLst/>
              <a:uLnTx/>
              <a:uFillTx/>
              <a:latin typeface="Arial" panose="020F0502020204030204"/>
              <a:ea typeface="等线" panose="02010600030101010101" pitchFamily="2" charset="-122"/>
              <a:cs typeface="+mn-ea"/>
              <a:sym typeface="+mn-lt"/>
            </a:endParaRPr>
          </a:p>
        </p:txBody>
      </p:sp>
      <p:pic>
        <p:nvPicPr>
          <p:cNvPr id="10" name="PA_图片 9" descr="图片包含 轮子&#10;&#10;已生成高可信度的说明">
            <a:extLst>
              <a:ext uri="{FF2B5EF4-FFF2-40B4-BE49-F238E27FC236}">
                <a16:creationId xmlns:a16="http://schemas.microsoft.com/office/drawing/2014/main" id="{D5F1F651-9FA5-47BD-997E-6FEAE7741DCC}"/>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5502015" y="580146"/>
            <a:ext cx="5857875" cy="1428750"/>
          </a:xfrm>
          <a:prstGeom prst="rect">
            <a:avLst/>
          </a:prstGeom>
        </p:spPr>
      </p:pic>
      <p:pic>
        <p:nvPicPr>
          <p:cNvPr id="11" name="PA_图片 10">
            <a:extLst>
              <a:ext uri="{FF2B5EF4-FFF2-40B4-BE49-F238E27FC236}">
                <a16:creationId xmlns:a16="http://schemas.microsoft.com/office/drawing/2014/main" id="{14F921B8-30B6-493E-8118-A8686CBDB152}"/>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1734457" y="915336"/>
            <a:ext cx="2735943" cy="2735943"/>
          </a:xfrm>
          <a:prstGeom prst="rect">
            <a:avLst/>
          </a:prstGeom>
        </p:spPr>
      </p:pic>
      <p:sp>
        <p:nvSpPr>
          <p:cNvPr id="20" name="PA_文本框 3">
            <a:extLst>
              <a:ext uri="{FF2B5EF4-FFF2-40B4-BE49-F238E27FC236}">
                <a16:creationId xmlns:a16="http://schemas.microsoft.com/office/drawing/2014/main" id="{BAF0A1A5-5BC3-4FFA-8D6E-D5E6BE06B911}"/>
              </a:ext>
            </a:extLst>
          </p:cNvPr>
          <p:cNvSpPr txBox="1"/>
          <p:nvPr>
            <p:custDataLst>
              <p:tags r:id="rId5"/>
            </p:custDataLst>
          </p:nvPr>
        </p:nvSpPr>
        <p:spPr>
          <a:xfrm>
            <a:off x="6514925" y="-83127"/>
            <a:ext cx="2813961"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a:ln>
                  <a:noFill/>
                </a:ln>
                <a:solidFill>
                  <a:prstClr val="black"/>
                </a:solidFill>
                <a:effectLst/>
                <a:uLnTx/>
                <a:uFillTx/>
                <a:latin typeface="Arial" panose="020F0502020204030204"/>
                <a:ea typeface="等线" panose="02010600030101010101" pitchFamily="2" charset="-122"/>
                <a:cs typeface="+mn-ea"/>
                <a:sym typeface="+mn-lt"/>
              </a:rPr>
              <a:t>DẶN DÒ</a:t>
            </a:r>
            <a:endParaRPr kumimoji="0" lang="zh-CN" altLang="en-US" sz="4800" b="1" i="0" u="none" strike="noStrike" kern="1200" cap="none" spc="0" normalizeH="0" baseline="0" noProof="0" dirty="0">
              <a:ln>
                <a:noFill/>
              </a:ln>
              <a:solidFill>
                <a:prstClr val="black"/>
              </a:solidFill>
              <a:effectLst/>
              <a:uLnTx/>
              <a:uFillTx/>
              <a:latin typeface="Arial" panose="020F0502020204030204"/>
              <a:ea typeface="等线" panose="02010600030101010101" pitchFamily="2" charset="-122"/>
              <a:cs typeface="+mn-ea"/>
              <a:sym typeface="+mn-lt"/>
            </a:endParaRPr>
          </a:p>
        </p:txBody>
      </p:sp>
      <p:pic>
        <p:nvPicPr>
          <p:cNvPr id="5" name="Picture 4" descr="A picture containing toy, vector graphics&#10;&#10;Description automatically generated">
            <a:extLst>
              <a:ext uri="{FF2B5EF4-FFF2-40B4-BE49-F238E27FC236}">
                <a16:creationId xmlns:a16="http://schemas.microsoft.com/office/drawing/2014/main" id="{A431FE33-AF98-48A8-82AB-CC2AF699C7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0886" y="2398585"/>
            <a:ext cx="3753085" cy="4352968"/>
          </a:xfrm>
          <a:prstGeom prst="rect">
            <a:avLst/>
          </a:prstGeom>
        </p:spPr>
      </p:pic>
    </p:spTree>
    <p:extLst>
      <p:ext uri="{BB962C8B-B14F-4D97-AF65-F5344CB8AC3E}">
        <p14:creationId xmlns:p14="http://schemas.microsoft.com/office/powerpoint/2010/main" val="199530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par>
                                <p:cTn id="10" presetID="42" presetClass="path" presetSubtype="0" accel="50000" decel="50000" fill="hold" nodeType="withEffect">
                                  <p:stCondLst>
                                    <p:cond delay="0"/>
                                  </p:stCondLst>
                                  <p:childTnLst>
                                    <p:animMotion origin="layout" path="M 2.91667E-6 -3.7037E-7 L -0.00326 0.85232 " pathEditMode="relative" rAng="0" ptsTypes="AA">
                                      <p:cBhvr>
                                        <p:cTn id="11" dur="2000" spd="-100000" fill="hold"/>
                                        <p:tgtEl>
                                          <p:spTgt spid="11"/>
                                        </p:tgtEl>
                                        <p:attrNameLst>
                                          <p:attrName>ppt_x</p:attrName>
                                          <p:attrName>ppt_y</p:attrName>
                                        </p:attrNameLst>
                                      </p:cBhvr>
                                      <p:rCtr x="-169" y="42616"/>
                                    </p:animMotion>
                                  </p:childTnLst>
                                </p:cTn>
                              </p:par>
                              <p:par>
                                <p:cTn id="12" presetID="47" presetClass="entr" presetSubtype="0" fill="hold" nodeType="withEffect">
                                  <p:stCondLst>
                                    <p:cond delay="5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1"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8E1E5"/>
        </a:solidFill>
        <a:effectLst/>
      </p:bgPr>
    </p:bg>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46B253E-3ED3-46C9-8E91-1AB5E9959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556" y="-1359507"/>
            <a:ext cx="7397651" cy="5774343"/>
          </a:xfrm>
          <a:prstGeom prst="rect">
            <a:avLst/>
          </a:prstGeom>
        </p:spPr>
      </p:pic>
      <p:pic>
        <p:nvPicPr>
          <p:cNvPr id="11" name="图片 10">
            <a:extLst>
              <a:ext uri="{FF2B5EF4-FFF2-40B4-BE49-F238E27FC236}">
                <a16:creationId xmlns:a16="http://schemas.microsoft.com/office/drawing/2014/main" id="{2DDBB232-8298-41AA-8B24-30DDD942C3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5891" y="4414836"/>
            <a:ext cx="1170434" cy="1170434"/>
          </a:xfrm>
          <a:prstGeom prst="rect">
            <a:avLst/>
          </a:prstGeom>
        </p:spPr>
      </p:pic>
      <p:pic>
        <p:nvPicPr>
          <p:cNvPr id="5" name="图片 4">
            <a:extLst>
              <a:ext uri="{FF2B5EF4-FFF2-40B4-BE49-F238E27FC236}">
                <a16:creationId xmlns:a16="http://schemas.microsoft.com/office/drawing/2014/main" id="{23B19184-A05F-4803-A46C-DF429272D4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1674" y="-603155"/>
            <a:ext cx="9148887" cy="6858000"/>
          </a:xfrm>
          <a:prstGeom prst="rect">
            <a:avLst/>
          </a:prstGeom>
        </p:spPr>
      </p:pic>
      <p:pic>
        <p:nvPicPr>
          <p:cNvPr id="8" name="图片 7" descr="图片包含 玩偶, 玩具, 室内, 天空&#10;&#10;已生成极高可信度的说明">
            <a:extLst>
              <a:ext uri="{FF2B5EF4-FFF2-40B4-BE49-F238E27FC236}">
                <a16:creationId xmlns:a16="http://schemas.microsoft.com/office/drawing/2014/main" id="{900C375B-671B-4B15-9467-D9CDFE6318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49815">
            <a:off x="3414671" y="771360"/>
            <a:ext cx="3542059" cy="3542059"/>
          </a:xfrm>
          <a:prstGeom prst="rect">
            <a:avLst/>
          </a:prstGeom>
        </p:spPr>
      </p:pic>
      <p:pic>
        <p:nvPicPr>
          <p:cNvPr id="9" name="图片 8">
            <a:extLst>
              <a:ext uri="{FF2B5EF4-FFF2-40B4-BE49-F238E27FC236}">
                <a16:creationId xmlns:a16="http://schemas.microsoft.com/office/drawing/2014/main" id="{A17D3C97-37D2-4FFA-A37A-2F3EF075E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964" y="2538983"/>
            <a:ext cx="1170434" cy="1170434"/>
          </a:xfrm>
          <a:prstGeom prst="rect">
            <a:avLst/>
          </a:prstGeom>
        </p:spPr>
      </p:pic>
      <p:pic>
        <p:nvPicPr>
          <p:cNvPr id="10" name="图片 9">
            <a:extLst>
              <a:ext uri="{FF2B5EF4-FFF2-40B4-BE49-F238E27FC236}">
                <a16:creationId xmlns:a16="http://schemas.microsoft.com/office/drawing/2014/main" id="{AF9CB3A8-3DE2-4E44-BADE-D69DFE24F7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7039" y="672083"/>
            <a:ext cx="1170434" cy="1170434"/>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0372" y="3026490"/>
            <a:ext cx="3723621" cy="2425534"/>
          </a:xfrm>
          <a:prstGeom prst="rect">
            <a:avLst/>
          </a:prstGeom>
        </p:spPr>
      </p:pic>
      <p:grpSp>
        <p:nvGrpSpPr>
          <p:cNvPr id="14" name="组合 88">
            <a:extLst>
              <a:ext uri="{FF2B5EF4-FFF2-40B4-BE49-F238E27FC236}">
                <a16:creationId xmlns:a16="http://schemas.microsoft.com/office/drawing/2014/main" id="{13588FD3-E0AA-4498-B635-3A8780BE4DC3}"/>
              </a:ext>
            </a:extLst>
          </p:cNvPr>
          <p:cNvGrpSpPr/>
          <p:nvPr/>
        </p:nvGrpSpPr>
        <p:grpSpPr>
          <a:xfrm>
            <a:off x="-243155" y="5787097"/>
            <a:ext cx="12678310" cy="1942215"/>
            <a:chOff x="-178084" y="5403982"/>
            <a:chExt cx="12678310" cy="1942215"/>
          </a:xfrm>
        </p:grpSpPr>
        <p:pic>
          <p:nvPicPr>
            <p:cNvPr id="15" name="图片 84">
              <a:extLst>
                <a:ext uri="{FF2B5EF4-FFF2-40B4-BE49-F238E27FC236}">
                  <a16:creationId xmlns:a16="http://schemas.microsoft.com/office/drawing/2014/main" id="{CD3D52FC-2A35-44B3-BAB1-A234269B787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3181" b="25562"/>
            <a:stretch>
              <a:fillRect/>
            </a:stretch>
          </p:blipFill>
          <p:spPr>
            <a:xfrm>
              <a:off x="-178084" y="5403982"/>
              <a:ext cx="3789186" cy="1942215"/>
            </a:xfrm>
            <a:prstGeom prst="rect">
              <a:avLst/>
            </a:prstGeom>
            <a:effectLst>
              <a:outerShdw blurRad="50800" dist="38100" dir="2700000" algn="tl" rotWithShape="0">
                <a:prstClr val="black">
                  <a:alpha val="40000"/>
                </a:prstClr>
              </a:outerShdw>
            </a:effectLst>
          </p:spPr>
        </p:pic>
        <p:pic>
          <p:nvPicPr>
            <p:cNvPr id="16" name="图片 85">
              <a:extLst>
                <a:ext uri="{FF2B5EF4-FFF2-40B4-BE49-F238E27FC236}">
                  <a16:creationId xmlns:a16="http://schemas.microsoft.com/office/drawing/2014/main" id="{0EE92E7C-F9AD-4D8B-89F7-C4073B95AE6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3181" b="25562"/>
            <a:stretch>
              <a:fillRect/>
            </a:stretch>
          </p:blipFill>
          <p:spPr>
            <a:xfrm>
              <a:off x="2688069" y="5403982"/>
              <a:ext cx="3789186" cy="1942215"/>
            </a:xfrm>
            <a:prstGeom prst="rect">
              <a:avLst/>
            </a:prstGeom>
            <a:effectLst>
              <a:outerShdw blurRad="50800" dist="38100" dir="2700000" algn="tl" rotWithShape="0">
                <a:prstClr val="black">
                  <a:alpha val="40000"/>
                </a:prstClr>
              </a:outerShdw>
            </a:effectLst>
          </p:spPr>
        </p:pic>
        <p:pic>
          <p:nvPicPr>
            <p:cNvPr id="17" name="图片 86">
              <a:extLst>
                <a:ext uri="{FF2B5EF4-FFF2-40B4-BE49-F238E27FC236}">
                  <a16:creationId xmlns:a16="http://schemas.microsoft.com/office/drawing/2014/main" id="{4B32EDFA-A37E-4100-A255-4E5CEC1BFCD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3181" b="25562"/>
            <a:stretch>
              <a:fillRect/>
            </a:stretch>
          </p:blipFill>
          <p:spPr>
            <a:xfrm>
              <a:off x="5657874" y="5403982"/>
              <a:ext cx="3789186" cy="1942215"/>
            </a:xfrm>
            <a:prstGeom prst="rect">
              <a:avLst/>
            </a:prstGeom>
            <a:effectLst>
              <a:outerShdw blurRad="50800" dist="38100" dir="2700000" algn="tl" rotWithShape="0">
                <a:prstClr val="black">
                  <a:alpha val="40000"/>
                </a:prstClr>
              </a:outerShdw>
            </a:effectLst>
          </p:spPr>
        </p:pic>
        <p:pic>
          <p:nvPicPr>
            <p:cNvPr id="18" name="图片 87">
              <a:extLst>
                <a:ext uri="{FF2B5EF4-FFF2-40B4-BE49-F238E27FC236}">
                  <a16:creationId xmlns:a16="http://schemas.microsoft.com/office/drawing/2014/main" id="{5D0BCE7D-2754-4DEE-8F8C-EAF9A799719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3181" b="25562"/>
            <a:stretch>
              <a:fillRect/>
            </a:stretch>
          </p:blipFill>
          <p:spPr>
            <a:xfrm>
              <a:off x="8711040" y="5403982"/>
              <a:ext cx="3789186" cy="1942215"/>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39485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2" presetClass="path" presetSubtype="0" repeatCount="2000" accel="50000" decel="50000" autoRev="1" fill="hold" nodeType="withEffect">
                                  <p:stCondLst>
                                    <p:cond delay="0"/>
                                  </p:stCondLst>
                                  <p:childTnLst>
                                    <p:animMotion origin="layout" path="M 5E-6 4.81481E-6 L -0.05195 0.00115 " pathEditMode="relative" rAng="0" ptsTypes="AA">
                                      <p:cBhvr>
                                        <p:cTn id="22" dur="2000" fill="hold"/>
                                        <p:tgtEl>
                                          <p:spTgt spid="13"/>
                                        </p:tgtEl>
                                        <p:attrNameLst>
                                          <p:attrName>ppt_x</p:attrName>
                                          <p:attrName>ppt_y</p:attrName>
                                        </p:attrNameLst>
                                      </p:cBhvr>
                                      <p:rCtr x="-2604" y="46"/>
                                    </p:animMotion>
                                  </p:childTnLst>
                                </p:cTn>
                              </p:par>
                              <p:par>
                                <p:cTn id="23" presetID="2" presetClass="entr" presetSubtype="2" fill="hold" nodeType="withEffect">
                                  <p:stCondLst>
                                    <p:cond delay="150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15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150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par>
                                <p:cTn id="35" presetID="8" presetClass="emph" presetSubtype="0" repeatCount="4000" fill="hold" nodeType="withEffect">
                                  <p:stCondLst>
                                    <p:cond delay="0"/>
                                  </p:stCondLst>
                                  <p:childTnLst>
                                    <p:animRot by="21600000">
                                      <p:cBhvr>
                                        <p:cTn id="36" dur="2000" fill="hold"/>
                                        <p:tgtEl>
                                          <p:spTgt spid="11"/>
                                        </p:tgtEl>
                                        <p:attrNameLst>
                                          <p:attrName>r</p:attrName>
                                        </p:attrNameLst>
                                      </p:cBhvr>
                                    </p:animRot>
                                  </p:childTnLst>
                                </p:cTn>
                              </p:par>
                              <p:par>
                                <p:cTn id="37" presetID="8" presetClass="emph" presetSubtype="0" repeatCount="4000" fill="hold" nodeType="withEffect">
                                  <p:stCondLst>
                                    <p:cond delay="0"/>
                                  </p:stCondLst>
                                  <p:childTnLst>
                                    <p:animRot by="21600000">
                                      <p:cBhvr>
                                        <p:cTn id="38" dur="2000" fill="hold"/>
                                        <p:tgtEl>
                                          <p:spTgt spid="10"/>
                                        </p:tgtEl>
                                        <p:attrNameLst>
                                          <p:attrName>r</p:attrName>
                                        </p:attrNameLst>
                                      </p:cBhvr>
                                    </p:animRot>
                                  </p:childTnLst>
                                </p:cTn>
                              </p:par>
                              <p:par>
                                <p:cTn id="39" presetID="8" presetClass="emph" presetSubtype="0" repeatCount="4000" fill="hold" nodeType="withEffect">
                                  <p:stCondLst>
                                    <p:cond delay="0"/>
                                  </p:stCondLst>
                                  <p:childTnLst>
                                    <p:animRot by="21600000">
                                      <p:cBhvr>
                                        <p:cTn id="40" dur="2000" fill="hold"/>
                                        <p:tgtEl>
                                          <p:spTgt spid="9"/>
                                        </p:tgtEl>
                                        <p:attrNameLst>
                                          <p:attrName>r</p:attrName>
                                        </p:attrNameLst>
                                      </p:cBhvr>
                                    </p:animRot>
                                  </p:childTnLst>
                                </p:cTn>
                              </p:par>
                            </p:childTnLst>
                          </p:cTn>
                        </p:par>
                        <p:par>
                          <p:cTn id="41" fill="hold">
                            <p:stCondLst>
                              <p:cond delay="9000"/>
                            </p:stCondLst>
                            <p:childTnLst>
                              <p:par>
                                <p:cTn id="42" presetID="6" presetClass="entr" presetSubtype="16"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circle(in)">
                                      <p:cBhvr>
                                        <p:cTn id="4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505AFA5-090D-6F41-33A0-A5CEA14B85C9}"/>
              </a:ext>
            </a:extLst>
          </p:cNvPr>
          <p:cNvSpPr/>
          <p:nvPr/>
        </p:nvSpPr>
        <p:spPr>
          <a:xfrm>
            <a:off x="628650" y="361951"/>
            <a:ext cx="11039475" cy="61912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 name="TextBox 1">
            <a:extLst>
              <a:ext uri="{FF2B5EF4-FFF2-40B4-BE49-F238E27FC236}">
                <a16:creationId xmlns:a16="http://schemas.microsoft.com/office/drawing/2014/main" id="{978606C8-ADF0-548E-FE1D-ECE891D200A6}"/>
              </a:ext>
            </a:extLst>
          </p:cNvPr>
          <p:cNvSpPr txBox="1"/>
          <p:nvPr/>
        </p:nvSpPr>
        <p:spPr>
          <a:xfrm>
            <a:off x="1322746" y="2264430"/>
            <a:ext cx="9832258" cy="3046988"/>
          </a:xfrm>
          <a:prstGeom prst="rect">
            <a:avLst/>
          </a:prstGeom>
          <a:noFill/>
        </p:spPr>
        <p:txBody>
          <a:bodyPr wrap="square" rtlCol="0">
            <a:spAutoFit/>
          </a:bodyPr>
          <a:lstStyle/>
          <a:p>
            <a:pPr marL="571500" lvl="0" indent="-571500" algn="just">
              <a:buClr>
                <a:srgbClr val="000000"/>
              </a:buClr>
              <a:buFont typeface="Wingdings" panose="05000000000000000000" pitchFamily="2" charset="2"/>
              <a:buChar char="q"/>
            </a:pPr>
            <a:r>
              <a:rPr lang="vi-VN" sz="3200" b="1" kern="0" dirty="0">
                <a:solidFill>
                  <a:srgbClr val="002060"/>
                </a:solidFill>
                <a:latin typeface="Cambria" panose="02040503050406030204" pitchFamily="18" charset="0"/>
                <a:ea typeface="Cambria" panose="02040503050406030204" pitchFamily="18" charset="0"/>
                <a:cs typeface="Tahoma" panose="020B0604030504040204" pitchFamily="34" charset="0"/>
                <a:sym typeface="Arial"/>
              </a:rPr>
              <a:t>Ôn tập củng cố, khái quát hóa một số kiến thức về hệ thập phân và viết số tự nhiên trong hệ thập phân. So sánh các số tự nhiên.</a:t>
            </a:r>
          </a:p>
          <a:p>
            <a:pPr marL="571500" lvl="0" indent="-571500" algn="just">
              <a:buClr>
                <a:srgbClr val="000000"/>
              </a:buClr>
              <a:buFont typeface="Wingdings" panose="05000000000000000000" pitchFamily="2" charset="2"/>
              <a:buChar char="q"/>
            </a:pPr>
            <a:r>
              <a:rPr lang="vi-VN" sz="3200" b="1" kern="0" dirty="0">
                <a:solidFill>
                  <a:srgbClr val="002060"/>
                </a:solidFill>
                <a:latin typeface="Cambria" panose="02040503050406030204" pitchFamily="18" charset="0"/>
                <a:ea typeface="Cambria" panose="02040503050406030204" pitchFamily="18" charset="0"/>
                <a:cs typeface="Tahoma" panose="020B0604030504040204" pitchFamily="34" charset="0"/>
                <a:sym typeface="Arial"/>
              </a:rPr>
              <a:t>Vận dụng được các kiến thức về  hệ thập phân và viết số tự nhiên, So sánh các số tự nhiên trong hệ thập phân vào thực tế cuộc sống.</a:t>
            </a:r>
          </a:p>
        </p:txBody>
      </p:sp>
      <p:pic>
        <p:nvPicPr>
          <p:cNvPr id="5" name="Picture 4">
            <a:extLst>
              <a:ext uri="{FF2B5EF4-FFF2-40B4-BE49-F238E27FC236}">
                <a16:creationId xmlns:a16="http://schemas.microsoft.com/office/drawing/2014/main" id="{53E45C60-BD58-7959-E458-7D60D30A4529}"/>
              </a:ext>
            </a:extLst>
          </p:cNvPr>
          <p:cNvPicPr>
            <a:picLocks noChangeAspect="1"/>
          </p:cNvPicPr>
          <p:nvPr/>
        </p:nvPicPr>
        <p:blipFill>
          <a:blip r:embed="rId4"/>
          <a:stretch>
            <a:fillRect/>
          </a:stretch>
        </p:blipFill>
        <p:spPr>
          <a:xfrm>
            <a:off x="1779651" y="653717"/>
            <a:ext cx="8785097" cy="1816765"/>
          </a:xfrm>
          <a:prstGeom prst="rect">
            <a:avLst/>
          </a:prstGeom>
        </p:spPr>
      </p:pic>
    </p:spTree>
    <p:extLst>
      <p:ext uri="{BB962C8B-B14F-4D97-AF65-F5344CB8AC3E}">
        <p14:creationId xmlns:p14="http://schemas.microsoft.com/office/powerpoint/2010/main" val="11147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9000" b="-9000"/>
          </a:stretch>
        </a:blipFill>
        <a:effectLst/>
      </p:bgPr>
    </p:bg>
    <p:spTree>
      <p:nvGrpSpPr>
        <p:cNvPr id="1" name=""/>
        <p:cNvGrpSpPr/>
        <p:nvPr/>
      </p:nvGrpSpPr>
      <p:grpSpPr>
        <a:xfrm>
          <a:off x="0" y="0"/>
          <a:ext cx="0" cy="0"/>
          <a:chOff x="0" y="0"/>
          <a:chExt cx="0" cy="0"/>
        </a:xfrm>
      </p:grpSpPr>
      <p:pic>
        <p:nvPicPr>
          <p:cNvPr id="14" name="PA_图片 13" descr="图片包含 轮子&#10;&#10;已生成高可信度的说明">
            <a:extLst>
              <a:ext uri="{FF2B5EF4-FFF2-40B4-BE49-F238E27FC236}">
                <a16:creationId xmlns:a16="http://schemas.microsoft.com/office/drawing/2014/main" id="{7F16E571-6B21-4D73-8C01-783057B36771}"/>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pic>
        <p:nvPicPr>
          <p:cNvPr id="6" name="PA_图片 5" descr="图片包含 文字&#10;&#10;已生成高可信度的说明">
            <a:extLst>
              <a:ext uri="{FF2B5EF4-FFF2-40B4-BE49-F238E27FC236}">
                <a16:creationId xmlns:a16="http://schemas.microsoft.com/office/drawing/2014/main" id="{CB173B31-AC88-42B6-963B-D921479978E3}"/>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7358743" y="867931"/>
            <a:ext cx="5522875" cy="6442938"/>
          </a:xfrm>
          <a:prstGeom prst="rect">
            <a:avLst/>
          </a:prstGeom>
        </p:spPr>
      </p:pic>
      <p:pic>
        <p:nvPicPr>
          <p:cNvPr id="7" name="PA_图片 6">
            <a:extLst>
              <a:ext uri="{FF2B5EF4-FFF2-40B4-BE49-F238E27FC236}">
                <a16:creationId xmlns:a16="http://schemas.microsoft.com/office/drawing/2014/main" id="{BA648142-D2CE-45F0-BAF5-71CB000BD56B}"/>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323170" y="690109"/>
            <a:ext cx="8410575" cy="5419725"/>
          </a:xfrm>
          <a:prstGeom prst="rect">
            <a:avLst/>
          </a:prstGeom>
        </p:spPr>
      </p:pic>
      <p:pic>
        <p:nvPicPr>
          <p:cNvPr id="15" name="PA_图片 14" descr="图片包含 风筝, 雨伞, 配件, 放飞&#10;&#10;已生成极高可信度的说明">
            <a:extLst>
              <a:ext uri="{FF2B5EF4-FFF2-40B4-BE49-F238E27FC236}">
                <a16:creationId xmlns:a16="http://schemas.microsoft.com/office/drawing/2014/main" id="{F54DA08B-75EE-42ED-86FE-A852FC39732A}"/>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526260" y="3763792"/>
            <a:ext cx="3865071" cy="3865071"/>
          </a:xfrm>
          <a:prstGeom prst="rect">
            <a:avLst/>
          </a:prstGeom>
        </p:spPr>
      </p:pic>
      <p:pic>
        <p:nvPicPr>
          <p:cNvPr id="2" name="Picture 1">
            <a:extLst>
              <a:ext uri="{FF2B5EF4-FFF2-40B4-BE49-F238E27FC236}">
                <a16:creationId xmlns:a16="http://schemas.microsoft.com/office/drawing/2014/main" id="{56DC8F49-FDF4-04CA-802A-DF8AD04C7708}"/>
              </a:ext>
            </a:extLst>
          </p:cNvPr>
          <p:cNvPicPr>
            <a:picLocks noChangeAspect="1"/>
          </p:cNvPicPr>
          <p:nvPr/>
        </p:nvPicPr>
        <p:blipFill>
          <a:blip r:embed="rId12"/>
          <a:stretch>
            <a:fillRect/>
          </a:stretch>
        </p:blipFill>
        <p:spPr>
          <a:xfrm>
            <a:off x="1871218" y="2501934"/>
            <a:ext cx="5858764" cy="2139881"/>
          </a:xfrm>
          <a:prstGeom prst="rect">
            <a:avLst/>
          </a:prstGeom>
        </p:spPr>
      </p:pic>
    </p:spTree>
    <p:extLst>
      <p:ext uri="{BB962C8B-B14F-4D97-AF65-F5344CB8AC3E}">
        <p14:creationId xmlns:p14="http://schemas.microsoft.com/office/powerpoint/2010/main" val="77380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37" presetClass="path" presetSubtype="0" accel="50000" decel="50000" fill="hold" nodeType="withEffect">
                                  <p:stCondLst>
                                    <p:cond delay="0"/>
                                  </p:stCondLst>
                                  <p:childTnLst>
                                    <p:animMotion origin="layout" path="M 0.01211 -0.50649 L 0.21928 -0.09051 C 0.26224 0.00324 0.32709 0.05393 0.39506 0.05393 C 0.4724 0.05393 0.53438 0.00324 0.57735 -0.09051 L 0.78477 -0.50649 " pathEditMode="relative" rAng="0" ptsTypes="AAAAA">
                                      <p:cBhvr>
                                        <p:cTn id="9" dur="2000" fill="hold"/>
                                        <p:tgtEl>
                                          <p:spTgt spid="15"/>
                                        </p:tgtEl>
                                        <p:attrNameLst>
                                          <p:attrName>ppt_x</p:attrName>
                                          <p:attrName>ppt_y</p:attrName>
                                        </p:attrNameLst>
                                      </p:cBhvr>
                                      <p:rCtr x="38633" y="28009"/>
                                    </p:animMotion>
                                  </p:childTnLst>
                                </p:cTn>
                              </p:par>
                              <p:par>
                                <p:cTn id="10" presetID="42" presetClass="entr" presetSubtype="0" fill="hold" nodeType="withEffect">
                                  <p:stCondLst>
                                    <p:cond delay="5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65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505AFA5-090D-6F41-33A0-A5CEA14B85C9}"/>
              </a:ext>
            </a:extLst>
          </p:cNvPr>
          <p:cNvSpPr/>
          <p:nvPr/>
        </p:nvSpPr>
        <p:spPr>
          <a:xfrm>
            <a:off x="342900" y="361951"/>
            <a:ext cx="11515725" cy="61912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058CC79F-1C9F-67DE-575D-28A075C62376}"/>
              </a:ext>
            </a:extLst>
          </p:cNvPr>
          <p:cNvPicPr>
            <a:picLocks noChangeAspect="1"/>
          </p:cNvPicPr>
          <p:nvPr/>
        </p:nvPicPr>
        <p:blipFill>
          <a:blip r:embed="rId4"/>
          <a:stretch>
            <a:fillRect/>
          </a:stretch>
        </p:blipFill>
        <p:spPr>
          <a:xfrm>
            <a:off x="1123950" y="1130000"/>
            <a:ext cx="10148887" cy="3894437"/>
          </a:xfrm>
          <a:prstGeom prst="rect">
            <a:avLst/>
          </a:prstGeom>
        </p:spPr>
      </p:pic>
      <p:sp>
        <p:nvSpPr>
          <p:cNvPr id="6" name="Rectangle 5">
            <a:extLst>
              <a:ext uri="{FF2B5EF4-FFF2-40B4-BE49-F238E27FC236}">
                <a16:creationId xmlns:a16="http://schemas.microsoft.com/office/drawing/2014/main" id="{8EDEAB29-7DDD-CCE0-E54B-9B9974915541}"/>
              </a:ext>
            </a:extLst>
          </p:cNvPr>
          <p:cNvSpPr/>
          <p:nvPr/>
        </p:nvSpPr>
        <p:spPr>
          <a:xfrm>
            <a:off x="2762250" y="5286013"/>
            <a:ext cx="7524749" cy="809987"/>
          </a:xfrm>
          <a:prstGeom prst="rect">
            <a:avLst/>
          </a:prstGeom>
          <a:solidFill>
            <a:schemeClr val="accent2">
              <a:lumMod val="60000"/>
              <a:lumOff val="4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Hệ</a:t>
            </a:r>
            <a:r>
              <a:rPr lang="fr-FR"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thập</a:t>
            </a:r>
            <a:r>
              <a:rPr lang="fr-FR"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fr-FR"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là </a:t>
            </a:r>
            <a:r>
              <a:rPr lang="fr-FR"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gì</a:t>
            </a:r>
            <a:r>
              <a:rPr lang="fr-FR"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kumimoji="0" lang="en-US"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92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505AFA5-090D-6F41-33A0-A5CEA14B85C9}"/>
              </a:ext>
            </a:extLst>
          </p:cNvPr>
          <p:cNvSpPr/>
          <p:nvPr/>
        </p:nvSpPr>
        <p:spPr>
          <a:xfrm>
            <a:off x="390526" y="361951"/>
            <a:ext cx="11477624" cy="61912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 name="Rectangle 1">
            <a:extLst>
              <a:ext uri="{FF2B5EF4-FFF2-40B4-BE49-F238E27FC236}">
                <a16:creationId xmlns:a16="http://schemas.microsoft.com/office/drawing/2014/main" id="{101EAC9F-3187-3976-0CC1-8F14C998BBBE}"/>
              </a:ext>
            </a:extLst>
          </p:cNvPr>
          <p:cNvSpPr/>
          <p:nvPr/>
        </p:nvSpPr>
        <p:spPr>
          <a:xfrm>
            <a:off x="2533650" y="428263"/>
            <a:ext cx="7524749" cy="809987"/>
          </a:xfrm>
          <a:prstGeom prst="rect">
            <a:avLst/>
          </a:prstGeom>
          <a:solidFill>
            <a:schemeClr val="accent2">
              <a:lumMod val="60000"/>
              <a:lumOff val="4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Hệ</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thập</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endParaRPr kumimoji="0" lang="en-US"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358A77C-150B-CE71-BD2E-BB5932DF9AD2}"/>
              </a:ext>
            </a:extLst>
          </p:cNvPr>
          <p:cNvSpPr txBox="1"/>
          <p:nvPr/>
        </p:nvSpPr>
        <p:spPr>
          <a:xfrm>
            <a:off x="704850" y="1847850"/>
            <a:ext cx="11172825" cy="2746906"/>
          </a:xfrm>
          <a:prstGeom prst="rect">
            <a:avLst/>
          </a:prstGeom>
          <a:noFill/>
        </p:spPr>
        <p:txBody>
          <a:bodyPr wrap="square" rtlCol="0">
            <a:spAutoFit/>
          </a:bodyPr>
          <a:lstStyle/>
          <a:p>
            <a:pPr algn="just">
              <a:spcAft>
                <a:spcPts val="500"/>
              </a:spcAft>
            </a:pPr>
            <a:r>
              <a:rPr lang="vi-VN" sz="3200" b="1" dirty="0">
                <a:solidFill>
                  <a:srgbClr val="002060"/>
                </a:solidFill>
                <a:latin typeface="Cambria" panose="02040503050406030204" pitchFamily="18" charset="0"/>
                <a:ea typeface="Cambria" panose="02040503050406030204" pitchFamily="18" charset="0"/>
              </a:rPr>
              <a:t>- Trong hệ thập phân, cứ mười đơn vị ở một hàng hợp lại thành một đơn vị ở hàng trên tiếp liền nó.</a:t>
            </a:r>
          </a:p>
          <a:p>
            <a:pPr algn="just">
              <a:spcAft>
                <a:spcPts val="500"/>
              </a:spcAft>
            </a:pPr>
            <a:r>
              <a:rPr lang="vi-VN" sz="3200" b="1" dirty="0">
                <a:solidFill>
                  <a:srgbClr val="002060"/>
                </a:solidFill>
                <a:latin typeface="Cambria" panose="02040503050406030204" pitchFamily="18" charset="0"/>
                <a:ea typeface="Cambria" panose="02040503050406030204" pitchFamily="18" charset="0"/>
              </a:rPr>
              <a:t>Ví dụ: 10 đơn vị = 1 chục</a:t>
            </a:r>
          </a:p>
          <a:p>
            <a:pPr algn="just">
              <a:spcAft>
                <a:spcPts val="500"/>
              </a:spcAft>
            </a:pPr>
            <a:r>
              <a:rPr lang="vi-VN" sz="3200" b="1" dirty="0">
                <a:solidFill>
                  <a:srgbClr val="002060"/>
                </a:solidFill>
                <a:latin typeface="Cambria" panose="02040503050406030204" pitchFamily="18" charset="0"/>
                <a:ea typeface="Cambria" panose="02040503050406030204" pitchFamily="18" charset="0"/>
              </a:rPr>
              <a:t>            10 chục = 1 trăm</a:t>
            </a:r>
          </a:p>
          <a:p>
            <a:pPr algn="just">
              <a:spcAft>
                <a:spcPts val="500"/>
              </a:spcAft>
            </a:pPr>
            <a:r>
              <a:rPr lang="vi-VN" sz="3200" b="1" dirty="0">
                <a:solidFill>
                  <a:srgbClr val="002060"/>
                </a:solidFill>
                <a:latin typeface="Cambria" panose="02040503050406030204" pitchFamily="18" charset="0"/>
                <a:ea typeface="Cambria" panose="02040503050406030204" pitchFamily="18" charset="0"/>
              </a:rPr>
              <a:t>            10 trăm = 1 nghìn  .... </a:t>
            </a:r>
            <a:endParaRPr lang="vi-VN" sz="3200" b="1" dirty="0">
              <a:solidFill>
                <a:srgbClr val="00206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5418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505AFA5-090D-6F41-33A0-A5CEA14B85C9}"/>
              </a:ext>
            </a:extLst>
          </p:cNvPr>
          <p:cNvSpPr/>
          <p:nvPr/>
        </p:nvSpPr>
        <p:spPr>
          <a:xfrm>
            <a:off x="390526" y="361951"/>
            <a:ext cx="11477624" cy="61912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 name="Rectangle 1">
            <a:extLst>
              <a:ext uri="{FF2B5EF4-FFF2-40B4-BE49-F238E27FC236}">
                <a16:creationId xmlns:a16="http://schemas.microsoft.com/office/drawing/2014/main" id="{101EAC9F-3187-3976-0CC1-8F14C998BBBE}"/>
              </a:ext>
            </a:extLst>
          </p:cNvPr>
          <p:cNvSpPr/>
          <p:nvPr/>
        </p:nvSpPr>
        <p:spPr>
          <a:xfrm>
            <a:off x="1276350" y="428263"/>
            <a:ext cx="9601200" cy="809987"/>
          </a:xfrm>
          <a:prstGeom prst="rect">
            <a:avLst/>
          </a:prstGeom>
          <a:solidFill>
            <a:schemeClr val="accent2">
              <a:lumMod val="60000"/>
              <a:lumOff val="4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Viết</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tự</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nhiên</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hệ</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thập</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endParaRPr kumimoji="0" lang="en-US"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6358A77C-150B-CE71-BD2E-BB5932DF9AD2}"/>
              </a:ext>
            </a:extLst>
          </p:cNvPr>
          <p:cNvSpPr txBox="1"/>
          <p:nvPr/>
        </p:nvSpPr>
        <p:spPr>
          <a:xfrm>
            <a:off x="704850" y="1847850"/>
            <a:ext cx="11172825" cy="4160113"/>
          </a:xfrm>
          <a:prstGeom prst="rect">
            <a:avLst/>
          </a:prstGeom>
          <a:noFill/>
        </p:spPr>
        <p:txBody>
          <a:bodyPr wrap="square" rtlCol="0">
            <a:spAutoFit/>
          </a:bodyPr>
          <a:lstStyle/>
          <a:p>
            <a:pPr marL="457200" lvl="0" indent="-457200" algn="just">
              <a:spcAft>
                <a:spcPts val="500"/>
              </a:spcAft>
              <a:buFont typeface="Wingdings" panose="05000000000000000000" pitchFamily="2" charset="2"/>
              <a:buChar char="q"/>
            </a:pPr>
            <a:r>
              <a:rPr lang="vi-VN" sz="3200" b="1" dirty="0">
                <a:solidFill>
                  <a:srgbClr val="002060"/>
                </a:solidFill>
                <a:latin typeface="Cambria" panose="02040503050406030204" pitchFamily="18" charset="0"/>
                <a:ea typeface="Cambria" panose="02040503050406030204" pitchFamily="18" charset="0"/>
              </a:rPr>
              <a:t>Với mười chữ số: 0, 1, 2, 3, 4, 5, 6, 7, 8, 9 có thể viết được mọi số tự nhiên</a:t>
            </a:r>
          </a:p>
          <a:p>
            <a:pPr marL="457200" lvl="0" indent="-457200" algn="just">
              <a:spcAft>
                <a:spcPts val="500"/>
              </a:spcAft>
              <a:buFont typeface="Wingdings" panose="05000000000000000000" pitchFamily="2" charset="2"/>
              <a:buChar char="q"/>
            </a:pPr>
            <a:r>
              <a:rPr lang="vi-VN" sz="3200" b="1" dirty="0">
                <a:solidFill>
                  <a:srgbClr val="002060"/>
                </a:solidFill>
                <a:latin typeface="Cambria" panose="02040503050406030204" pitchFamily="18" charset="0"/>
                <a:ea typeface="Cambria" panose="02040503050406030204" pitchFamily="18" charset="0"/>
              </a:rPr>
              <a:t>Ở mỗi hàng chỉ có thể viết được một chữ số. Giá trị của mỗi chữ số phụ thuộc vào vị trí của nó trong số đó. Chẳng hạn, số 888 có ba chữ số 8, kể từ phải sáng trái mỗi chữ số 8 lần lượt nhận giá trị là 8 ; 80 ; 800.</a:t>
            </a:r>
          </a:p>
          <a:p>
            <a:pPr marL="457200" lvl="0" indent="-457200" algn="just">
              <a:spcAft>
                <a:spcPts val="500"/>
              </a:spcAft>
              <a:buFont typeface="Wingdings" panose="05000000000000000000" pitchFamily="2" charset="2"/>
              <a:buChar char="q"/>
            </a:pPr>
            <a:r>
              <a:rPr lang="vi-VN" sz="3200" b="1" dirty="0">
                <a:solidFill>
                  <a:srgbClr val="002060"/>
                </a:solidFill>
                <a:latin typeface="Cambria" panose="02040503050406030204" pitchFamily="18" charset="0"/>
                <a:ea typeface="Cambria" panose="02040503050406030204" pitchFamily="18" charset="0"/>
              </a:rPr>
              <a:t>Viết số tự nhiên với các đặc điểm trên được gọi là viết số tự nhiên trong hệ thập phân. </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74395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505AFA5-090D-6F41-33A0-A5CEA14B85C9}"/>
              </a:ext>
            </a:extLst>
          </p:cNvPr>
          <p:cNvSpPr/>
          <p:nvPr/>
        </p:nvSpPr>
        <p:spPr>
          <a:xfrm>
            <a:off x="390526" y="361951"/>
            <a:ext cx="11477624" cy="61912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 name="Rectangle 1">
            <a:extLst>
              <a:ext uri="{FF2B5EF4-FFF2-40B4-BE49-F238E27FC236}">
                <a16:creationId xmlns:a16="http://schemas.microsoft.com/office/drawing/2014/main" id="{101EAC9F-3187-3976-0CC1-8F14C998BBBE}"/>
              </a:ext>
            </a:extLst>
          </p:cNvPr>
          <p:cNvSpPr/>
          <p:nvPr/>
        </p:nvSpPr>
        <p:spPr>
          <a:xfrm>
            <a:off x="1276350" y="428263"/>
            <a:ext cx="9601200" cy="809987"/>
          </a:xfrm>
          <a:prstGeom prst="rect">
            <a:avLst/>
          </a:prstGeom>
          <a:solidFill>
            <a:schemeClr val="accent2">
              <a:lumMod val="60000"/>
              <a:lumOff val="4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So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các</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tự</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nhiên</a:t>
            </a:r>
            <a:endParaRPr kumimoji="0" lang="en-US"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6358A77C-150B-CE71-BD2E-BB5932DF9AD2}"/>
              </a:ext>
            </a:extLst>
          </p:cNvPr>
          <p:cNvSpPr txBox="1"/>
          <p:nvPr/>
        </p:nvSpPr>
        <p:spPr>
          <a:xfrm>
            <a:off x="704850" y="1847850"/>
            <a:ext cx="11172825" cy="3731791"/>
          </a:xfrm>
          <a:prstGeom prst="rect">
            <a:avLst/>
          </a:prstGeom>
          <a:noFill/>
        </p:spPr>
        <p:txBody>
          <a:bodyPr wrap="square" rtlCol="0">
            <a:spAutoFit/>
          </a:bodyPr>
          <a:lstStyle/>
          <a:p>
            <a:pPr marL="457200" lvl="0" indent="-457200" algn="just">
              <a:spcAft>
                <a:spcPts val="500"/>
              </a:spcAft>
              <a:buFont typeface="Wingdings" panose="05000000000000000000" pitchFamily="2" charset="2"/>
              <a:buChar char="q"/>
            </a:pPr>
            <a:r>
              <a:rPr lang="vi-VN" sz="3200" b="1" dirty="0">
                <a:solidFill>
                  <a:srgbClr val="002060"/>
                </a:solidFill>
                <a:latin typeface="Cambria" panose="02040503050406030204" pitchFamily="18" charset="0"/>
                <a:ea typeface="Cambria" panose="02040503050406030204" pitchFamily="18" charset="0"/>
              </a:rPr>
              <a:t>So sánh hai số tự nhiên là việc xác định xem số nào lớn hơn, số nào bé hơn hoặc bằng nhau.</a:t>
            </a:r>
          </a:p>
          <a:p>
            <a:pPr marL="457200" lvl="0" indent="-457200" algn="just">
              <a:spcAft>
                <a:spcPts val="500"/>
              </a:spcAft>
              <a:buFont typeface="Wingdings" panose="05000000000000000000" pitchFamily="2" charset="2"/>
              <a:buChar char="q"/>
            </a:pPr>
            <a:r>
              <a:rPr lang="vi-VN" sz="3200" b="1" dirty="0">
                <a:solidFill>
                  <a:srgbClr val="002060"/>
                </a:solidFill>
                <a:latin typeface="Cambria" panose="02040503050406030204" pitchFamily="18" charset="0"/>
                <a:ea typeface="Cambria" panose="02040503050406030204" pitchFamily="18" charset="0"/>
              </a:rPr>
              <a:t>Để so sánh hai số tự nhiên ta có thể thực hiện theo một trong hai cách sau: </a:t>
            </a:r>
          </a:p>
          <a:p>
            <a:pPr lvl="0" algn="just">
              <a:spcAft>
                <a:spcPts val="500"/>
              </a:spcAft>
            </a:pPr>
            <a:r>
              <a:rPr lang="vi-VN" sz="3200" b="1" dirty="0">
                <a:solidFill>
                  <a:srgbClr val="002060"/>
                </a:solidFill>
                <a:latin typeface="Cambria" panose="02040503050406030204" pitchFamily="18" charset="0"/>
                <a:ea typeface="Cambria" panose="02040503050406030204" pitchFamily="18" charset="0"/>
              </a:rPr>
              <a:t>(1) Dựa vào vị trí của các số trong dãy số tự nhiên, số nào được đếm trước thì bé hơn</a:t>
            </a:r>
          </a:p>
          <a:p>
            <a:pPr lvl="0" algn="just">
              <a:spcAft>
                <a:spcPts val="500"/>
              </a:spcAft>
            </a:pPr>
            <a:r>
              <a:rPr lang="vi-VN" sz="3200" b="1" dirty="0">
                <a:solidFill>
                  <a:srgbClr val="002060"/>
                </a:solidFill>
                <a:latin typeface="Cambria" panose="02040503050406030204" pitchFamily="18" charset="0"/>
                <a:ea typeface="Cambria" panose="02040503050406030204" pitchFamily="18" charset="0"/>
              </a:rPr>
              <a:t>(2) Dựa vào quy tắc so sánh các số có nhiều chữ số,</a:t>
            </a:r>
          </a:p>
        </p:txBody>
      </p:sp>
    </p:spTree>
    <p:extLst>
      <p:ext uri="{BB962C8B-B14F-4D97-AF65-F5344CB8AC3E}">
        <p14:creationId xmlns:p14="http://schemas.microsoft.com/office/powerpoint/2010/main" val="325582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505AFA5-090D-6F41-33A0-A5CEA14B85C9}"/>
              </a:ext>
            </a:extLst>
          </p:cNvPr>
          <p:cNvSpPr/>
          <p:nvPr/>
        </p:nvSpPr>
        <p:spPr>
          <a:xfrm>
            <a:off x="342900" y="361951"/>
            <a:ext cx="11515725" cy="61912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 name="Rectangle: Rounded Corners 1">
            <a:extLst>
              <a:ext uri="{FF2B5EF4-FFF2-40B4-BE49-F238E27FC236}">
                <a16:creationId xmlns:a16="http://schemas.microsoft.com/office/drawing/2014/main" id="{9393D2BD-3D34-E5DC-5D2E-1C2585979122}"/>
              </a:ext>
            </a:extLst>
          </p:cNvPr>
          <p:cNvSpPr/>
          <p:nvPr/>
        </p:nvSpPr>
        <p:spPr>
          <a:xfrm>
            <a:off x="5044611" y="490163"/>
            <a:ext cx="2887038" cy="770561"/>
          </a:xfrm>
          <a:prstGeom prst="roundRect">
            <a:avLst>
              <a:gd name="adj" fmla="val 38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Kết</a:t>
            </a:r>
            <a:r>
              <a:rPr lang="en-US"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luận</a:t>
            </a:r>
            <a:endParaRPr lang="en-US" sz="36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65379125-E3B4-8E0E-EBDF-3FCB425B69D6}"/>
              </a:ext>
            </a:extLst>
          </p:cNvPr>
          <p:cNvSpPr txBox="1"/>
          <p:nvPr/>
        </p:nvSpPr>
        <p:spPr>
          <a:xfrm>
            <a:off x="762001" y="1495425"/>
            <a:ext cx="10696574" cy="4524315"/>
          </a:xfrm>
          <a:prstGeom prst="rect">
            <a:avLst/>
          </a:prstGeom>
          <a:noFill/>
        </p:spPr>
        <p:txBody>
          <a:bodyPr wrap="square" rtlCol="0">
            <a:spAutoFit/>
          </a:bodyPr>
          <a:lstStyle/>
          <a:p>
            <a:pPr algn="just"/>
            <a:r>
              <a:rPr lang="vi-VN" sz="3200" b="1" dirty="0">
                <a:solidFill>
                  <a:srgbClr val="0070C0"/>
                </a:solidFill>
                <a:latin typeface="Cambria" panose="02040503050406030204" pitchFamily="18" charset="0"/>
                <a:ea typeface="Cambria" panose="02040503050406030204" pitchFamily="18" charset="0"/>
              </a:rPr>
              <a:t>1. Trong hệ thập phân, cứ mười đơn vị ở một hàng hợp lại thành một đơn vị ở hàng trên tiếp liền nó.</a:t>
            </a:r>
          </a:p>
          <a:p>
            <a:pPr algn="just"/>
            <a:r>
              <a:rPr lang="vi-VN" sz="3200" b="1" dirty="0">
                <a:solidFill>
                  <a:srgbClr val="0070C0"/>
                </a:solidFill>
                <a:latin typeface="Cambria" panose="02040503050406030204" pitchFamily="18" charset="0"/>
                <a:ea typeface="Cambria" panose="02040503050406030204" pitchFamily="18" charset="0"/>
              </a:rPr>
              <a:t>2. Với mười chữ số: 0 , 1 , 2 , 3 , 4 , 5 , 6 , 7 , 8 , 9 có thể viết được mọi số tự nhiên.</a:t>
            </a:r>
          </a:p>
          <a:p>
            <a:pPr algn="just"/>
            <a:r>
              <a:rPr lang="vi-VN" sz="3200" b="1" dirty="0">
                <a:solidFill>
                  <a:srgbClr val="0070C0"/>
                </a:solidFill>
                <a:latin typeface="Cambria" panose="02040503050406030204" pitchFamily="18" charset="0"/>
                <a:ea typeface="Cambria" panose="02040503050406030204" pitchFamily="18" charset="0"/>
              </a:rPr>
              <a:t>Ở mỗi hàng chỉ có thể viết được một chữ số. Giá trị của mỗi chữ số phụ thuộc vào vị trí của nó trong số đó. </a:t>
            </a:r>
          </a:p>
          <a:p>
            <a:pPr algn="just"/>
            <a:r>
              <a:rPr lang="vi-VN" sz="3200" b="1" dirty="0">
                <a:solidFill>
                  <a:srgbClr val="0070C0"/>
                </a:solidFill>
                <a:latin typeface="Cambria" panose="02040503050406030204" pitchFamily="18" charset="0"/>
                <a:ea typeface="Cambria" panose="02040503050406030204" pitchFamily="18" charset="0"/>
              </a:rPr>
              <a:t>3. Dựa vào vị trí của các số trong dãy số tự nhiên, số nào được đếm trước thì bé hơn; Dựa vào quy tắc so sánh các số có nhiều chữ số.</a:t>
            </a:r>
          </a:p>
        </p:txBody>
      </p:sp>
    </p:spTree>
    <p:extLst>
      <p:ext uri="{BB962C8B-B14F-4D97-AF65-F5344CB8AC3E}">
        <p14:creationId xmlns:p14="http://schemas.microsoft.com/office/powerpoint/2010/main" val="409140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down)">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down)">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ipe(down)">
                                      <p:cBhvr>
                                        <p:cTn id="2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9000" b="-9000"/>
          </a:stretch>
        </a:blipFill>
        <a:effectLst/>
      </p:bgPr>
    </p:bg>
    <p:spTree>
      <p:nvGrpSpPr>
        <p:cNvPr id="1" name=""/>
        <p:cNvGrpSpPr/>
        <p:nvPr/>
      </p:nvGrpSpPr>
      <p:grpSpPr>
        <a:xfrm>
          <a:off x="0" y="0"/>
          <a:ext cx="0" cy="0"/>
          <a:chOff x="0" y="0"/>
          <a:chExt cx="0" cy="0"/>
        </a:xfrm>
      </p:grpSpPr>
      <p:pic>
        <p:nvPicPr>
          <p:cNvPr id="14" name="PA_图片 13" descr="图片包含 轮子&#10;&#10;已生成高可信度的说明">
            <a:extLst>
              <a:ext uri="{FF2B5EF4-FFF2-40B4-BE49-F238E27FC236}">
                <a16:creationId xmlns:a16="http://schemas.microsoft.com/office/drawing/2014/main" id="{7F16E571-6B21-4D73-8C01-783057B36771}"/>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pic>
        <p:nvPicPr>
          <p:cNvPr id="6" name="PA_图片 5" descr="图片包含 文字&#10;&#10;已生成高可信度的说明">
            <a:extLst>
              <a:ext uri="{FF2B5EF4-FFF2-40B4-BE49-F238E27FC236}">
                <a16:creationId xmlns:a16="http://schemas.microsoft.com/office/drawing/2014/main" id="{CB173B31-AC88-42B6-963B-D921479978E3}"/>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7358743" y="867931"/>
            <a:ext cx="5522875" cy="6442938"/>
          </a:xfrm>
          <a:prstGeom prst="rect">
            <a:avLst/>
          </a:prstGeom>
        </p:spPr>
      </p:pic>
      <p:pic>
        <p:nvPicPr>
          <p:cNvPr id="7" name="PA_图片 6">
            <a:extLst>
              <a:ext uri="{FF2B5EF4-FFF2-40B4-BE49-F238E27FC236}">
                <a16:creationId xmlns:a16="http://schemas.microsoft.com/office/drawing/2014/main" id="{BA648142-D2CE-45F0-BAF5-71CB000BD56B}"/>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323170" y="690109"/>
            <a:ext cx="8410575" cy="5419725"/>
          </a:xfrm>
          <a:prstGeom prst="rect">
            <a:avLst/>
          </a:prstGeom>
        </p:spPr>
      </p:pic>
      <p:pic>
        <p:nvPicPr>
          <p:cNvPr id="15" name="PA_图片 14" descr="图片包含 风筝, 雨伞, 配件, 放飞&#10;&#10;已生成极高可信度的说明">
            <a:extLst>
              <a:ext uri="{FF2B5EF4-FFF2-40B4-BE49-F238E27FC236}">
                <a16:creationId xmlns:a16="http://schemas.microsoft.com/office/drawing/2014/main" id="{F54DA08B-75EE-42ED-86FE-A852FC39732A}"/>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526260" y="3763792"/>
            <a:ext cx="3865071" cy="3865071"/>
          </a:xfrm>
          <a:prstGeom prst="rect">
            <a:avLst/>
          </a:prstGeom>
        </p:spPr>
      </p:pic>
      <p:pic>
        <p:nvPicPr>
          <p:cNvPr id="2" name="Picture 1">
            <a:extLst>
              <a:ext uri="{FF2B5EF4-FFF2-40B4-BE49-F238E27FC236}">
                <a16:creationId xmlns:a16="http://schemas.microsoft.com/office/drawing/2014/main" id="{0A509176-6AEC-6945-2061-95AFCAF07798}"/>
              </a:ext>
            </a:extLst>
          </p:cNvPr>
          <p:cNvPicPr>
            <a:picLocks noChangeAspect="1"/>
          </p:cNvPicPr>
          <p:nvPr/>
        </p:nvPicPr>
        <p:blipFill>
          <a:blip r:embed="rId12"/>
          <a:stretch>
            <a:fillRect/>
          </a:stretch>
        </p:blipFill>
        <p:spPr>
          <a:xfrm>
            <a:off x="1768331" y="2568609"/>
            <a:ext cx="6255038" cy="2139881"/>
          </a:xfrm>
          <a:prstGeom prst="rect">
            <a:avLst/>
          </a:prstGeom>
        </p:spPr>
      </p:pic>
    </p:spTree>
    <p:extLst>
      <p:ext uri="{BB962C8B-B14F-4D97-AF65-F5344CB8AC3E}">
        <p14:creationId xmlns:p14="http://schemas.microsoft.com/office/powerpoint/2010/main" val="79642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37" presetClass="path" presetSubtype="0" accel="50000" decel="50000" fill="hold" nodeType="withEffect">
                                  <p:stCondLst>
                                    <p:cond delay="0"/>
                                  </p:stCondLst>
                                  <p:childTnLst>
                                    <p:animMotion origin="layout" path="M 0.01211 -0.50649 L 0.21928 -0.09051 C 0.26224 0.00324 0.32709 0.05393 0.39506 0.05393 C 0.4724 0.05393 0.53438 0.00324 0.57735 -0.09051 L 0.78477 -0.50649 " pathEditMode="relative" rAng="0" ptsTypes="AAAAA">
                                      <p:cBhvr>
                                        <p:cTn id="9" dur="2000" fill="hold"/>
                                        <p:tgtEl>
                                          <p:spTgt spid="15"/>
                                        </p:tgtEl>
                                        <p:attrNameLst>
                                          <p:attrName>ppt_x</p:attrName>
                                          <p:attrName>ppt_y</p:attrName>
                                        </p:attrNameLst>
                                      </p:cBhvr>
                                      <p:rCtr x="38633" y="28009"/>
                                    </p:animMotion>
                                  </p:childTnLst>
                                </p:cTn>
                              </p:par>
                              <p:par>
                                <p:cTn id="10" presetID="42" presetClass="entr" presetSubtype="0" fill="hold" nodeType="withEffect">
                                  <p:stCondLst>
                                    <p:cond delay="5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65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661</Words>
  <Application>Microsoft Office PowerPoint</Application>
  <PresentationFormat>Widescreen</PresentationFormat>
  <Paragraphs>61</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等线</vt:lpstr>
      <vt:lpstr>等线 Light</vt:lpstr>
      <vt:lpstr>Arial</vt:lpstr>
      <vt:lpstr>Calibri</vt:lpstr>
      <vt:lpstr>Cambria</vt:lpstr>
      <vt:lpstr>Cambria Math</vt:lpstr>
      <vt:lpstr>Tahoma</vt:lpstr>
      <vt:lpstr>UTM Cookies</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Ngọc Đỗ</cp:lastModifiedBy>
  <cp:revision>20</cp:revision>
  <dcterms:created xsi:type="dcterms:W3CDTF">2023-09-01T13:20:48Z</dcterms:created>
  <dcterms:modified xsi:type="dcterms:W3CDTF">2023-09-22T10:13:42Z</dcterms:modified>
</cp:coreProperties>
</file>