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65" r:id="rId5"/>
    <p:sldId id="263" r:id="rId6"/>
    <p:sldId id="264" r:id="rId7"/>
    <p:sldId id="266" r:id="rId8"/>
    <p:sldId id="267" r:id="rId9"/>
    <p:sldId id="270" r:id="rId10"/>
    <p:sldId id="268"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74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65DC9261-9A22-425D-9433-AFF7BC338A2F}"/>
    <pc:docChg chg="delSld delMainMaster">
      <pc:chgData name="Ngọc Đỗ" userId="2f07f5d2c440dd9f" providerId="LiveId" clId="{65DC9261-9A22-425D-9433-AFF7BC338A2F}" dt="2024-05-02T04:58:46.101" v="6" actId="47"/>
      <pc:docMkLst>
        <pc:docMk/>
      </pc:docMkLst>
      <pc:sldChg chg="del">
        <pc:chgData name="Ngọc Đỗ" userId="2f07f5d2c440dd9f" providerId="LiveId" clId="{65DC9261-9A22-425D-9433-AFF7BC338A2F}" dt="2024-05-02T04:58:31.883" v="1" actId="47"/>
        <pc:sldMkLst>
          <pc:docMk/>
          <pc:sldMk cId="1053386604" sldId="259"/>
        </pc:sldMkLst>
      </pc:sldChg>
      <pc:sldChg chg="del">
        <pc:chgData name="Ngọc Đỗ" userId="2f07f5d2c440dd9f" providerId="LiveId" clId="{65DC9261-9A22-425D-9433-AFF7BC338A2F}" dt="2024-05-02T04:58:32.308" v="2" actId="47"/>
        <pc:sldMkLst>
          <pc:docMk/>
          <pc:sldMk cId="2575706393" sldId="260"/>
        </pc:sldMkLst>
      </pc:sldChg>
      <pc:sldChg chg="del">
        <pc:chgData name="Ngọc Đỗ" userId="2f07f5d2c440dd9f" providerId="LiveId" clId="{65DC9261-9A22-425D-9433-AFF7BC338A2F}" dt="2024-05-02T04:58:33.146" v="3" actId="47"/>
        <pc:sldMkLst>
          <pc:docMk/>
          <pc:sldMk cId="3872008771" sldId="261"/>
        </pc:sldMkLst>
      </pc:sldChg>
      <pc:sldChg chg="del">
        <pc:chgData name="Ngọc Đỗ" userId="2f07f5d2c440dd9f" providerId="LiveId" clId="{65DC9261-9A22-425D-9433-AFF7BC338A2F}" dt="2024-05-02T04:58:46.101" v="6" actId="47"/>
        <pc:sldMkLst>
          <pc:docMk/>
          <pc:sldMk cId="2173304621" sldId="272"/>
        </pc:sldMkLst>
      </pc:sldChg>
      <pc:sldChg chg="del">
        <pc:chgData name="Ngọc Đỗ" userId="2f07f5d2c440dd9f" providerId="LiveId" clId="{65DC9261-9A22-425D-9433-AFF7BC338A2F}" dt="2024-05-02T04:58:39.566" v="5" actId="47"/>
        <pc:sldMkLst>
          <pc:docMk/>
          <pc:sldMk cId="1622027325" sldId="273"/>
        </pc:sldMkLst>
      </pc:sldChg>
      <pc:sldChg chg="del">
        <pc:chgData name="Ngọc Đỗ" userId="2f07f5d2c440dd9f" providerId="LiveId" clId="{65DC9261-9A22-425D-9433-AFF7BC338A2F}" dt="2024-05-02T04:58:34.177" v="4" actId="47"/>
        <pc:sldMkLst>
          <pc:docMk/>
          <pc:sldMk cId="4205344517" sldId="274"/>
        </pc:sldMkLst>
      </pc:sldChg>
      <pc:sldChg chg="del">
        <pc:chgData name="Ngọc Đỗ" userId="2f07f5d2c440dd9f" providerId="LiveId" clId="{65DC9261-9A22-425D-9433-AFF7BC338A2F}" dt="2024-05-02T04:58:29.145" v="0" actId="47"/>
        <pc:sldMkLst>
          <pc:docMk/>
          <pc:sldMk cId="934562378" sldId="275"/>
        </pc:sldMkLst>
      </pc:sldChg>
      <pc:sldMasterChg chg="del delSldLayout">
        <pc:chgData name="Ngọc Đỗ" userId="2f07f5d2c440dd9f" providerId="LiveId" clId="{65DC9261-9A22-425D-9433-AFF7BC338A2F}" dt="2024-05-02T04:58:39.566" v="5" actId="47"/>
        <pc:sldMasterMkLst>
          <pc:docMk/>
          <pc:sldMasterMk cId="2203160073" sldId="2147483668"/>
        </pc:sldMasterMkLst>
        <pc:sldLayoutChg chg="del">
          <pc:chgData name="Ngọc Đỗ" userId="2f07f5d2c440dd9f" providerId="LiveId" clId="{65DC9261-9A22-425D-9433-AFF7BC338A2F}" dt="2024-05-02T04:58:39.566" v="5" actId="47"/>
          <pc:sldLayoutMkLst>
            <pc:docMk/>
            <pc:sldMasterMk cId="2203160073" sldId="2147483668"/>
            <pc:sldLayoutMk cId="2105037098" sldId="2147483669"/>
          </pc:sldLayoutMkLst>
        </pc:sldLayoutChg>
        <pc:sldLayoutChg chg="del">
          <pc:chgData name="Ngọc Đỗ" userId="2f07f5d2c440dd9f" providerId="LiveId" clId="{65DC9261-9A22-425D-9433-AFF7BC338A2F}" dt="2024-05-02T04:58:39.566" v="5" actId="47"/>
          <pc:sldLayoutMkLst>
            <pc:docMk/>
            <pc:sldMasterMk cId="2203160073" sldId="2147483668"/>
            <pc:sldLayoutMk cId="552482919" sldId="2147483670"/>
          </pc:sldLayoutMkLst>
        </pc:sldLayoutChg>
        <pc:sldLayoutChg chg="del">
          <pc:chgData name="Ngọc Đỗ" userId="2f07f5d2c440dd9f" providerId="LiveId" clId="{65DC9261-9A22-425D-9433-AFF7BC338A2F}" dt="2024-05-02T04:58:39.566" v="5" actId="47"/>
          <pc:sldLayoutMkLst>
            <pc:docMk/>
            <pc:sldMasterMk cId="2203160073" sldId="2147483668"/>
            <pc:sldLayoutMk cId="2880435772" sldId="2147483671"/>
          </pc:sldLayoutMkLst>
        </pc:sldLayoutChg>
        <pc:sldLayoutChg chg="del">
          <pc:chgData name="Ngọc Đỗ" userId="2f07f5d2c440dd9f" providerId="LiveId" clId="{65DC9261-9A22-425D-9433-AFF7BC338A2F}" dt="2024-05-02T04:58:39.566" v="5" actId="47"/>
          <pc:sldLayoutMkLst>
            <pc:docMk/>
            <pc:sldMasterMk cId="2203160073" sldId="2147483668"/>
            <pc:sldLayoutMk cId="4113967943" sldId="2147483672"/>
          </pc:sldLayoutMkLst>
        </pc:sldLayoutChg>
        <pc:sldLayoutChg chg="del">
          <pc:chgData name="Ngọc Đỗ" userId="2f07f5d2c440dd9f" providerId="LiveId" clId="{65DC9261-9A22-425D-9433-AFF7BC338A2F}" dt="2024-05-02T04:58:39.566" v="5" actId="47"/>
          <pc:sldLayoutMkLst>
            <pc:docMk/>
            <pc:sldMasterMk cId="2203160073" sldId="2147483668"/>
            <pc:sldLayoutMk cId="1790365159" sldId="2147483673"/>
          </pc:sldLayoutMkLst>
        </pc:sldLayoutChg>
        <pc:sldLayoutChg chg="del">
          <pc:chgData name="Ngọc Đỗ" userId="2f07f5d2c440dd9f" providerId="LiveId" clId="{65DC9261-9A22-425D-9433-AFF7BC338A2F}" dt="2024-05-02T04:58:39.566" v="5" actId="47"/>
          <pc:sldLayoutMkLst>
            <pc:docMk/>
            <pc:sldMasterMk cId="2203160073" sldId="2147483668"/>
            <pc:sldLayoutMk cId="3349190801" sldId="2147483674"/>
          </pc:sldLayoutMkLst>
        </pc:sldLayoutChg>
        <pc:sldLayoutChg chg="del">
          <pc:chgData name="Ngọc Đỗ" userId="2f07f5d2c440dd9f" providerId="LiveId" clId="{65DC9261-9A22-425D-9433-AFF7BC338A2F}" dt="2024-05-02T04:58:39.566" v="5" actId="47"/>
          <pc:sldLayoutMkLst>
            <pc:docMk/>
            <pc:sldMasterMk cId="2203160073" sldId="2147483668"/>
            <pc:sldLayoutMk cId="2208567531" sldId="2147483675"/>
          </pc:sldLayoutMkLst>
        </pc:sldLayoutChg>
        <pc:sldLayoutChg chg="del">
          <pc:chgData name="Ngọc Đỗ" userId="2f07f5d2c440dd9f" providerId="LiveId" clId="{65DC9261-9A22-425D-9433-AFF7BC338A2F}" dt="2024-05-02T04:58:39.566" v="5" actId="47"/>
          <pc:sldLayoutMkLst>
            <pc:docMk/>
            <pc:sldMasterMk cId="2203160073" sldId="2147483668"/>
            <pc:sldLayoutMk cId="607431067" sldId="2147483676"/>
          </pc:sldLayoutMkLst>
        </pc:sldLayoutChg>
        <pc:sldLayoutChg chg="del">
          <pc:chgData name="Ngọc Đỗ" userId="2f07f5d2c440dd9f" providerId="LiveId" clId="{65DC9261-9A22-425D-9433-AFF7BC338A2F}" dt="2024-05-02T04:58:39.566" v="5" actId="47"/>
          <pc:sldLayoutMkLst>
            <pc:docMk/>
            <pc:sldMasterMk cId="2203160073" sldId="2147483668"/>
            <pc:sldLayoutMk cId="3779056948" sldId="2147483677"/>
          </pc:sldLayoutMkLst>
        </pc:sldLayoutChg>
        <pc:sldLayoutChg chg="del">
          <pc:chgData name="Ngọc Đỗ" userId="2f07f5d2c440dd9f" providerId="LiveId" clId="{65DC9261-9A22-425D-9433-AFF7BC338A2F}" dt="2024-05-02T04:58:39.566" v="5" actId="47"/>
          <pc:sldLayoutMkLst>
            <pc:docMk/>
            <pc:sldMasterMk cId="2203160073" sldId="2147483668"/>
            <pc:sldLayoutMk cId="3681479809" sldId="2147483678"/>
          </pc:sldLayoutMkLst>
        </pc:sldLayoutChg>
        <pc:sldLayoutChg chg="del">
          <pc:chgData name="Ngọc Đỗ" userId="2f07f5d2c440dd9f" providerId="LiveId" clId="{65DC9261-9A22-425D-9433-AFF7BC338A2F}" dt="2024-05-02T04:58:39.566" v="5" actId="47"/>
          <pc:sldLayoutMkLst>
            <pc:docMk/>
            <pc:sldMasterMk cId="2203160073" sldId="2147483668"/>
            <pc:sldLayoutMk cId="1182424598" sldId="2147483679"/>
          </pc:sldLayoutMkLst>
        </pc:sldLayoutChg>
      </pc:sldMasterChg>
      <pc:sldMasterChg chg="del delSldLayout">
        <pc:chgData name="Ngọc Đỗ" userId="2f07f5d2c440dd9f" providerId="LiveId" clId="{65DC9261-9A22-425D-9433-AFF7BC338A2F}" dt="2024-05-02T04:58:29.145" v="0" actId="47"/>
        <pc:sldMasterMkLst>
          <pc:docMk/>
          <pc:sldMasterMk cId="1551886413" sldId="2147483680"/>
        </pc:sldMasterMkLst>
        <pc:sldLayoutChg chg="del">
          <pc:chgData name="Ngọc Đỗ" userId="2f07f5d2c440dd9f" providerId="LiveId" clId="{65DC9261-9A22-425D-9433-AFF7BC338A2F}" dt="2024-05-02T04:58:29.145" v="0" actId="47"/>
          <pc:sldLayoutMkLst>
            <pc:docMk/>
            <pc:sldMasterMk cId="1551886413" sldId="2147483680"/>
            <pc:sldLayoutMk cId="1985428602" sldId="2147483681"/>
          </pc:sldLayoutMkLst>
        </pc:sldLayoutChg>
        <pc:sldLayoutChg chg="del">
          <pc:chgData name="Ngọc Đỗ" userId="2f07f5d2c440dd9f" providerId="LiveId" clId="{65DC9261-9A22-425D-9433-AFF7BC338A2F}" dt="2024-05-02T04:58:29.145" v="0" actId="47"/>
          <pc:sldLayoutMkLst>
            <pc:docMk/>
            <pc:sldMasterMk cId="1551886413" sldId="2147483680"/>
            <pc:sldLayoutMk cId="661417359" sldId="2147483682"/>
          </pc:sldLayoutMkLst>
        </pc:sldLayoutChg>
        <pc:sldLayoutChg chg="del">
          <pc:chgData name="Ngọc Đỗ" userId="2f07f5d2c440dd9f" providerId="LiveId" clId="{65DC9261-9A22-425D-9433-AFF7BC338A2F}" dt="2024-05-02T04:58:29.145" v="0" actId="47"/>
          <pc:sldLayoutMkLst>
            <pc:docMk/>
            <pc:sldMasterMk cId="1551886413" sldId="2147483680"/>
            <pc:sldLayoutMk cId="959947587" sldId="2147483683"/>
          </pc:sldLayoutMkLst>
        </pc:sldLayoutChg>
        <pc:sldLayoutChg chg="del">
          <pc:chgData name="Ngọc Đỗ" userId="2f07f5d2c440dd9f" providerId="LiveId" clId="{65DC9261-9A22-425D-9433-AFF7BC338A2F}" dt="2024-05-02T04:58:29.145" v="0" actId="47"/>
          <pc:sldLayoutMkLst>
            <pc:docMk/>
            <pc:sldMasterMk cId="1551886413" sldId="2147483680"/>
            <pc:sldLayoutMk cId="610959722" sldId="214748368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716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828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772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02/05/2024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1287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5BD3DC2-5EDE-34F3-81DF-EB4E0FCE0C82}"/>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99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72A8DAED-ED96-29B2-4439-A477D16EDE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prstClr val="white"/>
                </a:solidFill>
                <a:effectLst/>
                <a:uLnTx/>
                <a:uFillTx/>
                <a:latin typeface="#9Slide07 HoneyCream" pitchFamily="2" charset="0"/>
                <a:ea typeface="+mj-ea"/>
                <a:cs typeface="+mj-cs"/>
              </a:rPr>
              <a:t> Non</a:t>
            </a:r>
          </a:p>
        </p:txBody>
      </p:sp>
      <p:pic>
        <p:nvPicPr>
          <p:cNvPr id="9" name="Picture 8">
            <a:extLst>
              <a:ext uri="{FF2B5EF4-FFF2-40B4-BE49-F238E27FC236}">
                <a16:creationId xmlns:a16="http://schemas.microsoft.com/office/drawing/2014/main" id="{F531FA8E-2ECB-1F49-2837-F9BC2FB4468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E28877FD-AAE3-7E47-B523-D6D1954AC0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E629F407-A897-F95E-EF5B-BC646557FB1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CC10B5BF-DF83-3DD6-4DF3-01D5BA64A6C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B681B23F-1614-9BE8-2B22-CA12C03E71A6}"/>
              </a:ext>
            </a:extLst>
          </p:cNvPr>
          <p:cNvSpPr txBox="1">
            <a:spLocks/>
          </p:cNvSpPr>
          <p:nvPr userDrawn="1"/>
        </p:nvSpPr>
        <p:spPr>
          <a:xfrm>
            <a:off x="10928710" y="-834931"/>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a:ln>
                  <a:noFill/>
                </a:ln>
                <a:solidFill>
                  <a:srgbClr val="F79646">
                    <a:lumMod val="50000"/>
                    <a:alpha val="41000"/>
                  </a:srgbClr>
                </a:solidFill>
                <a:effectLst/>
                <a:uLnTx/>
                <a:uFillTx/>
                <a:latin typeface="SVN-Holidays" panose="02040603050506020204" pitchFamily="18" charset="0"/>
                <a:ea typeface="+mj-ea"/>
                <a:cs typeface="+mj-cs"/>
              </a:rPr>
              <a:t>By Bích</a:t>
            </a:r>
            <a:endParaRPr kumimoji="0" lang="en-US" sz="1100" b="0" i="0" u="none" strike="noStrike" kern="1200" cap="none" spc="0" normalizeH="0" baseline="0" noProof="0" dirty="0">
              <a:ln>
                <a:noFill/>
              </a:ln>
              <a:solidFill>
                <a:srgbClr val="F79646">
                  <a:lumMod val="50000"/>
                  <a:alpha val="41000"/>
                </a:srgbClr>
              </a:solidFill>
              <a:effectLst/>
              <a:uLnTx/>
              <a:uFillTx/>
              <a:latin typeface="SVN-Holidays" panose="02040603050506020204" pitchFamily="18" charset="0"/>
              <a:ea typeface="+mj-ea"/>
              <a:cs typeface="+mj-cs"/>
            </a:endParaRPr>
          </a:p>
        </p:txBody>
      </p:sp>
      <p:sp>
        <p:nvSpPr>
          <p:cNvPr id="14" name="Title 1">
            <a:extLst>
              <a:ext uri="{FF2B5EF4-FFF2-40B4-BE49-F238E27FC236}">
                <a16:creationId xmlns:a16="http://schemas.microsoft.com/office/drawing/2014/main" id="{6C27D4A3-5946-4A4D-CCAA-1FFEC2B5244D}"/>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90" b="0" i="0" u="none" strike="noStrike" kern="1200" cap="none" spc="0" normalizeH="0" baseline="0" noProof="0" dirty="0" err="1">
                <a:ln>
                  <a:noFill/>
                </a:ln>
                <a:solidFill>
                  <a:prstClr val="white"/>
                </a:solidFill>
                <a:effectLst/>
                <a:uLnTx/>
                <a:uFillTx/>
                <a:latin typeface="#9Slide07 HoneyCream" pitchFamily="2" charset="0"/>
                <a:ea typeface="+mj-ea"/>
                <a:cs typeface="+mj-cs"/>
              </a:rPr>
              <a:t>Măng</a:t>
            </a:r>
            <a:r>
              <a:rPr kumimoji="0" lang="en-US" sz="990" b="0" i="0" u="none" strike="noStrike" kern="1200" cap="none" spc="0" normalizeH="0" baseline="0" noProof="0" dirty="0">
                <a:ln>
                  <a:noFill/>
                </a:ln>
                <a:solidFill>
                  <a:prstClr val="white"/>
                </a:solidFill>
                <a:effectLst/>
                <a:uLnTx/>
                <a:uFillTx/>
                <a:latin typeface="#9Slide07 HoneyCream" pitchFamily="2" charset="0"/>
                <a:ea typeface="+mj-ea"/>
                <a:cs typeface="+mj-cs"/>
              </a:rPr>
              <a:t> Non</a:t>
            </a:r>
          </a:p>
        </p:txBody>
      </p:sp>
      <p:pic>
        <p:nvPicPr>
          <p:cNvPr id="15" name="Picture 14">
            <a:extLst>
              <a:ext uri="{FF2B5EF4-FFF2-40B4-BE49-F238E27FC236}">
                <a16:creationId xmlns:a16="http://schemas.microsoft.com/office/drawing/2014/main" id="{38C3905C-F0A2-82F5-411F-E63869E48B03}"/>
              </a:ext>
            </a:extLst>
          </p:cNvPr>
          <p:cNvPicPr>
            <a:picLocks noChangeAspect="1"/>
          </p:cNvPicPr>
          <p:nvPr userDrawn="1"/>
        </p:nvPicPr>
        <p:blipFill>
          <a:blip r:embed="rId8"/>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C5FDD67-566B-290A-A353-DB8318BBE955}"/>
              </a:ext>
            </a:extLst>
          </p:cNvPr>
          <p:cNvPicPr>
            <a:picLocks noChangeAspect="1"/>
          </p:cNvPicPr>
          <p:nvPr userDrawn="1"/>
        </p:nvPicPr>
        <p:blipFill>
          <a:blip r:embed="rId8"/>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908114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slideLayout" Target="../slideLayouts/slideLayout4.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26.png"/><Relationship Id="rId4" Type="http://schemas.openxmlformats.org/officeDocument/2006/relationships/slideLayout" Target="../slideLayouts/slideLayout4.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sp>
        <p:nvSpPr>
          <p:cNvPr id="2" name="Freeform 2"/>
          <p:cNvSpPr/>
          <p:nvPr/>
        </p:nvSpPr>
        <p:spPr>
          <a:xfrm rot="-2780244" flipH="1">
            <a:off x="4125569" y="1390167"/>
            <a:ext cx="301421" cy="584387"/>
          </a:xfrm>
          <a:custGeom>
            <a:avLst/>
            <a:gdLst/>
            <a:ahLst/>
            <a:cxnLst/>
            <a:rect l="l" t="t" r="r" b="b"/>
            <a:pathLst>
              <a:path w="452131" h="876580">
                <a:moveTo>
                  <a:pt x="452130" y="0"/>
                </a:moveTo>
                <a:lnTo>
                  <a:pt x="0" y="0"/>
                </a:lnTo>
                <a:lnTo>
                  <a:pt x="0" y="876580"/>
                </a:lnTo>
                <a:lnTo>
                  <a:pt x="452130" y="876580"/>
                </a:lnTo>
                <a:lnTo>
                  <a:pt x="45213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79126">
            <a:off x="4979709" y="4790583"/>
            <a:ext cx="301421" cy="584387"/>
          </a:xfrm>
          <a:custGeom>
            <a:avLst/>
            <a:gdLst/>
            <a:ahLst/>
            <a:cxnLst/>
            <a:rect l="l" t="t" r="r" b="b"/>
            <a:pathLst>
              <a:path w="452131" h="876580">
                <a:moveTo>
                  <a:pt x="0" y="0"/>
                </a:moveTo>
                <a:lnTo>
                  <a:pt x="452130" y="0"/>
                </a:lnTo>
                <a:lnTo>
                  <a:pt x="452130"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841770">
            <a:off x="2953514" y="5120129"/>
            <a:ext cx="301421" cy="584387"/>
          </a:xfrm>
          <a:custGeom>
            <a:avLst/>
            <a:gdLst/>
            <a:ahLst/>
            <a:cxnLst/>
            <a:rect l="l" t="t" r="r" b="b"/>
            <a:pathLst>
              <a:path w="452131" h="876580">
                <a:moveTo>
                  <a:pt x="0" y="0"/>
                </a:moveTo>
                <a:lnTo>
                  <a:pt x="452131" y="0"/>
                </a:lnTo>
                <a:lnTo>
                  <a:pt x="452131"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3431442">
            <a:off x="10980363" y="5880007"/>
            <a:ext cx="301421" cy="584387"/>
          </a:xfrm>
          <a:custGeom>
            <a:avLst/>
            <a:gdLst/>
            <a:ahLst/>
            <a:cxnLst/>
            <a:rect l="l" t="t" r="r" b="b"/>
            <a:pathLst>
              <a:path w="452131" h="876580">
                <a:moveTo>
                  <a:pt x="0" y="0"/>
                </a:moveTo>
                <a:lnTo>
                  <a:pt x="452130" y="0"/>
                </a:lnTo>
                <a:lnTo>
                  <a:pt x="452130"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3811306">
            <a:off x="940293" y="392299"/>
            <a:ext cx="301421" cy="584387"/>
          </a:xfrm>
          <a:custGeom>
            <a:avLst/>
            <a:gdLst/>
            <a:ahLst/>
            <a:cxnLst/>
            <a:rect l="l" t="t" r="r" b="b"/>
            <a:pathLst>
              <a:path w="452131" h="876580">
                <a:moveTo>
                  <a:pt x="0" y="0"/>
                </a:moveTo>
                <a:lnTo>
                  <a:pt x="452131" y="0"/>
                </a:lnTo>
                <a:lnTo>
                  <a:pt x="452131"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8960201">
            <a:off x="6589444" y="5887463"/>
            <a:ext cx="301421" cy="584387"/>
          </a:xfrm>
          <a:custGeom>
            <a:avLst/>
            <a:gdLst/>
            <a:ahLst/>
            <a:cxnLst/>
            <a:rect l="l" t="t" r="r" b="b"/>
            <a:pathLst>
              <a:path w="452131" h="876580">
                <a:moveTo>
                  <a:pt x="0" y="0"/>
                </a:moveTo>
                <a:lnTo>
                  <a:pt x="452130" y="0"/>
                </a:lnTo>
                <a:lnTo>
                  <a:pt x="452130"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5857695">
            <a:off x="10670749" y="858332"/>
            <a:ext cx="301421" cy="584387"/>
          </a:xfrm>
          <a:custGeom>
            <a:avLst/>
            <a:gdLst/>
            <a:ahLst/>
            <a:cxnLst/>
            <a:rect l="l" t="t" r="r" b="b"/>
            <a:pathLst>
              <a:path w="452131" h="876580">
                <a:moveTo>
                  <a:pt x="0" y="0"/>
                </a:moveTo>
                <a:lnTo>
                  <a:pt x="452131" y="0"/>
                </a:lnTo>
                <a:lnTo>
                  <a:pt x="452131"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1609174">
            <a:off x="8085785" y="-201639"/>
            <a:ext cx="301421" cy="584387"/>
          </a:xfrm>
          <a:custGeom>
            <a:avLst/>
            <a:gdLst/>
            <a:ahLst/>
            <a:cxnLst/>
            <a:rect l="l" t="t" r="r" b="b"/>
            <a:pathLst>
              <a:path w="452131" h="876580">
                <a:moveTo>
                  <a:pt x="0" y="0"/>
                </a:moveTo>
                <a:lnTo>
                  <a:pt x="452131" y="0"/>
                </a:lnTo>
                <a:lnTo>
                  <a:pt x="452131"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8960201">
            <a:off x="394275" y="6565807"/>
            <a:ext cx="301421" cy="584387"/>
          </a:xfrm>
          <a:custGeom>
            <a:avLst/>
            <a:gdLst/>
            <a:ahLst/>
            <a:cxnLst/>
            <a:rect l="l" t="t" r="r" b="b"/>
            <a:pathLst>
              <a:path w="452131" h="876580">
                <a:moveTo>
                  <a:pt x="0" y="0"/>
                </a:moveTo>
                <a:lnTo>
                  <a:pt x="452131" y="0"/>
                </a:lnTo>
                <a:lnTo>
                  <a:pt x="452131"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9544674">
            <a:off x="4440999" y="-82974"/>
            <a:ext cx="301421" cy="584387"/>
          </a:xfrm>
          <a:custGeom>
            <a:avLst/>
            <a:gdLst/>
            <a:ahLst/>
            <a:cxnLst/>
            <a:rect l="l" t="t" r="r" b="b"/>
            <a:pathLst>
              <a:path w="452131" h="876580">
                <a:moveTo>
                  <a:pt x="0" y="0"/>
                </a:moveTo>
                <a:lnTo>
                  <a:pt x="452130" y="0"/>
                </a:lnTo>
                <a:lnTo>
                  <a:pt x="452130"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769035">
            <a:off x="6405526" y="1968428"/>
            <a:ext cx="7539400" cy="6342520"/>
          </a:xfrm>
          <a:custGeom>
            <a:avLst/>
            <a:gdLst/>
            <a:ahLst/>
            <a:cxnLst/>
            <a:rect l="l" t="t" r="r" b="b"/>
            <a:pathLst>
              <a:path w="11309100" h="9513780">
                <a:moveTo>
                  <a:pt x="0" y="0"/>
                </a:moveTo>
                <a:lnTo>
                  <a:pt x="11309099" y="0"/>
                </a:lnTo>
                <a:lnTo>
                  <a:pt x="11309099" y="9513780"/>
                </a:lnTo>
                <a:lnTo>
                  <a:pt x="0" y="9513780"/>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859145">
            <a:off x="3294748" y="5926652"/>
            <a:ext cx="3111385" cy="3091938"/>
          </a:xfrm>
          <a:custGeom>
            <a:avLst/>
            <a:gdLst/>
            <a:ahLst/>
            <a:cxnLst/>
            <a:rect l="l" t="t" r="r" b="b"/>
            <a:pathLst>
              <a:path w="4667077" h="4637907">
                <a:moveTo>
                  <a:pt x="0" y="0"/>
                </a:moveTo>
                <a:lnTo>
                  <a:pt x="4667076" y="0"/>
                </a:lnTo>
                <a:lnTo>
                  <a:pt x="4667076" y="4637908"/>
                </a:lnTo>
                <a:lnTo>
                  <a:pt x="0" y="4637908"/>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rot="859145">
            <a:off x="6245701" y="639982"/>
            <a:ext cx="1797793" cy="1786557"/>
          </a:xfrm>
          <a:custGeom>
            <a:avLst/>
            <a:gdLst/>
            <a:ahLst/>
            <a:cxnLst/>
            <a:rect l="l" t="t" r="r" b="b"/>
            <a:pathLst>
              <a:path w="2696689" h="2679835">
                <a:moveTo>
                  <a:pt x="0" y="0"/>
                </a:moveTo>
                <a:lnTo>
                  <a:pt x="2696689" y="0"/>
                </a:lnTo>
                <a:lnTo>
                  <a:pt x="2696689" y="2679835"/>
                </a:lnTo>
                <a:lnTo>
                  <a:pt x="0" y="2679835"/>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856934">
            <a:off x="-1075349" y="2633314"/>
            <a:ext cx="2377041" cy="2362185"/>
          </a:xfrm>
          <a:custGeom>
            <a:avLst/>
            <a:gdLst/>
            <a:ahLst/>
            <a:cxnLst/>
            <a:rect l="l" t="t" r="r" b="b"/>
            <a:pathLst>
              <a:path w="3565562" h="3543277">
                <a:moveTo>
                  <a:pt x="0" y="0"/>
                </a:moveTo>
                <a:lnTo>
                  <a:pt x="3565562" y="0"/>
                </a:lnTo>
                <a:lnTo>
                  <a:pt x="3565562" y="3543277"/>
                </a:lnTo>
                <a:lnTo>
                  <a:pt x="0" y="3543277"/>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7"/>
          <p:cNvGrpSpPr/>
          <p:nvPr/>
        </p:nvGrpSpPr>
        <p:grpSpPr>
          <a:xfrm>
            <a:off x="367932" y="1118971"/>
            <a:ext cx="7647617" cy="4495501"/>
            <a:chOff x="0" y="0"/>
            <a:chExt cx="3120525" cy="1776001"/>
          </a:xfrm>
        </p:grpSpPr>
        <p:sp>
          <p:nvSpPr>
            <p:cNvPr id="18" name="Freeform 18"/>
            <p:cNvSpPr/>
            <p:nvPr/>
          </p:nvSpPr>
          <p:spPr>
            <a:xfrm>
              <a:off x="0" y="0"/>
              <a:ext cx="3120525" cy="1776001"/>
            </a:xfrm>
            <a:custGeom>
              <a:avLst/>
              <a:gdLst/>
              <a:ahLst/>
              <a:cxnLst/>
              <a:rect l="l" t="t" r="r" b="b"/>
              <a:pathLst>
                <a:path w="3120525" h="1776001">
                  <a:moveTo>
                    <a:pt x="49007" y="0"/>
                  </a:moveTo>
                  <a:lnTo>
                    <a:pt x="3071519" y="0"/>
                  </a:lnTo>
                  <a:cubicBezTo>
                    <a:pt x="3098584" y="0"/>
                    <a:pt x="3120525" y="21941"/>
                    <a:pt x="3120525" y="49007"/>
                  </a:cubicBezTo>
                  <a:lnTo>
                    <a:pt x="3120525" y="1726994"/>
                  </a:lnTo>
                  <a:cubicBezTo>
                    <a:pt x="3120525" y="1754059"/>
                    <a:pt x="3098584" y="1776001"/>
                    <a:pt x="3071519" y="1776001"/>
                  </a:cubicBezTo>
                  <a:lnTo>
                    <a:pt x="49007" y="1776001"/>
                  </a:lnTo>
                  <a:cubicBezTo>
                    <a:pt x="21941" y="1776001"/>
                    <a:pt x="0" y="1754059"/>
                    <a:pt x="0" y="1726994"/>
                  </a:cubicBezTo>
                  <a:lnTo>
                    <a:pt x="0" y="49007"/>
                  </a:lnTo>
                  <a:cubicBezTo>
                    <a:pt x="0" y="21941"/>
                    <a:pt x="21941" y="0"/>
                    <a:pt x="49007" y="0"/>
                  </a:cubicBezTo>
                  <a:close/>
                </a:path>
              </a:pathLst>
            </a:custGeom>
            <a:solidFill>
              <a:srgbClr val="FFFFF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1419742" y="883825"/>
            <a:ext cx="4658639" cy="831599"/>
            <a:chOff x="0" y="0"/>
            <a:chExt cx="3496216" cy="920154"/>
          </a:xfrm>
        </p:grpSpPr>
        <p:sp>
          <p:nvSpPr>
            <p:cNvPr id="21" name="Freeform 21"/>
            <p:cNvSpPr/>
            <p:nvPr/>
          </p:nvSpPr>
          <p:spPr>
            <a:xfrm>
              <a:off x="0" y="0"/>
              <a:ext cx="3496216" cy="920154"/>
            </a:xfrm>
            <a:custGeom>
              <a:avLst/>
              <a:gdLst/>
              <a:ahLst/>
              <a:cxnLst/>
              <a:rect l="l" t="t" r="r" b="b"/>
              <a:pathLst>
                <a:path w="3496216" h="920154">
                  <a:moveTo>
                    <a:pt x="3293016" y="0"/>
                  </a:moveTo>
                  <a:cubicBezTo>
                    <a:pt x="3405241" y="0"/>
                    <a:pt x="3496216" y="205983"/>
                    <a:pt x="3496216" y="460077"/>
                  </a:cubicBezTo>
                  <a:cubicBezTo>
                    <a:pt x="3496216" y="714170"/>
                    <a:pt x="3405241" y="920154"/>
                    <a:pt x="3293016" y="920154"/>
                  </a:cubicBezTo>
                  <a:lnTo>
                    <a:pt x="203200" y="920154"/>
                  </a:lnTo>
                  <a:cubicBezTo>
                    <a:pt x="90976" y="920154"/>
                    <a:pt x="0" y="714170"/>
                    <a:pt x="0" y="460077"/>
                  </a:cubicBezTo>
                  <a:cubicBezTo>
                    <a:pt x="0" y="205983"/>
                    <a:pt x="90976" y="0"/>
                    <a:pt x="203200" y="0"/>
                  </a:cubicBezTo>
                  <a:close/>
                </a:path>
              </a:pathLst>
            </a:custGeom>
            <a:solidFill>
              <a:srgbClr val="9B2F1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0" y="-38100"/>
              <a:ext cx="812800" cy="444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1578215" y="991499"/>
            <a:ext cx="690673" cy="604339"/>
            <a:chOff x="0" y="0"/>
            <a:chExt cx="812800" cy="711200"/>
          </a:xfrm>
        </p:grpSpPr>
        <p:sp>
          <p:nvSpPr>
            <p:cNvPr id="24" name="Freeform 24"/>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27"/>
          <p:cNvSpPr/>
          <p:nvPr/>
        </p:nvSpPr>
        <p:spPr>
          <a:xfrm rot="859145">
            <a:off x="6347301" y="741582"/>
            <a:ext cx="1797793" cy="1786557"/>
          </a:xfrm>
          <a:custGeom>
            <a:avLst/>
            <a:gdLst/>
            <a:ahLst/>
            <a:cxnLst/>
            <a:rect l="l" t="t" r="r" b="b"/>
            <a:pathLst>
              <a:path w="2696689" h="2679835">
                <a:moveTo>
                  <a:pt x="0" y="0"/>
                </a:moveTo>
                <a:lnTo>
                  <a:pt x="2696689" y="0"/>
                </a:lnTo>
                <a:lnTo>
                  <a:pt x="2696689" y="2679835"/>
                </a:lnTo>
                <a:lnTo>
                  <a:pt x="0" y="2679835"/>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2" name="Picture 31">
            <a:extLst>
              <a:ext uri="{FF2B5EF4-FFF2-40B4-BE49-F238E27FC236}">
                <a16:creationId xmlns:a16="http://schemas.microsoft.com/office/drawing/2014/main" id="{844A5475-F2FA-C217-4923-DB82FF122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273" y="-117528"/>
            <a:ext cx="1522925" cy="1522925"/>
          </a:xfrm>
          <a:prstGeom prst="rect">
            <a:avLst/>
          </a:prstGeom>
        </p:spPr>
      </p:pic>
      <p:pic>
        <p:nvPicPr>
          <p:cNvPr id="33" name="Picture 32">
            <a:extLst>
              <a:ext uri="{FF2B5EF4-FFF2-40B4-BE49-F238E27FC236}">
                <a16:creationId xmlns:a16="http://schemas.microsoft.com/office/drawing/2014/main" id="{65480F5C-97CA-3D92-A84D-01C3BCCBE9DB}"/>
              </a:ext>
            </a:extLst>
          </p:cNvPr>
          <p:cNvPicPr>
            <a:picLocks noChangeAspect="1"/>
          </p:cNvPicPr>
          <p:nvPr/>
        </p:nvPicPr>
        <p:blipFill>
          <a:blip r:embed="rId7"/>
          <a:stretch>
            <a:fillRect/>
          </a:stretch>
        </p:blipFill>
        <p:spPr>
          <a:xfrm>
            <a:off x="2098682" y="871130"/>
            <a:ext cx="3621338" cy="1182727"/>
          </a:xfrm>
          <a:prstGeom prst="rect">
            <a:avLst/>
          </a:prstGeom>
        </p:spPr>
      </p:pic>
      <p:sp>
        <p:nvSpPr>
          <p:cNvPr id="34" name="Freeform 10"/>
          <p:cNvSpPr/>
          <p:nvPr/>
        </p:nvSpPr>
        <p:spPr>
          <a:xfrm rot="19990826">
            <a:off x="1208810" y="5985329"/>
            <a:ext cx="301421" cy="584387"/>
          </a:xfrm>
          <a:custGeom>
            <a:avLst/>
            <a:gdLst/>
            <a:ahLst/>
            <a:cxnLst/>
            <a:rect l="l" t="t" r="r" b="b"/>
            <a:pathLst>
              <a:path w="452131" h="876580">
                <a:moveTo>
                  <a:pt x="0" y="0"/>
                </a:moveTo>
                <a:lnTo>
                  <a:pt x="452130" y="0"/>
                </a:lnTo>
                <a:lnTo>
                  <a:pt x="452130" y="876580"/>
                </a:lnTo>
                <a:lnTo>
                  <a:pt x="0" y="876580"/>
                </a:lnTo>
                <a:lnTo>
                  <a:pt x="0" y="0"/>
                </a:lnTo>
                <a:close/>
              </a:path>
            </a:pathLst>
          </a:custGeom>
          <a:blipFill>
            <a:blip r:embed="rId2">
              <a:extLst>
                <a:ext uri="{96DAC541-7B7A-43D3-8B79-37D633B846F1}">
                  <asvg:svgBlip xmlns:asvg="http://schemas.microsoft.com/office/drawing/2016/SVG/main" r:embed="rId3"/>
                </a:ext>
              </a:extLst>
            </a:blip>
            <a:stretch>
              <a:fillRect l="-89939" t="-28900" r="-159295" b="-2732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5" name="Picture 34">
            <a:extLst>
              <a:ext uri="{FF2B5EF4-FFF2-40B4-BE49-F238E27FC236}">
                <a16:creationId xmlns:a16="http://schemas.microsoft.com/office/drawing/2014/main" id="{5BB85C48-0379-6D54-B1BC-328127E97F51}"/>
              </a:ext>
            </a:extLst>
          </p:cNvPr>
          <p:cNvPicPr>
            <a:picLocks noChangeAspect="1"/>
          </p:cNvPicPr>
          <p:nvPr/>
        </p:nvPicPr>
        <p:blipFill>
          <a:blip r:embed="rId8"/>
          <a:stretch>
            <a:fillRect/>
          </a:stretch>
        </p:blipFill>
        <p:spPr>
          <a:xfrm>
            <a:off x="321730" y="1952140"/>
            <a:ext cx="7693819" cy="2612516"/>
          </a:xfrm>
          <a:prstGeom prst="rect">
            <a:avLst/>
          </a:prstGeom>
        </p:spPr>
      </p:pic>
      <p:pic>
        <p:nvPicPr>
          <p:cNvPr id="38" name="Picture 37">
            <a:extLst>
              <a:ext uri="{FF2B5EF4-FFF2-40B4-BE49-F238E27FC236}">
                <a16:creationId xmlns:a16="http://schemas.microsoft.com/office/drawing/2014/main" id="{70D657CA-A2D3-3DD7-8C67-731B42C216F8}"/>
              </a:ext>
            </a:extLst>
          </p:cNvPr>
          <p:cNvPicPr>
            <a:picLocks noChangeAspect="1"/>
          </p:cNvPicPr>
          <p:nvPr/>
        </p:nvPicPr>
        <p:blipFill>
          <a:blip r:embed="rId9"/>
          <a:stretch>
            <a:fillRect/>
          </a:stretch>
        </p:blipFill>
        <p:spPr>
          <a:xfrm>
            <a:off x="3060021" y="4178393"/>
            <a:ext cx="2432515" cy="1072989"/>
          </a:xfrm>
          <a:prstGeom prst="rect">
            <a:avLst/>
          </a:prstGeom>
        </p:spPr>
      </p:pic>
    </p:spTree>
    <p:extLst>
      <p:ext uri="{BB962C8B-B14F-4D97-AF65-F5344CB8AC3E}">
        <p14:creationId xmlns:p14="http://schemas.microsoft.com/office/powerpoint/2010/main" val="3010329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2444369" y="555892"/>
            <a:ext cx="6747769" cy="1323629"/>
            <a:chOff x="0" y="0"/>
            <a:chExt cx="22060489" cy="2647259"/>
          </a:xfrm>
        </p:grpSpPr>
        <p:sp>
          <p:nvSpPr>
            <p:cNvPr id="10" name="Freeform 10"/>
            <p:cNvSpPr/>
            <p:nvPr/>
          </p:nvSpPr>
          <p:spPr>
            <a:xfrm>
              <a:off x="0" y="0"/>
              <a:ext cx="22060489" cy="2647259"/>
            </a:xfrm>
            <a:custGeom>
              <a:avLst/>
              <a:gdLst/>
              <a:ahLst/>
              <a:cxnLst/>
              <a:rect l="l" t="t" r="r" b="b"/>
              <a:pathLst>
                <a:path w="22060489" h="2647259">
                  <a:moveTo>
                    <a:pt x="0" y="0"/>
                  </a:moveTo>
                  <a:lnTo>
                    <a:pt x="22060489" y="0"/>
                  </a:lnTo>
                  <a:lnTo>
                    <a:pt x="22060489" y="2647259"/>
                  </a:lnTo>
                  <a:lnTo>
                    <a:pt x="0" y="26472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499236" y="849262"/>
              <a:ext cx="21062017" cy="1000274"/>
            </a:xfrm>
            <a:prstGeom prst="rect">
              <a:avLst/>
            </a:prstGeom>
          </p:spPr>
          <p:txBody>
            <a:bodyPr lIns="0" tIns="0" rIns="0" bIns="0" rtlCol="0" anchor="t">
              <a:spAutoFit/>
            </a:bodyPr>
            <a:lstStyle/>
            <a:p>
              <a:pPr algn="ctr" defTabSz="609630">
                <a:lnSpc>
                  <a:spcPts val="3877"/>
                </a:lnSpc>
              </a:pPr>
              <a:r>
                <a:rPr lang="en-US" sz="4000" b="1" dirty="0">
                  <a:solidFill>
                    <a:srgbClr val="000000"/>
                  </a:solidFill>
                  <a:latin typeface="Cambria" panose="02040503050406030204" pitchFamily="18" charset="0"/>
                  <a:ea typeface="Cambria" panose="02040503050406030204" pitchFamily="18" charset="0"/>
                </a:rPr>
                <a:t>3</a:t>
              </a:r>
              <a:r>
                <a:rPr lang="en-US" sz="4000" b="1">
                  <a:solidFill>
                    <a:srgbClr val="000000"/>
                  </a:solidFill>
                  <a:latin typeface="Cambria" panose="02040503050406030204" pitchFamily="18" charset="0"/>
                  <a:ea typeface="Cambria" panose="02040503050406030204" pitchFamily="18" charset="0"/>
                </a:rPr>
                <a:t>. Học tập bài văn tốt</a:t>
              </a:r>
              <a:endParaRPr lang="en-US" sz="4000" b="1" dirty="0">
                <a:solidFill>
                  <a:srgbClr val="000000"/>
                </a:solidFill>
                <a:latin typeface="Cambria" panose="02040503050406030204" pitchFamily="18" charset="0"/>
                <a:ea typeface="Cambria" panose="02040503050406030204" pitchFamily="18" charset="0"/>
              </a:endParaRPr>
            </a:p>
          </p:txBody>
        </p:sp>
      </p:grpSp>
      <p:sp>
        <p:nvSpPr>
          <p:cNvPr id="12" name="Freeform 13"/>
          <p:cNvSpPr/>
          <p:nvPr/>
        </p:nvSpPr>
        <p:spPr>
          <a:xfrm>
            <a:off x="10085841" y="1636126"/>
            <a:ext cx="1719191" cy="2311517"/>
          </a:xfrm>
          <a:custGeom>
            <a:avLst/>
            <a:gdLst/>
            <a:ahLst/>
            <a:cxnLst/>
            <a:rect l="l" t="t" r="r" b="b"/>
            <a:pathLst>
              <a:path w="2578787" h="3467276">
                <a:moveTo>
                  <a:pt x="0" y="0"/>
                </a:moveTo>
                <a:lnTo>
                  <a:pt x="2578787" y="0"/>
                </a:lnTo>
                <a:lnTo>
                  <a:pt x="2578787" y="3467276"/>
                </a:lnTo>
                <a:lnTo>
                  <a:pt x="0" y="3467276"/>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627" y="3595983"/>
            <a:ext cx="5466815" cy="2733408"/>
          </a:xfrm>
          <a:prstGeom prst="rect">
            <a:avLst/>
          </a:prstGeom>
        </p:spPr>
      </p:pic>
      <p:sp>
        <p:nvSpPr>
          <p:cNvPr id="14" name="TextBox 13"/>
          <p:cNvSpPr txBox="1"/>
          <p:nvPr/>
        </p:nvSpPr>
        <p:spPr>
          <a:xfrm>
            <a:off x="578224" y="1879521"/>
            <a:ext cx="9507617" cy="2062103"/>
          </a:xfrm>
          <a:prstGeom prst="rect">
            <a:avLst/>
          </a:prstGeom>
          <a:noFill/>
        </p:spPr>
        <p:txBody>
          <a:bodyPr wrap="square" rtlCol="0">
            <a:spAutoFit/>
          </a:bodyPr>
          <a:lstStyle/>
          <a:p>
            <a:pPr marL="285750" indent="-285750" algn="just">
              <a:buFontTx/>
              <a:buChar char="-"/>
            </a:pPr>
            <a:r>
              <a:rPr lang="en-US" sz="3200" b="1">
                <a:solidFill>
                  <a:srgbClr val="002060"/>
                </a:solidFill>
                <a:latin typeface="Cambria" panose="02040503050406030204" pitchFamily="18" charset="0"/>
                <a:ea typeface="Cambria" panose="02040503050406030204" pitchFamily="18" charset="0"/>
              </a:rPr>
              <a:t>Đọc bài của bạn trong nhóm hoặc bài được thầy cô khen.</a:t>
            </a:r>
          </a:p>
          <a:p>
            <a:pPr marL="285750" indent="-285750" algn="just">
              <a:buFontTx/>
              <a:buChar char="-"/>
            </a:pPr>
            <a:r>
              <a:rPr lang="en-US" sz="3200" b="1">
                <a:solidFill>
                  <a:srgbClr val="002060"/>
                </a:solidFill>
                <a:latin typeface="Cambria" panose="02040503050406030204" pitchFamily="18" charset="0"/>
                <a:ea typeface="Cambria" panose="02040503050406030204" pitchFamily="18" charset="0"/>
              </a:rPr>
              <a:t>Thảo luận để tìm ra cái hay, cái tốt mà em cần học tập.</a:t>
            </a:r>
          </a:p>
        </p:txBody>
      </p:sp>
    </p:spTree>
    <p:extLst>
      <p:ext uri="{BB962C8B-B14F-4D97-AF65-F5344CB8AC3E}">
        <p14:creationId xmlns:p14="http://schemas.microsoft.com/office/powerpoint/2010/main" val="147324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530219" y="537892"/>
            <a:ext cx="11030245" cy="1634366"/>
            <a:chOff x="-101318" y="-295816"/>
            <a:chExt cx="22060489" cy="3268733"/>
          </a:xfrm>
        </p:grpSpPr>
        <p:sp>
          <p:nvSpPr>
            <p:cNvPr id="10" name="Freeform 10"/>
            <p:cNvSpPr/>
            <p:nvPr/>
          </p:nvSpPr>
          <p:spPr>
            <a:xfrm>
              <a:off x="-101318" y="-295816"/>
              <a:ext cx="22060489" cy="3268733"/>
            </a:xfrm>
            <a:custGeom>
              <a:avLst/>
              <a:gdLst/>
              <a:ahLst/>
              <a:cxnLst/>
              <a:rect l="l" t="t" r="r" b="b"/>
              <a:pathLst>
                <a:path w="22060489" h="2647259">
                  <a:moveTo>
                    <a:pt x="0" y="0"/>
                  </a:moveTo>
                  <a:lnTo>
                    <a:pt x="22060489" y="0"/>
                  </a:lnTo>
                  <a:lnTo>
                    <a:pt x="22060489" y="2647259"/>
                  </a:lnTo>
                  <a:lnTo>
                    <a:pt x="0" y="26472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364766" y="15548"/>
              <a:ext cx="21062017" cy="2708435"/>
            </a:xfrm>
            <a:prstGeom prst="rect">
              <a:avLst/>
            </a:prstGeom>
          </p:spPr>
          <p:txBody>
            <a:bodyPr lIns="0" tIns="0" rIns="0" bIns="0" rtlCol="0" anchor="t">
              <a:spAutoFit/>
            </a:bodyPr>
            <a:lstStyle/>
            <a:p>
              <a:pPr algn="ctr" defTabSz="609630"/>
              <a:r>
                <a:rPr lang="en-US" sz="4400" dirty="0">
                  <a:solidFill>
                    <a:srgbClr val="000000"/>
                  </a:solidFill>
                  <a:latin typeface="Cambria Bold"/>
                </a:rPr>
                <a:t>4. </a:t>
              </a:r>
              <a:r>
                <a:rPr lang="vi-VN" sz="4400" dirty="0">
                  <a:solidFill>
                    <a:srgbClr val="000000"/>
                  </a:solidFill>
                  <a:latin typeface="Cambria Bold"/>
                </a:rPr>
                <a:t>Sửa lỗi trong bài hoặc viết lại một số câu văn cho hay hơn</a:t>
              </a:r>
              <a:r>
                <a:rPr lang="en-US" sz="4400" dirty="0">
                  <a:solidFill>
                    <a:srgbClr val="000000"/>
                  </a:solidFill>
                  <a:latin typeface="Cambria Bold"/>
                </a:rPr>
                <a:t>. </a:t>
              </a:r>
            </a:p>
          </p:txBody>
        </p:sp>
      </p:grpSp>
      <p:sp>
        <p:nvSpPr>
          <p:cNvPr id="12" name="Freeform 12"/>
          <p:cNvSpPr/>
          <p:nvPr/>
        </p:nvSpPr>
        <p:spPr>
          <a:xfrm>
            <a:off x="8668716" y="3218743"/>
            <a:ext cx="2891748" cy="3171936"/>
          </a:xfrm>
          <a:custGeom>
            <a:avLst/>
            <a:gdLst/>
            <a:ahLst/>
            <a:cxnLst/>
            <a:rect l="l" t="t" r="r" b="b"/>
            <a:pathLst>
              <a:path w="4337622" h="4757904">
                <a:moveTo>
                  <a:pt x="0" y="0"/>
                </a:moveTo>
                <a:lnTo>
                  <a:pt x="4337623" y="0"/>
                </a:lnTo>
                <a:lnTo>
                  <a:pt x="4337623" y="4757904"/>
                </a:lnTo>
                <a:lnTo>
                  <a:pt x="0" y="4757904"/>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530219" y="2569986"/>
            <a:ext cx="7820405" cy="2846933"/>
          </a:xfrm>
          <a:prstGeom prst="rect">
            <a:avLst/>
          </a:prstGeom>
        </p:spPr>
        <p:txBody>
          <a:bodyPr wrap="square" lIns="0" tIns="0" rIns="0" bIns="0" rtlCol="0" anchor="t">
            <a:spAutoFit/>
          </a:bodyPr>
          <a:lstStyle/>
          <a:p>
            <a:pPr algn="just">
              <a:spcAft>
                <a:spcPts val="600"/>
              </a:spcAft>
            </a:pPr>
            <a:r>
              <a:rPr lang="en-US" sz="3600" b="1">
                <a:solidFill>
                  <a:srgbClr val="002060"/>
                </a:solidFill>
                <a:latin typeface="Cambria" panose="02040503050406030204" pitchFamily="18" charset="0"/>
                <a:ea typeface="Cambria" panose="02040503050406030204" pitchFamily="18" charset="0"/>
              </a:rPr>
              <a:t>- Viết lại đoạn văn và trao đổi với bạn về đoạn văn đã viết lại.</a:t>
            </a:r>
          </a:p>
          <a:p>
            <a:pPr algn="just">
              <a:spcAft>
                <a:spcPts val="600"/>
              </a:spcAft>
            </a:pPr>
            <a:r>
              <a:rPr lang="en-US" sz="3600" b="1">
                <a:solidFill>
                  <a:srgbClr val="002060"/>
                </a:solidFill>
                <a:latin typeface="Cambria" panose="02040503050406030204" pitchFamily="18" charset="0"/>
                <a:ea typeface="Cambria" panose="02040503050406030204" pitchFamily="18" charset="0"/>
              </a:rPr>
              <a:t>- Đọc lại đoạn văn và nhận xét phân biệt sự khác nhau giữa đoạn văn cũ và đoạn văn mới.</a:t>
            </a:r>
            <a:endParaRPr lang="en-US" sz="6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1233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2"/>
          <p:cNvGrpSpPr/>
          <p:nvPr/>
        </p:nvGrpSpPr>
        <p:grpSpPr>
          <a:xfrm>
            <a:off x="4906033" y="5885858"/>
            <a:ext cx="212660" cy="186077"/>
            <a:chOff x="0" y="0"/>
            <a:chExt cx="812800" cy="711200"/>
          </a:xfrm>
        </p:grpSpPr>
        <p:sp>
          <p:nvSpPr>
            <p:cNvPr id="10"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2">
            <a:extLst>
              <a:ext uri="{FF2B5EF4-FFF2-40B4-BE49-F238E27FC236}">
                <a16:creationId xmlns:a16="http://schemas.microsoft.com/office/drawing/2014/main" id="{9E54AE1C-BB96-C3B6-FAF1-79E93372F83E}"/>
              </a:ext>
            </a:extLst>
          </p:cNvPr>
          <p:cNvSpPr/>
          <p:nvPr/>
        </p:nvSpPr>
        <p:spPr>
          <a:xfrm>
            <a:off x="5060233" y="1461816"/>
            <a:ext cx="6205959" cy="4972050"/>
          </a:xfrm>
          <a:custGeom>
            <a:avLst/>
            <a:gdLst/>
            <a:ahLst/>
            <a:cxnLst/>
            <a:rect l="l" t="t" r="r" b="b"/>
            <a:pathLst>
              <a:path w="9823896" h="7939169">
                <a:moveTo>
                  <a:pt x="0" y="0"/>
                </a:moveTo>
                <a:lnTo>
                  <a:pt x="9823896" y="0"/>
                </a:lnTo>
                <a:lnTo>
                  <a:pt x="9823896" y="7939169"/>
                </a:lnTo>
                <a:lnTo>
                  <a:pt x="0" y="7939169"/>
                </a:lnTo>
                <a:lnTo>
                  <a:pt x="0" y="0"/>
                </a:lnTo>
                <a:close/>
              </a:path>
            </a:pathLst>
          </a:custGeom>
          <a:blipFill>
            <a:blip r:embed="rId3"/>
            <a:stretch>
              <a:fillRect r="-807" b="-2441"/>
            </a:stretch>
          </a:blipFill>
        </p:spPr>
        <p:txBody>
          <a:bodyPr/>
          <a:lstStyle/>
          <a:p>
            <a:pPr defTabSz="609630"/>
            <a:endParaRPr lang="en-US" sz="1200">
              <a:solidFill>
                <a:prstClr val="black"/>
              </a:solidFill>
              <a:latin typeface="Calibri"/>
            </a:endParaRPr>
          </a:p>
        </p:txBody>
      </p:sp>
      <p:pic>
        <p:nvPicPr>
          <p:cNvPr id="16" name="Picture 15">
            <a:extLst>
              <a:ext uri="{FF2B5EF4-FFF2-40B4-BE49-F238E27FC236}">
                <a16:creationId xmlns:a16="http://schemas.microsoft.com/office/drawing/2014/main" id="{04DB5A9D-EFDD-F5A5-E649-BD07703BF885}"/>
              </a:ext>
            </a:extLst>
          </p:cNvPr>
          <p:cNvPicPr>
            <a:picLocks noChangeAspect="1"/>
          </p:cNvPicPr>
          <p:nvPr/>
        </p:nvPicPr>
        <p:blipFill>
          <a:blip r:embed="rId4"/>
          <a:stretch>
            <a:fillRect/>
          </a:stretch>
        </p:blipFill>
        <p:spPr>
          <a:xfrm>
            <a:off x="2012672" y="1046939"/>
            <a:ext cx="5017443" cy="1426588"/>
          </a:xfrm>
          <a:prstGeom prst="rect">
            <a:avLst/>
          </a:prstGeom>
        </p:spPr>
      </p:pic>
      <p:pic>
        <p:nvPicPr>
          <p:cNvPr id="17" name="Picture 16">
            <a:extLst>
              <a:ext uri="{FF2B5EF4-FFF2-40B4-BE49-F238E27FC236}">
                <a16:creationId xmlns:a16="http://schemas.microsoft.com/office/drawing/2014/main" id="{C07A84FF-DF76-E3D1-B6DD-0A5387E7AACA}"/>
              </a:ext>
            </a:extLst>
          </p:cNvPr>
          <p:cNvPicPr>
            <a:picLocks noChangeAspect="1"/>
          </p:cNvPicPr>
          <p:nvPr/>
        </p:nvPicPr>
        <p:blipFill>
          <a:blip r:embed="rId5"/>
          <a:stretch>
            <a:fillRect/>
          </a:stretch>
        </p:blipFill>
        <p:spPr>
          <a:xfrm>
            <a:off x="1419962" y="2520319"/>
            <a:ext cx="7709047" cy="1046549"/>
          </a:xfrm>
          <a:prstGeom prst="rect">
            <a:avLst/>
          </a:prstGeom>
        </p:spPr>
      </p:pic>
      <p:pic>
        <p:nvPicPr>
          <p:cNvPr id="18" name="Picture 17">
            <a:extLst>
              <a:ext uri="{FF2B5EF4-FFF2-40B4-BE49-F238E27FC236}">
                <a16:creationId xmlns:a16="http://schemas.microsoft.com/office/drawing/2014/main" id="{05FAEF49-8972-A420-0414-2B7329DD394C}"/>
              </a:ext>
            </a:extLst>
          </p:cNvPr>
          <p:cNvPicPr>
            <a:picLocks noChangeAspect="1"/>
          </p:cNvPicPr>
          <p:nvPr/>
        </p:nvPicPr>
        <p:blipFill>
          <a:blip r:embed="rId6"/>
          <a:stretch>
            <a:fillRect/>
          </a:stretch>
        </p:blipFill>
        <p:spPr>
          <a:xfrm>
            <a:off x="1414283" y="3591450"/>
            <a:ext cx="5001507" cy="1046549"/>
          </a:xfrm>
          <a:prstGeom prst="rect">
            <a:avLst/>
          </a:prstGeom>
        </p:spPr>
      </p:pic>
    </p:spTree>
    <p:extLst>
      <p:ext uri="{BB962C8B-B14F-4D97-AF65-F5344CB8AC3E}">
        <p14:creationId xmlns:p14="http://schemas.microsoft.com/office/powerpoint/2010/main" val="229289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8D523B5-492E-DF0C-550F-3DF562581E6E}"/>
              </a:ext>
            </a:extLst>
          </p:cNvPr>
          <p:cNvPicPr>
            <a:picLocks noChangeAspect="1"/>
          </p:cNvPicPr>
          <p:nvPr/>
        </p:nvPicPr>
        <p:blipFill>
          <a:blip r:embed="rId3"/>
          <a:stretch>
            <a:fillRect/>
          </a:stretch>
        </p:blipFill>
        <p:spPr>
          <a:xfrm>
            <a:off x="3559844" y="592008"/>
            <a:ext cx="5072312" cy="1176630"/>
          </a:xfrm>
          <a:prstGeom prst="rect">
            <a:avLst/>
          </a:prstGeom>
        </p:spPr>
      </p:pic>
      <p:sp>
        <p:nvSpPr>
          <p:cNvPr id="11" name="TextBox 10">
            <a:extLst>
              <a:ext uri="{FF2B5EF4-FFF2-40B4-BE49-F238E27FC236}">
                <a16:creationId xmlns:a16="http://schemas.microsoft.com/office/drawing/2014/main" id="{2B330E1E-6A38-94AF-616A-BD3D558EEF65}"/>
              </a:ext>
            </a:extLst>
          </p:cNvPr>
          <p:cNvSpPr txBox="1"/>
          <p:nvPr/>
        </p:nvSpPr>
        <p:spPr>
          <a:xfrm>
            <a:off x="684551" y="1496779"/>
            <a:ext cx="10822898" cy="4524315"/>
          </a:xfrm>
          <a:prstGeom prst="rect">
            <a:avLst/>
          </a:prstGeom>
          <a:noFill/>
        </p:spPr>
        <p:txBody>
          <a:bodyPr wrap="square">
            <a:spAutoFit/>
          </a:bodyPr>
          <a:lstStyle/>
          <a:p>
            <a:pPr algn="just"/>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rút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kinh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nghiệm</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về</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cách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văn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tưởng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tượng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được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ưu</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nhược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điểm</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trong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bạn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và</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mình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tham</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gia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sửa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lỗi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chung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tự</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sửa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lỗi</a:t>
            </a:r>
            <a:r>
              <a:rPr lang="en-US" sz="3600" dirty="0">
                <a:solidFill>
                  <a:schemeClr val="accent6">
                    <a:lumMod val="50000"/>
                  </a:schemeClr>
                </a:solidFill>
                <a:latin typeface="Cambria" panose="02040503050406030204" pitchFamily="18" charset="0"/>
                <a:ea typeface="Cambria" panose="02040503050406030204" pitchFamily="18" charset="0"/>
              </a:rPr>
              <a:t> ở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mình</a:t>
            </a:r>
            <a:r>
              <a:rPr lang="en-US" sz="3600" dirty="0">
                <a:solidFill>
                  <a:schemeClr val="accent6">
                    <a:lumMod val="50000"/>
                  </a:schemeClr>
                </a:solidFill>
                <a:latin typeface="Cambria" panose="02040503050406030204" pitchFamily="18" charset="0"/>
                <a:ea typeface="Cambria" panose="02040503050406030204" pitchFamily="18" charset="0"/>
              </a:rPr>
              <a:t>.</a:t>
            </a:r>
          </a:p>
          <a:p>
            <a:pPr algn="just"/>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Phát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triển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năng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lực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ngôn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ngữ</a:t>
            </a:r>
            <a:r>
              <a:rPr lang="en-US" sz="3600" dirty="0">
                <a:solidFill>
                  <a:schemeClr val="accent6">
                    <a:lumMod val="50000"/>
                  </a:schemeClr>
                </a:solidFill>
                <a:latin typeface="Cambria" panose="02040503050406030204" pitchFamily="18" charset="0"/>
                <a:ea typeface="Cambria" panose="02040503050406030204" pitchFamily="18" charset="0"/>
              </a:rPr>
              <a:t>.</a:t>
            </a:r>
          </a:p>
          <a:p>
            <a:pPr algn="just"/>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vận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dụng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kiến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thức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từ</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bài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học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để</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vận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dụng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vào</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thực</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tiễn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Biết</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sử</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dụng</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câu</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văn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đúng</a:t>
            </a:r>
            <a:r>
              <a:rPr lang="en-US" sz="3600" dirty="0">
                <a:solidFill>
                  <a:schemeClr val="accent6">
                    <a:lumMod val="50000"/>
                  </a:schemeClr>
                </a:solidFill>
                <a:latin typeface="Cambria" panose="02040503050406030204" pitchFamily="18" charset="0"/>
                <a:ea typeface="Cambria" panose="02040503050406030204" pitchFamily="18" charset="0"/>
              </a:rPr>
              <a:t>, hay </a:t>
            </a:r>
            <a:r>
              <a:rPr lang="en-US" sz="3600" dirty="0" err="1">
                <a:solidFill>
                  <a:schemeClr val="accent6">
                    <a:lumMod val="50000"/>
                  </a:schemeClr>
                </a:solidFill>
                <a:latin typeface="Cambria" panose="02040503050406030204" pitchFamily="18" charset="0"/>
                <a:ea typeface="Cambria" panose="02040503050406030204" pitchFamily="18" charset="0"/>
              </a:rPr>
              <a:t>và</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phù</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hợp</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với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hoàn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cảnh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để</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nêu</a:t>
            </a:r>
            <a:r>
              <a:rPr lang="en-US" sz="3600" dirty="0">
                <a:solidFill>
                  <a:schemeClr val="accent6">
                    <a:lumMod val="50000"/>
                  </a:schemeClr>
                </a:solidFill>
                <a:latin typeface="Cambria" panose="02040503050406030204" pitchFamily="18" charset="0"/>
                <a:ea typeface="Cambria" panose="02040503050406030204" pitchFamily="18" charset="0"/>
              </a:rPr>
              <a:t> ý </a:t>
            </a:r>
            <a:r>
              <a:rPr lang="en-US" sz="3600" dirty="0" err="1">
                <a:solidFill>
                  <a:schemeClr val="accent6">
                    <a:lumMod val="50000"/>
                  </a:schemeClr>
                </a:solidFill>
                <a:latin typeface="Cambria" panose="02040503050406030204" pitchFamily="18" charset="0"/>
                <a:ea typeface="Cambria" panose="02040503050406030204" pitchFamily="18" charset="0"/>
              </a:rPr>
              <a:t>kiến</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của</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mình</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với</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tập</a:t>
            </a:r>
            <a:r>
              <a:rPr lang="en-US" sz="3600" dirty="0">
                <a:solidFill>
                  <a:schemeClr val="accent6">
                    <a:lumMod val="50000"/>
                  </a:schemeClr>
                </a:solidFill>
                <a:latin typeface="Cambria" panose="02040503050406030204" pitchFamily="18" charset="0"/>
                <a:ea typeface="Cambria" panose="02040503050406030204" pitchFamily="18" charset="0"/>
              </a:rPr>
              <a:t> </a:t>
            </a:r>
            <a:r>
              <a:rPr lang="en-US" sz="3600" dirty="0" err="1">
                <a:solidFill>
                  <a:schemeClr val="accent6">
                    <a:lumMod val="50000"/>
                  </a:schemeClr>
                </a:solidFill>
                <a:latin typeface="Cambria" panose="02040503050406030204" pitchFamily="18" charset="0"/>
                <a:ea typeface="Cambria" panose="02040503050406030204" pitchFamily="18" charset="0"/>
              </a:rPr>
              <a:t>thể</a:t>
            </a:r>
            <a:r>
              <a:rPr lang="en-US" sz="3600" dirty="0">
                <a:solidFill>
                  <a:schemeClr val="accent6">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76307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3"/>
          <a:stretch>
            <a:fillRect/>
          </a:stretch>
        </p:blipFill>
        <p:spPr>
          <a:xfrm>
            <a:off x="282118" y="877306"/>
            <a:ext cx="10790855" cy="5980694"/>
          </a:xfrm>
          <a:prstGeom prst="rect">
            <a:avLst/>
          </a:prstGeom>
        </p:spPr>
      </p:pic>
    </p:spTree>
    <p:extLst>
      <p:ext uri="{BB962C8B-B14F-4D97-AF65-F5344CB8AC3E}">
        <p14:creationId xmlns:p14="http://schemas.microsoft.com/office/powerpoint/2010/main" val="2411681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sp>
        <p:nvSpPr>
          <p:cNvPr id="2" name="Freeform 2"/>
          <p:cNvSpPr/>
          <p:nvPr/>
        </p:nvSpPr>
        <p:spPr>
          <a:xfrm>
            <a:off x="6560820" y="1885950"/>
            <a:ext cx="6084444" cy="4972050"/>
          </a:xfrm>
          <a:custGeom>
            <a:avLst/>
            <a:gdLst/>
            <a:ahLst/>
            <a:cxnLst/>
            <a:rect l="l" t="t" r="r" b="b"/>
            <a:pathLst>
              <a:path w="9823896" h="7939169">
                <a:moveTo>
                  <a:pt x="0" y="0"/>
                </a:moveTo>
                <a:lnTo>
                  <a:pt x="9823896" y="0"/>
                </a:lnTo>
                <a:lnTo>
                  <a:pt x="9823896" y="7939169"/>
                </a:lnTo>
                <a:lnTo>
                  <a:pt x="0" y="7939169"/>
                </a:lnTo>
                <a:lnTo>
                  <a:pt x="0" y="0"/>
                </a:lnTo>
                <a:close/>
              </a:path>
            </a:pathLst>
          </a:custGeom>
          <a:blipFill>
            <a:blip r:embed="rId5"/>
            <a:stretch>
              <a:fillRect r="-807" b="-244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88652">
            <a:off x="135579" y="30845"/>
            <a:ext cx="2423539" cy="2408393"/>
          </a:xfrm>
          <a:custGeom>
            <a:avLst/>
            <a:gdLst/>
            <a:ahLst/>
            <a:cxnLst/>
            <a:rect l="l" t="t" r="r" b="b"/>
            <a:pathLst>
              <a:path w="3635309" h="3612589">
                <a:moveTo>
                  <a:pt x="0" y="0"/>
                </a:moveTo>
                <a:lnTo>
                  <a:pt x="3635310" y="0"/>
                </a:lnTo>
                <a:lnTo>
                  <a:pt x="3635310" y="3612589"/>
                </a:lnTo>
                <a:lnTo>
                  <a:pt x="0" y="3612589"/>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6" name="图片 37" descr="组 3"/>
          <p:cNvPicPr>
            <a:picLocks noChangeAspect="1"/>
          </p:cNvPicPr>
          <p:nvPr>
            <p:custDataLst>
              <p:tags r:id="rId1"/>
            </p:custDataLst>
          </p:nvPr>
        </p:nvPicPr>
        <p:blipFill>
          <a:blip r:embed="rId7"/>
          <a:stretch>
            <a:fillRect/>
          </a:stretch>
        </p:blipFill>
        <p:spPr>
          <a:xfrm>
            <a:off x="955607" y="960633"/>
            <a:ext cx="10560118" cy="5129957"/>
          </a:xfrm>
          <a:prstGeom prst="rect">
            <a:avLst/>
          </a:prstGeom>
          <a:effectLst>
            <a:outerShdw blurRad="406400" sx="102000" sy="102000" algn="ctr" rotWithShape="0">
              <a:prstClr val="black">
                <a:alpha val="16000"/>
              </a:prstClr>
            </a:outerShdw>
          </a:effectLst>
        </p:spPr>
      </p:pic>
      <p:pic>
        <p:nvPicPr>
          <p:cNvPr id="8" name="图片 76" descr="组 3"/>
          <p:cNvPicPr>
            <a:picLocks noChangeAspect="1"/>
          </p:cNvPicPr>
          <p:nvPr>
            <p:custDataLst>
              <p:tags r:id="rId2"/>
            </p:custDataLst>
          </p:nvPr>
        </p:nvPicPr>
        <p:blipFill>
          <a:blip r:embed="rId8"/>
          <a:srcRect t="-1595" r="21671" b="71769"/>
          <a:stretch>
            <a:fillRect/>
          </a:stretch>
        </p:blipFill>
        <p:spPr>
          <a:xfrm>
            <a:off x="4796491" y="265477"/>
            <a:ext cx="6118860" cy="1270635"/>
          </a:xfrm>
          <a:prstGeom prst="rect">
            <a:avLst/>
          </a:prstGeom>
        </p:spPr>
      </p:pic>
      <p:pic>
        <p:nvPicPr>
          <p:cNvPr id="9" name="图片 16" descr="E:\PPT\包图网\审核中\图片2.png图片2"/>
          <p:cNvPicPr>
            <a:picLocks noChangeAspect="1"/>
          </p:cNvPicPr>
          <p:nvPr>
            <p:custDataLst>
              <p:tags r:id="rId3"/>
            </p:custDataLst>
          </p:nvPr>
        </p:nvPicPr>
        <p:blipFill>
          <a:blip r:embed="rId9"/>
          <a:srcRect/>
          <a:stretch>
            <a:fillRect/>
          </a:stretch>
        </p:blipFill>
        <p:spPr>
          <a:xfrm>
            <a:off x="9574606" y="936834"/>
            <a:ext cx="1330922" cy="494283"/>
          </a:xfrm>
          <a:prstGeom prst="rect">
            <a:avLst/>
          </a:prstGeom>
        </p:spPr>
      </p:pic>
      <p:sp>
        <p:nvSpPr>
          <p:cNvPr id="10" name="TextBox 9">
            <a:extLst>
              <a:ext uri="{FF2B5EF4-FFF2-40B4-BE49-F238E27FC236}">
                <a16:creationId xmlns:a16="http://schemas.microsoft.com/office/drawing/2014/main" id="{8F4095C5-E37E-5AA8-8952-E4415A55D35C}"/>
              </a:ext>
            </a:extLst>
          </p:cNvPr>
          <p:cNvSpPr txBox="1"/>
          <p:nvPr/>
        </p:nvSpPr>
        <p:spPr>
          <a:xfrm>
            <a:off x="1112337" y="1235041"/>
            <a:ext cx="10246658" cy="4416594"/>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rPr>
              <a:t>Chọn 1 trong 3 đề dưới đây:</a:t>
            </a:r>
          </a:p>
          <a:p>
            <a:pPr algn="just">
              <a:spcBef>
                <a:spcPts val="600"/>
              </a:spcBef>
              <a:spcAft>
                <a:spcPts val="600"/>
              </a:spcAft>
            </a:pPr>
            <a:r>
              <a:rPr lang="vi-VN" sz="3200" b="1" dirty="0">
                <a:solidFill>
                  <a:srgbClr val="002060"/>
                </a:solidFill>
                <a:latin typeface="Cambria" panose="02040503050406030204" pitchFamily="18" charset="0"/>
              </a:rPr>
              <a:t>Đề 1: </a:t>
            </a:r>
            <a:r>
              <a:rPr lang="vi-VN" sz="3200" dirty="0">
                <a:solidFill>
                  <a:srgbClr val="002060"/>
                </a:solidFill>
                <a:latin typeface="Cambria" panose="02040503050406030204" pitchFamily="18" charset="0"/>
              </a:rPr>
              <a:t>Đóng vai Sơn Tinh kể lại cuộc chiến đấu với Thuỷ Tinh hoặc đóng vai Thuỷ Tinh nói chuyện với Sơn Tinh khi mình thua trận (câu chuyện “Sơn Tinh, Thuỷ Tinh”).</a:t>
            </a:r>
          </a:p>
          <a:p>
            <a:pPr algn="just">
              <a:spcBef>
                <a:spcPts val="600"/>
              </a:spcBef>
              <a:spcAft>
                <a:spcPts val="600"/>
              </a:spcAft>
            </a:pPr>
            <a:r>
              <a:rPr lang="vi-VN" sz="3200" b="1" dirty="0">
                <a:solidFill>
                  <a:srgbClr val="002060"/>
                </a:solidFill>
                <a:latin typeface="Cambria" panose="02040503050406030204" pitchFamily="18" charset="0"/>
              </a:rPr>
              <a:t>Đề 2: </a:t>
            </a:r>
            <a:r>
              <a:rPr lang="vi-VN" sz="3200" dirty="0">
                <a:solidFill>
                  <a:srgbClr val="002060"/>
                </a:solidFill>
                <a:latin typeface="Cambria" panose="02040503050406030204" pitchFamily="18" charset="0"/>
              </a:rPr>
              <a:t>Đóng vai Mi-lô thuyết phục cha cho mình tham gia lớp học chơi trống (câu chuyện “Nghệ sĩ trống”).</a:t>
            </a:r>
          </a:p>
          <a:p>
            <a:pPr algn="just">
              <a:spcBef>
                <a:spcPts val="600"/>
              </a:spcBef>
              <a:spcAft>
                <a:spcPts val="600"/>
              </a:spcAft>
            </a:pPr>
            <a:r>
              <a:rPr lang="vi-VN" sz="3200" b="1" dirty="0">
                <a:solidFill>
                  <a:srgbClr val="002060"/>
                </a:solidFill>
                <a:latin typeface="Cambria" panose="02040503050406030204" pitchFamily="18" charset="0"/>
              </a:rPr>
              <a:t>Đề 3: </a:t>
            </a:r>
            <a:r>
              <a:rPr lang="vi-VN" sz="3200" dirty="0">
                <a:solidFill>
                  <a:srgbClr val="002060"/>
                </a:solidFill>
                <a:latin typeface="Cambria" panose="02040503050406030204" pitchFamily="18" charset="0"/>
              </a:rPr>
              <a:t>Đóng vai ông nhạc sĩ nói lên suy nghĩ khi nghe thấy lời thì thầm của bé Mai (câu chuyện “Ông Bụt đã đến”).</a:t>
            </a:r>
            <a:endParaRPr lang="en-US" sz="3200" dirty="0">
              <a:solidFill>
                <a:schemeClr val="accent6">
                  <a:lumMod val="50000"/>
                </a:schemeClr>
              </a:solidFill>
              <a:latin typeface="Cambria" panose="02040503050406030204" pitchFamily="18" charset="0"/>
            </a:endParaRPr>
          </a:p>
        </p:txBody>
      </p:sp>
    </p:spTree>
    <p:extLst>
      <p:ext uri="{BB962C8B-B14F-4D97-AF65-F5344CB8AC3E}">
        <p14:creationId xmlns:p14="http://schemas.microsoft.com/office/powerpoint/2010/main" val="663826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D29E2495-F8BA-2111-FB07-3E68C97C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123" y="1671530"/>
            <a:ext cx="8301965" cy="4705680"/>
          </a:xfrm>
          <a:prstGeom prst="rect">
            <a:avLst/>
          </a:prstGeom>
        </p:spPr>
      </p:pic>
      <p:pic>
        <p:nvPicPr>
          <p:cNvPr id="11" name="Picture 10">
            <a:extLst>
              <a:ext uri="{FF2B5EF4-FFF2-40B4-BE49-F238E27FC236}">
                <a16:creationId xmlns:a16="http://schemas.microsoft.com/office/drawing/2014/main" id="{85E387EE-D950-31FC-6E3F-A69623308F99}"/>
              </a:ext>
            </a:extLst>
          </p:cNvPr>
          <p:cNvPicPr>
            <a:picLocks noChangeAspect="1"/>
          </p:cNvPicPr>
          <p:nvPr/>
        </p:nvPicPr>
        <p:blipFill>
          <a:blip r:embed="rId4"/>
          <a:stretch>
            <a:fillRect/>
          </a:stretch>
        </p:blipFill>
        <p:spPr>
          <a:xfrm>
            <a:off x="958709" y="599304"/>
            <a:ext cx="10274582" cy="2144453"/>
          </a:xfrm>
          <a:prstGeom prst="rect">
            <a:avLst/>
          </a:prstGeom>
        </p:spPr>
      </p:pic>
    </p:spTree>
    <p:extLst>
      <p:ext uri="{BB962C8B-B14F-4D97-AF65-F5344CB8AC3E}">
        <p14:creationId xmlns:p14="http://schemas.microsoft.com/office/powerpoint/2010/main" val="743370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Rounded Corners 3">
            <a:extLst>
              <a:ext uri="{FF2B5EF4-FFF2-40B4-BE49-F238E27FC236}">
                <a16:creationId xmlns:a16="http://schemas.microsoft.com/office/drawing/2014/main" id="{6999599E-E965-54FD-9306-CFFBF61044A0}"/>
              </a:ext>
            </a:extLst>
          </p:cNvPr>
          <p:cNvSpPr/>
          <p:nvPr/>
        </p:nvSpPr>
        <p:spPr>
          <a:xfrm>
            <a:off x="1285009" y="563664"/>
            <a:ext cx="10010520" cy="1259765"/>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1. Nghe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thầy</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cô</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giáo</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nhận</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xét</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chung</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về</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bài</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văn</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của</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en-US" sz="3600" b="1" i="0" u="none" strike="noStrike" kern="0" cap="none" spc="0" normalizeH="0" baseline="0" noProof="0" dirty="0" err="1">
                <a:ln>
                  <a:noFill/>
                </a:ln>
                <a:solidFill>
                  <a:srgbClr val="EC5F74">
                    <a:lumMod val="50000"/>
                  </a:srgbClr>
                </a:solidFill>
                <a:effectLst/>
                <a:uLnTx/>
                <a:uFillTx/>
                <a:latin typeface="Cambria" panose="02040503050406030204" pitchFamily="18" charset="0"/>
                <a:cs typeface="+mn-cs"/>
              </a:rPr>
              <a:t>lớp</a:t>
            </a: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a:t>
            </a:r>
          </a:p>
        </p:txBody>
      </p:sp>
      <p:pic>
        <p:nvPicPr>
          <p:cNvPr id="12" name="Picture 11">
            <a:extLst>
              <a:ext uri="{FF2B5EF4-FFF2-40B4-BE49-F238E27FC236}">
                <a16:creationId xmlns:a16="http://schemas.microsoft.com/office/drawing/2014/main" id="{FCE38245-BBB0-1120-1826-77D7528B8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164" y="2006413"/>
            <a:ext cx="8222508" cy="4311259"/>
          </a:xfrm>
          <a:prstGeom prst="rect">
            <a:avLst/>
          </a:prstGeom>
        </p:spPr>
      </p:pic>
    </p:spTree>
    <p:extLst>
      <p:ext uri="{BB962C8B-B14F-4D97-AF65-F5344CB8AC3E}">
        <p14:creationId xmlns:p14="http://schemas.microsoft.com/office/powerpoint/2010/main" val="2472439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Rounded Corners 3">
            <a:extLst>
              <a:ext uri="{FF2B5EF4-FFF2-40B4-BE49-F238E27FC236}">
                <a16:creationId xmlns:a16="http://schemas.microsoft.com/office/drawing/2014/main" id="{6999599E-E965-54FD-9306-CFFBF61044A0}"/>
              </a:ext>
            </a:extLst>
          </p:cNvPr>
          <p:cNvSpPr/>
          <p:nvPr/>
        </p:nvSpPr>
        <p:spPr>
          <a:xfrm>
            <a:off x="727070" y="666427"/>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EC5F74">
                    <a:lumMod val="50000"/>
                  </a:srgbClr>
                </a:solidFill>
                <a:effectLst/>
                <a:uLnTx/>
                <a:uFillTx/>
                <a:latin typeface="Cambria" panose="02040503050406030204" pitchFamily="18" charset="0"/>
                <a:cs typeface="+mn-cs"/>
              </a:rPr>
              <a:t>- Việc lựa chọn câu chuyện </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
        <p:nvSpPr>
          <p:cNvPr id="18" name="Rectangle: Rounded Corners 3">
            <a:extLst>
              <a:ext uri="{FF2B5EF4-FFF2-40B4-BE49-F238E27FC236}">
                <a16:creationId xmlns:a16="http://schemas.microsoft.com/office/drawing/2014/main" id="{6999599E-E965-54FD-9306-CFFBF61044A0}"/>
              </a:ext>
            </a:extLst>
          </p:cNvPr>
          <p:cNvSpPr/>
          <p:nvPr/>
        </p:nvSpPr>
        <p:spPr>
          <a:xfrm>
            <a:off x="684303" y="1930830"/>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lang="vi-VN" sz="3600" b="1" kern="0" dirty="0">
                <a:solidFill>
                  <a:srgbClr val="EC5F74">
                    <a:lumMod val="50000"/>
                  </a:srgbClr>
                </a:solidFill>
                <a:latin typeface="Cambria" panose="02040503050406030204" pitchFamily="18" charset="0"/>
              </a:rPr>
              <a:t>Từ ngữ xưng hô</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
        <p:nvSpPr>
          <p:cNvPr id="19" name="Rectangle: Rounded Corners 3">
            <a:extLst>
              <a:ext uri="{FF2B5EF4-FFF2-40B4-BE49-F238E27FC236}">
                <a16:creationId xmlns:a16="http://schemas.microsoft.com/office/drawing/2014/main" id="{6999599E-E965-54FD-9306-CFFBF61044A0}"/>
              </a:ext>
            </a:extLst>
          </p:cNvPr>
          <p:cNvSpPr/>
          <p:nvPr/>
        </p:nvSpPr>
        <p:spPr>
          <a:xfrm>
            <a:off x="684302" y="3138156"/>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 </a:t>
            </a:r>
            <a:r>
              <a:rPr kumimoji="0" lang="vi-VN"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rPr>
              <a:t>Những</a:t>
            </a:r>
            <a:r>
              <a:rPr kumimoji="0" lang="vi-VN" sz="3600" b="1" i="0" u="none" strike="noStrike" kern="0" cap="none" spc="0" normalizeH="0" noProof="0" dirty="0">
                <a:ln>
                  <a:noFill/>
                </a:ln>
                <a:solidFill>
                  <a:srgbClr val="EC5F74">
                    <a:lumMod val="50000"/>
                  </a:srgbClr>
                </a:solidFill>
                <a:effectLst/>
                <a:uLnTx/>
                <a:uFillTx/>
                <a:latin typeface="Cambria" panose="02040503050406030204" pitchFamily="18" charset="0"/>
                <a:cs typeface="+mn-cs"/>
              </a:rPr>
              <a:t> chi tiết mới được bổ sung</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
        <p:nvSpPr>
          <p:cNvPr id="20" name="Rectangle: Rounded Corners 3">
            <a:extLst>
              <a:ext uri="{FF2B5EF4-FFF2-40B4-BE49-F238E27FC236}">
                <a16:creationId xmlns:a16="http://schemas.microsoft.com/office/drawing/2014/main" id="{6999599E-E965-54FD-9306-CFFBF61044A0}"/>
              </a:ext>
            </a:extLst>
          </p:cNvPr>
          <p:cNvSpPr/>
          <p:nvPr/>
        </p:nvSpPr>
        <p:spPr>
          <a:xfrm>
            <a:off x="727069" y="4417352"/>
            <a:ext cx="10695181" cy="945397"/>
          </a:xfrm>
          <a:prstGeom prst="roundRect">
            <a:avLst/>
          </a:prstGeom>
          <a:solidFill>
            <a:srgbClr val="FFBA55">
              <a:lumMod val="60000"/>
              <a:lumOff val="4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EC5F74">
                    <a:lumMod val="50000"/>
                  </a:srgbClr>
                </a:solidFill>
                <a:effectLst/>
                <a:uLnTx/>
                <a:uFillTx/>
                <a:latin typeface="Cambria" panose="02040503050406030204" pitchFamily="18" charset="0"/>
                <a:cs typeface="+mn-cs"/>
              </a:rPr>
              <a:t>- Cách dùng từ, đặt câu, chính</a:t>
            </a:r>
            <a:r>
              <a:rPr kumimoji="0" lang="en-US" sz="3600" b="1" i="0" u="none" strike="noStrike" kern="0" cap="none" spc="0" normalizeH="0" noProof="0">
                <a:ln>
                  <a:noFill/>
                </a:ln>
                <a:solidFill>
                  <a:srgbClr val="EC5F74">
                    <a:lumMod val="50000"/>
                  </a:srgbClr>
                </a:solidFill>
                <a:effectLst/>
                <a:uLnTx/>
                <a:uFillTx/>
                <a:latin typeface="Cambria" panose="02040503050406030204" pitchFamily="18" charset="0"/>
                <a:cs typeface="+mn-cs"/>
              </a:rPr>
              <a:t> tả</a:t>
            </a:r>
            <a:r>
              <a:rPr kumimoji="0" lang="en-US" sz="3600" b="1" i="0" u="none" strike="noStrike" kern="0" cap="none" spc="0" normalizeH="0" baseline="0" noProof="0">
                <a:ln>
                  <a:noFill/>
                </a:ln>
                <a:solidFill>
                  <a:srgbClr val="EC5F74">
                    <a:lumMod val="50000"/>
                  </a:srgbClr>
                </a:solidFill>
                <a:effectLst/>
                <a:uLnTx/>
                <a:uFillTx/>
                <a:latin typeface="Cambria" panose="02040503050406030204" pitchFamily="18" charset="0"/>
                <a:cs typeface="+mn-cs"/>
              </a:rPr>
              <a:t>…</a:t>
            </a:r>
            <a:endParaRPr kumimoji="0" lang="en-US" sz="3600" b="1" i="0" u="none" strike="noStrike" kern="0" cap="none" spc="0" normalizeH="0" baseline="0" noProof="0" dirty="0">
              <a:ln>
                <a:noFill/>
              </a:ln>
              <a:solidFill>
                <a:srgbClr val="EC5F74">
                  <a:lumMod val="50000"/>
                </a:srgbClr>
              </a:solidFill>
              <a:effectLst/>
              <a:uLnTx/>
              <a:uFillTx/>
              <a:latin typeface="Cambria" panose="02040503050406030204" pitchFamily="18" charset="0"/>
              <a:cs typeface="+mn-cs"/>
            </a:endParaRPr>
          </a:p>
        </p:txBody>
      </p:sp>
    </p:spTree>
    <p:extLst>
      <p:ext uri="{BB962C8B-B14F-4D97-AF65-F5344CB8AC3E}">
        <p14:creationId xmlns:p14="http://schemas.microsoft.com/office/powerpoint/2010/main" val="26993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grpSp>
        <p:nvGrpSpPr>
          <p:cNvPr id="2" name="Group 2"/>
          <p:cNvGrpSpPr/>
          <p:nvPr/>
        </p:nvGrpSpPr>
        <p:grpSpPr>
          <a:xfrm>
            <a:off x="4906033" y="5885858"/>
            <a:ext cx="212660" cy="186077"/>
            <a:chOff x="0" y="0"/>
            <a:chExt cx="812800" cy="711200"/>
          </a:xfrm>
        </p:grpSpPr>
        <p:sp>
          <p:nvSpPr>
            <p:cNvPr id="3" name="Freeform 3"/>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F5D646"/>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76200" y="12700"/>
              <a:ext cx="660400" cy="571500"/>
            </a:xfrm>
            <a:prstGeom prst="rect">
              <a:avLst/>
            </a:prstGeom>
          </p:spPr>
          <p:txBody>
            <a:bodyPr lIns="32837" tIns="32837" rIns="32837" bIns="3283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86969" y="467321"/>
            <a:ext cx="11418062" cy="5923358"/>
            <a:chOff x="0" y="0"/>
            <a:chExt cx="4510839" cy="2340092"/>
          </a:xfrm>
        </p:grpSpPr>
        <p:sp>
          <p:nvSpPr>
            <p:cNvPr id="6" name="Freeform 6"/>
            <p:cNvSpPr/>
            <p:nvPr/>
          </p:nvSpPr>
          <p:spPr>
            <a:xfrm>
              <a:off x="0" y="0"/>
              <a:ext cx="4510839" cy="2340092"/>
            </a:xfrm>
            <a:custGeom>
              <a:avLst/>
              <a:gdLst/>
              <a:ahLst/>
              <a:cxnLst/>
              <a:rect l="l" t="t" r="r" b="b"/>
              <a:pathLst>
                <a:path w="4510839" h="2340092">
                  <a:moveTo>
                    <a:pt x="23053" y="0"/>
                  </a:moveTo>
                  <a:lnTo>
                    <a:pt x="4487786" y="0"/>
                  </a:lnTo>
                  <a:cubicBezTo>
                    <a:pt x="4500518" y="0"/>
                    <a:pt x="4510839" y="10321"/>
                    <a:pt x="4510839" y="23053"/>
                  </a:cubicBezTo>
                  <a:lnTo>
                    <a:pt x="4510839" y="2317039"/>
                  </a:lnTo>
                  <a:cubicBezTo>
                    <a:pt x="4510839" y="2323153"/>
                    <a:pt x="4508410" y="2329017"/>
                    <a:pt x="4504087" y="2333340"/>
                  </a:cubicBezTo>
                  <a:cubicBezTo>
                    <a:pt x="4499764" y="2337663"/>
                    <a:pt x="4493900" y="2340092"/>
                    <a:pt x="4487786" y="2340092"/>
                  </a:cubicBezTo>
                  <a:lnTo>
                    <a:pt x="23053" y="2340092"/>
                  </a:lnTo>
                  <a:cubicBezTo>
                    <a:pt x="10321" y="2340092"/>
                    <a:pt x="0" y="2329771"/>
                    <a:pt x="0" y="2317039"/>
                  </a:cubicBezTo>
                  <a:lnTo>
                    <a:pt x="0" y="23053"/>
                  </a:lnTo>
                  <a:cubicBezTo>
                    <a:pt x="0" y="16939"/>
                    <a:pt x="2429" y="11076"/>
                    <a:pt x="6752" y="6752"/>
                  </a:cubicBezTo>
                  <a:cubicBezTo>
                    <a:pt x="11076" y="2429"/>
                    <a:pt x="16939" y="0"/>
                    <a:pt x="23053" y="0"/>
                  </a:cubicBezTo>
                  <a:close/>
                </a:path>
              </a:pathLst>
            </a:custGeom>
            <a:solidFill>
              <a:srgbClr val="FFFFFA"/>
            </a:solidFill>
            <a:ln w="66675"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88652">
            <a:off x="10862022" y="5532048"/>
            <a:ext cx="1288357" cy="1280305"/>
          </a:xfrm>
          <a:custGeom>
            <a:avLst/>
            <a:gdLst/>
            <a:ahLst/>
            <a:cxnLst/>
            <a:rect l="l" t="t" r="r" b="b"/>
            <a:pathLst>
              <a:path w="1932536" h="1920458">
                <a:moveTo>
                  <a:pt x="0" y="0"/>
                </a:moveTo>
                <a:lnTo>
                  <a:pt x="1932536" y="0"/>
                </a:lnTo>
                <a:lnTo>
                  <a:pt x="1932536" y="1920458"/>
                </a:lnTo>
                <a:lnTo>
                  <a:pt x="0" y="192045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580878" y="575270"/>
            <a:ext cx="11030245" cy="1434159"/>
            <a:chOff x="0" y="0"/>
            <a:chExt cx="22060489" cy="2647259"/>
          </a:xfrm>
        </p:grpSpPr>
        <p:sp>
          <p:nvSpPr>
            <p:cNvPr id="10" name="Freeform 10"/>
            <p:cNvSpPr/>
            <p:nvPr/>
          </p:nvSpPr>
          <p:spPr>
            <a:xfrm>
              <a:off x="0" y="0"/>
              <a:ext cx="22060489" cy="2647259"/>
            </a:xfrm>
            <a:custGeom>
              <a:avLst/>
              <a:gdLst/>
              <a:ahLst/>
              <a:cxnLst/>
              <a:rect l="l" t="t" r="r" b="b"/>
              <a:pathLst>
                <a:path w="22060489" h="2647259">
                  <a:moveTo>
                    <a:pt x="0" y="0"/>
                  </a:moveTo>
                  <a:lnTo>
                    <a:pt x="22060489" y="0"/>
                  </a:lnTo>
                  <a:lnTo>
                    <a:pt x="22060489" y="2647259"/>
                  </a:lnTo>
                  <a:lnTo>
                    <a:pt x="0" y="26472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499236" y="373440"/>
              <a:ext cx="21062017" cy="2000548"/>
            </a:xfrm>
            <a:prstGeom prst="rect">
              <a:avLst/>
            </a:prstGeom>
          </p:spPr>
          <p:txBody>
            <a:bodyPr lIns="0" tIns="0" rIns="0" bIns="0" rtlCol="0" anchor="t">
              <a:spAutoFit/>
            </a:bodyPr>
            <a:lstStyle/>
            <a:p>
              <a:pPr algn="ctr" defTabSz="609630">
                <a:lnSpc>
                  <a:spcPts val="3877"/>
                </a:lnSpc>
              </a:pPr>
              <a:r>
                <a:rPr lang="en-US" sz="3342" b="1" dirty="0">
                  <a:solidFill>
                    <a:srgbClr val="000000"/>
                  </a:solidFill>
                  <a:latin typeface="Cambria" panose="02040503050406030204" pitchFamily="18" charset="0"/>
                  <a:ea typeface="Cambria" panose="02040503050406030204" pitchFamily="18" charset="0"/>
                </a:rPr>
                <a:t>2. </a:t>
              </a:r>
              <a:r>
                <a:rPr lang="en-US" sz="3342" b="1" dirty="0" err="1">
                  <a:solidFill>
                    <a:srgbClr val="000000"/>
                  </a:solidFill>
                  <a:latin typeface="Cambria" panose="02040503050406030204" pitchFamily="18" charset="0"/>
                  <a:ea typeface="Cambria" panose="02040503050406030204" pitchFamily="18" charset="0"/>
                </a:rPr>
                <a:t>Đọc</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lại</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bài</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làm</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của</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em</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và</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nhận</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xét</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của</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thầy</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cô</a:t>
              </a:r>
              <a:r>
                <a:rPr lang="en-US" sz="3342" b="1" dirty="0">
                  <a:solidFill>
                    <a:srgbClr val="000000"/>
                  </a:solidFill>
                  <a:latin typeface="Cambria" panose="02040503050406030204" pitchFamily="18" charset="0"/>
                  <a:ea typeface="Cambria" panose="02040503050406030204" pitchFamily="18" charset="0"/>
                </a:rPr>
                <a:t> </a:t>
              </a:r>
              <a:r>
                <a:rPr lang="en-US" sz="3342" b="1" dirty="0" err="1">
                  <a:solidFill>
                    <a:srgbClr val="000000"/>
                  </a:solidFill>
                  <a:latin typeface="Cambria" panose="02040503050406030204" pitchFamily="18" charset="0"/>
                  <a:ea typeface="Cambria" panose="02040503050406030204" pitchFamily="18" charset="0"/>
                </a:rPr>
                <a:t>để</a:t>
              </a:r>
              <a:r>
                <a:rPr lang="en-US" sz="3342" b="1" dirty="0">
                  <a:solidFill>
                    <a:srgbClr val="000000"/>
                  </a:solidFill>
                  <a:latin typeface="Cambria" panose="02040503050406030204" pitchFamily="18" charset="0"/>
                  <a:ea typeface="Cambria" panose="02040503050406030204" pitchFamily="18" charset="0"/>
                </a:rPr>
                <a:t> </a:t>
              </a:r>
              <a:r>
                <a:rPr lang="vi-VN" sz="3342" b="1" dirty="0">
                  <a:solidFill>
                    <a:srgbClr val="000000"/>
                  </a:solidFill>
                  <a:latin typeface="Cambria" panose="02040503050406030204" pitchFamily="18" charset="0"/>
                  <a:ea typeface="Cambria" panose="02040503050406030204" pitchFamily="18" charset="0"/>
                </a:rPr>
                <a:t>xác định lỗi cần sửa</a:t>
              </a:r>
              <a:r>
                <a:rPr lang="en-US" sz="3342" b="1" dirty="0">
                  <a:solidFill>
                    <a:srgbClr val="000000"/>
                  </a:solidFill>
                  <a:latin typeface="Cambria" panose="02040503050406030204" pitchFamily="18" charset="0"/>
                  <a:ea typeface="Cambria" panose="02040503050406030204" pitchFamily="18" charset="0"/>
                </a:rPr>
                <a:t>.</a:t>
              </a:r>
            </a:p>
          </p:txBody>
        </p:sp>
      </p:grpSp>
      <p:sp>
        <p:nvSpPr>
          <p:cNvPr id="12" name="Freeform 13"/>
          <p:cNvSpPr/>
          <p:nvPr/>
        </p:nvSpPr>
        <p:spPr>
          <a:xfrm>
            <a:off x="773624" y="2934063"/>
            <a:ext cx="2549173" cy="3348667"/>
          </a:xfrm>
          <a:custGeom>
            <a:avLst/>
            <a:gdLst/>
            <a:ahLst/>
            <a:cxnLst/>
            <a:rect l="l" t="t" r="r" b="b"/>
            <a:pathLst>
              <a:path w="3823759" h="5023000">
                <a:moveTo>
                  <a:pt x="0" y="0"/>
                </a:moveTo>
                <a:lnTo>
                  <a:pt x="3823759" y="0"/>
                </a:lnTo>
                <a:lnTo>
                  <a:pt x="3823759" y="5023000"/>
                </a:lnTo>
                <a:lnTo>
                  <a:pt x="0" y="5023000"/>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pic>
        <p:nvPicPr>
          <p:cNvPr id="20" name="Picture 19">
            <a:extLst>
              <a:ext uri="{FF2B5EF4-FFF2-40B4-BE49-F238E27FC236}">
                <a16:creationId xmlns:a16="http://schemas.microsoft.com/office/drawing/2014/main" id="{07ED3D32-6353-83A0-E70B-119D673816B1}"/>
              </a:ext>
            </a:extLst>
          </p:cNvPr>
          <p:cNvPicPr>
            <a:picLocks noChangeAspect="1"/>
          </p:cNvPicPr>
          <p:nvPr/>
        </p:nvPicPr>
        <p:blipFill>
          <a:blip r:embed="rId6"/>
          <a:stretch>
            <a:fillRect/>
          </a:stretch>
        </p:blipFill>
        <p:spPr>
          <a:xfrm>
            <a:off x="3399821" y="2179420"/>
            <a:ext cx="4609342" cy="1840129"/>
          </a:xfrm>
          <a:prstGeom prst="rect">
            <a:avLst/>
          </a:prstGeom>
        </p:spPr>
      </p:pic>
      <p:pic>
        <p:nvPicPr>
          <p:cNvPr id="21" name="Picture 20">
            <a:extLst>
              <a:ext uri="{FF2B5EF4-FFF2-40B4-BE49-F238E27FC236}">
                <a16:creationId xmlns:a16="http://schemas.microsoft.com/office/drawing/2014/main" id="{454862A2-AA6F-460C-B73F-BDA2DBF1D832}"/>
              </a:ext>
            </a:extLst>
          </p:cNvPr>
          <p:cNvPicPr>
            <a:picLocks noChangeAspect="1"/>
          </p:cNvPicPr>
          <p:nvPr/>
        </p:nvPicPr>
        <p:blipFill>
          <a:blip r:embed="rId7"/>
          <a:stretch>
            <a:fillRect/>
          </a:stretch>
        </p:blipFill>
        <p:spPr>
          <a:xfrm>
            <a:off x="7852728" y="2198436"/>
            <a:ext cx="3758395" cy="1834241"/>
          </a:xfrm>
          <a:prstGeom prst="rect">
            <a:avLst/>
          </a:prstGeom>
        </p:spPr>
      </p:pic>
      <p:pic>
        <p:nvPicPr>
          <p:cNvPr id="22" name="Picture 21">
            <a:extLst>
              <a:ext uri="{FF2B5EF4-FFF2-40B4-BE49-F238E27FC236}">
                <a16:creationId xmlns:a16="http://schemas.microsoft.com/office/drawing/2014/main" id="{D5B7EA4A-9B0C-89B1-776D-4BB7EEAE3024}"/>
              </a:ext>
            </a:extLst>
          </p:cNvPr>
          <p:cNvPicPr>
            <a:picLocks noChangeAspect="1"/>
          </p:cNvPicPr>
          <p:nvPr/>
        </p:nvPicPr>
        <p:blipFill>
          <a:blip r:embed="rId8"/>
          <a:stretch>
            <a:fillRect/>
          </a:stretch>
        </p:blipFill>
        <p:spPr>
          <a:xfrm>
            <a:off x="6319687" y="4221684"/>
            <a:ext cx="3248025" cy="2010210"/>
          </a:xfrm>
          <a:prstGeom prst="rect">
            <a:avLst/>
          </a:prstGeom>
        </p:spPr>
      </p:pic>
    </p:spTree>
    <p:extLst>
      <p:ext uri="{BB962C8B-B14F-4D97-AF65-F5344CB8AC3E}">
        <p14:creationId xmlns:p14="http://schemas.microsoft.com/office/powerpoint/2010/main" val="685250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5A3E"/>
        </a:solidFill>
        <a:effectLst/>
      </p:bgPr>
    </p:bg>
    <p:spTree>
      <p:nvGrpSpPr>
        <p:cNvPr id="1" name=""/>
        <p:cNvGrpSpPr/>
        <p:nvPr/>
      </p:nvGrpSpPr>
      <p:grpSpPr>
        <a:xfrm>
          <a:off x="0" y="0"/>
          <a:ext cx="0" cy="0"/>
          <a:chOff x="0" y="0"/>
          <a:chExt cx="0" cy="0"/>
        </a:xfrm>
      </p:grpSpPr>
      <p:sp>
        <p:nvSpPr>
          <p:cNvPr id="2" name="Freeform 2"/>
          <p:cNvSpPr/>
          <p:nvPr/>
        </p:nvSpPr>
        <p:spPr>
          <a:xfrm>
            <a:off x="6560820" y="1885950"/>
            <a:ext cx="6084444" cy="4972050"/>
          </a:xfrm>
          <a:custGeom>
            <a:avLst/>
            <a:gdLst/>
            <a:ahLst/>
            <a:cxnLst/>
            <a:rect l="l" t="t" r="r" b="b"/>
            <a:pathLst>
              <a:path w="9823896" h="7939169">
                <a:moveTo>
                  <a:pt x="0" y="0"/>
                </a:moveTo>
                <a:lnTo>
                  <a:pt x="9823896" y="0"/>
                </a:lnTo>
                <a:lnTo>
                  <a:pt x="9823896" y="7939169"/>
                </a:lnTo>
                <a:lnTo>
                  <a:pt x="0" y="7939169"/>
                </a:lnTo>
                <a:lnTo>
                  <a:pt x="0" y="0"/>
                </a:lnTo>
                <a:close/>
              </a:path>
            </a:pathLst>
          </a:custGeom>
          <a:blipFill>
            <a:blip r:embed="rId5"/>
            <a:stretch>
              <a:fillRect r="-807" b="-2441"/>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88652">
            <a:off x="135579" y="30845"/>
            <a:ext cx="2423539" cy="2408393"/>
          </a:xfrm>
          <a:custGeom>
            <a:avLst/>
            <a:gdLst/>
            <a:ahLst/>
            <a:cxnLst/>
            <a:rect l="l" t="t" r="r" b="b"/>
            <a:pathLst>
              <a:path w="3635309" h="3612589">
                <a:moveTo>
                  <a:pt x="0" y="0"/>
                </a:moveTo>
                <a:lnTo>
                  <a:pt x="3635310" y="0"/>
                </a:lnTo>
                <a:lnTo>
                  <a:pt x="3635310" y="3612589"/>
                </a:lnTo>
                <a:lnTo>
                  <a:pt x="0" y="3612589"/>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6" name="图片 37" descr="组 3"/>
          <p:cNvPicPr>
            <a:picLocks noChangeAspect="1"/>
          </p:cNvPicPr>
          <p:nvPr>
            <p:custDataLst>
              <p:tags r:id="rId1"/>
            </p:custDataLst>
          </p:nvPr>
        </p:nvPicPr>
        <p:blipFill>
          <a:blip r:embed="rId7"/>
          <a:stretch>
            <a:fillRect/>
          </a:stretch>
        </p:blipFill>
        <p:spPr>
          <a:xfrm>
            <a:off x="965132" y="1080343"/>
            <a:ext cx="10328564" cy="2991671"/>
          </a:xfrm>
          <a:prstGeom prst="rect">
            <a:avLst/>
          </a:prstGeom>
          <a:effectLst>
            <a:outerShdw blurRad="406400" sx="102000" sy="102000" algn="ctr" rotWithShape="0">
              <a:prstClr val="black">
                <a:alpha val="16000"/>
              </a:prstClr>
            </a:outerShdw>
          </a:effectLst>
        </p:spPr>
      </p:pic>
      <p:pic>
        <p:nvPicPr>
          <p:cNvPr id="8" name="图片 76" descr="组 3"/>
          <p:cNvPicPr>
            <a:picLocks noChangeAspect="1"/>
          </p:cNvPicPr>
          <p:nvPr>
            <p:custDataLst>
              <p:tags r:id="rId2"/>
            </p:custDataLst>
          </p:nvPr>
        </p:nvPicPr>
        <p:blipFill>
          <a:blip r:embed="rId8"/>
          <a:srcRect t="-1595" r="21671" b="71769"/>
          <a:stretch>
            <a:fillRect/>
          </a:stretch>
        </p:blipFill>
        <p:spPr>
          <a:xfrm>
            <a:off x="4796491" y="265477"/>
            <a:ext cx="6118860" cy="1270635"/>
          </a:xfrm>
          <a:prstGeom prst="rect">
            <a:avLst/>
          </a:prstGeom>
        </p:spPr>
      </p:pic>
      <p:pic>
        <p:nvPicPr>
          <p:cNvPr id="9" name="图片 16" descr="E:\PPT\包图网\审核中\图片2.png图片2"/>
          <p:cNvPicPr>
            <a:picLocks noChangeAspect="1"/>
          </p:cNvPicPr>
          <p:nvPr>
            <p:custDataLst>
              <p:tags r:id="rId3"/>
            </p:custDataLst>
          </p:nvPr>
        </p:nvPicPr>
        <p:blipFill>
          <a:blip r:embed="rId9"/>
          <a:srcRect/>
          <a:stretch>
            <a:fillRect/>
          </a:stretch>
        </p:blipFill>
        <p:spPr>
          <a:xfrm>
            <a:off x="9574606" y="936834"/>
            <a:ext cx="1330922" cy="494283"/>
          </a:xfrm>
          <a:prstGeom prst="rect">
            <a:avLst/>
          </a:prstGeom>
        </p:spPr>
      </p:pic>
      <p:pic>
        <p:nvPicPr>
          <p:cNvPr id="11" name="Picture 10">
            <a:extLst>
              <a:ext uri="{FF2B5EF4-FFF2-40B4-BE49-F238E27FC236}">
                <a16:creationId xmlns:a16="http://schemas.microsoft.com/office/drawing/2014/main" id="{A72D6D07-081A-3DFC-8003-285246156C30}"/>
              </a:ext>
            </a:extLst>
          </p:cNvPr>
          <p:cNvPicPr>
            <a:picLocks noChangeAspect="1"/>
          </p:cNvPicPr>
          <p:nvPr/>
        </p:nvPicPr>
        <p:blipFill>
          <a:blip r:embed="rId10"/>
          <a:stretch>
            <a:fillRect/>
          </a:stretch>
        </p:blipFill>
        <p:spPr>
          <a:xfrm>
            <a:off x="931091" y="1260372"/>
            <a:ext cx="10396646" cy="3337466"/>
          </a:xfrm>
          <a:prstGeom prst="rect">
            <a:avLst/>
          </a:prstGeom>
        </p:spPr>
      </p:pic>
    </p:spTree>
    <p:extLst>
      <p:ext uri="{BB962C8B-B14F-4D97-AF65-F5344CB8AC3E}">
        <p14:creationId xmlns:p14="http://schemas.microsoft.com/office/powerpoint/2010/main" val="153947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Words>352</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#9Slide07 HoneyCream</vt:lpstr>
      <vt:lpstr>Arial</vt:lpstr>
      <vt:lpstr>Calibri</vt:lpstr>
      <vt:lpstr>Cambria</vt:lpstr>
      <vt:lpstr>Cambria Bold</vt:lpstr>
      <vt:lpstr>SVN-Holidays</vt:lpstr>
      <vt:lpstr>SVN-Newton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MĂNGNONTEAM</cp:keywords>
  <cp:lastModifiedBy>Ngọc Đỗ</cp:lastModifiedBy>
  <cp:revision>25</cp:revision>
  <dcterms:created xsi:type="dcterms:W3CDTF">2024-02-17T08:13:26Z</dcterms:created>
  <dcterms:modified xsi:type="dcterms:W3CDTF">2024-05-02T04:58:47Z</dcterms:modified>
</cp:coreProperties>
</file>